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65" r:id="rId5"/>
    <p:sldId id="264" r:id="rId6"/>
    <p:sldId id="258" r:id="rId7"/>
    <p:sldId id="263" r:id="rId8"/>
    <p:sldId id="266" r:id="rId9"/>
    <p:sldId id="267" r:id="rId10"/>
    <p:sldId id="259" r:id="rId11"/>
    <p:sldId id="268" r:id="rId12"/>
    <p:sldId id="260" r:id="rId14"/>
    <p:sldId id="272" r:id="rId15"/>
    <p:sldId id="270" r:id="rId16"/>
    <p:sldId id="269" r:id="rId17"/>
    <p:sldId id="271" r:id="rId18"/>
    <p:sldId id="273" r:id="rId19"/>
    <p:sldId id="275" r:id="rId20"/>
    <p:sldId id="276" r:id="rId21"/>
    <p:sldId id="274" r:id="rId22"/>
    <p:sldId id="279" r:id="rId23"/>
    <p:sldId id="278" r:id="rId24"/>
    <p:sldId id="277" r:id="rId25"/>
    <p:sldId id="261" r:id="rId26"/>
    <p:sldId id="281" r:id="rId27"/>
    <p:sldId id="282" r:id="rId28"/>
    <p:sldId id="290" r:id="rId29"/>
    <p:sldId id="289" r:id="rId30"/>
    <p:sldId id="262" r:id="rId31"/>
  </p:sldIdLst>
  <p:sldSz cx="12192000" cy="6858000"/>
  <p:notesSz cx="6858000" cy="9144000"/>
  <p:custDataLst>
    <p:tags r:id="rId3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8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gs" Target="tags/tag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642B17-AAE6-4185-A264-379CC567E90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D0066A9-3E30-4B33-9225-A6C1D30E4EB1}">
      <dgm:prSet phldrT="[文本]"/>
      <dgm:spPr/>
      <dgm:t>
        <a:bodyPr/>
        <a:lstStyle/>
        <a:p>
          <a:r>
            <a:rPr lang="zh-CN" altLang="en-US" b="1" i="0" dirty="0"/>
            <a:t>乘客</a:t>
          </a:r>
          <a:endParaRPr lang="zh-CN" altLang="en-US" dirty="0"/>
        </a:p>
      </dgm:t>
    </dgm:pt>
    <dgm:pt modelId="{E994FE39-2B24-492E-B874-BDA46126D41F}" cxnId="{96D6A974-8012-4F78-95E0-3FC6A63B5273}" type="parTrans">
      <dgm:prSet/>
      <dgm:spPr/>
      <dgm:t>
        <a:bodyPr/>
        <a:lstStyle/>
        <a:p>
          <a:endParaRPr lang="zh-CN" altLang="en-US"/>
        </a:p>
      </dgm:t>
    </dgm:pt>
    <dgm:pt modelId="{29C62D71-646D-41EB-8312-3B4DF4176D70}" cxnId="{96D6A974-8012-4F78-95E0-3FC6A63B5273}" type="sibTrans">
      <dgm:prSet/>
      <dgm:spPr/>
      <dgm:t>
        <a:bodyPr/>
        <a:lstStyle/>
        <a:p>
          <a:endParaRPr lang="zh-CN" altLang="en-US"/>
        </a:p>
      </dgm:t>
    </dgm:pt>
    <dgm:pt modelId="{7A1E8ADA-99D8-409C-A413-5EC549701629}">
      <dgm:prSet phldrT="[文本]"/>
      <dgm:spPr/>
      <dgm:t>
        <a:bodyPr/>
        <a:lstStyle/>
        <a:p>
          <a:r>
            <a:rPr lang="zh-CN" altLang="en-US" dirty="0"/>
            <a:t>设备管理员</a:t>
          </a:r>
        </a:p>
      </dgm:t>
    </dgm:pt>
    <dgm:pt modelId="{D5C608B9-4F35-4582-B26C-3A00E079810B}" cxnId="{2B3C9D25-CE9C-4F67-8ED6-10A922BEB773}" type="parTrans">
      <dgm:prSet/>
      <dgm:spPr/>
      <dgm:t>
        <a:bodyPr/>
        <a:lstStyle/>
        <a:p>
          <a:endParaRPr lang="zh-CN" altLang="en-US"/>
        </a:p>
      </dgm:t>
    </dgm:pt>
    <dgm:pt modelId="{FC83A022-B447-43F2-90A3-7698131FD0A6}" cxnId="{2B3C9D25-CE9C-4F67-8ED6-10A922BEB773}" type="sibTrans">
      <dgm:prSet/>
      <dgm:spPr/>
      <dgm:t>
        <a:bodyPr/>
        <a:lstStyle/>
        <a:p>
          <a:endParaRPr lang="zh-CN" altLang="en-US"/>
        </a:p>
      </dgm:t>
    </dgm:pt>
    <dgm:pt modelId="{FABEFCCD-60D9-410A-A51A-7158815B184E}">
      <dgm:prSet phldrT="[文本]"/>
      <dgm:spPr/>
      <dgm:t>
        <a:bodyPr/>
        <a:lstStyle/>
        <a:p>
          <a:r>
            <a:rPr lang="zh-CN" altLang="en-US" dirty="0"/>
            <a:t>超级管理员</a:t>
          </a:r>
        </a:p>
      </dgm:t>
    </dgm:pt>
    <dgm:pt modelId="{2F947E6A-77C6-4D24-826E-BE1CB33EE075}" cxnId="{5090EA57-9011-45E9-81A4-E81EA227A185}" type="parTrans">
      <dgm:prSet/>
      <dgm:spPr/>
      <dgm:t>
        <a:bodyPr/>
        <a:lstStyle/>
        <a:p>
          <a:endParaRPr lang="zh-CN" altLang="en-US"/>
        </a:p>
      </dgm:t>
    </dgm:pt>
    <dgm:pt modelId="{C59BDF02-F86E-4E17-BF6D-BFF628C20B87}" cxnId="{5090EA57-9011-45E9-81A4-E81EA227A185}" type="sibTrans">
      <dgm:prSet/>
      <dgm:spPr/>
      <dgm:t>
        <a:bodyPr/>
        <a:lstStyle/>
        <a:p>
          <a:endParaRPr lang="zh-CN" altLang="en-US"/>
        </a:p>
      </dgm:t>
    </dgm:pt>
    <dgm:pt modelId="{279DF09A-C915-4BFB-A5C9-665ADEC33BA5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b="0" i="0" dirty="0"/>
            <a:t>注册和登录系统，维护个人信息。</a:t>
          </a:r>
          <a:endParaRPr lang="zh-CN" altLang="en-US" dirty="0"/>
        </a:p>
      </dgm:t>
    </dgm:pt>
    <dgm:pt modelId="{D6F811EB-253E-4975-A43A-4BF9CCEC491D}" cxnId="{21D588A9-07BB-4E88-82E2-23CC1A71D288}" type="parTrans">
      <dgm:prSet/>
      <dgm:spPr/>
      <dgm:t>
        <a:bodyPr/>
        <a:lstStyle/>
        <a:p>
          <a:endParaRPr lang="zh-CN" altLang="en-US"/>
        </a:p>
      </dgm:t>
    </dgm:pt>
    <dgm:pt modelId="{11835217-0CD5-49BF-A799-EE4B2E73F4D9}" cxnId="{21D588A9-07BB-4E88-82E2-23CC1A71D288}" type="sibTrans">
      <dgm:prSet/>
      <dgm:spPr/>
      <dgm:t>
        <a:bodyPr/>
        <a:lstStyle/>
        <a:p>
          <a:endParaRPr lang="zh-CN" altLang="en-US"/>
        </a:p>
      </dgm:t>
    </dgm:pt>
    <dgm:pt modelId="{19AA8FE7-BE82-4EE9-931B-DB3EEB2DA0E1}">
      <dgm:prSet phldrT="[文本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b="0" i="0" dirty="0"/>
            <a:t>查看和维护船只的基本信息和状态。</a:t>
          </a:r>
          <a:endParaRPr lang="zh-CN" altLang="en-US" dirty="0"/>
        </a:p>
      </dgm:t>
    </dgm:pt>
    <dgm:pt modelId="{6C7DDEBB-3ABB-41E0-8C6D-52D1B4A98DC9}" cxnId="{FC4B1150-3D38-4B7D-BBC8-F51F8FB93821}" type="parTrans">
      <dgm:prSet/>
      <dgm:spPr/>
      <dgm:t>
        <a:bodyPr/>
        <a:lstStyle/>
        <a:p>
          <a:endParaRPr lang="zh-CN" altLang="en-US"/>
        </a:p>
      </dgm:t>
    </dgm:pt>
    <dgm:pt modelId="{8D18623B-BCAC-4147-AFBE-0F021862AC5D}" cxnId="{FC4B1150-3D38-4B7D-BBC8-F51F8FB93821}" type="sibTrans">
      <dgm:prSet/>
      <dgm:spPr/>
      <dgm:t>
        <a:bodyPr/>
        <a:lstStyle/>
        <a:p>
          <a:endParaRPr lang="zh-CN" altLang="en-US"/>
        </a:p>
      </dgm:t>
    </dgm:pt>
    <dgm:pt modelId="{0A04404F-D851-42A1-94CF-2B747B1CCE5A}">
      <dgm:prSet phldrT="[文本]"/>
      <dgm:spPr/>
      <dgm:t>
        <a:bodyPr/>
        <a:lstStyle/>
        <a:p>
          <a:r>
            <a:rPr lang="zh-CN" altLang="en-US" dirty="0"/>
            <a:t>拥有以上所有功能和权限，对系统完全掌控欲与监控</a:t>
          </a:r>
        </a:p>
      </dgm:t>
    </dgm:pt>
    <dgm:pt modelId="{250646A5-D06C-4EFB-B4E6-478D76BF6D31}" cxnId="{7EA2215F-B2EA-42B3-B9F0-C540859C061A}" type="parTrans">
      <dgm:prSet/>
      <dgm:spPr/>
      <dgm:t>
        <a:bodyPr/>
        <a:lstStyle/>
        <a:p>
          <a:endParaRPr lang="zh-CN" altLang="en-US"/>
        </a:p>
      </dgm:t>
    </dgm:pt>
    <dgm:pt modelId="{040A52DA-CC35-418D-87E6-F4F658A4F500}" cxnId="{7EA2215F-B2EA-42B3-B9F0-C540859C061A}" type="sibTrans">
      <dgm:prSet/>
      <dgm:spPr/>
      <dgm:t>
        <a:bodyPr/>
        <a:lstStyle/>
        <a:p>
          <a:endParaRPr lang="zh-CN" altLang="en-US"/>
        </a:p>
      </dgm:t>
    </dgm:pt>
    <dgm:pt modelId="{0D439AFF-B666-40B6-B598-03F7EB1EA06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b="0" i="0"/>
            <a:t>查询航线、余票信息，预订船票。</a:t>
          </a:r>
        </a:p>
      </dgm:t>
    </dgm:pt>
    <dgm:pt modelId="{8F9A0D52-7C4A-49D0-B5B2-CCE1C916465C}" cxnId="{BD26FBE8-A12C-4A11-9E7A-73F0CAC20964}" type="parTrans">
      <dgm:prSet/>
      <dgm:spPr/>
      <dgm:t>
        <a:bodyPr/>
        <a:lstStyle/>
        <a:p>
          <a:endParaRPr lang="zh-CN" altLang="en-US"/>
        </a:p>
      </dgm:t>
    </dgm:pt>
    <dgm:pt modelId="{E537F584-4B6B-4884-B09D-BFB8A5840C35}" cxnId="{BD26FBE8-A12C-4A11-9E7A-73F0CAC20964}" type="sibTrans">
      <dgm:prSet/>
      <dgm:spPr/>
      <dgm:t>
        <a:bodyPr/>
        <a:lstStyle/>
        <a:p>
          <a:endParaRPr lang="zh-CN" altLang="en-US"/>
        </a:p>
      </dgm:t>
    </dgm:pt>
    <dgm:pt modelId="{4D62E53F-BB94-4E6F-8B55-D59C2D0D1D4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b="0" i="0"/>
            <a:t>支付订单，查看订单状态。</a:t>
          </a:r>
        </a:p>
      </dgm:t>
    </dgm:pt>
    <dgm:pt modelId="{03A6EC53-A39B-4CF6-864F-BE1B9D4ADF4C}" cxnId="{685838A9-0EBC-42D6-9B25-E87A00008F33}" type="parTrans">
      <dgm:prSet/>
      <dgm:spPr/>
      <dgm:t>
        <a:bodyPr/>
        <a:lstStyle/>
        <a:p>
          <a:endParaRPr lang="zh-CN" altLang="en-US"/>
        </a:p>
      </dgm:t>
    </dgm:pt>
    <dgm:pt modelId="{847A2D6A-68FF-4719-97EE-558C2624E0AC}" cxnId="{685838A9-0EBC-42D6-9B25-E87A00008F33}" type="sibTrans">
      <dgm:prSet/>
      <dgm:spPr/>
      <dgm:t>
        <a:bodyPr/>
        <a:lstStyle/>
        <a:p>
          <a:endParaRPr lang="zh-CN" altLang="en-US"/>
        </a:p>
      </dgm:t>
    </dgm:pt>
    <dgm:pt modelId="{D069FBD6-756D-4FCA-8117-8CC9935E047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b="0" i="0"/>
            <a:t>申请退款或取消订单</a:t>
          </a:r>
        </a:p>
      </dgm:t>
    </dgm:pt>
    <dgm:pt modelId="{37345CB1-B085-45F6-9286-189F336E6E89}" cxnId="{31668E05-BAD4-4AB9-A6B2-1D14BD49A4E7}" type="parTrans">
      <dgm:prSet/>
      <dgm:spPr/>
      <dgm:t>
        <a:bodyPr/>
        <a:lstStyle/>
        <a:p>
          <a:endParaRPr lang="zh-CN" altLang="en-US"/>
        </a:p>
      </dgm:t>
    </dgm:pt>
    <dgm:pt modelId="{F5362330-957B-491E-B643-71CD6DBABE32}" cxnId="{31668E05-BAD4-4AB9-A6B2-1D14BD49A4E7}" type="sibTrans">
      <dgm:prSet/>
      <dgm:spPr/>
      <dgm:t>
        <a:bodyPr/>
        <a:lstStyle/>
        <a:p>
          <a:endParaRPr lang="zh-CN" altLang="en-US"/>
        </a:p>
      </dgm:t>
    </dgm:pt>
    <dgm:pt modelId="{F60BF42B-F8CA-47F0-B0EA-4ED2E8DDC1D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b="0" i="0"/>
            <a:t>制定和跟踪船只的维护计划。</a:t>
          </a:r>
        </a:p>
      </dgm:t>
    </dgm:pt>
    <dgm:pt modelId="{A260894E-EF8C-46DA-A038-BEEF962F8424}" cxnId="{A35B1759-9259-4C36-808A-01A2082E3361}" type="parTrans">
      <dgm:prSet/>
      <dgm:spPr/>
      <dgm:t>
        <a:bodyPr/>
        <a:lstStyle/>
        <a:p>
          <a:endParaRPr lang="zh-CN" altLang="en-US"/>
        </a:p>
      </dgm:t>
    </dgm:pt>
    <dgm:pt modelId="{5CA8E5E7-775E-4DE6-B4C9-24CE23B22850}" cxnId="{A35B1759-9259-4C36-808A-01A2082E3361}" type="sibTrans">
      <dgm:prSet/>
      <dgm:spPr/>
      <dgm:t>
        <a:bodyPr/>
        <a:lstStyle/>
        <a:p>
          <a:endParaRPr lang="zh-CN" altLang="en-US"/>
        </a:p>
      </dgm:t>
    </dgm:pt>
    <dgm:pt modelId="{BF277720-A83A-47B9-92D9-6DD5E08DB22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b="0" i="0"/>
            <a:t>监控船只的实时状态，接收告警通知。</a:t>
          </a:r>
        </a:p>
      </dgm:t>
    </dgm:pt>
    <dgm:pt modelId="{9A60BCFC-9878-4E0B-8515-375FAC86B886}" cxnId="{72C9AA81-8542-4AB0-A687-1AFBB176784F}" type="parTrans">
      <dgm:prSet/>
      <dgm:spPr/>
      <dgm:t>
        <a:bodyPr/>
        <a:lstStyle/>
        <a:p>
          <a:endParaRPr lang="zh-CN" altLang="en-US"/>
        </a:p>
      </dgm:t>
    </dgm:pt>
    <dgm:pt modelId="{1CD220A1-D3E1-4B93-B9C5-B4FDE6BB8FFF}" cxnId="{72C9AA81-8542-4AB0-A687-1AFBB176784F}" type="sibTrans">
      <dgm:prSet/>
      <dgm:spPr/>
      <dgm:t>
        <a:bodyPr/>
        <a:lstStyle/>
        <a:p>
          <a:endParaRPr lang="zh-CN" altLang="en-US"/>
        </a:p>
      </dgm:t>
    </dgm:pt>
    <dgm:pt modelId="{D5451448-5641-497D-B286-BE67F566B1BC}" type="pres">
      <dgm:prSet presAssocID="{24642B17-AAE6-4185-A264-379CC567E903}" presName="linear" presStyleCnt="0">
        <dgm:presLayoutVars>
          <dgm:animLvl val="lvl"/>
          <dgm:resizeHandles val="exact"/>
        </dgm:presLayoutVars>
      </dgm:prSet>
      <dgm:spPr/>
    </dgm:pt>
    <dgm:pt modelId="{A7BA192B-96C5-4AA1-8C95-532A6F35B805}" type="pres">
      <dgm:prSet presAssocID="{FD0066A9-3E30-4B33-9225-A6C1D30E4EB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CF97885-8FEB-493C-AE5B-4CCD1E04570C}" type="pres">
      <dgm:prSet presAssocID="{FD0066A9-3E30-4B33-9225-A6C1D30E4EB1}" presName="childText" presStyleLbl="revTx" presStyleIdx="0" presStyleCnt="3">
        <dgm:presLayoutVars>
          <dgm:bulletEnabled val="1"/>
        </dgm:presLayoutVars>
      </dgm:prSet>
      <dgm:spPr/>
    </dgm:pt>
    <dgm:pt modelId="{7316A6AD-9F8C-4016-BF66-11ACD138DA02}" type="pres">
      <dgm:prSet presAssocID="{7A1E8ADA-99D8-409C-A413-5EC54970162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57836D8-B5C3-44C2-9C4F-5874DB3A9FE6}" type="pres">
      <dgm:prSet presAssocID="{7A1E8ADA-99D8-409C-A413-5EC549701629}" presName="childText" presStyleLbl="revTx" presStyleIdx="1" presStyleCnt="3">
        <dgm:presLayoutVars>
          <dgm:bulletEnabled val="1"/>
        </dgm:presLayoutVars>
      </dgm:prSet>
      <dgm:spPr/>
    </dgm:pt>
    <dgm:pt modelId="{817DAF8A-C46B-4671-9064-44CBF5928EF3}" type="pres">
      <dgm:prSet presAssocID="{FABEFCCD-60D9-410A-A51A-7158815B184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CCAE0D5-BE41-44C7-8E26-82F1CA8AF10A}" type="pres">
      <dgm:prSet presAssocID="{FABEFCCD-60D9-410A-A51A-7158815B184E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31668E05-BAD4-4AB9-A6B2-1D14BD49A4E7}" srcId="{FD0066A9-3E30-4B33-9225-A6C1D30E4EB1}" destId="{D069FBD6-756D-4FCA-8117-8CC9935E0470}" srcOrd="3" destOrd="0" parTransId="{37345CB1-B085-45F6-9286-189F336E6E89}" sibTransId="{F5362330-957B-491E-B643-71CD6DBABE32}"/>
    <dgm:cxn modelId="{6B1B450E-F502-4594-A6AC-8C5D251F2DE0}" type="presOf" srcId="{4D62E53F-BB94-4E6F-8B55-D59C2D0D1D49}" destId="{FCF97885-8FEB-493C-AE5B-4CCD1E04570C}" srcOrd="0" destOrd="2" presId="urn:microsoft.com/office/officeart/2005/8/layout/vList2"/>
    <dgm:cxn modelId="{4853DB0E-6020-4DAF-BB4E-65E7A022B8E8}" type="presOf" srcId="{24642B17-AAE6-4185-A264-379CC567E903}" destId="{D5451448-5641-497D-B286-BE67F566B1BC}" srcOrd="0" destOrd="0" presId="urn:microsoft.com/office/officeart/2005/8/layout/vList2"/>
    <dgm:cxn modelId="{B246A413-6A44-4756-BA07-AD5574A9B2B7}" type="presOf" srcId="{FABEFCCD-60D9-410A-A51A-7158815B184E}" destId="{817DAF8A-C46B-4671-9064-44CBF5928EF3}" srcOrd="0" destOrd="0" presId="urn:microsoft.com/office/officeart/2005/8/layout/vList2"/>
    <dgm:cxn modelId="{2B3C9D25-CE9C-4F67-8ED6-10A922BEB773}" srcId="{24642B17-AAE6-4185-A264-379CC567E903}" destId="{7A1E8ADA-99D8-409C-A413-5EC549701629}" srcOrd="1" destOrd="0" parTransId="{D5C608B9-4F35-4582-B26C-3A00E079810B}" sibTransId="{FC83A022-B447-43F2-90A3-7698131FD0A6}"/>
    <dgm:cxn modelId="{E9229A2C-0C18-414B-9C49-B00D4D639B7F}" type="presOf" srcId="{BF277720-A83A-47B9-92D9-6DD5E08DB224}" destId="{857836D8-B5C3-44C2-9C4F-5874DB3A9FE6}" srcOrd="0" destOrd="2" presId="urn:microsoft.com/office/officeart/2005/8/layout/vList2"/>
    <dgm:cxn modelId="{7EA2215F-B2EA-42B3-B9F0-C540859C061A}" srcId="{FABEFCCD-60D9-410A-A51A-7158815B184E}" destId="{0A04404F-D851-42A1-94CF-2B747B1CCE5A}" srcOrd="0" destOrd="0" parTransId="{250646A5-D06C-4EFB-B4E6-478D76BF6D31}" sibTransId="{040A52DA-CC35-418D-87E6-F4F658A4F500}"/>
    <dgm:cxn modelId="{5F5B8765-7EF3-472F-8BBE-4DAD9654DA05}" type="presOf" srcId="{0A04404F-D851-42A1-94CF-2B747B1CCE5A}" destId="{3CCAE0D5-BE41-44C7-8E26-82F1CA8AF10A}" srcOrd="0" destOrd="0" presId="urn:microsoft.com/office/officeart/2005/8/layout/vList2"/>
    <dgm:cxn modelId="{FC4B1150-3D38-4B7D-BBC8-F51F8FB93821}" srcId="{7A1E8ADA-99D8-409C-A413-5EC549701629}" destId="{19AA8FE7-BE82-4EE9-931B-DB3EEB2DA0E1}" srcOrd="0" destOrd="0" parTransId="{6C7DDEBB-3ABB-41E0-8C6D-52D1B4A98DC9}" sibTransId="{8D18623B-BCAC-4147-AFBE-0F021862AC5D}"/>
    <dgm:cxn modelId="{86B59170-46E8-45B0-82DC-D27CDCAFD144}" type="presOf" srcId="{0D439AFF-B666-40B6-B598-03F7EB1EA065}" destId="{FCF97885-8FEB-493C-AE5B-4CCD1E04570C}" srcOrd="0" destOrd="1" presId="urn:microsoft.com/office/officeart/2005/8/layout/vList2"/>
    <dgm:cxn modelId="{96D6A974-8012-4F78-95E0-3FC6A63B5273}" srcId="{24642B17-AAE6-4185-A264-379CC567E903}" destId="{FD0066A9-3E30-4B33-9225-A6C1D30E4EB1}" srcOrd="0" destOrd="0" parTransId="{E994FE39-2B24-492E-B874-BDA46126D41F}" sibTransId="{29C62D71-646D-41EB-8312-3B4DF4176D70}"/>
    <dgm:cxn modelId="{5090EA57-9011-45E9-81A4-E81EA227A185}" srcId="{24642B17-AAE6-4185-A264-379CC567E903}" destId="{FABEFCCD-60D9-410A-A51A-7158815B184E}" srcOrd="2" destOrd="0" parTransId="{2F947E6A-77C6-4D24-826E-BE1CB33EE075}" sibTransId="{C59BDF02-F86E-4E17-BF6D-BFF628C20B87}"/>
    <dgm:cxn modelId="{A35B1759-9259-4C36-808A-01A2082E3361}" srcId="{7A1E8ADA-99D8-409C-A413-5EC549701629}" destId="{F60BF42B-F8CA-47F0-B0EA-4ED2E8DDC1D9}" srcOrd="1" destOrd="0" parTransId="{A260894E-EF8C-46DA-A038-BEEF962F8424}" sibTransId="{5CA8E5E7-775E-4DE6-B4C9-24CE23B22850}"/>
    <dgm:cxn modelId="{F439557A-A7FA-4E93-BF86-14209D9A0A42}" type="presOf" srcId="{F60BF42B-F8CA-47F0-B0EA-4ED2E8DDC1D9}" destId="{857836D8-B5C3-44C2-9C4F-5874DB3A9FE6}" srcOrd="0" destOrd="1" presId="urn:microsoft.com/office/officeart/2005/8/layout/vList2"/>
    <dgm:cxn modelId="{72C9AA81-8542-4AB0-A687-1AFBB176784F}" srcId="{7A1E8ADA-99D8-409C-A413-5EC549701629}" destId="{BF277720-A83A-47B9-92D9-6DD5E08DB224}" srcOrd="2" destOrd="0" parTransId="{9A60BCFC-9878-4E0B-8515-375FAC86B886}" sibTransId="{1CD220A1-D3E1-4B93-B9C5-B4FDE6BB8FFF}"/>
    <dgm:cxn modelId="{5A3779A3-F62D-421C-97E7-4B1DFB3DFF9E}" type="presOf" srcId="{7A1E8ADA-99D8-409C-A413-5EC549701629}" destId="{7316A6AD-9F8C-4016-BF66-11ACD138DA02}" srcOrd="0" destOrd="0" presId="urn:microsoft.com/office/officeart/2005/8/layout/vList2"/>
    <dgm:cxn modelId="{685838A9-0EBC-42D6-9B25-E87A00008F33}" srcId="{FD0066A9-3E30-4B33-9225-A6C1D30E4EB1}" destId="{4D62E53F-BB94-4E6F-8B55-D59C2D0D1D49}" srcOrd="2" destOrd="0" parTransId="{03A6EC53-A39B-4CF6-864F-BE1B9D4ADF4C}" sibTransId="{847A2D6A-68FF-4719-97EE-558C2624E0AC}"/>
    <dgm:cxn modelId="{21D588A9-07BB-4E88-82E2-23CC1A71D288}" srcId="{FD0066A9-3E30-4B33-9225-A6C1D30E4EB1}" destId="{279DF09A-C915-4BFB-A5C9-665ADEC33BA5}" srcOrd="0" destOrd="0" parTransId="{D6F811EB-253E-4975-A43A-4BF9CCEC491D}" sibTransId="{11835217-0CD5-49BF-A799-EE4B2E73F4D9}"/>
    <dgm:cxn modelId="{FCBC6DB5-8AB6-44F6-9332-DEE25CEBBDDC}" type="presOf" srcId="{FD0066A9-3E30-4B33-9225-A6C1D30E4EB1}" destId="{A7BA192B-96C5-4AA1-8C95-532A6F35B805}" srcOrd="0" destOrd="0" presId="urn:microsoft.com/office/officeart/2005/8/layout/vList2"/>
    <dgm:cxn modelId="{9F6342C3-1649-4C23-8704-F357D26F2013}" type="presOf" srcId="{19AA8FE7-BE82-4EE9-931B-DB3EEB2DA0E1}" destId="{857836D8-B5C3-44C2-9C4F-5874DB3A9FE6}" srcOrd="0" destOrd="0" presId="urn:microsoft.com/office/officeart/2005/8/layout/vList2"/>
    <dgm:cxn modelId="{D8E991C4-BB76-46DD-A4E9-F393D88CB46D}" type="presOf" srcId="{D069FBD6-756D-4FCA-8117-8CC9935E0470}" destId="{FCF97885-8FEB-493C-AE5B-4CCD1E04570C}" srcOrd="0" destOrd="3" presId="urn:microsoft.com/office/officeart/2005/8/layout/vList2"/>
    <dgm:cxn modelId="{E7CC30C9-A4E6-48AE-B391-A34DEC2E7247}" type="presOf" srcId="{279DF09A-C915-4BFB-A5C9-665ADEC33BA5}" destId="{FCF97885-8FEB-493C-AE5B-4CCD1E04570C}" srcOrd="0" destOrd="0" presId="urn:microsoft.com/office/officeart/2005/8/layout/vList2"/>
    <dgm:cxn modelId="{BD26FBE8-A12C-4A11-9E7A-73F0CAC20964}" srcId="{FD0066A9-3E30-4B33-9225-A6C1D30E4EB1}" destId="{0D439AFF-B666-40B6-B598-03F7EB1EA065}" srcOrd="1" destOrd="0" parTransId="{8F9A0D52-7C4A-49D0-B5B2-CCE1C916465C}" sibTransId="{E537F584-4B6B-4884-B09D-BFB8A5840C35}"/>
    <dgm:cxn modelId="{8F000554-F100-4A77-AFD8-28DEC95326A4}" type="presParOf" srcId="{D5451448-5641-497D-B286-BE67F566B1BC}" destId="{A7BA192B-96C5-4AA1-8C95-532A6F35B805}" srcOrd="0" destOrd="0" presId="urn:microsoft.com/office/officeart/2005/8/layout/vList2"/>
    <dgm:cxn modelId="{12B6423B-C930-4E1E-BC43-7D9D24001DA5}" type="presParOf" srcId="{D5451448-5641-497D-B286-BE67F566B1BC}" destId="{FCF97885-8FEB-493C-AE5B-4CCD1E04570C}" srcOrd="1" destOrd="0" presId="urn:microsoft.com/office/officeart/2005/8/layout/vList2"/>
    <dgm:cxn modelId="{AA64C718-1F53-450D-8BF9-6E3C846F5639}" type="presParOf" srcId="{D5451448-5641-497D-B286-BE67F566B1BC}" destId="{7316A6AD-9F8C-4016-BF66-11ACD138DA02}" srcOrd="2" destOrd="0" presId="urn:microsoft.com/office/officeart/2005/8/layout/vList2"/>
    <dgm:cxn modelId="{D2849996-D214-457A-BF41-A6D4E99ADC5F}" type="presParOf" srcId="{D5451448-5641-497D-B286-BE67F566B1BC}" destId="{857836D8-B5C3-44C2-9C4F-5874DB3A9FE6}" srcOrd="3" destOrd="0" presId="urn:microsoft.com/office/officeart/2005/8/layout/vList2"/>
    <dgm:cxn modelId="{2158574D-9B1D-4834-AD00-1DE1D4209A25}" type="presParOf" srcId="{D5451448-5641-497D-B286-BE67F566B1BC}" destId="{817DAF8A-C46B-4671-9064-44CBF5928EF3}" srcOrd="4" destOrd="0" presId="urn:microsoft.com/office/officeart/2005/8/layout/vList2"/>
    <dgm:cxn modelId="{751DD315-20C2-4600-8C6D-13CD9BB615F5}" type="presParOf" srcId="{D5451448-5641-497D-B286-BE67F566B1BC}" destId="{3CCAE0D5-BE41-44C7-8E26-82F1CA8AF10A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C7D474-5243-4412-97A3-A658A7C213A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966E831-D021-4773-A031-7BD09652FA6D}">
      <dgm:prSet phldrT="[文本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2000" dirty="0"/>
            <a:t>账户信息</a:t>
          </a:r>
        </a:p>
      </dgm:t>
    </dgm:pt>
    <dgm:pt modelId="{E07F883C-CFFB-47BF-B02C-4EAD65A80B47}" cxnId="{72CC0A3D-FCD9-48A7-90D2-D3FEABAEA943}" type="sibTrans">
      <dgm:prSet/>
      <dgm:spPr/>
      <dgm:t>
        <a:bodyPr/>
        <a:lstStyle/>
        <a:p>
          <a:endParaRPr lang="zh-CN" altLang="en-US" sz="1600"/>
        </a:p>
      </dgm:t>
    </dgm:pt>
    <dgm:pt modelId="{6B1D433A-A9CC-44AE-BA8C-25DCBDE58594}" cxnId="{72CC0A3D-FCD9-48A7-90D2-D3FEABAEA943}" type="parTrans">
      <dgm:prSet/>
      <dgm:spPr/>
      <dgm:t>
        <a:bodyPr/>
        <a:lstStyle/>
        <a:p>
          <a:endParaRPr lang="zh-CN" altLang="en-US" sz="1600"/>
        </a:p>
      </dgm:t>
    </dgm:pt>
    <dgm:pt modelId="{6D05A552-53F5-4113-8303-F439AA7915FC}">
      <dgm:prSet phldrT="[文本]" custT="1"/>
      <dgm:spPr/>
      <dgm:t>
        <a:bodyPr/>
        <a:lstStyle/>
        <a:p>
          <a:r>
            <a:rPr lang="zh-CN" altLang="en-US" sz="2000" dirty="0"/>
            <a:t>用户注册</a:t>
          </a:r>
        </a:p>
      </dgm:t>
    </dgm:pt>
    <dgm:pt modelId="{50EFB337-96B5-40DA-838A-335117FEEE8E}" cxnId="{33000979-CB90-4CD8-A3A2-0F0D6E50A80C}" type="sibTrans">
      <dgm:prSet/>
      <dgm:spPr/>
      <dgm:t>
        <a:bodyPr/>
        <a:lstStyle/>
        <a:p>
          <a:endParaRPr lang="zh-CN" altLang="en-US" sz="1600"/>
        </a:p>
      </dgm:t>
    </dgm:pt>
    <dgm:pt modelId="{FE18172E-9D22-4017-934A-3640C91FB946}" cxnId="{33000979-CB90-4CD8-A3A2-0F0D6E50A80C}" type="parTrans">
      <dgm:prSet/>
      <dgm:spPr/>
      <dgm:t>
        <a:bodyPr/>
        <a:lstStyle/>
        <a:p>
          <a:endParaRPr lang="zh-CN" altLang="en-US" sz="1600"/>
        </a:p>
      </dgm:t>
    </dgm:pt>
    <dgm:pt modelId="{1324ADF8-71FD-438A-9F2D-9D93F380C93E}">
      <dgm:prSet phldrT="[文本]" custT="1"/>
      <dgm:spPr/>
      <dgm:t>
        <a:bodyPr/>
        <a:lstStyle/>
        <a:p>
          <a:r>
            <a:rPr lang="zh-CN" altLang="en-US" sz="2000" dirty="0"/>
            <a:t>登录认证</a:t>
          </a:r>
        </a:p>
      </dgm:t>
    </dgm:pt>
    <dgm:pt modelId="{2AD9EBC7-9147-4286-9CEE-09A583D46312}" cxnId="{F0468191-07C2-4D1D-B6CF-1BD09384F0ED}" type="sibTrans">
      <dgm:prSet/>
      <dgm:spPr/>
      <dgm:t>
        <a:bodyPr/>
        <a:lstStyle/>
        <a:p>
          <a:endParaRPr lang="zh-CN" altLang="en-US" sz="1600"/>
        </a:p>
      </dgm:t>
    </dgm:pt>
    <dgm:pt modelId="{74C6255F-DFF8-459E-BA13-301CCB1FE309}" cxnId="{F0468191-07C2-4D1D-B6CF-1BD09384F0ED}" type="parTrans">
      <dgm:prSet/>
      <dgm:spPr/>
      <dgm:t>
        <a:bodyPr/>
        <a:lstStyle/>
        <a:p>
          <a:endParaRPr lang="zh-CN" altLang="en-US" sz="1600"/>
        </a:p>
      </dgm:t>
    </dgm:pt>
    <dgm:pt modelId="{847A3670-C4AE-4302-B3B9-01FB52A19AE7}">
      <dgm:prSet phldrT="[文本]" custT="1"/>
      <dgm:spPr/>
      <dgm:t>
        <a:bodyPr/>
        <a:lstStyle/>
        <a:p>
          <a:r>
            <a:rPr lang="zh-CN" altLang="en-US" sz="2000" dirty="0"/>
            <a:t>个人信息</a:t>
          </a:r>
        </a:p>
      </dgm:t>
    </dgm:pt>
    <dgm:pt modelId="{D642B40D-7B7D-4747-8561-150738CA9E11}" cxnId="{C8EEEC7B-E162-4C57-9335-5F2E1DC40C8C}" type="sibTrans">
      <dgm:prSet/>
      <dgm:spPr/>
      <dgm:t>
        <a:bodyPr/>
        <a:lstStyle/>
        <a:p>
          <a:endParaRPr lang="zh-CN" altLang="en-US" sz="1600"/>
        </a:p>
      </dgm:t>
    </dgm:pt>
    <dgm:pt modelId="{F5002E94-DFD5-4834-99F6-461DDCD98A96}" cxnId="{C8EEEC7B-E162-4C57-9335-5F2E1DC40C8C}" type="parTrans">
      <dgm:prSet/>
      <dgm:spPr/>
      <dgm:t>
        <a:bodyPr/>
        <a:lstStyle/>
        <a:p>
          <a:endParaRPr lang="zh-CN" altLang="en-US" sz="1600"/>
        </a:p>
      </dgm:t>
    </dgm:pt>
    <dgm:pt modelId="{88028684-4821-40FD-8273-00F86CD604BB}">
      <dgm:prSet phldrT="[文本]" custT="1"/>
      <dgm:spPr/>
      <dgm:t>
        <a:bodyPr/>
        <a:lstStyle/>
        <a:p>
          <a:r>
            <a:rPr lang="zh-CN" altLang="en-US" sz="2000" dirty="0"/>
            <a:t>验证码服务</a:t>
          </a:r>
        </a:p>
      </dgm:t>
    </dgm:pt>
    <dgm:pt modelId="{41222D16-C5D8-462C-92DF-A186506A8BF0}" cxnId="{5E2D1D89-A6A9-4737-8B16-A2634EAF0B16}" type="sibTrans">
      <dgm:prSet/>
      <dgm:spPr/>
      <dgm:t>
        <a:bodyPr/>
        <a:lstStyle/>
        <a:p>
          <a:endParaRPr lang="zh-CN" altLang="en-US" sz="1600"/>
        </a:p>
      </dgm:t>
    </dgm:pt>
    <dgm:pt modelId="{4EDC43F1-A601-4925-A3B5-90F6CFED1875}" cxnId="{5E2D1D89-A6A9-4737-8B16-A2634EAF0B16}" type="parTrans">
      <dgm:prSet/>
      <dgm:spPr/>
      <dgm:t>
        <a:bodyPr/>
        <a:lstStyle/>
        <a:p>
          <a:endParaRPr lang="zh-CN" altLang="en-US" sz="1600"/>
        </a:p>
      </dgm:t>
    </dgm:pt>
    <dgm:pt modelId="{65A03057-66F9-4C6E-BD3C-ECF853C0BE5B}">
      <dgm:prSet phldrT="[文本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2000" dirty="0"/>
            <a:t>船只信息</a:t>
          </a:r>
        </a:p>
      </dgm:t>
    </dgm:pt>
    <dgm:pt modelId="{F09010E3-3C9D-4281-A8DD-6794C9A9A977}" cxnId="{E266E188-D190-48AF-B60E-39B2560F4BD8}" type="sibTrans">
      <dgm:prSet/>
      <dgm:spPr/>
      <dgm:t>
        <a:bodyPr/>
        <a:lstStyle/>
        <a:p>
          <a:endParaRPr lang="zh-CN" altLang="en-US" sz="1600"/>
        </a:p>
      </dgm:t>
    </dgm:pt>
    <dgm:pt modelId="{4ED404AB-DA95-425D-A477-30A6CD026DCB}" cxnId="{E266E188-D190-48AF-B60E-39B2560F4BD8}" type="parTrans">
      <dgm:prSet/>
      <dgm:spPr/>
      <dgm:t>
        <a:bodyPr/>
        <a:lstStyle/>
        <a:p>
          <a:endParaRPr lang="zh-CN" altLang="en-US" sz="1600"/>
        </a:p>
      </dgm:t>
    </dgm:pt>
    <dgm:pt modelId="{17D29C3E-1252-481E-9137-2696E6650C02}">
      <dgm:prSet phldrT="[文本]" custT="1"/>
      <dgm:spPr/>
      <dgm:t>
        <a:bodyPr/>
        <a:lstStyle/>
        <a:p>
          <a:r>
            <a:rPr lang="zh-CN" altLang="en-US" sz="2000" dirty="0"/>
            <a:t>类型管理</a:t>
          </a:r>
        </a:p>
      </dgm:t>
    </dgm:pt>
    <dgm:pt modelId="{4BCB02C1-7540-4941-B10D-49956F03D343}" cxnId="{3BCA668B-DC8B-4B78-B239-2EB57A0DA8FE}" type="sibTrans">
      <dgm:prSet/>
      <dgm:spPr/>
      <dgm:t>
        <a:bodyPr/>
        <a:lstStyle/>
        <a:p>
          <a:endParaRPr lang="zh-CN" altLang="en-US" sz="1600"/>
        </a:p>
      </dgm:t>
    </dgm:pt>
    <dgm:pt modelId="{F8F047F2-3C14-4FDC-BFD2-1C26ACE84C5C}" cxnId="{3BCA668B-DC8B-4B78-B239-2EB57A0DA8FE}" type="parTrans">
      <dgm:prSet/>
      <dgm:spPr/>
      <dgm:t>
        <a:bodyPr/>
        <a:lstStyle/>
        <a:p>
          <a:endParaRPr lang="zh-CN" altLang="en-US" sz="1600"/>
        </a:p>
      </dgm:t>
    </dgm:pt>
    <dgm:pt modelId="{F77286D7-E42D-424B-91F2-3C421C78EA28}">
      <dgm:prSet phldrT="[文本]" custT="1"/>
      <dgm:spPr/>
      <dgm:t>
        <a:bodyPr/>
        <a:lstStyle/>
        <a:p>
          <a:r>
            <a:rPr lang="zh-CN" altLang="en-US" sz="2000" dirty="0"/>
            <a:t>信息维护</a:t>
          </a:r>
        </a:p>
      </dgm:t>
    </dgm:pt>
    <dgm:pt modelId="{DD39CF19-6C45-4B47-A545-4170CB068765}" cxnId="{900C9B5D-2C5F-49F2-A677-CB7A48EA894A}" type="sibTrans">
      <dgm:prSet/>
      <dgm:spPr/>
      <dgm:t>
        <a:bodyPr/>
        <a:lstStyle/>
        <a:p>
          <a:endParaRPr lang="zh-CN" altLang="en-US" sz="1600"/>
        </a:p>
      </dgm:t>
    </dgm:pt>
    <dgm:pt modelId="{D6C29090-9CF4-44B3-A91E-FFE1F5EB1EC1}" cxnId="{900C9B5D-2C5F-49F2-A677-CB7A48EA894A}" type="parTrans">
      <dgm:prSet/>
      <dgm:spPr/>
      <dgm:t>
        <a:bodyPr/>
        <a:lstStyle/>
        <a:p>
          <a:endParaRPr lang="zh-CN" altLang="en-US" sz="1600"/>
        </a:p>
      </dgm:t>
    </dgm:pt>
    <dgm:pt modelId="{048F5CD6-8118-4A71-9115-71FB009709C0}">
      <dgm:prSet phldrT="[文本]" custT="1"/>
      <dgm:spPr/>
      <dgm:t>
        <a:bodyPr/>
        <a:lstStyle/>
        <a:p>
          <a:r>
            <a:rPr lang="zh-CN" altLang="en-US" sz="2000" dirty="0"/>
            <a:t>状态监控</a:t>
          </a:r>
        </a:p>
      </dgm:t>
    </dgm:pt>
    <dgm:pt modelId="{580FD709-3A8E-4F8D-AEC9-4374046F9B98}" cxnId="{278929DF-AECD-497B-8F46-FACCE24183B5}" type="sibTrans">
      <dgm:prSet/>
      <dgm:spPr/>
      <dgm:t>
        <a:bodyPr/>
        <a:lstStyle/>
        <a:p>
          <a:endParaRPr lang="zh-CN" altLang="en-US" sz="1600"/>
        </a:p>
      </dgm:t>
    </dgm:pt>
    <dgm:pt modelId="{C97A677D-173A-4581-88DA-BC8765D6E1E8}" cxnId="{278929DF-AECD-497B-8F46-FACCE24183B5}" type="parTrans">
      <dgm:prSet/>
      <dgm:spPr/>
      <dgm:t>
        <a:bodyPr/>
        <a:lstStyle/>
        <a:p>
          <a:endParaRPr lang="zh-CN" altLang="en-US" sz="1600"/>
        </a:p>
      </dgm:t>
    </dgm:pt>
    <dgm:pt modelId="{4C630117-D46D-4386-878C-6F95E41AB678}">
      <dgm:prSet phldrT="[文本]" custT="1"/>
      <dgm:spPr/>
      <dgm:t>
        <a:bodyPr/>
        <a:lstStyle/>
        <a:p>
          <a:r>
            <a:rPr lang="zh-CN" altLang="en-US" sz="2000" dirty="0"/>
            <a:t>维护计划</a:t>
          </a:r>
        </a:p>
      </dgm:t>
    </dgm:pt>
    <dgm:pt modelId="{95233868-3675-451F-83C6-215B17CC84EE}" cxnId="{A42FE399-6E45-43E9-8BD6-F0A6C0B071FC}" type="sibTrans">
      <dgm:prSet/>
      <dgm:spPr/>
      <dgm:t>
        <a:bodyPr/>
        <a:lstStyle/>
        <a:p>
          <a:endParaRPr lang="zh-CN" altLang="en-US" sz="1600"/>
        </a:p>
      </dgm:t>
    </dgm:pt>
    <dgm:pt modelId="{84F692DD-5BF0-4551-BA98-6822052816D6}" cxnId="{A42FE399-6E45-43E9-8BD6-F0A6C0B071FC}" type="parTrans">
      <dgm:prSet/>
      <dgm:spPr/>
      <dgm:t>
        <a:bodyPr/>
        <a:lstStyle/>
        <a:p>
          <a:endParaRPr lang="zh-CN" altLang="en-US" sz="1600"/>
        </a:p>
      </dgm:t>
    </dgm:pt>
    <dgm:pt modelId="{BCF5B221-05C4-4BCA-9398-FE54535B3246}">
      <dgm:prSet phldrT="[文本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2000" dirty="0"/>
            <a:t>码头信息</a:t>
          </a:r>
        </a:p>
      </dgm:t>
    </dgm:pt>
    <dgm:pt modelId="{3FF3AE3D-5426-4FBF-A4CC-7F39C02A57B1}" cxnId="{9240ACC0-F289-4646-828F-AE8D376902AE}" type="sibTrans">
      <dgm:prSet/>
      <dgm:spPr/>
      <dgm:t>
        <a:bodyPr/>
        <a:lstStyle/>
        <a:p>
          <a:endParaRPr lang="zh-CN" altLang="en-US" sz="1600"/>
        </a:p>
      </dgm:t>
    </dgm:pt>
    <dgm:pt modelId="{7CE99F27-33EB-473C-9D23-2D443ACBA345}" cxnId="{9240ACC0-F289-4646-828F-AE8D376902AE}" type="parTrans">
      <dgm:prSet/>
      <dgm:spPr/>
      <dgm:t>
        <a:bodyPr/>
        <a:lstStyle/>
        <a:p>
          <a:endParaRPr lang="zh-CN" altLang="en-US" sz="1600"/>
        </a:p>
      </dgm:t>
    </dgm:pt>
    <dgm:pt modelId="{D1A9C93D-C09F-49AC-862F-B52ED2C57E1A}">
      <dgm:prSet phldrT="[文本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sz="2000" dirty="0"/>
            <a:t>地理位置</a:t>
          </a:r>
        </a:p>
      </dgm:t>
    </dgm:pt>
    <dgm:pt modelId="{6FF26162-6A54-49C3-B86C-E1E70E0DF3BE}" cxnId="{DCCE882D-FA6B-4521-945C-5A84FBBC402F}" type="sibTrans">
      <dgm:prSet/>
      <dgm:spPr/>
      <dgm:t>
        <a:bodyPr/>
        <a:lstStyle/>
        <a:p>
          <a:endParaRPr lang="zh-CN" altLang="en-US" sz="1600"/>
        </a:p>
      </dgm:t>
    </dgm:pt>
    <dgm:pt modelId="{EA6315AB-7551-4119-9934-E7B4D4DD0A06}" cxnId="{DCCE882D-FA6B-4521-945C-5A84FBBC402F}" type="parTrans">
      <dgm:prSet/>
      <dgm:spPr/>
      <dgm:t>
        <a:bodyPr/>
        <a:lstStyle/>
        <a:p>
          <a:endParaRPr lang="zh-CN" altLang="en-US" sz="1600"/>
        </a:p>
      </dgm:t>
    </dgm:pt>
    <dgm:pt modelId="{F5F31077-8F7A-4D7D-9713-B98D0861C1DC}">
      <dgm:prSet phldrT="[文本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sz="2000" dirty="0"/>
            <a:t>路线规划</a:t>
          </a:r>
        </a:p>
      </dgm:t>
    </dgm:pt>
    <dgm:pt modelId="{7D52AC62-0DE0-4A78-B9AC-14E88F13A9FC}" cxnId="{A5D5D306-44CC-45FB-8564-68BFF135DE9E}" type="sibTrans">
      <dgm:prSet/>
      <dgm:spPr/>
      <dgm:t>
        <a:bodyPr/>
        <a:lstStyle/>
        <a:p>
          <a:endParaRPr lang="zh-CN" altLang="en-US" sz="1600"/>
        </a:p>
      </dgm:t>
    </dgm:pt>
    <dgm:pt modelId="{CE4AEF2A-7CFA-4792-8DF3-077CACCF55EA}" cxnId="{A5D5D306-44CC-45FB-8564-68BFF135DE9E}" type="parTrans">
      <dgm:prSet/>
      <dgm:spPr/>
      <dgm:t>
        <a:bodyPr/>
        <a:lstStyle/>
        <a:p>
          <a:endParaRPr lang="zh-CN" altLang="en-US" sz="1600"/>
        </a:p>
      </dgm:t>
    </dgm:pt>
    <dgm:pt modelId="{8AC9409B-30A9-4CCD-8A2A-FC249D76CA99}">
      <dgm:prSet phldrT="[文本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endParaRPr lang="zh-CN" altLang="en-US" sz="2000" dirty="0"/>
        </a:p>
      </dgm:t>
    </dgm:pt>
    <dgm:pt modelId="{60D023D3-40B4-4257-9932-984183CBBF10}" cxnId="{6F66A1CF-0D1A-40D1-AD4E-79357D2A303A}" type="sibTrans">
      <dgm:prSet/>
      <dgm:spPr/>
      <dgm:t>
        <a:bodyPr/>
        <a:lstStyle/>
        <a:p>
          <a:endParaRPr lang="zh-CN" altLang="en-US" sz="1600"/>
        </a:p>
      </dgm:t>
    </dgm:pt>
    <dgm:pt modelId="{85795A85-A4D5-440C-BF69-9A9C7F247B12}" cxnId="{6F66A1CF-0D1A-40D1-AD4E-79357D2A303A}" type="parTrans">
      <dgm:prSet/>
      <dgm:spPr/>
      <dgm:t>
        <a:bodyPr/>
        <a:lstStyle/>
        <a:p>
          <a:endParaRPr lang="zh-CN" altLang="en-US" sz="1600"/>
        </a:p>
      </dgm:t>
    </dgm:pt>
    <dgm:pt modelId="{2B3B927C-A931-4CAD-BF51-45ADA37B5AAB}">
      <dgm:prSet phldrT="[文本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2000" dirty="0"/>
            <a:t>船票信息</a:t>
          </a:r>
        </a:p>
      </dgm:t>
    </dgm:pt>
    <dgm:pt modelId="{8C6CF3FE-6409-4B7D-AC1C-FCF3ED62CF22}" cxnId="{3D5EC965-55AC-4619-A15B-A05323F03093}" type="sibTrans">
      <dgm:prSet/>
      <dgm:spPr/>
      <dgm:t>
        <a:bodyPr/>
        <a:lstStyle/>
        <a:p>
          <a:endParaRPr lang="zh-CN" altLang="en-US" sz="1600"/>
        </a:p>
      </dgm:t>
    </dgm:pt>
    <dgm:pt modelId="{F04ABE7C-171A-4E3C-A790-8522107C5920}" cxnId="{3D5EC965-55AC-4619-A15B-A05323F03093}" type="parTrans">
      <dgm:prSet/>
      <dgm:spPr/>
      <dgm:t>
        <a:bodyPr/>
        <a:lstStyle/>
        <a:p>
          <a:endParaRPr lang="zh-CN" altLang="en-US" sz="1600"/>
        </a:p>
      </dgm:t>
    </dgm:pt>
    <dgm:pt modelId="{8DC1F891-4EFE-43E4-84C6-61EAB8B177CF}">
      <dgm:prSet phldrT="[文本]" custT="1"/>
      <dgm:spPr/>
      <dgm:t>
        <a:bodyPr/>
        <a:lstStyle/>
        <a:p>
          <a:r>
            <a:rPr lang="zh-CN" altLang="en-US" sz="2000" dirty="0"/>
            <a:t>船票库存管理</a:t>
          </a:r>
        </a:p>
      </dgm:t>
    </dgm:pt>
    <dgm:pt modelId="{82A518F1-24AD-4FD7-A011-514D649A62E1}" cxnId="{DBBF5811-D4AF-4906-9065-E24057D9AD61}" type="sibTrans">
      <dgm:prSet/>
      <dgm:spPr/>
      <dgm:t>
        <a:bodyPr/>
        <a:lstStyle/>
        <a:p>
          <a:endParaRPr lang="zh-CN" altLang="en-US" sz="1600"/>
        </a:p>
      </dgm:t>
    </dgm:pt>
    <dgm:pt modelId="{5CF65628-4085-4326-9008-214371ABFF99}" cxnId="{DBBF5811-D4AF-4906-9065-E24057D9AD61}" type="parTrans">
      <dgm:prSet/>
      <dgm:spPr/>
      <dgm:t>
        <a:bodyPr/>
        <a:lstStyle/>
        <a:p>
          <a:endParaRPr lang="zh-CN" altLang="en-US" sz="1600"/>
        </a:p>
      </dgm:t>
    </dgm:pt>
    <dgm:pt modelId="{2DB69E44-7C28-4358-BA02-2EFC6900DD6B}">
      <dgm:prSet phldrT="[文本]" custT="1"/>
      <dgm:spPr/>
      <dgm:t>
        <a:bodyPr/>
        <a:lstStyle/>
        <a:p>
          <a:r>
            <a:rPr lang="zh-CN" altLang="en-US" sz="2000" dirty="0"/>
            <a:t>价格设置</a:t>
          </a:r>
        </a:p>
      </dgm:t>
    </dgm:pt>
    <dgm:pt modelId="{F228249B-4725-4540-B949-A6CB481FCEF8}" cxnId="{B8EDA53B-4672-4D0D-AB38-220820EEF1D7}" type="sibTrans">
      <dgm:prSet/>
      <dgm:spPr/>
      <dgm:t>
        <a:bodyPr/>
        <a:lstStyle/>
        <a:p>
          <a:endParaRPr lang="zh-CN" altLang="en-US" sz="1600"/>
        </a:p>
      </dgm:t>
    </dgm:pt>
    <dgm:pt modelId="{B9109779-273F-49D1-B21D-B52BE4FC6D01}" cxnId="{B8EDA53B-4672-4D0D-AB38-220820EEF1D7}" type="parTrans">
      <dgm:prSet/>
      <dgm:spPr/>
      <dgm:t>
        <a:bodyPr/>
        <a:lstStyle/>
        <a:p>
          <a:endParaRPr lang="zh-CN" altLang="en-US" sz="1600"/>
        </a:p>
      </dgm:t>
    </dgm:pt>
    <dgm:pt modelId="{4F553A82-0F6B-48AD-9FEF-DB8EE7EBC78D}">
      <dgm:prSet phldrT="[文本]" custT="1"/>
      <dgm:spPr/>
      <dgm:t>
        <a:bodyPr/>
        <a:lstStyle/>
        <a:p>
          <a:r>
            <a:rPr lang="zh-CN" altLang="en-US" sz="2000" dirty="0"/>
            <a:t>航线规划</a:t>
          </a:r>
        </a:p>
      </dgm:t>
    </dgm:pt>
    <dgm:pt modelId="{BCF614A2-030A-4874-9031-84BDC8D8CEB6}" cxnId="{CE8468A3-5C5B-440A-8AA9-463325F5EA03}" type="sibTrans">
      <dgm:prSet/>
      <dgm:spPr/>
      <dgm:t>
        <a:bodyPr/>
        <a:lstStyle/>
        <a:p>
          <a:endParaRPr lang="zh-CN" altLang="en-US" sz="1600"/>
        </a:p>
      </dgm:t>
    </dgm:pt>
    <dgm:pt modelId="{2F1E0859-C893-4356-90B8-6285E667DE84}" cxnId="{CE8468A3-5C5B-440A-8AA9-463325F5EA03}" type="parTrans">
      <dgm:prSet/>
      <dgm:spPr/>
      <dgm:t>
        <a:bodyPr/>
        <a:lstStyle/>
        <a:p>
          <a:endParaRPr lang="zh-CN" altLang="en-US" sz="1600"/>
        </a:p>
      </dgm:t>
    </dgm:pt>
    <dgm:pt modelId="{5BA44690-89BD-46D6-8423-EB955CD448B5}">
      <dgm:prSet phldrT="[文本]" custT="1"/>
      <dgm:spPr/>
      <dgm:t>
        <a:bodyPr/>
        <a:lstStyle/>
        <a:p>
          <a:r>
            <a:rPr lang="zh-CN" altLang="en-US" sz="2000" dirty="0"/>
            <a:t>余票查询</a:t>
          </a:r>
        </a:p>
      </dgm:t>
    </dgm:pt>
    <dgm:pt modelId="{432048C2-15ED-4A76-8FAA-982E21C73B3F}" cxnId="{277B57F6-B713-471C-9F12-987F34BA507B}" type="sibTrans">
      <dgm:prSet/>
      <dgm:spPr/>
      <dgm:t>
        <a:bodyPr/>
        <a:lstStyle/>
        <a:p>
          <a:endParaRPr lang="zh-CN" altLang="en-US" sz="1600"/>
        </a:p>
      </dgm:t>
    </dgm:pt>
    <dgm:pt modelId="{4D818731-52CC-432E-B17E-0B269BACB162}" cxnId="{277B57F6-B713-471C-9F12-987F34BA507B}" type="parTrans">
      <dgm:prSet/>
      <dgm:spPr/>
      <dgm:t>
        <a:bodyPr/>
        <a:lstStyle/>
        <a:p>
          <a:endParaRPr lang="zh-CN" altLang="en-US" sz="1600"/>
        </a:p>
      </dgm:t>
    </dgm:pt>
    <dgm:pt modelId="{B1808596-3799-4C2E-9A69-1EC3F764CF52}">
      <dgm:prSet phldrT="[文本]" custT="1"/>
      <dgm:spPr/>
      <dgm:t>
        <a:bodyPr/>
        <a:lstStyle/>
        <a:p>
          <a:r>
            <a:rPr lang="zh-CN" altLang="en-US" sz="2000" dirty="0"/>
            <a:t>订单管理</a:t>
          </a:r>
        </a:p>
      </dgm:t>
    </dgm:pt>
    <dgm:pt modelId="{2A866B32-70E9-4248-9184-E7EAFFEEDEDA}" cxnId="{EEF6B040-6DD9-49B9-B84E-BF4F07B6AC02}" type="sibTrans">
      <dgm:prSet/>
      <dgm:spPr/>
      <dgm:t>
        <a:bodyPr/>
        <a:lstStyle/>
        <a:p>
          <a:endParaRPr lang="zh-CN" altLang="en-US" sz="1600"/>
        </a:p>
      </dgm:t>
    </dgm:pt>
    <dgm:pt modelId="{A19C4CA6-0A78-49C8-BB22-A6AED6741123}" cxnId="{EEF6B040-6DD9-49B9-B84E-BF4F07B6AC02}" type="parTrans">
      <dgm:prSet/>
      <dgm:spPr/>
      <dgm:t>
        <a:bodyPr/>
        <a:lstStyle/>
        <a:p>
          <a:endParaRPr lang="zh-CN" altLang="en-US" sz="1600"/>
        </a:p>
      </dgm:t>
    </dgm:pt>
    <dgm:pt modelId="{44DF92DB-5637-41BE-979C-F2964CB4949A}">
      <dgm:prSet phldrT="[文本]" custT="1"/>
      <dgm:spPr/>
      <dgm:t>
        <a:bodyPr/>
        <a:lstStyle/>
        <a:p>
          <a:r>
            <a:rPr lang="zh-CN" altLang="en-US" sz="2000" dirty="0"/>
            <a:t>订单跟踪</a:t>
          </a:r>
        </a:p>
      </dgm:t>
    </dgm:pt>
    <dgm:pt modelId="{07B5C61D-9CDC-4413-AE98-F19331A63ADE}" cxnId="{82AD7D14-E09C-4018-9355-3DA878EFD246}" type="sibTrans">
      <dgm:prSet/>
      <dgm:spPr/>
      <dgm:t>
        <a:bodyPr/>
        <a:lstStyle/>
        <a:p>
          <a:endParaRPr lang="zh-CN" altLang="en-US" sz="1600"/>
        </a:p>
      </dgm:t>
    </dgm:pt>
    <dgm:pt modelId="{C738A9B7-8DDA-4ACA-8D65-5B8193F961D5}" cxnId="{82AD7D14-E09C-4018-9355-3DA878EFD246}" type="parTrans">
      <dgm:prSet/>
      <dgm:spPr/>
      <dgm:t>
        <a:bodyPr/>
        <a:lstStyle/>
        <a:p>
          <a:endParaRPr lang="zh-CN" altLang="en-US" sz="1600"/>
        </a:p>
      </dgm:t>
    </dgm:pt>
    <dgm:pt modelId="{FAF2CF5A-3480-4144-BDC8-95C6A92B9EF8}">
      <dgm:prSet phldrT="[文本]" custT="1"/>
      <dgm:spPr/>
      <dgm:t>
        <a:bodyPr/>
        <a:lstStyle/>
        <a:p>
          <a:r>
            <a:rPr lang="zh-CN" altLang="en-US" sz="2000" dirty="0"/>
            <a:t>订单支付</a:t>
          </a:r>
        </a:p>
      </dgm:t>
    </dgm:pt>
    <dgm:pt modelId="{09D7E76D-113E-48D9-AD82-D9330E60E45A}" cxnId="{D9D9A3F8-5364-4B39-A078-1FAB865230E3}" type="sibTrans">
      <dgm:prSet/>
      <dgm:spPr/>
      <dgm:t>
        <a:bodyPr/>
        <a:lstStyle/>
        <a:p>
          <a:endParaRPr lang="zh-CN" altLang="en-US" sz="1600"/>
        </a:p>
      </dgm:t>
    </dgm:pt>
    <dgm:pt modelId="{68BD5766-0D8A-437D-B751-F2774D496D98}" cxnId="{D9D9A3F8-5364-4B39-A078-1FAB865230E3}" type="parTrans">
      <dgm:prSet/>
      <dgm:spPr/>
      <dgm:t>
        <a:bodyPr/>
        <a:lstStyle/>
        <a:p>
          <a:endParaRPr lang="zh-CN" altLang="en-US" sz="1600"/>
        </a:p>
      </dgm:t>
    </dgm:pt>
    <dgm:pt modelId="{78C1FB8B-4217-4588-B666-C65DDD0EEEF9}">
      <dgm:prSet phldrT="[文本]" custT="1"/>
      <dgm:spPr/>
      <dgm:t>
        <a:bodyPr/>
        <a:lstStyle/>
        <a:p>
          <a:r>
            <a:rPr lang="zh-CN" altLang="en-US" sz="2000" dirty="0"/>
            <a:t>设备告警</a:t>
          </a:r>
        </a:p>
      </dgm:t>
    </dgm:pt>
    <dgm:pt modelId="{A7FC4C58-BEFD-4A24-A0C0-0FE238241AFE}" cxnId="{38070C18-A88C-466B-BC23-4068C25ABF61}" type="sibTrans">
      <dgm:prSet/>
      <dgm:spPr/>
      <dgm:t>
        <a:bodyPr/>
        <a:lstStyle/>
        <a:p>
          <a:endParaRPr lang="zh-CN" altLang="en-US" sz="1600"/>
        </a:p>
      </dgm:t>
    </dgm:pt>
    <dgm:pt modelId="{72AB2D71-01EF-47AE-902C-D4831A4231E1}" cxnId="{38070C18-A88C-466B-BC23-4068C25ABF61}" type="parTrans">
      <dgm:prSet/>
      <dgm:spPr/>
      <dgm:t>
        <a:bodyPr/>
        <a:lstStyle/>
        <a:p>
          <a:endParaRPr lang="zh-CN" altLang="en-US" sz="1600"/>
        </a:p>
      </dgm:t>
    </dgm:pt>
    <dgm:pt modelId="{1E2921DF-F365-495A-BDC8-868600627E26}">
      <dgm:prSet phldrT="[文本]" custT="1"/>
      <dgm:spPr/>
      <dgm:t>
        <a:bodyPr/>
        <a:lstStyle/>
        <a:p>
          <a:r>
            <a:rPr lang="zh-CN" altLang="en-US" sz="2000" dirty="0"/>
            <a:t>告警规则</a:t>
          </a:r>
        </a:p>
      </dgm:t>
    </dgm:pt>
    <dgm:pt modelId="{ABC95B59-E5EF-4120-858E-7317E4EFAE00}" cxnId="{284CFFD7-C3E4-42D8-8BDF-E0BAF33893C9}" type="sibTrans">
      <dgm:prSet/>
      <dgm:spPr/>
      <dgm:t>
        <a:bodyPr/>
        <a:lstStyle/>
        <a:p>
          <a:endParaRPr lang="zh-CN" altLang="en-US" sz="1600"/>
        </a:p>
      </dgm:t>
    </dgm:pt>
    <dgm:pt modelId="{BF45F0CD-8C92-4E7F-B40E-765BCC1787BB}" cxnId="{284CFFD7-C3E4-42D8-8BDF-E0BAF33893C9}" type="parTrans">
      <dgm:prSet/>
      <dgm:spPr/>
      <dgm:t>
        <a:bodyPr/>
        <a:lstStyle/>
        <a:p>
          <a:endParaRPr lang="zh-CN" altLang="en-US" sz="1600"/>
        </a:p>
      </dgm:t>
    </dgm:pt>
    <dgm:pt modelId="{8AE65F2A-FFB5-4F56-9B86-40AE1F18AEEE}">
      <dgm:prSet phldrT="[文本]" custT="1"/>
      <dgm:spPr/>
      <dgm:t>
        <a:bodyPr/>
        <a:lstStyle/>
        <a:p>
          <a:r>
            <a:rPr lang="zh-CN" altLang="en-US" sz="2000" dirty="0"/>
            <a:t>实时监控</a:t>
          </a:r>
        </a:p>
      </dgm:t>
    </dgm:pt>
    <dgm:pt modelId="{C1CF8DD8-26EE-4AFB-8011-E7A4DFB0C196}" cxnId="{1194DADF-C5EE-4C68-B9B2-6BEE8B7D47D5}" type="sibTrans">
      <dgm:prSet/>
      <dgm:spPr/>
      <dgm:t>
        <a:bodyPr/>
        <a:lstStyle/>
        <a:p>
          <a:endParaRPr lang="zh-CN" altLang="en-US" sz="1600"/>
        </a:p>
      </dgm:t>
    </dgm:pt>
    <dgm:pt modelId="{4EA8A5E7-81DE-4326-BF1F-8CD9D2CD1948}" cxnId="{1194DADF-C5EE-4C68-B9B2-6BEE8B7D47D5}" type="parTrans">
      <dgm:prSet/>
      <dgm:spPr/>
      <dgm:t>
        <a:bodyPr/>
        <a:lstStyle/>
        <a:p>
          <a:endParaRPr lang="zh-CN" altLang="en-US" sz="1600"/>
        </a:p>
      </dgm:t>
    </dgm:pt>
    <dgm:pt modelId="{0BAA6879-6A18-49B7-93BC-4B1B42D86B20}">
      <dgm:prSet phldrT="[文本]" custT="1"/>
      <dgm:spPr/>
      <dgm:t>
        <a:bodyPr/>
        <a:lstStyle/>
        <a:p>
          <a:r>
            <a:rPr lang="zh-CN" altLang="en-US" sz="2000" dirty="0"/>
            <a:t>告警通知</a:t>
          </a:r>
        </a:p>
      </dgm:t>
    </dgm:pt>
    <dgm:pt modelId="{DA019721-AC55-4511-ABFA-82A9958F4A92}" cxnId="{8B1E5EFA-0EAE-4E79-89A3-4F0C83D5030D}" type="sibTrans">
      <dgm:prSet/>
      <dgm:spPr/>
      <dgm:t>
        <a:bodyPr/>
        <a:lstStyle/>
        <a:p>
          <a:endParaRPr lang="zh-CN" altLang="en-US" sz="1600"/>
        </a:p>
      </dgm:t>
    </dgm:pt>
    <dgm:pt modelId="{F232F486-E857-4B76-95B6-B12336B2B9F0}" cxnId="{8B1E5EFA-0EAE-4E79-89A3-4F0C83D5030D}" type="parTrans">
      <dgm:prSet/>
      <dgm:spPr/>
      <dgm:t>
        <a:bodyPr/>
        <a:lstStyle/>
        <a:p>
          <a:endParaRPr lang="zh-CN" altLang="en-US" sz="1600"/>
        </a:p>
      </dgm:t>
    </dgm:pt>
    <dgm:pt modelId="{62EA7982-00CB-4647-BD1F-4BEC3188E4BD}" type="pres">
      <dgm:prSet presAssocID="{CBC7D474-5243-4412-97A3-A658A7C213A9}" presName="Name0" presStyleCnt="0">
        <dgm:presLayoutVars>
          <dgm:dir/>
          <dgm:animLvl val="lvl"/>
          <dgm:resizeHandles val="exact"/>
        </dgm:presLayoutVars>
      </dgm:prSet>
      <dgm:spPr/>
    </dgm:pt>
    <dgm:pt modelId="{738AAC08-6CCE-4FB5-9510-EE4FE6B1BB8B}" type="pres">
      <dgm:prSet presAssocID="{5966E831-D021-4773-A031-7BD09652FA6D}" presName="composite" presStyleCnt="0"/>
      <dgm:spPr/>
    </dgm:pt>
    <dgm:pt modelId="{1701BBFE-D4F2-441C-93D7-B23E3A32A81A}" type="pres">
      <dgm:prSet presAssocID="{5966E831-D021-4773-A031-7BD09652FA6D}" presName="parTx" presStyleLbl="alignNode1" presStyleIdx="0" presStyleCnt="6">
        <dgm:presLayoutVars>
          <dgm:chMax val="0"/>
          <dgm:chPref val="0"/>
          <dgm:bulletEnabled val="1"/>
        </dgm:presLayoutVars>
      </dgm:prSet>
      <dgm:spPr/>
    </dgm:pt>
    <dgm:pt modelId="{5D96404C-CCF4-4E54-867C-831F46D1EDAD}" type="pres">
      <dgm:prSet presAssocID="{5966E831-D021-4773-A031-7BD09652FA6D}" presName="desTx" presStyleLbl="alignAccFollowNode1" presStyleIdx="0" presStyleCnt="6">
        <dgm:presLayoutVars>
          <dgm:bulletEnabled val="1"/>
        </dgm:presLayoutVars>
      </dgm:prSet>
      <dgm:spPr/>
    </dgm:pt>
    <dgm:pt modelId="{AE678AB2-DC62-499D-92EE-3C3F6F88AD65}" type="pres">
      <dgm:prSet presAssocID="{E07F883C-CFFB-47BF-B02C-4EAD65A80B47}" presName="space" presStyleCnt="0"/>
      <dgm:spPr/>
    </dgm:pt>
    <dgm:pt modelId="{186D4F61-1176-45C0-A7E6-26ED358CB020}" type="pres">
      <dgm:prSet presAssocID="{65A03057-66F9-4C6E-BD3C-ECF853C0BE5B}" presName="composite" presStyleCnt="0"/>
      <dgm:spPr/>
    </dgm:pt>
    <dgm:pt modelId="{E1716F8D-8880-420B-8030-C66C33FDB87A}" type="pres">
      <dgm:prSet presAssocID="{65A03057-66F9-4C6E-BD3C-ECF853C0BE5B}" presName="parTx" presStyleLbl="alignNode1" presStyleIdx="1" presStyleCnt="6">
        <dgm:presLayoutVars>
          <dgm:chMax val="0"/>
          <dgm:chPref val="0"/>
          <dgm:bulletEnabled val="1"/>
        </dgm:presLayoutVars>
      </dgm:prSet>
      <dgm:spPr/>
    </dgm:pt>
    <dgm:pt modelId="{F19AC0D4-0E57-4209-AF78-A3C2F7B05D1A}" type="pres">
      <dgm:prSet presAssocID="{65A03057-66F9-4C6E-BD3C-ECF853C0BE5B}" presName="desTx" presStyleLbl="alignAccFollowNode1" presStyleIdx="1" presStyleCnt="6">
        <dgm:presLayoutVars>
          <dgm:bulletEnabled val="1"/>
        </dgm:presLayoutVars>
      </dgm:prSet>
      <dgm:spPr/>
    </dgm:pt>
    <dgm:pt modelId="{DEEFC324-7311-4FCE-A08B-C0FFD6F53DE9}" type="pres">
      <dgm:prSet presAssocID="{F09010E3-3C9D-4281-A8DD-6794C9A9A977}" presName="space" presStyleCnt="0"/>
      <dgm:spPr/>
    </dgm:pt>
    <dgm:pt modelId="{D43A43B3-3057-42BF-8C96-551BE0DA14BC}" type="pres">
      <dgm:prSet presAssocID="{BCF5B221-05C4-4BCA-9398-FE54535B3246}" presName="composite" presStyleCnt="0"/>
      <dgm:spPr/>
    </dgm:pt>
    <dgm:pt modelId="{18CE7238-1429-45A8-B77E-56BDB5115D07}" type="pres">
      <dgm:prSet presAssocID="{BCF5B221-05C4-4BCA-9398-FE54535B3246}" presName="parTx" presStyleLbl="alignNode1" presStyleIdx="2" presStyleCnt="6">
        <dgm:presLayoutVars>
          <dgm:chMax val="0"/>
          <dgm:chPref val="0"/>
          <dgm:bulletEnabled val="1"/>
        </dgm:presLayoutVars>
      </dgm:prSet>
      <dgm:spPr/>
    </dgm:pt>
    <dgm:pt modelId="{9EA2DBF8-0F2A-4D43-8DCB-C4BB3768C42F}" type="pres">
      <dgm:prSet presAssocID="{BCF5B221-05C4-4BCA-9398-FE54535B3246}" presName="desTx" presStyleLbl="alignAccFollowNode1" presStyleIdx="2" presStyleCnt="6">
        <dgm:presLayoutVars>
          <dgm:bulletEnabled val="1"/>
        </dgm:presLayoutVars>
      </dgm:prSet>
      <dgm:spPr/>
    </dgm:pt>
    <dgm:pt modelId="{A570ECB1-1F62-4D4F-9DFA-815FCF8D8A82}" type="pres">
      <dgm:prSet presAssocID="{3FF3AE3D-5426-4FBF-A4CC-7F39C02A57B1}" presName="space" presStyleCnt="0"/>
      <dgm:spPr/>
    </dgm:pt>
    <dgm:pt modelId="{0C8248DC-0172-4F65-8724-8A4162546688}" type="pres">
      <dgm:prSet presAssocID="{2B3B927C-A931-4CAD-BF51-45ADA37B5AAB}" presName="composite" presStyleCnt="0"/>
      <dgm:spPr/>
    </dgm:pt>
    <dgm:pt modelId="{01175FE9-7A12-4092-AC0E-8332792B8343}" type="pres">
      <dgm:prSet presAssocID="{2B3B927C-A931-4CAD-BF51-45ADA37B5AAB}" presName="parTx" presStyleLbl="alignNode1" presStyleIdx="3" presStyleCnt="6">
        <dgm:presLayoutVars>
          <dgm:chMax val="0"/>
          <dgm:chPref val="0"/>
          <dgm:bulletEnabled val="1"/>
        </dgm:presLayoutVars>
      </dgm:prSet>
      <dgm:spPr/>
    </dgm:pt>
    <dgm:pt modelId="{8CA8D174-5FF8-4CCA-B9DB-299D6E06399D}" type="pres">
      <dgm:prSet presAssocID="{2B3B927C-A931-4CAD-BF51-45ADA37B5AAB}" presName="desTx" presStyleLbl="alignAccFollowNode1" presStyleIdx="3" presStyleCnt="6">
        <dgm:presLayoutVars>
          <dgm:bulletEnabled val="1"/>
        </dgm:presLayoutVars>
      </dgm:prSet>
      <dgm:spPr/>
    </dgm:pt>
    <dgm:pt modelId="{3E438DC0-4AA4-4E74-B70C-03F3E7BB8331}" type="pres">
      <dgm:prSet presAssocID="{8C6CF3FE-6409-4B7D-AC1C-FCF3ED62CF22}" presName="space" presStyleCnt="0"/>
      <dgm:spPr/>
    </dgm:pt>
    <dgm:pt modelId="{D44C53E1-5DBE-4AD3-9291-F1A1AB0B6C4B}" type="pres">
      <dgm:prSet presAssocID="{B1808596-3799-4C2E-9A69-1EC3F764CF52}" presName="composite" presStyleCnt="0"/>
      <dgm:spPr/>
    </dgm:pt>
    <dgm:pt modelId="{295AB305-C6B3-4C06-AF2D-A8EEA9EAC355}" type="pres">
      <dgm:prSet presAssocID="{B1808596-3799-4C2E-9A69-1EC3F764CF52}" presName="parTx" presStyleLbl="alignNode1" presStyleIdx="4" presStyleCnt="6">
        <dgm:presLayoutVars>
          <dgm:chMax val="0"/>
          <dgm:chPref val="0"/>
          <dgm:bulletEnabled val="1"/>
        </dgm:presLayoutVars>
      </dgm:prSet>
      <dgm:spPr/>
    </dgm:pt>
    <dgm:pt modelId="{590655A6-48E4-4ECF-8451-F37C2309F956}" type="pres">
      <dgm:prSet presAssocID="{B1808596-3799-4C2E-9A69-1EC3F764CF52}" presName="desTx" presStyleLbl="alignAccFollowNode1" presStyleIdx="4" presStyleCnt="6">
        <dgm:presLayoutVars>
          <dgm:bulletEnabled val="1"/>
        </dgm:presLayoutVars>
      </dgm:prSet>
      <dgm:spPr/>
    </dgm:pt>
    <dgm:pt modelId="{7CFAC916-B8AF-4695-86E4-CE312D451B9D}" type="pres">
      <dgm:prSet presAssocID="{2A866B32-70E9-4248-9184-E7EAFFEEDEDA}" presName="space" presStyleCnt="0"/>
      <dgm:spPr/>
    </dgm:pt>
    <dgm:pt modelId="{C0B416D4-64F6-4C28-8839-1048BF4D0145}" type="pres">
      <dgm:prSet presAssocID="{78C1FB8B-4217-4588-B666-C65DDD0EEEF9}" presName="composite" presStyleCnt="0"/>
      <dgm:spPr/>
    </dgm:pt>
    <dgm:pt modelId="{8202FA13-88D1-48B6-9B2F-329038BA3FB2}" type="pres">
      <dgm:prSet presAssocID="{78C1FB8B-4217-4588-B666-C65DDD0EEEF9}" presName="parTx" presStyleLbl="alignNode1" presStyleIdx="5" presStyleCnt="6">
        <dgm:presLayoutVars>
          <dgm:chMax val="0"/>
          <dgm:chPref val="0"/>
          <dgm:bulletEnabled val="1"/>
        </dgm:presLayoutVars>
      </dgm:prSet>
      <dgm:spPr/>
    </dgm:pt>
    <dgm:pt modelId="{CD49BF07-283C-4B5E-9993-AB108DE8C6B9}" type="pres">
      <dgm:prSet presAssocID="{78C1FB8B-4217-4588-B666-C65DDD0EEEF9}" presName="desTx" presStyleLbl="alignAccFollowNode1" presStyleIdx="5" presStyleCnt="6">
        <dgm:presLayoutVars>
          <dgm:bulletEnabled val="1"/>
        </dgm:presLayoutVars>
      </dgm:prSet>
      <dgm:spPr/>
    </dgm:pt>
  </dgm:ptLst>
  <dgm:cxnLst>
    <dgm:cxn modelId="{A5D5D306-44CC-45FB-8564-68BFF135DE9E}" srcId="{BCF5B221-05C4-4BCA-9398-FE54535B3246}" destId="{F5F31077-8F7A-4D7D-9713-B98D0861C1DC}" srcOrd="1" destOrd="0" parTransId="{CE4AEF2A-7CFA-4792-8DF3-077CACCF55EA}" sibTransId="{7D52AC62-0DE0-4A78-B9AC-14E88F13A9FC}"/>
    <dgm:cxn modelId="{CB5B3807-66CF-426C-A8E8-3E5E4DEAA03C}" type="presOf" srcId="{78C1FB8B-4217-4588-B666-C65DDD0EEEF9}" destId="{8202FA13-88D1-48B6-9B2F-329038BA3FB2}" srcOrd="0" destOrd="0" presId="urn:microsoft.com/office/officeart/2005/8/layout/hList1"/>
    <dgm:cxn modelId="{6A327D07-4D7F-4E13-B00A-7275C1305FD1}" type="presOf" srcId="{CBC7D474-5243-4412-97A3-A658A7C213A9}" destId="{62EA7982-00CB-4647-BD1F-4BEC3188E4BD}" srcOrd="0" destOrd="0" presId="urn:microsoft.com/office/officeart/2005/8/layout/hList1"/>
    <dgm:cxn modelId="{DBBF5811-D4AF-4906-9065-E24057D9AD61}" srcId="{2B3B927C-A931-4CAD-BF51-45ADA37B5AAB}" destId="{8DC1F891-4EFE-43E4-84C6-61EAB8B177CF}" srcOrd="0" destOrd="0" parTransId="{5CF65628-4085-4326-9008-214371ABFF99}" sibTransId="{82A518F1-24AD-4FD7-A011-514D649A62E1}"/>
    <dgm:cxn modelId="{82AD7D14-E09C-4018-9355-3DA878EFD246}" srcId="{B1808596-3799-4C2E-9A69-1EC3F764CF52}" destId="{44DF92DB-5637-41BE-979C-F2964CB4949A}" srcOrd="0" destOrd="0" parTransId="{C738A9B7-8DDA-4ACA-8D65-5B8193F961D5}" sibTransId="{07B5C61D-9CDC-4413-AE98-F19331A63ADE}"/>
    <dgm:cxn modelId="{38070C18-A88C-466B-BC23-4068C25ABF61}" srcId="{CBC7D474-5243-4412-97A3-A658A7C213A9}" destId="{78C1FB8B-4217-4588-B666-C65DDD0EEEF9}" srcOrd="5" destOrd="0" parTransId="{72AB2D71-01EF-47AE-902C-D4831A4231E1}" sibTransId="{A7FC4C58-BEFD-4A24-A0C0-0FE238241AFE}"/>
    <dgm:cxn modelId="{2F58BE1B-FCC4-4C72-8E6E-9E2922FD7555}" type="presOf" srcId="{2DB69E44-7C28-4358-BA02-2EFC6900DD6B}" destId="{8CA8D174-5FF8-4CCA-B9DB-299D6E06399D}" srcOrd="0" destOrd="1" presId="urn:microsoft.com/office/officeart/2005/8/layout/hList1"/>
    <dgm:cxn modelId="{3CF9CB21-00D4-4F49-B923-A75AD5EB6303}" type="presOf" srcId="{8DC1F891-4EFE-43E4-84C6-61EAB8B177CF}" destId="{8CA8D174-5FF8-4CCA-B9DB-299D6E06399D}" srcOrd="0" destOrd="0" presId="urn:microsoft.com/office/officeart/2005/8/layout/hList1"/>
    <dgm:cxn modelId="{DCCE882D-FA6B-4521-945C-5A84FBBC402F}" srcId="{BCF5B221-05C4-4BCA-9398-FE54535B3246}" destId="{D1A9C93D-C09F-49AC-862F-B52ED2C57E1A}" srcOrd="0" destOrd="0" parTransId="{EA6315AB-7551-4119-9934-E7B4D4DD0A06}" sibTransId="{6FF26162-6A54-49C3-B86C-E1E70E0DF3BE}"/>
    <dgm:cxn modelId="{AC131733-DD24-4605-A854-FDB420116BE5}" type="presOf" srcId="{17D29C3E-1252-481E-9137-2696E6650C02}" destId="{F19AC0D4-0E57-4209-AF78-A3C2F7B05D1A}" srcOrd="0" destOrd="0" presId="urn:microsoft.com/office/officeart/2005/8/layout/hList1"/>
    <dgm:cxn modelId="{B8EDA53B-4672-4D0D-AB38-220820EEF1D7}" srcId="{2B3B927C-A931-4CAD-BF51-45ADA37B5AAB}" destId="{2DB69E44-7C28-4358-BA02-2EFC6900DD6B}" srcOrd="1" destOrd="0" parTransId="{B9109779-273F-49D1-B21D-B52BE4FC6D01}" sibTransId="{F228249B-4725-4540-B949-A6CB481FCEF8}"/>
    <dgm:cxn modelId="{702C093C-D098-4DC6-A615-5573B4076726}" type="presOf" srcId="{FAF2CF5A-3480-4144-BDC8-95C6A92B9EF8}" destId="{590655A6-48E4-4ECF-8451-F37C2309F956}" srcOrd="0" destOrd="1" presId="urn:microsoft.com/office/officeart/2005/8/layout/hList1"/>
    <dgm:cxn modelId="{72CC0A3D-FCD9-48A7-90D2-D3FEABAEA943}" srcId="{CBC7D474-5243-4412-97A3-A658A7C213A9}" destId="{5966E831-D021-4773-A031-7BD09652FA6D}" srcOrd="0" destOrd="0" parTransId="{6B1D433A-A9CC-44AE-BA8C-25DCBDE58594}" sibTransId="{E07F883C-CFFB-47BF-B02C-4EAD65A80B47}"/>
    <dgm:cxn modelId="{EEF6B040-6DD9-49B9-B84E-BF4F07B6AC02}" srcId="{CBC7D474-5243-4412-97A3-A658A7C213A9}" destId="{B1808596-3799-4C2E-9A69-1EC3F764CF52}" srcOrd="4" destOrd="0" parTransId="{A19C4CA6-0A78-49C8-BB22-A6AED6741123}" sibTransId="{2A866B32-70E9-4248-9184-E7EAFFEEDEDA}"/>
    <dgm:cxn modelId="{900C9B5D-2C5F-49F2-A677-CB7A48EA894A}" srcId="{65A03057-66F9-4C6E-BD3C-ECF853C0BE5B}" destId="{F77286D7-E42D-424B-91F2-3C421C78EA28}" srcOrd="1" destOrd="0" parTransId="{D6C29090-9CF4-44B3-A91E-FFE1F5EB1EC1}" sibTransId="{DD39CF19-6C45-4B47-A545-4170CB068765}"/>
    <dgm:cxn modelId="{3D5EC965-55AC-4619-A15B-A05323F03093}" srcId="{CBC7D474-5243-4412-97A3-A658A7C213A9}" destId="{2B3B927C-A931-4CAD-BF51-45ADA37B5AAB}" srcOrd="3" destOrd="0" parTransId="{F04ABE7C-171A-4E3C-A790-8522107C5920}" sibTransId="{8C6CF3FE-6409-4B7D-AC1C-FCF3ED62CF22}"/>
    <dgm:cxn modelId="{502DF473-EC8F-4172-BCB7-8B8159DA9C75}" type="presOf" srcId="{1E2921DF-F365-495A-BDC8-868600627E26}" destId="{CD49BF07-283C-4B5E-9993-AB108DE8C6B9}" srcOrd="0" destOrd="0" presId="urn:microsoft.com/office/officeart/2005/8/layout/hList1"/>
    <dgm:cxn modelId="{33000979-CB90-4CD8-A3A2-0F0D6E50A80C}" srcId="{5966E831-D021-4773-A031-7BD09652FA6D}" destId="{6D05A552-53F5-4113-8303-F439AA7915FC}" srcOrd="0" destOrd="0" parTransId="{FE18172E-9D22-4017-934A-3640C91FB946}" sibTransId="{50EFB337-96B5-40DA-838A-335117FEEE8E}"/>
    <dgm:cxn modelId="{00C1D15A-E1EB-4EE0-BF04-E9A3AF5A8A6B}" type="presOf" srcId="{0BAA6879-6A18-49B7-93BC-4B1B42D86B20}" destId="{CD49BF07-283C-4B5E-9993-AB108DE8C6B9}" srcOrd="0" destOrd="2" presId="urn:microsoft.com/office/officeart/2005/8/layout/hList1"/>
    <dgm:cxn modelId="{C8EEEC7B-E162-4C57-9335-5F2E1DC40C8C}" srcId="{5966E831-D021-4773-A031-7BD09652FA6D}" destId="{847A3670-C4AE-4302-B3B9-01FB52A19AE7}" srcOrd="2" destOrd="0" parTransId="{F5002E94-DFD5-4834-99F6-461DDCD98A96}" sibTransId="{D642B40D-7B7D-4747-8561-150738CA9E11}"/>
    <dgm:cxn modelId="{71AEEF7E-C309-456F-9B1B-96F1E2EFD196}" type="presOf" srcId="{6D05A552-53F5-4113-8303-F439AA7915FC}" destId="{5D96404C-CCF4-4E54-867C-831F46D1EDAD}" srcOrd="0" destOrd="0" presId="urn:microsoft.com/office/officeart/2005/8/layout/hList1"/>
    <dgm:cxn modelId="{E266E188-D190-48AF-B60E-39B2560F4BD8}" srcId="{CBC7D474-5243-4412-97A3-A658A7C213A9}" destId="{65A03057-66F9-4C6E-BD3C-ECF853C0BE5B}" srcOrd="1" destOrd="0" parTransId="{4ED404AB-DA95-425D-A477-30A6CD026DCB}" sibTransId="{F09010E3-3C9D-4281-A8DD-6794C9A9A977}"/>
    <dgm:cxn modelId="{5E2D1D89-A6A9-4737-8B16-A2634EAF0B16}" srcId="{5966E831-D021-4773-A031-7BD09652FA6D}" destId="{88028684-4821-40FD-8273-00F86CD604BB}" srcOrd="3" destOrd="0" parTransId="{4EDC43F1-A601-4925-A3B5-90F6CFED1875}" sibTransId="{41222D16-C5D8-462C-92DF-A186506A8BF0}"/>
    <dgm:cxn modelId="{3BCA668B-DC8B-4B78-B239-2EB57A0DA8FE}" srcId="{65A03057-66F9-4C6E-BD3C-ECF853C0BE5B}" destId="{17D29C3E-1252-481E-9137-2696E6650C02}" srcOrd="0" destOrd="0" parTransId="{F8F047F2-3C14-4FDC-BFD2-1C26ACE84C5C}" sibTransId="{4BCB02C1-7540-4941-B10D-49956F03D343}"/>
    <dgm:cxn modelId="{EBBA948C-9882-4932-88EB-1A0FDB764FA4}" type="presOf" srcId="{2B3B927C-A931-4CAD-BF51-45ADA37B5AAB}" destId="{01175FE9-7A12-4092-AC0E-8332792B8343}" srcOrd="0" destOrd="0" presId="urn:microsoft.com/office/officeart/2005/8/layout/hList1"/>
    <dgm:cxn modelId="{F0468191-07C2-4D1D-B6CF-1BD09384F0ED}" srcId="{5966E831-D021-4773-A031-7BD09652FA6D}" destId="{1324ADF8-71FD-438A-9F2D-9D93F380C93E}" srcOrd="1" destOrd="0" parTransId="{74C6255F-DFF8-459E-BA13-301CCB1FE309}" sibTransId="{2AD9EBC7-9147-4286-9CEE-09A583D46312}"/>
    <dgm:cxn modelId="{A42FE399-6E45-43E9-8BD6-F0A6C0B071FC}" srcId="{65A03057-66F9-4C6E-BD3C-ECF853C0BE5B}" destId="{4C630117-D46D-4386-878C-6F95E41AB678}" srcOrd="3" destOrd="0" parTransId="{84F692DD-5BF0-4551-BA98-6822052816D6}" sibTransId="{95233868-3675-451F-83C6-215B17CC84EE}"/>
    <dgm:cxn modelId="{5268F5A0-F6A3-4ECE-A439-5F7DE80D3B51}" type="presOf" srcId="{1324ADF8-71FD-438A-9F2D-9D93F380C93E}" destId="{5D96404C-CCF4-4E54-867C-831F46D1EDAD}" srcOrd="0" destOrd="1" presId="urn:microsoft.com/office/officeart/2005/8/layout/hList1"/>
    <dgm:cxn modelId="{CE8468A3-5C5B-440A-8AA9-463325F5EA03}" srcId="{2B3B927C-A931-4CAD-BF51-45ADA37B5AAB}" destId="{4F553A82-0F6B-48AD-9FEF-DB8EE7EBC78D}" srcOrd="2" destOrd="0" parTransId="{2F1E0859-C893-4356-90B8-6285E667DE84}" sibTransId="{BCF614A2-030A-4874-9031-84BDC8D8CEB6}"/>
    <dgm:cxn modelId="{D9338FA4-F875-4D53-9855-3FF520A34D9F}" type="presOf" srcId="{F5F31077-8F7A-4D7D-9713-B98D0861C1DC}" destId="{9EA2DBF8-0F2A-4D43-8DCB-C4BB3768C42F}" srcOrd="0" destOrd="1" presId="urn:microsoft.com/office/officeart/2005/8/layout/hList1"/>
    <dgm:cxn modelId="{47C22CB3-038D-4AC4-BBFD-8D09D65E8939}" type="presOf" srcId="{8AC9409B-30A9-4CCD-8A2A-FC249D76CA99}" destId="{9EA2DBF8-0F2A-4D43-8DCB-C4BB3768C42F}" srcOrd="0" destOrd="2" presId="urn:microsoft.com/office/officeart/2005/8/layout/hList1"/>
    <dgm:cxn modelId="{97C37AB6-15E2-4F0F-9077-7C748A489F98}" type="presOf" srcId="{8AE65F2A-FFB5-4F56-9B86-40AE1F18AEEE}" destId="{CD49BF07-283C-4B5E-9993-AB108DE8C6B9}" srcOrd="0" destOrd="1" presId="urn:microsoft.com/office/officeart/2005/8/layout/hList1"/>
    <dgm:cxn modelId="{9240ACC0-F289-4646-828F-AE8D376902AE}" srcId="{CBC7D474-5243-4412-97A3-A658A7C213A9}" destId="{BCF5B221-05C4-4BCA-9398-FE54535B3246}" srcOrd="2" destOrd="0" parTransId="{7CE99F27-33EB-473C-9D23-2D443ACBA345}" sibTransId="{3FF3AE3D-5426-4FBF-A4CC-7F39C02A57B1}"/>
    <dgm:cxn modelId="{6F66A1CF-0D1A-40D1-AD4E-79357D2A303A}" srcId="{BCF5B221-05C4-4BCA-9398-FE54535B3246}" destId="{8AC9409B-30A9-4CCD-8A2A-FC249D76CA99}" srcOrd="2" destOrd="0" parTransId="{85795A85-A4D5-440C-BF69-9A9C7F247B12}" sibTransId="{60D023D3-40B4-4257-9932-984183CBBF10}"/>
    <dgm:cxn modelId="{4ABDFED3-AEDE-49A7-9E7E-0CB50782A1FF}" type="presOf" srcId="{4C630117-D46D-4386-878C-6F95E41AB678}" destId="{F19AC0D4-0E57-4209-AF78-A3C2F7B05D1A}" srcOrd="0" destOrd="3" presId="urn:microsoft.com/office/officeart/2005/8/layout/hList1"/>
    <dgm:cxn modelId="{8AB0D6D6-9FEF-46F4-98A0-048595F3E275}" type="presOf" srcId="{847A3670-C4AE-4302-B3B9-01FB52A19AE7}" destId="{5D96404C-CCF4-4E54-867C-831F46D1EDAD}" srcOrd="0" destOrd="2" presId="urn:microsoft.com/office/officeart/2005/8/layout/hList1"/>
    <dgm:cxn modelId="{284CFFD7-C3E4-42D8-8BDF-E0BAF33893C9}" srcId="{78C1FB8B-4217-4588-B666-C65DDD0EEEF9}" destId="{1E2921DF-F365-495A-BDC8-868600627E26}" srcOrd="0" destOrd="0" parTransId="{BF45F0CD-8C92-4E7F-B40E-765BCC1787BB}" sibTransId="{ABC95B59-E5EF-4120-858E-7317E4EFAE00}"/>
    <dgm:cxn modelId="{F4D9F8D8-94DA-4308-86E5-BD7619F77741}" type="presOf" srcId="{65A03057-66F9-4C6E-BD3C-ECF853C0BE5B}" destId="{E1716F8D-8880-420B-8030-C66C33FDB87A}" srcOrd="0" destOrd="0" presId="urn:microsoft.com/office/officeart/2005/8/layout/hList1"/>
    <dgm:cxn modelId="{CC9CA8DB-AEF6-41DF-A8D4-7DE59C924E2F}" type="presOf" srcId="{048F5CD6-8118-4A71-9115-71FB009709C0}" destId="{F19AC0D4-0E57-4209-AF78-A3C2F7B05D1A}" srcOrd="0" destOrd="2" presId="urn:microsoft.com/office/officeart/2005/8/layout/hList1"/>
    <dgm:cxn modelId="{278929DF-AECD-497B-8F46-FACCE24183B5}" srcId="{65A03057-66F9-4C6E-BD3C-ECF853C0BE5B}" destId="{048F5CD6-8118-4A71-9115-71FB009709C0}" srcOrd="2" destOrd="0" parTransId="{C97A677D-173A-4581-88DA-BC8765D6E1E8}" sibTransId="{580FD709-3A8E-4F8D-AEC9-4374046F9B98}"/>
    <dgm:cxn modelId="{1194DADF-C5EE-4C68-B9B2-6BEE8B7D47D5}" srcId="{78C1FB8B-4217-4588-B666-C65DDD0EEEF9}" destId="{8AE65F2A-FFB5-4F56-9B86-40AE1F18AEEE}" srcOrd="1" destOrd="0" parTransId="{4EA8A5E7-81DE-4326-BF1F-8CD9D2CD1948}" sibTransId="{C1CF8DD8-26EE-4AFB-8011-E7A4DFB0C196}"/>
    <dgm:cxn modelId="{B1A7FDE6-4A53-478B-93AF-824C6B68019B}" type="presOf" srcId="{4F553A82-0F6B-48AD-9FEF-DB8EE7EBC78D}" destId="{8CA8D174-5FF8-4CCA-B9DB-299D6E06399D}" srcOrd="0" destOrd="2" presId="urn:microsoft.com/office/officeart/2005/8/layout/hList1"/>
    <dgm:cxn modelId="{C249EAEC-329A-432E-8D27-42813B33EC2A}" type="presOf" srcId="{88028684-4821-40FD-8273-00F86CD604BB}" destId="{5D96404C-CCF4-4E54-867C-831F46D1EDAD}" srcOrd="0" destOrd="3" presId="urn:microsoft.com/office/officeart/2005/8/layout/hList1"/>
    <dgm:cxn modelId="{D40AA0ED-CEA1-4A3C-B524-A37311EB0B35}" type="presOf" srcId="{5966E831-D021-4773-A031-7BD09652FA6D}" destId="{1701BBFE-D4F2-441C-93D7-B23E3A32A81A}" srcOrd="0" destOrd="0" presId="urn:microsoft.com/office/officeart/2005/8/layout/hList1"/>
    <dgm:cxn modelId="{82D326F2-50F2-41A6-ABFF-B3FCF3894718}" type="presOf" srcId="{44DF92DB-5637-41BE-979C-F2964CB4949A}" destId="{590655A6-48E4-4ECF-8451-F37C2309F956}" srcOrd="0" destOrd="0" presId="urn:microsoft.com/office/officeart/2005/8/layout/hList1"/>
    <dgm:cxn modelId="{64F50CF6-4234-43C5-8CFF-19E9F46280A5}" type="presOf" srcId="{F77286D7-E42D-424B-91F2-3C421C78EA28}" destId="{F19AC0D4-0E57-4209-AF78-A3C2F7B05D1A}" srcOrd="0" destOrd="1" presId="urn:microsoft.com/office/officeart/2005/8/layout/hList1"/>
    <dgm:cxn modelId="{277B57F6-B713-471C-9F12-987F34BA507B}" srcId="{2B3B927C-A931-4CAD-BF51-45ADA37B5AAB}" destId="{5BA44690-89BD-46D6-8423-EB955CD448B5}" srcOrd="3" destOrd="0" parTransId="{4D818731-52CC-432E-B17E-0B269BACB162}" sibTransId="{432048C2-15ED-4A76-8FAA-982E21C73B3F}"/>
    <dgm:cxn modelId="{F032FFF7-EA44-461B-B2AF-4DF4AE994048}" type="presOf" srcId="{5BA44690-89BD-46D6-8423-EB955CD448B5}" destId="{8CA8D174-5FF8-4CCA-B9DB-299D6E06399D}" srcOrd="0" destOrd="3" presId="urn:microsoft.com/office/officeart/2005/8/layout/hList1"/>
    <dgm:cxn modelId="{D9D9A3F8-5364-4B39-A078-1FAB865230E3}" srcId="{B1808596-3799-4C2E-9A69-1EC3F764CF52}" destId="{FAF2CF5A-3480-4144-BDC8-95C6A92B9EF8}" srcOrd="1" destOrd="0" parTransId="{68BD5766-0D8A-437D-B751-F2774D496D98}" sibTransId="{09D7E76D-113E-48D9-AD82-D9330E60E45A}"/>
    <dgm:cxn modelId="{B55F74F9-010C-404F-8F26-CF69A322E487}" type="presOf" srcId="{BCF5B221-05C4-4BCA-9398-FE54535B3246}" destId="{18CE7238-1429-45A8-B77E-56BDB5115D07}" srcOrd="0" destOrd="0" presId="urn:microsoft.com/office/officeart/2005/8/layout/hList1"/>
    <dgm:cxn modelId="{8B1E5EFA-0EAE-4E79-89A3-4F0C83D5030D}" srcId="{78C1FB8B-4217-4588-B666-C65DDD0EEEF9}" destId="{0BAA6879-6A18-49B7-93BC-4B1B42D86B20}" srcOrd="2" destOrd="0" parTransId="{F232F486-E857-4B76-95B6-B12336B2B9F0}" sibTransId="{DA019721-AC55-4511-ABFA-82A9958F4A92}"/>
    <dgm:cxn modelId="{02B6DFFC-CCF2-44EB-9C6C-4ED2797643BA}" type="presOf" srcId="{D1A9C93D-C09F-49AC-862F-B52ED2C57E1A}" destId="{9EA2DBF8-0F2A-4D43-8DCB-C4BB3768C42F}" srcOrd="0" destOrd="0" presId="urn:microsoft.com/office/officeart/2005/8/layout/hList1"/>
    <dgm:cxn modelId="{4455F8FE-E23B-49A8-9A56-2E579767642A}" type="presOf" srcId="{B1808596-3799-4C2E-9A69-1EC3F764CF52}" destId="{295AB305-C6B3-4C06-AF2D-A8EEA9EAC355}" srcOrd="0" destOrd="0" presId="urn:microsoft.com/office/officeart/2005/8/layout/hList1"/>
    <dgm:cxn modelId="{927473C8-4CBB-414D-B2E0-6BF107571950}" type="presParOf" srcId="{62EA7982-00CB-4647-BD1F-4BEC3188E4BD}" destId="{738AAC08-6CCE-4FB5-9510-EE4FE6B1BB8B}" srcOrd="0" destOrd="0" presId="urn:microsoft.com/office/officeart/2005/8/layout/hList1"/>
    <dgm:cxn modelId="{CB153CDA-D61B-4209-826E-1765CBF306DD}" type="presParOf" srcId="{738AAC08-6CCE-4FB5-9510-EE4FE6B1BB8B}" destId="{1701BBFE-D4F2-441C-93D7-B23E3A32A81A}" srcOrd="0" destOrd="0" presId="urn:microsoft.com/office/officeart/2005/8/layout/hList1"/>
    <dgm:cxn modelId="{FED61CBD-9DA6-4347-8918-EB3872AB2A19}" type="presParOf" srcId="{738AAC08-6CCE-4FB5-9510-EE4FE6B1BB8B}" destId="{5D96404C-CCF4-4E54-867C-831F46D1EDAD}" srcOrd="1" destOrd="0" presId="urn:microsoft.com/office/officeart/2005/8/layout/hList1"/>
    <dgm:cxn modelId="{A4DF881E-4F54-4471-9FA7-591F074FFAFE}" type="presParOf" srcId="{62EA7982-00CB-4647-BD1F-4BEC3188E4BD}" destId="{AE678AB2-DC62-499D-92EE-3C3F6F88AD65}" srcOrd="1" destOrd="0" presId="urn:microsoft.com/office/officeart/2005/8/layout/hList1"/>
    <dgm:cxn modelId="{DA6C1415-87B0-4133-9CF8-1F33AE82E0DD}" type="presParOf" srcId="{62EA7982-00CB-4647-BD1F-4BEC3188E4BD}" destId="{186D4F61-1176-45C0-A7E6-26ED358CB020}" srcOrd="2" destOrd="0" presId="urn:microsoft.com/office/officeart/2005/8/layout/hList1"/>
    <dgm:cxn modelId="{AFD5696C-026A-472A-AC2F-F8F2FC952A1D}" type="presParOf" srcId="{186D4F61-1176-45C0-A7E6-26ED358CB020}" destId="{E1716F8D-8880-420B-8030-C66C33FDB87A}" srcOrd="0" destOrd="0" presId="urn:microsoft.com/office/officeart/2005/8/layout/hList1"/>
    <dgm:cxn modelId="{2321D852-9BEC-4A35-8482-C33FEF289E7A}" type="presParOf" srcId="{186D4F61-1176-45C0-A7E6-26ED358CB020}" destId="{F19AC0D4-0E57-4209-AF78-A3C2F7B05D1A}" srcOrd="1" destOrd="0" presId="urn:microsoft.com/office/officeart/2005/8/layout/hList1"/>
    <dgm:cxn modelId="{F4B55D45-88A0-4AB0-BEC8-A74F73735F4A}" type="presParOf" srcId="{62EA7982-00CB-4647-BD1F-4BEC3188E4BD}" destId="{DEEFC324-7311-4FCE-A08B-C0FFD6F53DE9}" srcOrd="3" destOrd="0" presId="urn:microsoft.com/office/officeart/2005/8/layout/hList1"/>
    <dgm:cxn modelId="{0E1EC471-DD9B-47F8-B32B-392A58DFF042}" type="presParOf" srcId="{62EA7982-00CB-4647-BD1F-4BEC3188E4BD}" destId="{D43A43B3-3057-42BF-8C96-551BE0DA14BC}" srcOrd="4" destOrd="0" presId="urn:microsoft.com/office/officeart/2005/8/layout/hList1"/>
    <dgm:cxn modelId="{C62DC396-17DC-4ACA-B9D0-4F39ECB2AD68}" type="presParOf" srcId="{D43A43B3-3057-42BF-8C96-551BE0DA14BC}" destId="{18CE7238-1429-45A8-B77E-56BDB5115D07}" srcOrd="0" destOrd="0" presId="urn:microsoft.com/office/officeart/2005/8/layout/hList1"/>
    <dgm:cxn modelId="{7E44D44B-D662-41AD-A294-41BB67ACF88E}" type="presParOf" srcId="{D43A43B3-3057-42BF-8C96-551BE0DA14BC}" destId="{9EA2DBF8-0F2A-4D43-8DCB-C4BB3768C42F}" srcOrd="1" destOrd="0" presId="urn:microsoft.com/office/officeart/2005/8/layout/hList1"/>
    <dgm:cxn modelId="{B1B660F2-FCFB-4D2C-AD34-67827EA5A4C4}" type="presParOf" srcId="{62EA7982-00CB-4647-BD1F-4BEC3188E4BD}" destId="{A570ECB1-1F62-4D4F-9DFA-815FCF8D8A82}" srcOrd="5" destOrd="0" presId="urn:microsoft.com/office/officeart/2005/8/layout/hList1"/>
    <dgm:cxn modelId="{7882409E-3638-41ED-A9DA-8DBF4F5EF02E}" type="presParOf" srcId="{62EA7982-00CB-4647-BD1F-4BEC3188E4BD}" destId="{0C8248DC-0172-4F65-8724-8A4162546688}" srcOrd="6" destOrd="0" presId="urn:microsoft.com/office/officeart/2005/8/layout/hList1"/>
    <dgm:cxn modelId="{415AE417-5C30-4991-8F39-A85321A0A4BA}" type="presParOf" srcId="{0C8248DC-0172-4F65-8724-8A4162546688}" destId="{01175FE9-7A12-4092-AC0E-8332792B8343}" srcOrd="0" destOrd="0" presId="urn:microsoft.com/office/officeart/2005/8/layout/hList1"/>
    <dgm:cxn modelId="{13FD6090-C29A-419F-9F09-8BCBB18EB221}" type="presParOf" srcId="{0C8248DC-0172-4F65-8724-8A4162546688}" destId="{8CA8D174-5FF8-4CCA-B9DB-299D6E06399D}" srcOrd="1" destOrd="0" presId="urn:microsoft.com/office/officeart/2005/8/layout/hList1"/>
    <dgm:cxn modelId="{2249421E-CE59-40B3-8F38-C1B3256C80B9}" type="presParOf" srcId="{62EA7982-00CB-4647-BD1F-4BEC3188E4BD}" destId="{3E438DC0-4AA4-4E74-B70C-03F3E7BB8331}" srcOrd="7" destOrd="0" presId="urn:microsoft.com/office/officeart/2005/8/layout/hList1"/>
    <dgm:cxn modelId="{2444443E-1904-420A-9FE2-20E5F1D1D767}" type="presParOf" srcId="{62EA7982-00CB-4647-BD1F-4BEC3188E4BD}" destId="{D44C53E1-5DBE-4AD3-9291-F1A1AB0B6C4B}" srcOrd="8" destOrd="0" presId="urn:microsoft.com/office/officeart/2005/8/layout/hList1"/>
    <dgm:cxn modelId="{1D26CE3E-338C-4215-9FA4-EEB4938058F2}" type="presParOf" srcId="{D44C53E1-5DBE-4AD3-9291-F1A1AB0B6C4B}" destId="{295AB305-C6B3-4C06-AF2D-A8EEA9EAC355}" srcOrd="0" destOrd="0" presId="urn:microsoft.com/office/officeart/2005/8/layout/hList1"/>
    <dgm:cxn modelId="{EBE0F44B-FA60-442F-BDA8-578FE3B9D7EB}" type="presParOf" srcId="{D44C53E1-5DBE-4AD3-9291-F1A1AB0B6C4B}" destId="{590655A6-48E4-4ECF-8451-F37C2309F956}" srcOrd="1" destOrd="0" presId="urn:microsoft.com/office/officeart/2005/8/layout/hList1"/>
    <dgm:cxn modelId="{880DCAD3-7B68-446B-9E15-BB18C77D983F}" type="presParOf" srcId="{62EA7982-00CB-4647-BD1F-4BEC3188E4BD}" destId="{7CFAC916-B8AF-4695-86E4-CE312D451B9D}" srcOrd="9" destOrd="0" presId="urn:microsoft.com/office/officeart/2005/8/layout/hList1"/>
    <dgm:cxn modelId="{1D44261C-2A0D-496E-A5B2-B7BB042634D4}" type="presParOf" srcId="{62EA7982-00CB-4647-BD1F-4BEC3188E4BD}" destId="{C0B416D4-64F6-4C28-8839-1048BF4D0145}" srcOrd="10" destOrd="0" presId="urn:microsoft.com/office/officeart/2005/8/layout/hList1"/>
    <dgm:cxn modelId="{002C1CBD-D738-4CBB-A5E3-AA5E0633C61C}" type="presParOf" srcId="{C0B416D4-64F6-4C28-8839-1048BF4D0145}" destId="{8202FA13-88D1-48B6-9B2F-329038BA3FB2}" srcOrd="0" destOrd="0" presId="urn:microsoft.com/office/officeart/2005/8/layout/hList1"/>
    <dgm:cxn modelId="{4BCECE78-63BF-475D-8A83-A19EDC4637BA}" type="presParOf" srcId="{C0B416D4-64F6-4C28-8839-1048BF4D0145}" destId="{CD49BF07-283C-4B5E-9993-AB108DE8C6B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C7D474-5243-4412-97A3-A658A7C213A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966E831-D021-4773-A031-7BD09652FA6D}">
      <dgm:prSet phldrT="[文本]" custT="1"/>
      <dgm:spPr/>
      <dgm:t>
        <a:bodyPr/>
        <a:lstStyle/>
        <a:p>
          <a:pPr>
            <a:buFont typeface="+mj-lt"/>
            <a:buAutoNum type="arabicPeriod"/>
          </a:pPr>
          <a:r>
            <a:rPr lang="zh-CN" sz="2400" dirty="0"/>
            <a:t>用户（</a:t>
          </a:r>
          <a:r>
            <a:rPr lang="en-US" sz="2400" dirty="0"/>
            <a:t>users</a:t>
          </a:r>
          <a:r>
            <a:rPr lang="zh-CN" sz="2400" dirty="0"/>
            <a:t>）</a:t>
          </a:r>
          <a:endParaRPr lang="zh-CN" altLang="en-US" sz="2400" dirty="0"/>
        </a:p>
      </dgm:t>
    </dgm:pt>
    <dgm:pt modelId="{E07F883C-CFFB-47BF-B02C-4EAD65A80B47}" cxnId="{72CC0A3D-FCD9-48A7-90D2-D3FEABAEA943}" type="sibTrans">
      <dgm:prSet/>
      <dgm:spPr/>
      <dgm:t>
        <a:bodyPr/>
        <a:lstStyle/>
        <a:p>
          <a:endParaRPr lang="zh-CN" altLang="en-US" sz="2400"/>
        </a:p>
      </dgm:t>
    </dgm:pt>
    <dgm:pt modelId="{6B1D433A-A9CC-44AE-BA8C-25DCBDE58594}" cxnId="{72CC0A3D-FCD9-48A7-90D2-D3FEABAEA943}" type="parTrans">
      <dgm:prSet/>
      <dgm:spPr/>
      <dgm:t>
        <a:bodyPr/>
        <a:lstStyle/>
        <a:p>
          <a:endParaRPr lang="zh-CN" altLang="en-US" sz="2400"/>
        </a:p>
      </dgm:t>
    </dgm:pt>
    <dgm:pt modelId="{37C7FB6B-8C6D-47A1-B855-11C808E42CDA}">
      <dgm:prSet custT="1"/>
      <dgm:spPr/>
      <dgm:t>
        <a:bodyPr/>
        <a:lstStyle/>
        <a:p>
          <a:r>
            <a:rPr lang="zh-CN" sz="2400" dirty="0"/>
            <a:t>船只（</a:t>
          </a:r>
          <a:r>
            <a:rPr lang="en-US" sz="2400" dirty="0"/>
            <a:t>boats</a:t>
          </a:r>
          <a:r>
            <a:rPr lang="zh-CN" sz="2400" dirty="0"/>
            <a:t>）</a:t>
          </a:r>
        </a:p>
      </dgm:t>
    </dgm:pt>
    <dgm:pt modelId="{8184927E-8F53-4923-B0BE-1CF0935D8AC0}" cxnId="{3B1F8103-2C96-433B-87B5-F0EFC1CB6495}" type="parTrans">
      <dgm:prSet/>
      <dgm:spPr/>
      <dgm:t>
        <a:bodyPr/>
        <a:lstStyle/>
        <a:p>
          <a:endParaRPr lang="zh-CN" altLang="en-US" sz="2400"/>
        </a:p>
      </dgm:t>
    </dgm:pt>
    <dgm:pt modelId="{96FAED56-8EA1-4A29-B64C-D90474D4CF38}" cxnId="{3B1F8103-2C96-433B-87B5-F0EFC1CB6495}" type="sibTrans">
      <dgm:prSet/>
      <dgm:spPr/>
      <dgm:t>
        <a:bodyPr/>
        <a:lstStyle/>
        <a:p>
          <a:endParaRPr lang="zh-CN" altLang="en-US" sz="2400"/>
        </a:p>
      </dgm:t>
    </dgm:pt>
    <dgm:pt modelId="{CFE37CC4-F876-4766-8FF4-BEE5163FB82E}">
      <dgm:prSet custT="1"/>
      <dgm:spPr/>
      <dgm:t>
        <a:bodyPr/>
        <a:lstStyle/>
        <a:p>
          <a:r>
            <a:rPr lang="zh-CN" sz="2400"/>
            <a:t>船票（</a:t>
          </a:r>
          <a:r>
            <a:rPr lang="en-US" sz="2400"/>
            <a:t>tickets</a:t>
          </a:r>
          <a:r>
            <a:rPr lang="zh-CN" sz="2400"/>
            <a:t>）</a:t>
          </a:r>
        </a:p>
      </dgm:t>
    </dgm:pt>
    <dgm:pt modelId="{24DE810A-C372-4CDC-849C-C6D257523370}" cxnId="{57DA023E-5BE9-4BA1-B7AF-435DEAAFCEEB}" type="parTrans">
      <dgm:prSet/>
      <dgm:spPr/>
      <dgm:t>
        <a:bodyPr/>
        <a:lstStyle/>
        <a:p>
          <a:endParaRPr lang="zh-CN" altLang="en-US" sz="2400"/>
        </a:p>
      </dgm:t>
    </dgm:pt>
    <dgm:pt modelId="{6737565F-A16E-4679-8453-AA71B4797F1B}" cxnId="{57DA023E-5BE9-4BA1-B7AF-435DEAAFCEEB}" type="sibTrans">
      <dgm:prSet/>
      <dgm:spPr/>
      <dgm:t>
        <a:bodyPr/>
        <a:lstStyle/>
        <a:p>
          <a:endParaRPr lang="zh-CN" altLang="en-US" sz="2400"/>
        </a:p>
      </dgm:t>
    </dgm:pt>
    <dgm:pt modelId="{F861BA92-B414-4F54-9B7A-B7190F299E55}">
      <dgm:prSet custT="1"/>
      <dgm:spPr/>
      <dgm:t>
        <a:bodyPr/>
        <a:lstStyle/>
        <a:p>
          <a:r>
            <a:rPr lang="zh-CN" sz="2400"/>
            <a:t>订单（</a:t>
          </a:r>
          <a:r>
            <a:rPr lang="en-US" sz="2400"/>
            <a:t>orders</a:t>
          </a:r>
          <a:r>
            <a:rPr lang="zh-CN" sz="2400"/>
            <a:t>）</a:t>
          </a:r>
        </a:p>
      </dgm:t>
    </dgm:pt>
    <dgm:pt modelId="{261A4D72-83D3-4866-AB4C-EF0BAE3BAA79}" cxnId="{0CF59882-04F6-47F1-A739-212B46A315A3}" type="parTrans">
      <dgm:prSet/>
      <dgm:spPr/>
      <dgm:t>
        <a:bodyPr/>
        <a:lstStyle/>
        <a:p>
          <a:endParaRPr lang="zh-CN" altLang="en-US" sz="2400"/>
        </a:p>
      </dgm:t>
    </dgm:pt>
    <dgm:pt modelId="{16E82012-99EB-4438-AC14-182B7C9C44E8}" cxnId="{0CF59882-04F6-47F1-A739-212B46A315A3}" type="sibTrans">
      <dgm:prSet/>
      <dgm:spPr/>
      <dgm:t>
        <a:bodyPr/>
        <a:lstStyle/>
        <a:p>
          <a:endParaRPr lang="zh-CN" altLang="en-US" sz="2400"/>
        </a:p>
      </dgm:t>
    </dgm:pt>
    <dgm:pt modelId="{76EAC683-50E1-4E10-AAF5-52A8302F668B}">
      <dgm:prSet custT="1"/>
      <dgm:spPr/>
      <dgm:t>
        <a:bodyPr/>
        <a:lstStyle/>
        <a:p>
          <a:r>
            <a:rPr lang="zh-CN" sz="2400"/>
            <a:t>告警（</a:t>
          </a:r>
          <a:r>
            <a:rPr lang="en-US" sz="2400"/>
            <a:t>alerts</a:t>
          </a:r>
          <a:r>
            <a:rPr lang="zh-CN" sz="2400"/>
            <a:t>）</a:t>
          </a:r>
        </a:p>
      </dgm:t>
    </dgm:pt>
    <dgm:pt modelId="{9C63CE23-A73C-43E8-A5E7-7985FD8EA400}" cxnId="{F193558E-4377-4EC5-AE20-002F99581C86}" type="parTrans">
      <dgm:prSet/>
      <dgm:spPr/>
      <dgm:t>
        <a:bodyPr/>
        <a:lstStyle/>
        <a:p>
          <a:endParaRPr lang="zh-CN" altLang="en-US" sz="2400"/>
        </a:p>
      </dgm:t>
    </dgm:pt>
    <dgm:pt modelId="{5DBFAF77-BE8B-49BF-AA2A-CD2E2C497729}" cxnId="{F193558E-4377-4EC5-AE20-002F99581C86}" type="sibTrans">
      <dgm:prSet/>
      <dgm:spPr/>
      <dgm:t>
        <a:bodyPr/>
        <a:lstStyle/>
        <a:p>
          <a:endParaRPr lang="zh-CN" altLang="en-US" sz="2400"/>
        </a:p>
      </dgm:t>
    </dgm:pt>
    <dgm:pt modelId="{73418CD3-321A-4080-AE71-B71234E92721}">
      <dgm:prSet phldrT="[文本]" custT="1"/>
      <dgm:spPr/>
      <dgm:t>
        <a:bodyPr/>
        <a:lstStyle/>
        <a:p>
          <a:r>
            <a:rPr lang="zh-CN" altLang="en-US" sz="2400" dirty="0"/>
            <a:t>用户注册</a:t>
          </a:r>
        </a:p>
      </dgm:t>
    </dgm:pt>
    <dgm:pt modelId="{B462CD6E-3B92-42A2-9077-EC994C68C32A}" cxnId="{25F10F38-D8F3-4A6A-A135-FDFDB06C7075}" type="parTrans">
      <dgm:prSet/>
      <dgm:spPr/>
      <dgm:t>
        <a:bodyPr/>
        <a:lstStyle/>
        <a:p>
          <a:endParaRPr lang="zh-CN" altLang="en-US" sz="2400"/>
        </a:p>
      </dgm:t>
    </dgm:pt>
    <dgm:pt modelId="{51D3D611-EDB4-44F0-87A1-7FF86A9A9C90}" cxnId="{25F10F38-D8F3-4A6A-A135-FDFDB06C7075}" type="sibTrans">
      <dgm:prSet/>
      <dgm:spPr/>
      <dgm:t>
        <a:bodyPr/>
        <a:lstStyle/>
        <a:p>
          <a:endParaRPr lang="zh-CN" altLang="en-US" sz="2400"/>
        </a:p>
      </dgm:t>
    </dgm:pt>
    <dgm:pt modelId="{3C1DC263-5B41-4726-9791-8FA91BDBDD7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sz="2400" dirty="0"/>
            <a:t>登录认证</a:t>
          </a:r>
        </a:p>
      </dgm:t>
    </dgm:pt>
    <dgm:pt modelId="{51FC4760-922B-4012-AB72-0C4E78E22CCE}" cxnId="{FBD665C7-3CFB-4280-B6C9-3E22649B4D8C}" type="parTrans">
      <dgm:prSet/>
      <dgm:spPr/>
      <dgm:t>
        <a:bodyPr/>
        <a:lstStyle/>
        <a:p>
          <a:endParaRPr lang="zh-CN" altLang="en-US" sz="2400"/>
        </a:p>
      </dgm:t>
    </dgm:pt>
    <dgm:pt modelId="{BA08387F-A814-4AAD-8C5D-A6D9711A6C32}" cxnId="{FBD665C7-3CFB-4280-B6C9-3E22649B4D8C}" type="sibTrans">
      <dgm:prSet/>
      <dgm:spPr/>
      <dgm:t>
        <a:bodyPr/>
        <a:lstStyle/>
        <a:p>
          <a:endParaRPr lang="zh-CN" altLang="en-US" sz="2400"/>
        </a:p>
      </dgm:t>
    </dgm:pt>
    <dgm:pt modelId="{EC1A8609-CDC3-415C-8A7F-9C00C70C6D00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zh-CN" altLang="en-US" sz="2400" dirty="0"/>
            <a:t>个人信息维护</a:t>
          </a:r>
        </a:p>
      </dgm:t>
    </dgm:pt>
    <dgm:pt modelId="{4D6D2402-C633-442B-B5A4-FBF5EEDEDC4F}" cxnId="{E9AC2C89-3A86-4E2E-A6F1-A6C8A9416AD0}" type="parTrans">
      <dgm:prSet/>
      <dgm:spPr/>
      <dgm:t>
        <a:bodyPr/>
        <a:lstStyle/>
        <a:p>
          <a:endParaRPr lang="zh-CN" altLang="en-US" sz="2400"/>
        </a:p>
      </dgm:t>
    </dgm:pt>
    <dgm:pt modelId="{D9449E04-01A5-4BDB-BB5C-C5A9F946901F}" cxnId="{E9AC2C89-3A86-4E2E-A6F1-A6C8A9416AD0}" type="sibTrans">
      <dgm:prSet/>
      <dgm:spPr/>
      <dgm:t>
        <a:bodyPr/>
        <a:lstStyle/>
        <a:p>
          <a:endParaRPr lang="zh-CN" altLang="en-US" sz="2400"/>
        </a:p>
      </dgm:t>
    </dgm:pt>
    <dgm:pt modelId="{9BBB48EC-A0DF-4809-9601-7925E0AA2DC4}">
      <dgm:prSet custT="1"/>
      <dgm:spPr/>
      <dgm:t>
        <a:bodyPr/>
        <a:lstStyle/>
        <a:p>
          <a:r>
            <a:rPr lang="zh-CN" altLang="en-US" sz="2400"/>
            <a:t>类型管理</a:t>
          </a:r>
        </a:p>
      </dgm:t>
    </dgm:pt>
    <dgm:pt modelId="{CEE0E0FA-BD3E-4010-A5D1-2F89E7E4FBC1}" cxnId="{21D83F86-1655-4041-8185-766B39941191}" type="parTrans">
      <dgm:prSet/>
      <dgm:spPr/>
      <dgm:t>
        <a:bodyPr/>
        <a:lstStyle/>
        <a:p>
          <a:endParaRPr lang="zh-CN" altLang="en-US" sz="2400"/>
        </a:p>
      </dgm:t>
    </dgm:pt>
    <dgm:pt modelId="{70953103-70A3-49C6-A242-76B8A7E16D99}" cxnId="{21D83F86-1655-4041-8185-766B39941191}" type="sibTrans">
      <dgm:prSet/>
      <dgm:spPr/>
      <dgm:t>
        <a:bodyPr/>
        <a:lstStyle/>
        <a:p>
          <a:endParaRPr lang="zh-CN" altLang="en-US" sz="2400"/>
        </a:p>
      </dgm:t>
    </dgm:pt>
    <dgm:pt modelId="{9B9AB8E1-F35A-4D66-93DB-8FB72F11E253}">
      <dgm:prSet custT="1"/>
      <dgm:spPr/>
      <dgm:t>
        <a:bodyPr/>
        <a:lstStyle/>
        <a:p>
          <a:r>
            <a:rPr lang="zh-CN" altLang="en-US" sz="2400"/>
            <a:t>信息维护</a:t>
          </a:r>
          <a:endParaRPr lang="zh-CN" altLang="en-US" sz="2400" dirty="0"/>
        </a:p>
      </dgm:t>
    </dgm:pt>
    <dgm:pt modelId="{70CC5489-B23B-407E-942A-2694BA658F16}" cxnId="{763A3F6F-6FCC-4322-AC6F-1A81DC4888EC}" type="parTrans">
      <dgm:prSet/>
      <dgm:spPr/>
      <dgm:t>
        <a:bodyPr/>
        <a:lstStyle/>
        <a:p>
          <a:endParaRPr lang="zh-CN" altLang="en-US" sz="2400"/>
        </a:p>
      </dgm:t>
    </dgm:pt>
    <dgm:pt modelId="{50E5E311-3B32-4E78-86F3-7A86C6399041}" cxnId="{763A3F6F-6FCC-4322-AC6F-1A81DC4888EC}" type="sibTrans">
      <dgm:prSet/>
      <dgm:spPr/>
      <dgm:t>
        <a:bodyPr/>
        <a:lstStyle/>
        <a:p>
          <a:endParaRPr lang="zh-CN" altLang="en-US" sz="2400"/>
        </a:p>
      </dgm:t>
    </dgm:pt>
    <dgm:pt modelId="{CD32ED01-430E-43F7-AC21-2528E36A5C38}">
      <dgm:prSet custT="1"/>
      <dgm:spPr/>
      <dgm:t>
        <a:bodyPr/>
        <a:lstStyle/>
        <a:p>
          <a:r>
            <a:rPr lang="zh-CN" altLang="en-US" sz="2400"/>
            <a:t>状态监控</a:t>
          </a:r>
          <a:endParaRPr lang="zh-CN" altLang="en-US" sz="2400" dirty="0"/>
        </a:p>
      </dgm:t>
    </dgm:pt>
    <dgm:pt modelId="{FB38158B-A2DD-4684-8A3A-C6D15F5837C6}" cxnId="{022BDE5D-DE7E-414A-9BA9-C1471EFC0D21}" type="parTrans">
      <dgm:prSet/>
      <dgm:spPr/>
      <dgm:t>
        <a:bodyPr/>
        <a:lstStyle/>
        <a:p>
          <a:endParaRPr lang="zh-CN" altLang="en-US" sz="2400"/>
        </a:p>
      </dgm:t>
    </dgm:pt>
    <dgm:pt modelId="{BC5FBD31-4255-4713-8590-11537EF7F775}" cxnId="{022BDE5D-DE7E-414A-9BA9-C1471EFC0D21}" type="sibTrans">
      <dgm:prSet/>
      <dgm:spPr/>
      <dgm:t>
        <a:bodyPr/>
        <a:lstStyle/>
        <a:p>
          <a:endParaRPr lang="zh-CN" altLang="en-US" sz="2400"/>
        </a:p>
      </dgm:t>
    </dgm:pt>
    <dgm:pt modelId="{52BBC162-4FF4-4297-BA3F-F74BC0C8E24E}">
      <dgm:prSet custT="1"/>
      <dgm:spPr/>
      <dgm:t>
        <a:bodyPr/>
        <a:lstStyle/>
        <a:p>
          <a:r>
            <a:rPr lang="zh-CN" altLang="en-US" sz="2400"/>
            <a:t>维护计划</a:t>
          </a:r>
          <a:endParaRPr lang="zh-CN" altLang="en-US" sz="2400" dirty="0"/>
        </a:p>
      </dgm:t>
    </dgm:pt>
    <dgm:pt modelId="{206D5CF9-72CA-4097-B4D8-31B6FA52125C}" cxnId="{1457248C-9992-48DA-BB95-CBA083884042}" type="parTrans">
      <dgm:prSet/>
      <dgm:spPr/>
      <dgm:t>
        <a:bodyPr/>
        <a:lstStyle/>
        <a:p>
          <a:endParaRPr lang="zh-CN" altLang="en-US" sz="2400"/>
        </a:p>
      </dgm:t>
    </dgm:pt>
    <dgm:pt modelId="{207A6A37-E13D-4524-BF76-8C107CC8C6DA}" cxnId="{1457248C-9992-48DA-BB95-CBA083884042}" type="sibTrans">
      <dgm:prSet/>
      <dgm:spPr/>
      <dgm:t>
        <a:bodyPr/>
        <a:lstStyle/>
        <a:p>
          <a:endParaRPr lang="zh-CN" altLang="en-US" sz="2400"/>
        </a:p>
      </dgm:t>
    </dgm:pt>
    <dgm:pt modelId="{44E19CF6-028E-478E-8F3F-2417D0020F39}">
      <dgm:prSet custT="1"/>
      <dgm:spPr/>
      <dgm:t>
        <a:bodyPr/>
        <a:lstStyle/>
        <a:p>
          <a:r>
            <a:rPr lang="zh-CN" altLang="en-US" sz="2400" dirty="0"/>
            <a:t>船票库存</a:t>
          </a:r>
        </a:p>
      </dgm:t>
    </dgm:pt>
    <dgm:pt modelId="{3062EC09-2812-42EB-8923-0DC95D7E5029}" cxnId="{E3358312-BB3F-4680-9949-AADF80F87277}" type="parTrans">
      <dgm:prSet/>
      <dgm:spPr/>
      <dgm:t>
        <a:bodyPr/>
        <a:lstStyle/>
        <a:p>
          <a:endParaRPr lang="zh-CN" altLang="en-US" sz="2400"/>
        </a:p>
      </dgm:t>
    </dgm:pt>
    <dgm:pt modelId="{AAC2EBCB-44C1-473E-AA06-AE9B5E46AAC1}" cxnId="{E3358312-BB3F-4680-9949-AADF80F87277}" type="sibTrans">
      <dgm:prSet/>
      <dgm:spPr/>
      <dgm:t>
        <a:bodyPr/>
        <a:lstStyle/>
        <a:p>
          <a:endParaRPr lang="zh-CN" altLang="en-US" sz="2400"/>
        </a:p>
      </dgm:t>
    </dgm:pt>
    <dgm:pt modelId="{C4E0422D-AFC5-41AC-AE1D-FDD84C00DF8A}">
      <dgm:prSet custT="1"/>
      <dgm:spPr/>
      <dgm:t>
        <a:bodyPr/>
        <a:lstStyle/>
        <a:p>
          <a:r>
            <a:rPr lang="zh-CN" altLang="en-US" sz="2400"/>
            <a:t>价格设置</a:t>
          </a:r>
          <a:endParaRPr lang="zh-CN" altLang="en-US" sz="2400" dirty="0"/>
        </a:p>
      </dgm:t>
    </dgm:pt>
    <dgm:pt modelId="{C3DE5BE5-105E-420E-870B-70A64D182099}" cxnId="{CC88AF58-7C73-4D2F-8EDF-43419D596B5D}" type="parTrans">
      <dgm:prSet/>
      <dgm:spPr/>
      <dgm:t>
        <a:bodyPr/>
        <a:lstStyle/>
        <a:p>
          <a:endParaRPr lang="zh-CN" altLang="en-US" sz="2400"/>
        </a:p>
      </dgm:t>
    </dgm:pt>
    <dgm:pt modelId="{CB7406D0-B4D9-4CAC-BE15-25E2CC0EF21D}" cxnId="{CC88AF58-7C73-4D2F-8EDF-43419D596B5D}" type="sibTrans">
      <dgm:prSet/>
      <dgm:spPr/>
      <dgm:t>
        <a:bodyPr/>
        <a:lstStyle/>
        <a:p>
          <a:endParaRPr lang="zh-CN" altLang="en-US" sz="2400"/>
        </a:p>
      </dgm:t>
    </dgm:pt>
    <dgm:pt modelId="{F17C4FF0-C881-4AA7-8054-56421B3ECD07}">
      <dgm:prSet custT="1"/>
      <dgm:spPr/>
      <dgm:t>
        <a:bodyPr/>
        <a:lstStyle/>
        <a:p>
          <a:r>
            <a:rPr lang="zh-CN" altLang="en-US" sz="2400"/>
            <a:t>航线规划</a:t>
          </a:r>
          <a:endParaRPr lang="zh-CN" altLang="en-US" sz="2400" dirty="0"/>
        </a:p>
      </dgm:t>
    </dgm:pt>
    <dgm:pt modelId="{5484C79F-827A-40C7-ACFD-F956DAEEE51A}" cxnId="{82906160-0AB2-4414-B772-72BA7C07D35C}" type="parTrans">
      <dgm:prSet/>
      <dgm:spPr/>
      <dgm:t>
        <a:bodyPr/>
        <a:lstStyle/>
        <a:p>
          <a:endParaRPr lang="zh-CN" altLang="en-US" sz="2400"/>
        </a:p>
      </dgm:t>
    </dgm:pt>
    <dgm:pt modelId="{8589DF44-E2BA-4310-8E63-35D8E625D956}" cxnId="{82906160-0AB2-4414-B772-72BA7C07D35C}" type="sibTrans">
      <dgm:prSet/>
      <dgm:spPr/>
      <dgm:t>
        <a:bodyPr/>
        <a:lstStyle/>
        <a:p>
          <a:endParaRPr lang="zh-CN" altLang="en-US" sz="2400"/>
        </a:p>
      </dgm:t>
    </dgm:pt>
    <dgm:pt modelId="{1C7A6E76-B171-4CA3-BFEB-F7EE6846537A}">
      <dgm:prSet custT="1"/>
      <dgm:spPr/>
      <dgm:t>
        <a:bodyPr/>
        <a:lstStyle/>
        <a:p>
          <a:r>
            <a:rPr lang="zh-CN" altLang="en-US" sz="2400"/>
            <a:t>余票查询</a:t>
          </a:r>
          <a:endParaRPr lang="zh-CN" altLang="en-US" sz="2400" dirty="0"/>
        </a:p>
      </dgm:t>
    </dgm:pt>
    <dgm:pt modelId="{ACBD5643-D3DB-4E22-B9D0-43923C993C3F}" cxnId="{79979CFE-EA6A-4AD1-B6CC-7F85D4528849}" type="parTrans">
      <dgm:prSet/>
      <dgm:spPr/>
      <dgm:t>
        <a:bodyPr/>
        <a:lstStyle/>
        <a:p>
          <a:endParaRPr lang="zh-CN" altLang="en-US" sz="2400"/>
        </a:p>
      </dgm:t>
    </dgm:pt>
    <dgm:pt modelId="{9FF129CB-87BF-45DB-8209-40A2D03BE4C8}" cxnId="{79979CFE-EA6A-4AD1-B6CC-7F85D4528849}" type="sibTrans">
      <dgm:prSet/>
      <dgm:spPr/>
      <dgm:t>
        <a:bodyPr/>
        <a:lstStyle/>
        <a:p>
          <a:endParaRPr lang="zh-CN" altLang="en-US" sz="2400"/>
        </a:p>
      </dgm:t>
    </dgm:pt>
    <dgm:pt modelId="{CC3102AD-1A54-46A4-8622-CD304C682CF1}">
      <dgm:prSet custT="1"/>
      <dgm:spPr/>
      <dgm:t>
        <a:bodyPr/>
        <a:lstStyle/>
        <a:p>
          <a:r>
            <a:rPr lang="zh-CN" altLang="en-US" sz="2400" dirty="0"/>
            <a:t>订单跟踪</a:t>
          </a:r>
        </a:p>
      </dgm:t>
    </dgm:pt>
    <dgm:pt modelId="{0FAC1C1B-E95D-4C4A-9846-99F8A644BEC6}" cxnId="{F86A47C1-8D2F-4939-81F7-D68CC0334053}" type="parTrans">
      <dgm:prSet/>
      <dgm:spPr/>
      <dgm:t>
        <a:bodyPr/>
        <a:lstStyle/>
        <a:p>
          <a:endParaRPr lang="zh-CN" altLang="en-US" sz="2400"/>
        </a:p>
      </dgm:t>
    </dgm:pt>
    <dgm:pt modelId="{40FDC9CA-2CEB-4AD7-B04A-3092CA3A0D18}" cxnId="{F86A47C1-8D2F-4939-81F7-D68CC0334053}" type="sibTrans">
      <dgm:prSet/>
      <dgm:spPr/>
      <dgm:t>
        <a:bodyPr/>
        <a:lstStyle/>
        <a:p>
          <a:endParaRPr lang="zh-CN" altLang="en-US" sz="2400"/>
        </a:p>
      </dgm:t>
    </dgm:pt>
    <dgm:pt modelId="{639D7166-9C30-41CF-8331-A1AD08D3B5B7}">
      <dgm:prSet custT="1"/>
      <dgm:spPr/>
      <dgm:t>
        <a:bodyPr/>
        <a:lstStyle/>
        <a:p>
          <a:r>
            <a:rPr lang="zh-CN" altLang="en-US" sz="2400" dirty="0"/>
            <a:t>订单支付</a:t>
          </a:r>
        </a:p>
      </dgm:t>
    </dgm:pt>
    <dgm:pt modelId="{6298BDCA-C74F-4A56-A89D-9342227343CD}" cxnId="{2D5F87EF-6D4D-410C-A103-E5977670C1AF}" type="sibTrans">
      <dgm:prSet/>
      <dgm:spPr/>
      <dgm:t>
        <a:bodyPr/>
        <a:lstStyle/>
        <a:p>
          <a:endParaRPr lang="zh-CN" altLang="en-US" sz="2400"/>
        </a:p>
      </dgm:t>
    </dgm:pt>
    <dgm:pt modelId="{C66D5982-C442-4B95-8C5D-E6C5CF707515}" cxnId="{2D5F87EF-6D4D-410C-A103-E5977670C1AF}" type="parTrans">
      <dgm:prSet/>
      <dgm:spPr/>
      <dgm:t>
        <a:bodyPr/>
        <a:lstStyle/>
        <a:p>
          <a:endParaRPr lang="zh-CN" altLang="en-US" sz="2400"/>
        </a:p>
      </dgm:t>
    </dgm:pt>
    <dgm:pt modelId="{802BFB4B-AD92-4D5F-856B-AFCB68B5F077}">
      <dgm:prSet custT="1"/>
      <dgm:spPr/>
      <dgm:t>
        <a:bodyPr/>
        <a:lstStyle/>
        <a:p>
          <a:r>
            <a:rPr lang="zh-CN" altLang="en-US" sz="2400" dirty="0"/>
            <a:t>告警规则</a:t>
          </a:r>
        </a:p>
      </dgm:t>
    </dgm:pt>
    <dgm:pt modelId="{E90484AA-4435-4DA1-B4FB-0312294B0648}" cxnId="{B1CC33CE-DB8B-4D72-AB3E-D93CFE4B3D5D}" type="parTrans">
      <dgm:prSet/>
      <dgm:spPr/>
      <dgm:t>
        <a:bodyPr/>
        <a:lstStyle/>
        <a:p>
          <a:endParaRPr lang="zh-CN" altLang="en-US" sz="2400"/>
        </a:p>
      </dgm:t>
    </dgm:pt>
    <dgm:pt modelId="{19D4B6B8-35EB-4317-ADB5-A1BBD5531BFA}" cxnId="{B1CC33CE-DB8B-4D72-AB3E-D93CFE4B3D5D}" type="sibTrans">
      <dgm:prSet/>
      <dgm:spPr/>
      <dgm:t>
        <a:bodyPr/>
        <a:lstStyle/>
        <a:p>
          <a:endParaRPr lang="zh-CN" altLang="en-US" sz="2400"/>
        </a:p>
      </dgm:t>
    </dgm:pt>
    <dgm:pt modelId="{0ACA2522-EB2E-457A-B51B-96C7D4D06A3E}">
      <dgm:prSet custT="1"/>
      <dgm:spPr/>
      <dgm:t>
        <a:bodyPr/>
        <a:lstStyle/>
        <a:p>
          <a:r>
            <a:rPr lang="zh-CN" altLang="en-US" sz="2400"/>
            <a:t>实时监控</a:t>
          </a:r>
          <a:endParaRPr lang="zh-CN" altLang="en-US" sz="2400" dirty="0"/>
        </a:p>
      </dgm:t>
    </dgm:pt>
    <dgm:pt modelId="{9B92D72C-0B96-4BAC-87C6-D56FE33CEACC}" cxnId="{C355131E-2EAF-4EFF-B607-BEB9BFF46DB4}" type="parTrans">
      <dgm:prSet/>
      <dgm:spPr/>
      <dgm:t>
        <a:bodyPr/>
        <a:lstStyle/>
        <a:p>
          <a:endParaRPr lang="zh-CN" altLang="en-US" sz="2400"/>
        </a:p>
      </dgm:t>
    </dgm:pt>
    <dgm:pt modelId="{A49BDA48-6FDB-4A6C-B7FF-37C6338638E9}" cxnId="{C355131E-2EAF-4EFF-B607-BEB9BFF46DB4}" type="sibTrans">
      <dgm:prSet/>
      <dgm:spPr/>
      <dgm:t>
        <a:bodyPr/>
        <a:lstStyle/>
        <a:p>
          <a:endParaRPr lang="zh-CN" altLang="en-US" sz="2400"/>
        </a:p>
      </dgm:t>
    </dgm:pt>
    <dgm:pt modelId="{A554DCE0-21DD-4C1F-A569-EBCC9618631F}">
      <dgm:prSet custT="1"/>
      <dgm:spPr/>
      <dgm:t>
        <a:bodyPr/>
        <a:lstStyle/>
        <a:p>
          <a:r>
            <a:rPr lang="zh-CN" altLang="en-US" sz="2400"/>
            <a:t>告警通知</a:t>
          </a:r>
          <a:endParaRPr lang="zh-CN" altLang="en-US" sz="2400" dirty="0"/>
        </a:p>
      </dgm:t>
    </dgm:pt>
    <dgm:pt modelId="{A176A773-88ED-4628-9191-4E5676216C2E}" cxnId="{9E4A9A2E-58C6-4CEA-9DD2-9E6705EFABA0}" type="parTrans">
      <dgm:prSet/>
      <dgm:spPr/>
      <dgm:t>
        <a:bodyPr/>
        <a:lstStyle/>
        <a:p>
          <a:endParaRPr lang="zh-CN" altLang="en-US" sz="2400"/>
        </a:p>
      </dgm:t>
    </dgm:pt>
    <dgm:pt modelId="{09DEED08-CA8A-42F1-B2C0-E413F8873515}" cxnId="{9E4A9A2E-58C6-4CEA-9DD2-9E6705EFABA0}" type="sibTrans">
      <dgm:prSet/>
      <dgm:spPr/>
      <dgm:t>
        <a:bodyPr/>
        <a:lstStyle/>
        <a:p>
          <a:endParaRPr lang="zh-CN" altLang="en-US" sz="2400"/>
        </a:p>
      </dgm:t>
    </dgm:pt>
    <dgm:pt modelId="{62EA7982-00CB-4647-BD1F-4BEC3188E4BD}" type="pres">
      <dgm:prSet presAssocID="{CBC7D474-5243-4412-97A3-A658A7C213A9}" presName="Name0" presStyleCnt="0">
        <dgm:presLayoutVars>
          <dgm:dir/>
          <dgm:animLvl val="lvl"/>
          <dgm:resizeHandles val="exact"/>
        </dgm:presLayoutVars>
      </dgm:prSet>
      <dgm:spPr/>
    </dgm:pt>
    <dgm:pt modelId="{738AAC08-6CCE-4FB5-9510-EE4FE6B1BB8B}" type="pres">
      <dgm:prSet presAssocID="{5966E831-D021-4773-A031-7BD09652FA6D}" presName="composite" presStyleCnt="0"/>
      <dgm:spPr/>
    </dgm:pt>
    <dgm:pt modelId="{1701BBFE-D4F2-441C-93D7-B23E3A32A81A}" type="pres">
      <dgm:prSet presAssocID="{5966E831-D021-4773-A031-7BD09652FA6D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5D96404C-CCF4-4E54-867C-831F46D1EDAD}" type="pres">
      <dgm:prSet presAssocID="{5966E831-D021-4773-A031-7BD09652FA6D}" presName="desTx" presStyleLbl="alignAccFollowNode1" presStyleIdx="0" presStyleCnt="5">
        <dgm:presLayoutVars>
          <dgm:bulletEnabled val="1"/>
        </dgm:presLayoutVars>
      </dgm:prSet>
      <dgm:spPr/>
    </dgm:pt>
    <dgm:pt modelId="{AE678AB2-DC62-499D-92EE-3C3F6F88AD65}" type="pres">
      <dgm:prSet presAssocID="{E07F883C-CFFB-47BF-B02C-4EAD65A80B47}" presName="space" presStyleCnt="0"/>
      <dgm:spPr/>
    </dgm:pt>
    <dgm:pt modelId="{C6CA87E9-001B-4507-9AB0-9B4B1A7EF081}" type="pres">
      <dgm:prSet presAssocID="{37C7FB6B-8C6D-47A1-B855-11C808E42CDA}" presName="composite" presStyleCnt="0"/>
      <dgm:spPr/>
    </dgm:pt>
    <dgm:pt modelId="{54970916-A18C-4E09-8C12-95F55073F8E8}" type="pres">
      <dgm:prSet presAssocID="{37C7FB6B-8C6D-47A1-B855-11C808E42CDA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6C6853EA-160D-43F4-87D7-23B48ACE7720}" type="pres">
      <dgm:prSet presAssocID="{37C7FB6B-8C6D-47A1-B855-11C808E42CDA}" presName="desTx" presStyleLbl="alignAccFollowNode1" presStyleIdx="1" presStyleCnt="5">
        <dgm:presLayoutVars>
          <dgm:bulletEnabled val="1"/>
        </dgm:presLayoutVars>
      </dgm:prSet>
      <dgm:spPr/>
    </dgm:pt>
    <dgm:pt modelId="{A117173D-1F6A-4322-92E6-AE6C8BC992D8}" type="pres">
      <dgm:prSet presAssocID="{96FAED56-8EA1-4A29-B64C-D90474D4CF38}" presName="space" presStyleCnt="0"/>
      <dgm:spPr/>
    </dgm:pt>
    <dgm:pt modelId="{6FCCE605-5357-4BE4-8ABF-0FF14CDD2B06}" type="pres">
      <dgm:prSet presAssocID="{CFE37CC4-F876-4766-8FF4-BEE5163FB82E}" presName="composite" presStyleCnt="0"/>
      <dgm:spPr/>
    </dgm:pt>
    <dgm:pt modelId="{8FA0F785-CAD8-4A98-8310-FBE1A1CA7C6A}" type="pres">
      <dgm:prSet presAssocID="{CFE37CC4-F876-4766-8FF4-BEE5163FB82E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39C7A2E3-27D9-463C-ABB5-5596BD9E94AD}" type="pres">
      <dgm:prSet presAssocID="{CFE37CC4-F876-4766-8FF4-BEE5163FB82E}" presName="desTx" presStyleLbl="alignAccFollowNode1" presStyleIdx="2" presStyleCnt="5">
        <dgm:presLayoutVars>
          <dgm:bulletEnabled val="1"/>
        </dgm:presLayoutVars>
      </dgm:prSet>
      <dgm:spPr/>
    </dgm:pt>
    <dgm:pt modelId="{60025628-1737-41A0-A655-82C5EA40EE3B}" type="pres">
      <dgm:prSet presAssocID="{6737565F-A16E-4679-8453-AA71B4797F1B}" presName="space" presStyleCnt="0"/>
      <dgm:spPr/>
    </dgm:pt>
    <dgm:pt modelId="{BE2EC951-AB8A-4CC9-9F56-2EC1FA188504}" type="pres">
      <dgm:prSet presAssocID="{F861BA92-B414-4F54-9B7A-B7190F299E55}" presName="composite" presStyleCnt="0"/>
      <dgm:spPr/>
    </dgm:pt>
    <dgm:pt modelId="{90C5F8B4-C60D-4E4E-9726-8E441928E397}" type="pres">
      <dgm:prSet presAssocID="{F861BA92-B414-4F54-9B7A-B7190F299E55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5885B2EE-ABD4-4C2E-AC7F-352F556B9B3C}" type="pres">
      <dgm:prSet presAssocID="{F861BA92-B414-4F54-9B7A-B7190F299E55}" presName="desTx" presStyleLbl="alignAccFollowNode1" presStyleIdx="3" presStyleCnt="5">
        <dgm:presLayoutVars>
          <dgm:bulletEnabled val="1"/>
        </dgm:presLayoutVars>
      </dgm:prSet>
      <dgm:spPr/>
    </dgm:pt>
    <dgm:pt modelId="{2E3A9D36-408C-4BF5-9522-1BD546DD19B9}" type="pres">
      <dgm:prSet presAssocID="{16E82012-99EB-4438-AC14-182B7C9C44E8}" presName="space" presStyleCnt="0"/>
      <dgm:spPr/>
    </dgm:pt>
    <dgm:pt modelId="{17FE0856-1B08-48F2-800B-C32A39F442AF}" type="pres">
      <dgm:prSet presAssocID="{76EAC683-50E1-4E10-AAF5-52A8302F668B}" presName="composite" presStyleCnt="0"/>
      <dgm:spPr/>
    </dgm:pt>
    <dgm:pt modelId="{DC19BA0F-B860-4062-B299-89836B1FBF46}" type="pres">
      <dgm:prSet presAssocID="{76EAC683-50E1-4E10-AAF5-52A8302F668B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3B58FBC2-A031-42F1-90F6-BA8CD10A213F}" type="pres">
      <dgm:prSet presAssocID="{76EAC683-50E1-4E10-AAF5-52A8302F668B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C5BC2E02-D140-4DFE-93EF-FC9B3C85C292}" type="presOf" srcId="{F17C4FF0-C881-4AA7-8054-56421B3ECD07}" destId="{39C7A2E3-27D9-463C-ABB5-5596BD9E94AD}" srcOrd="0" destOrd="2" presId="urn:microsoft.com/office/officeart/2005/8/layout/hList1"/>
    <dgm:cxn modelId="{3B1F8103-2C96-433B-87B5-F0EFC1CB6495}" srcId="{CBC7D474-5243-4412-97A3-A658A7C213A9}" destId="{37C7FB6B-8C6D-47A1-B855-11C808E42CDA}" srcOrd="1" destOrd="0" parTransId="{8184927E-8F53-4923-B0BE-1CF0935D8AC0}" sibTransId="{96FAED56-8EA1-4A29-B64C-D90474D4CF38}"/>
    <dgm:cxn modelId="{6A327D07-4D7F-4E13-B00A-7275C1305FD1}" type="presOf" srcId="{CBC7D474-5243-4412-97A3-A658A7C213A9}" destId="{62EA7982-00CB-4647-BD1F-4BEC3188E4BD}" srcOrd="0" destOrd="0" presId="urn:microsoft.com/office/officeart/2005/8/layout/hList1"/>
    <dgm:cxn modelId="{95AC4B0F-3DCC-4E97-BC96-B5312A46031A}" type="presOf" srcId="{802BFB4B-AD92-4D5F-856B-AFCB68B5F077}" destId="{3B58FBC2-A031-42F1-90F6-BA8CD10A213F}" srcOrd="0" destOrd="0" presId="urn:microsoft.com/office/officeart/2005/8/layout/hList1"/>
    <dgm:cxn modelId="{E3358312-BB3F-4680-9949-AADF80F87277}" srcId="{CFE37CC4-F876-4766-8FF4-BEE5163FB82E}" destId="{44E19CF6-028E-478E-8F3F-2417D0020F39}" srcOrd="0" destOrd="0" parTransId="{3062EC09-2812-42EB-8923-0DC95D7E5029}" sibTransId="{AAC2EBCB-44C1-473E-AA06-AE9B5E46AAC1}"/>
    <dgm:cxn modelId="{C355131E-2EAF-4EFF-B607-BEB9BFF46DB4}" srcId="{76EAC683-50E1-4E10-AAF5-52A8302F668B}" destId="{0ACA2522-EB2E-457A-B51B-96C7D4D06A3E}" srcOrd="1" destOrd="0" parTransId="{9B92D72C-0B96-4BAC-87C6-D56FE33CEACC}" sibTransId="{A49BDA48-6FDB-4A6C-B7FF-37C6338638E9}"/>
    <dgm:cxn modelId="{A9737C26-A0B4-4412-9ED4-538217F61B03}" type="presOf" srcId="{CFE37CC4-F876-4766-8FF4-BEE5163FB82E}" destId="{8FA0F785-CAD8-4A98-8310-FBE1A1CA7C6A}" srcOrd="0" destOrd="0" presId="urn:microsoft.com/office/officeart/2005/8/layout/hList1"/>
    <dgm:cxn modelId="{1A64452D-C605-4FFC-A8F2-A698545295E6}" type="presOf" srcId="{F861BA92-B414-4F54-9B7A-B7190F299E55}" destId="{90C5F8B4-C60D-4E4E-9726-8E441928E397}" srcOrd="0" destOrd="0" presId="urn:microsoft.com/office/officeart/2005/8/layout/hList1"/>
    <dgm:cxn modelId="{9E4A9A2E-58C6-4CEA-9DD2-9E6705EFABA0}" srcId="{76EAC683-50E1-4E10-AAF5-52A8302F668B}" destId="{A554DCE0-21DD-4C1F-A569-EBCC9618631F}" srcOrd="2" destOrd="0" parTransId="{A176A773-88ED-4628-9191-4E5676216C2E}" sibTransId="{09DEED08-CA8A-42F1-B2C0-E413F8873515}"/>
    <dgm:cxn modelId="{C6A26831-79CA-468C-B9AB-0A470A179AA8}" type="presOf" srcId="{73418CD3-321A-4080-AE71-B71234E92721}" destId="{5D96404C-CCF4-4E54-867C-831F46D1EDAD}" srcOrd="0" destOrd="0" presId="urn:microsoft.com/office/officeart/2005/8/layout/hList1"/>
    <dgm:cxn modelId="{B286F037-A7BB-40DE-98A0-6344A3798616}" type="presOf" srcId="{EC1A8609-CDC3-415C-8A7F-9C00C70C6D00}" destId="{5D96404C-CCF4-4E54-867C-831F46D1EDAD}" srcOrd="0" destOrd="2" presId="urn:microsoft.com/office/officeart/2005/8/layout/hList1"/>
    <dgm:cxn modelId="{25F10F38-D8F3-4A6A-A135-FDFDB06C7075}" srcId="{5966E831-D021-4773-A031-7BD09652FA6D}" destId="{73418CD3-321A-4080-AE71-B71234E92721}" srcOrd="0" destOrd="0" parTransId="{B462CD6E-3B92-42A2-9077-EC994C68C32A}" sibTransId="{51D3D611-EDB4-44F0-87A1-7FF86A9A9C90}"/>
    <dgm:cxn modelId="{72CC0A3D-FCD9-48A7-90D2-D3FEABAEA943}" srcId="{CBC7D474-5243-4412-97A3-A658A7C213A9}" destId="{5966E831-D021-4773-A031-7BD09652FA6D}" srcOrd="0" destOrd="0" parTransId="{6B1D433A-A9CC-44AE-BA8C-25DCBDE58594}" sibTransId="{E07F883C-CFFB-47BF-B02C-4EAD65A80B47}"/>
    <dgm:cxn modelId="{57DA023E-5BE9-4BA1-B7AF-435DEAAFCEEB}" srcId="{CBC7D474-5243-4412-97A3-A658A7C213A9}" destId="{CFE37CC4-F876-4766-8FF4-BEE5163FB82E}" srcOrd="2" destOrd="0" parTransId="{24DE810A-C372-4CDC-849C-C6D257523370}" sibTransId="{6737565F-A16E-4679-8453-AA71B4797F1B}"/>
    <dgm:cxn modelId="{022BDE5D-DE7E-414A-9BA9-C1471EFC0D21}" srcId="{37C7FB6B-8C6D-47A1-B855-11C808E42CDA}" destId="{CD32ED01-430E-43F7-AC21-2528E36A5C38}" srcOrd="2" destOrd="0" parTransId="{FB38158B-A2DD-4684-8A3A-C6D15F5837C6}" sibTransId="{BC5FBD31-4255-4713-8590-11537EF7F775}"/>
    <dgm:cxn modelId="{07D3985F-7B17-423F-B815-209BB96171B3}" type="presOf" srcId="{0ACA2522-EB2E-457A-B51B-96C7D4D06A3E}" destId="{3B58FBC2-A031-42F1-90F6-BA8CD10A213F}" srcOrd="0" destOrd="1" presId="urn:microsoft.com/office/officeart/2005/8/layout/hList1"/>
    <dgm:cxn modelId="{82906160-0AB2-4414-B772-72BA7C07D35C}" srcId="{CFE37CC4-F876-4766-8FF4-BEE5163FB82E}" destId="{F17C4FF0-C881-4AA7-8054-56421B3ECD07}" srcOrd="2" destOrd="0" parTransId="{5484C79F-827A-40C7-ACFD-F956DAEEE51A}" sibTransId="{8589DF44-E2BA-4310-8E63-35D8E625D956}"/>
    <dgm:cxn modelId="{E113336B-8EDE-4067-8CB5-05F06713E66F}" type="presOf" srcId="{9B9AB8E1-F35A-4D66-93DB-8FB72F11E253}" destId="{6C6853EA-160D-43F4-87D7-23B48ACE7720}" srcOrd="0" destOrd="1" presId="urn:microsoft.com/office/officeart/2005/8/layout/hList1"/>
    <dgm:cxn modelId="{AD12FB4D-D842-4CD3-A30E-DA00EF253CA8}" type="presOf" srcId="{CD32ED01-430E-43F7-AC21-2528E36A5C38}" destId="{6C6853EA-160D-43F4-87D7-23B48ACE7720}" srcOrd="0" destOrd="2" presId="urn:microsoft.com/office/officeart/2005/8/layout/hList1"/>
    <dgm:cxn modelId="{763A3F6F-6FCC-4322-AC6F-1A81DC4888EC}" srcId="{37C7FB6B-8C6D-47A1-B855-11C808E42CDA}" destId="{9B9AB8E1-F35A-4D66-93DB-8FB72F11E253}" srcOrd="1" destOrd="0" parTransId="{70CC5489-B23B-407E-942A-2694BA658F16}" sibTransId="{50E5E311-3B32-4E78-86F3-7A86C6399041}"/>
    <dgm:cxn modelId="{000BF954-C33D-4B15-8286-DB88BDFBB290}" type="presOf" srcId="{52BBC162-4FF4-4297-BA3F-F74BC0C8E24E}" destId="{6C6853EA-160D-43F4-87D7-23B48ACE7720}" srcOrd="0" destOrd="3" presId="urn:microsoft.com/office/officeart/2005/8/layout/hList1"/>
    <dgm:cxn modelId="{C2312958-A366-4E0F-861D-D1A542D0BAA7}" type="presOf" srcId="{44E19CF6-028E-478E-8F3F-2417D0020F39}" destId="{39C7A2E3-27D9-463C-ABB5-5596BD9E94AD}" srcOrd="0" destOrd="0" presId="urn:microsoft.com/office/officeart/2005/8/layout/hList1"/>
    <dgm:cxn modelId="{CC88AF58-7C73-4D2F-8EDF-43419D596B5D}" srcId="{CFE37CC4-F876-4766-8FF4-BEE5163FB82E}" destId="{C4E0422D-AFC5-41AC-AE1D-FDD84C00DF8A}" srcOrd="1" destOrd="0" parTransId="{C3DE5BE5-105E-420E-870B-70A64D182099}" sibTransId="{CB7406D0-B4D9-4CAC-BE15-25E2CC0EF21D}"/>
    <dgm:cxn modelId="{0CF59882-04F6-47F1-A739-212B46A315A3}" srcId="{CBC7D474-5243-4412-97A3-A658A7C213A9}" destId="{F861BA92-B414-4F54-9B7A-B7190F299E55}" srcOrd="3" destOrd="0" parTransId="{261A4D72-83D3-4866-AB4C-EF0BAE3BAA79}" sibTransId="{16E82012-99EB-4438-AC14-182B7C9C44E8}"/>
    <dgm:cxn modelId="{21D83F86-1655-4041-8185-766B39941191}" srcId="{37C7FB6B-8C6D-47A1-B855-11C808E42CDA}" destId="{9BBB48EC-A0DF-4809-9601-7925E0AA2DC4}" srcOrd="0" destOrd="0" parTransId="{CEE0E0FA-BD3E-4010-A5D1-2F89E7E4FBC1}" sibTransId="{70953103-70A3-49C6-A242-76B8A7E16D99}"/>
    <dgm:cxn modelId="{E9AC2C89-3A86-4E2E-A6F1-A6C8A9416AD0}" srcId="{5966E831-D021-4773-A031-7BD09652FA6D}" destId="{EC1A8609-CDC3-415C-8A7F-9C00C70C6D00}" srcOrd="2" destOrd="0" parTransId="{4D6D2402-C633-442B-B5A4-FBF5EEDEDC4F}" sibTransId="{D9449E04-01A5-4BDB-BB5C-C5A9F946901F}"/>
    <dgm:cxn modelId="{1457248C-9992-48DA-BB95-CBA083884042}" srcId="{37C7FB6B-8C6D-47A1-B855-11C808E42CDA}" destId="{52BBC162-4FF4-4297-BA3F-F74BC0C8E24E}" srcOrd="3" destOrd="0" parTransId="{206D5CF9-72CA-4097-B4D8-31B6FA52125C}" sibTransId="{207A6A37-E13D-4524-BF76-8C107CC8C6DA}"/>
    <dgm:cxn modelId="{F193558E-4377-4EC5-AE20-002F99581C86}" srcId="{CBC7D474-5243-4412-97A3-A658A7C213A9}" destId="{76EAC683-50E1-4E10-AAF5-52A8302F668B}" srcOrd="4" destOrd="0" parTransId="{9C63CE23-A73C-43E8-A5E7-7985FD8EA400}" sibTransId="{5DBFAF77-BE8B-49BF-AA2A-CD2E2C497729}"/>
    <dgm:cxn modelId="{65DA948E-8EF2-4B92-85E2-6932B1C30FD4}" type="presOf" srcId="{37C7FB6B-8C6D-47A1-B855-11C808E42CDA}" destId="{54970916-A18C-4E09-8C12-95F55073F8E8}" srcOrd="0" destOrd="0" presId="urn:microsoft.com/office/officeart/2005/8/layout/hList1"/>
    <dgm:cxn modelId="{FBFCFF94-5D17-4E49-8E6F-28A25EAB9791}" type="presOf" srcId="{9BBB48EC-A0DF-4809-9601-7925E0AA2DC4}" destId="{6C6853EA-160D-43F4-87D7-23B48ACE7720}" srcOrd="0" destOrd="0" presId="urn:microsoft.com/office/officeart/2005/8/layout/hList1"/>
    <dgm:cxn modelId="{361894B8-B125-4A3C-A0E5-EB075CF1F187}" type="presOf" srcId="{A554DCE0-21DD-4C1F-A569-EBCC9618631F}" destId="{3B58FBC2-A031-42F1-90F6-BA8CD10A213F}" srcOrd="0" destOrd="2" presId="urn:microsoft.com/office/officeart/2005/8/layout/hList1"/>
    <dgm:cxn modelId="{F86A47C1-8D2F-4939-81F7-D68CC0334053}" srcId="{F861BA92-B414-4F54-9B7A-B7190F299E55}" destId="{CC3102AD-1A54-46A4-8622-CD304C682CF1}" srcOrd="0" destOrd="0" parTransId="{0FAC1C1B-E95D-4C4A-9846-99F8A644BEC6}" sibTransId="{40FDC9CA-2CEB-4AD7-B04A-3092CA3A0D18}"/>
    <dgm:cxn modelId="{FBD665C7-3CFB-4280-B6C9-3E22649B4D8C}" srcId="{5966E831-D021-4773-A031-7BD09652FA6D}" destId="{3C1DC263-5B41-4726-9791-8FA91BDBDD7B}" srcOrd="1" destOrd="0" parTransId="{51FC4760-922B-4012-AB72-0C4E78E22CCE}" sibTransId="{BA08387F-A814-4AAD-8C5D-A6D9711A6C32}"/>
    <dgm:cxn modelId="{B1CC33CE-DB8B-4D72-AB3E-D93CFE4B3D5D}" srcId="{76EAC683-50E1-4E10-AAF5-52A8302F668B}" destId="{802BFB4B-AD92-4D5F-856B-AFCB68B5F077}" srcOrd="0" destOrd="0" parTransId="{E90484AA-4435-4DA1-B4FB-0312294B0648}" sibTransId="{19D4B6B8-35EB-4317-ADB5-A1BBD5531BFA}"/>
    <dgm:cxn modelId="{2B506FD0-660C-4EB1-9BF1-25CE8B019AC1}" type="presOf" srcId="{1C7A6E76-B171-4CA3-BFEB-F7EE6846537A}" destId="{39C7A2E3-27D9-463C-ABB5-5596BD9E94AD}" srcOrd="0" destOrd="3" presId="urn:microsoft.com/office/officeart/2005/8/layout/hList1"/>
    <dgm:cxn modelId="{9917E5E6-6818-4518-A1B5-0A92179B6E78}" type="presOf" srcId="{CC3102AD-1A54-46A4-8622-CD304C682CF1}" destId="{5885B2EE-ABD4-4C2E-AC7F-352F556B9B3C}" srcOrd="0" destOrd="0" presId="urn:microsoft.com/office/officeart/2005/8/layout/hList1"/>
    <dgm:cxn modelId="{7F1385EB-73D6-4033-8680-2FD180B40681}" type="presOf" srcId="{3C1DC263-5B41-4726-9791-8FA91BDBDD7B}" destId="{5D96404C-CCF4-4E54-867C-831F46D1EDAD}" srcOrd="0" destOrd="1" presId="urn:microsoft.com/office/officeart/2005/8/layout/hList1"/>
    <dgm:cxn modelId="{79BA07ED-0026-493E-9800-060D9E0069EE}" type="presOf" srcId="{C4E0422D-AFC5-41AC-AE1D-FDD84C00DF8A}" destId="{39C7A2E3-27D9-463C-ABB5-5596BD9E94AD}" srcOrd="0" destOrd="1" presId="urn:microsoft.com/office/officeart/2005/8/layout/hList1"/>
    <dgm:cxn modelId="{D40AA0ED-CEA1-4A3C-B524-A37311EB0B35}" type="presOf" srcId="{5966E831-D021-4773-A031-7BD09652FA6D}" destId="{1701BBFE-D4F2-441C-93D7-B23E3A32A81A}" srcOrd="0" destOrd="0" presId="urn:microsoft.com/office/officeart/2005/8/layout/hList1"/>
    <dgm:cxn modelId="{2D5F87EF-6D4D-410C-A103-E5977670C1AF}" srcId="{F861BA92-B414-4F54-9B7A-B7190F299E55}" destId="{639D7166-9C30-41CF-8331-A1AD08D3B5B7}" srcOrd="1" destOrd="0" parTransId="{C66D5982-C442-4B95-8C5D-E6C5CF707515}" sibTransId="{6298BDCA-C74F-4A56-A89D-9342227343CD}"/>
    <dgm:cxn modelId="{383846F2-9BC2-45B1-A447-D51DE8F12A70}" type="presOf" srcId="{639D7166-9C30-41CF-8331-A1AD08D3B5B7}" destId="{5885B2EE-ABD4-4C2E-AC7F-352F556B9B3C}" srcOrd="0" destOrd="1" presId="urn:microsoft.com/office/officeart/2005/8/layout/hList1"/>
    <dgm:cxn modelId="{902D53FE-9B86-41DE-9A5E-44A604590AB0}" type="presOf" srcId="{76EAC683-50E1-4E10-AAF5-52A8302F668B}" destId="{DC19BA0F-B860-4062-B299-89836B1FBF46}" srcOrd="0" destOrd="0" presId="urn:microsoft.com/office/officeart/2005/8/layout/hList1"/>
    <dgm:cxn modelId="{79979CFE-EA6A-4AD1-B6CC-7F85D4528849}" srcId="{CFE37CC4-F876-4766-8FF4-BEE5163FB82E}" destId="{1C7A6E76-B171-4CA3-BFEB-F7EE6846537A}" srcOrd="3" destOrd="0" parTransId="{ACBD5643-D3DB-4E22-B9D0-43923C993C3F}" sibTransId="{9FF129CB-87BF-45DB-8209-40A2D03BE4C8}"/>
    <dgm:cxn modelId="{927473C8-4CBB-414D-B2E0-6BF107571950}" type="presParOf" srcId="{62EA7982-00CB-4647-BD1F-4BEC3188E4BD}" destId="{738AAC08-6CCE-4FB5-9510-EE4FE6B1BB8B}" srcOrd="0" destOrd="0" presId="urn:microsoft.com/office/officeart/2005/8/layout/hList1"/>
    <dgm:cxn modelId="{CB153CDA-D61B-4209-826E-1765CBF306DD}" type="presParOf" srcId="{738AAC08-6CCE-4FB5-9510-EE4FE6B1BB8B}" destId="{1701BBFE-D4F2-441C-93D7-B23E3A32A81A}" srcOrd="0" destOrd="0" presId="urn:microsoft.com/office/officeart/2005/8/layout/hList1"/>
    <dgm:cxn modelId="{FED61CBD-9DA6-4347-8918-EB3872AB2A19}" type="presParOf" srcId="{738AAC08-6CCE-4FB5-9510-EE4FE6B1BB8B}" destId="{5D96404C-CCF4-4E54-867C-831F46D1EDAD}" srcOrd="1" destOrd="0" presId="urn:microsoft.com/office/officeart/2005/8/layout/hList1"/>
    <dgm:cxn modelId="{A4DF881E-4F54-4471-9FA7-591F074FFAFE}" type="presParOf" srcId="{62EA7982-00CB-4647-BD1F-4BEC3188E4BD}" destId="{AE678AB2-DC62-499D-92EE-3C3F6F88AD65}" srcOrd="1" destOrd="0" presId="urn:microsoft.com/office/officeart/2005/8/layout/hList1"/>
    <dgm:cxn modelId="{B0CC0D0F-A4FF-4733-A6AF-BA2DDAE1D461}" type="presParOf" srcId="{62EA7982-00CB-4647-BD1F-4BEC3188E4BD}" destId="{C6CA87E9-001B-4507-9AB0-9B4B1A7EF081}" srcOrd="2" destOrd="0" presId="urn:microsoft.com/office/officeart/2005/8/layout/hList1"/>
    <dgm:cxn modelId="{2FD04B7C-3822-47A8-ABC5-261974DA789D}" type="presParOf" srcId="{C6CA87E9-001B-4507-9AB0-9B4B1A7EF081}" destId="{54970916-A18C-4E09-8C12-95F55073F8E8}" srcOrd="0" destOrd="0" presId="urn:microsoft.com/office/officeart/2005/8/layout/hList1"/>
    <dgm:cxn modelId="{DA4FD8F3-DCF2-4DF9-99BC-FCB73D2E2E2A}" type="presParOf" srcId="{C6CA87E9-001B-4507-9AB0-9B4B1A7EF081}" destId="{6C6853EA-160D-43F4-87D7-23B48ACE7720}" srcOrd="1" destOrd="0" presId="urn:microsoft.com/office/officeart/2005/8/layout/hList1"/>
    <dgm:cxn modelId="{C9B23EE7-CFA0-433C-B785-42D6816A4178}" type="presParOf" srcId="{62EA7982-00CB-4647-BD1F-4BEC3188E4BD}" destId="{A117173D-1F6A-4322-92E6-AE6C8BC992D8}" srcOrd="3" destOrd="0" presId="urn:microsoft.com/office/officeart/2005/8/layout/hList1"/>
    <dgm:cxn modelId="{9F741D8E-6380-49D1-81BF-A0BA7056EEC2}" type="presParOf" srcId="{62EA7982-00CB-4647-BD1F-4BEC3188E4BD}" destId="{6FCCE605-5357-4BE4-8ABF-0FF14CDD2B06}" srcOrd="4" destOrd="0" presId="urn:microsoft.com/office/officeart/2005/8/layout/hList1"/>
    <dgm:cxn modelId="{F9271440-4480-40F2-A061-1D314F2C225A}" type="presParOf" srcId="{6FCCE605-5357-4BE4-8ABF-0FF14CDD2B06}" destId="{8FA0F785-CAD8-4A98-8310-FBE1A1CA7C6A}" srcOrd="0" destOrd="0" presId="urn:microsoft.com/office/officeart/2005/8/layout/hList1"/>
    <dgm:cxn modelId="{B2BC01B6-F5F0-4CC4-BDA2-A5209F4B494B}" type="presParOf" srcId="{6FCCE605-5357-4BE4-8ABF-0FF14CDD2B06}" destId="{39C7A2E3-27D9-463C-ABB5-5596BD9E94AD}" srcOrd="1" destOrd="0" presId="urn:microsoft.com/office/officeart/2005/8/layout/hList1"/>
    <dgm:cxn modelId="{BC874254-45B6-4C50-A077-801FEA021C9C}" type="presParOf" srcId="{62EA7982-00CB-4647-BD1F-4BEC3188E4BD}" destId="{60025628-1737-41A0-A655-82C5EA40EE3B}" srcOrd="5" destOrd="0" presId="urn:microsoft.com/office/officeart/2005/8/layout/hList1"/>
    <dgm:cxn modelId="{555E6A78-8578-4DB4-991B-D7BE77F0780E}" type="presParOf" srcId="{62EA7982-00CB-4647-BD1F-4BEC3188E4BD}" destId="{BE2EC951-AB8A-4CC9-9F56-2EC1FA188504}" srcOrd="6" destOrd="0" presId="urn:microsoft.com/office/officeart/2005/8/layout/hList1"/>
    <dgm:cxn modelId="{10B5434C-DFCB-4C62-A124-B0C35DCE89BA}" type="presParOf" srcId="{BE2EC951-AB8A-4CC9-9F56-2EC1FA188504}" destId="{90C5F8B4-C60D-4E4E-9726-8E441928E397}" srcOrd="0" destOrd="0" presId="urn:microsoft.com/office/officeart/2005/8/layout/hList1"/>
    <dgm:cxn modelId="{79AD5FC6-0F0A-4B8C-A4AF-2DBEB29315AF}" type="presParOf" srcId="{BE2EC951-AB8A-4CC9-9F56-2EC1FA188504}" destId="{5885B2EE-ABD4-4C2E-AC7F-352F556B9B3C}" srcOrd="1" destOrd="0" presId="urn:microsoft.com/office/officeart/2005/8/layout/hList1"/>
    <dgm:cxn modelId="{63A49456-2737-48B2-A523-46B0EF874295}" type="presParOf" srcId="{62EA7982-00CB-4647-BD1F-4BEC3188E4BD}" destId="{2E3A9D36-408C-4BF5-9522-1BD546DD19B9}" srcOrd="7" destOrd="0" presId="urn:microsoft.com/office/officeart/2005/8/layout/hList1"/>
    <dgm:cxn modelId="{3A7E8919-FD0A-407F-86E3-0B735CF68116}" type="presParOf" srcId="{62EA7982-00CB-4647-BD1F-4BEC3188E4BD}" destId="{17FE0856-1B08-48F2-800B-C32A39F442AF}" srcOrd="8" destOrd="0" presId="urn:microsoft.com/office/officeart/2005/8/layout/hList1"/>
    <dgm:cxn modelId="{DADB3FAF-37A0-4FF0-99E4-1F258220F2A5}" type="presParOf" srcId="{17FE0856-1B08-48F2-800B-C32A39F442AF}" destId="{DC19BA0F-B860-4062-B299-89836B1FBF46}" srcOrd="0" destOrd="0" presId="urn:microsoft.com/office/officeart/2005/8/layout/hList1"/>
    <dgm:cxn modelId="{F769DC61-36DD-4B78-B8FD-116DA7F8537E}" type="presParOf" srcId="{17FE0856-1B08-48F2-800B-C32A39F442AF}" destId="{3B58FBC2-A031-42F1-90F6-BA8CD10A213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A192B-96C5-4AA1-8C95-532A6F35B805}">
      <dsp:nvSpPr>
        <dsp:cNvPr id="0" name=""/>
        <dsp:cNvSpPr/>
      </dsp:nvSpPr>
      <dsp:spPr>
        <a:xfrm>
          <a:off x="0" y="70433"/>
          <a:ext cx="10515600" cy="553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b="1" i="0" kern="1200" dirty="0"/>
            <a:t>乘客</a:t>
          </a:r>
          <a:endParaRPr lang="zh-CN" altLang="en-US" sz="2200" kern="1200" dirty="0"/>
        </a:p>
      </dsp:txBody>
      <dsp:txXfrm>
        <a:off x="27015" y="97448"/>
        <a:ext cx="10461570" cy="499380"/>
      </dsp:txXfrm>
    </dsp:sp>
    <dsp:sp modelId="{FCF97885-8FEB-493C-AE5B-4CCD1E04570C}">
      <dsp:nvSpPr>
        <dsp:cNvPr id="0" name=""/>
        <dsp:cNvSpPr/>
      </dsp:nvSpPr>
      <dsp:spPr>
        <a:xfrm>
          <a:off x="0" y="623843"/>
          <a:ext cx="10515600" cy="12523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zh-CN" altLang="en-US" sz="1700" b="0" i="0" kern="1200" dirty="0"/>
            <a:t>注册和登录系统，维护个人信息。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zh-CN" altLang="en-US" sz="1700" b="0" i="0" kern="1200"/>
            <a:t>查询航线、余票信息，预订船票。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zh-CN" altLang="en-US" sz="1700" b="0" i="0" kern="1200"/>
            <a:t>支付订单，查看订单状态。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zh-CN" altLang="en-US" sz="1700" b="0" i="0" kern="1200"/>
            <a:t>申请退款或取消订单</a:t>
          </a:r>
        </a:p>
      </dsp:txBody>
      <dsp:txXfrm>
        <a:off x="0" y="623843"/>
        <a:ext cx="10515600" cy="1252350"/>
      </dsp:txXfrm>
    </dsp:sp>
    <dsp:sp modelId="{7316A6AD-9F8C-4016-BF66-11ACD138DA02}">
      <dsp:nvSpPr>
        <dsp:cNvPr id="0" name=""/>
        <dsp:cNvSpPr/>
      </dsp:nvSpPr>
      <dsp:spPr>
        <a:xfrm>
          <a:off x="0" y="1876194"/>
          <a:ext cx="10515600" cy="553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设备管理员</a:t>
          </a:r>
        </a:p>
      </dsp:txBody>
      <dsp:txXfrm>
        <a:off x="27015" y="1903209"/>
        <a:ext cx="10461570" cy="499380"/>
      </dsp:txXfrm>
    </dsp:sp>
    <dsp:sp modelId="{857836D8-B5C3-44C2-9C4F-5874DB3A9FE6}">
      <dsp:nvSpPr>
        <dsp:cNvPr id="0" name=""/>
        <dsp:cNvSpPr/>
      </dsp:nvSpPr>
      <dsp:spPr>
        <a:xfrm>
          <a:off x="0" y="2429604"/>
          <a:ext cx="10515600" cy="933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zh-CN" altLang="en-US" sz="1700" b="0" i="0" kern="1200" dirty="0"/>
            <a:t>查看和维护船只的基本信息和状态。</a:t>
          </a:r>
          <a:endParaRPr lang="zh-CN" altLang="en-US" sz="170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zh-CN" altLang="en-US" sz="1700" b="0" i="0" kern="1200"/>
            <a:t>制定和跟踪船只的维护计划。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zh-CN" altLang="en-US" sz="1700" b="0" i="0" kern="1200"/>
            <a:t>监控船只的实时状态，接收告警通知。</a:t>
          </a:r>
        </a:p>
      </dsp:txBody>
      <dsp:txXfrm>
        <a:off x="0" y="2429604"/>
        <a:ext cx="10515600" cy="933570"/>
      </dsp:txXfrm>
    </dsp:sp>
    <dsp:sp modelId="{817DAF8A-C46B-4671-9064-44CBF5928EF3}">
      <dsp:nvSpPr>
        <dsp:cNvPr id="0" name=""/>
        <dsp:cNvSpPr/>
      </dsp:nvSpPr>
      <dsp:spPr>
        <a:xfrm>
          <a:off x="0" y="3363174"/>
          <a:ext cx="10515600" cy="5534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超级管理员</a:t>
          </a:r>
        </a:p>
      </dsp:txBody>
      <dsp:txXfrm>
        <a:off x="27015" y="3390189"/>
        <a:ext cx="10461570" cy="499380"/>
      </dsp:txXfrm>
    </dsp:sp>
    <dsp:sp modelId="{3CCAE0D5-BE41-44C7-8E26-82F1CA8AF10A}">
      <dsp:nvSpPr>
        <dsp:cNvPr id="0" name=""/>
        <dsp:cNvSpPr/>
      </dsp:nvSpPr>
      <dsp:spPr>
        <a:xfrm>
          <a:off x="0" y="3916584"/>
          <a:ext cx="10515600" cy="364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700" kern="1200" dirty="0"/>
            <a:t>拥有以上所有功能和权限，对系统完全掌控欲与监控</a:t>
          </a:r>
        </a:p>
      </dsp:txBody>
      <dsp:txXfrm>
        <a:off x="0" y="3916584"/>
        <a:ext cx="10515600" cy="364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01BBFE-D4F2-441C-93D7-B23E3A32A81A}">
      <dsp:nvSpPr>
        <dsp:cNvPr id="0" name=""/>
        <dsp:cNvSpPr/>
      </dsp:nvSpPr>
      <dsp:spPr>
        <a:xfrm>
          <a:off x="2952" y="434546"/>
          <a:ext cx="1568611" cy="6274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zh-CN" altLang="en-US" sz="2000" kern="1200" dirty="0"/>
            <a:t>账户信息</a:t>
          </a:r>
        </a:p>
      </dsp:txBody>
      <dsp:txXfrm>
        <a:off x="2952" y="434546"/>
        <a:ext cx="1568611" cy="627444"/>
      </dsp:txXfrm>
    </dsp:sp>
    <dsp:sp modelId="{5D96404C-CCF4-4E54-867C-831F46D1EDAD}">
      <dsp:nvSpPr>
        <dsp:cNvPr id="0" name=""/>
        <dsp:cNvSpPr/>
      </dsp:nvSpPr>
      <dsp:spPr>
        <a:xfrm>
          <a:off x="2952" y="1061991"/>
          <a:ext cx="1568611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用户注册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登录认证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个人信息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验证码服务</a:t>
          </a:r>
        </a:p>
      </dsp:txBody>
      <dsp:txXfrm>
        <a:off x="2952" y="1061991"/>
        <a:ext cx="1568611" cy="2854800"/>
      </dsp:txXfrm>
    </dsp:sp>
    <dsp:sp modelId="{E1716F8D-8880-420B-8030-C66C33FDB87A}">
      <dsp:nvSpPr>
        <dsp:cNvPr id="0" name=""/>
        <dsp:cNvSpPr/>
      </dsp:nvSpPr>
      <dsp:spPr>
        <a:xfrm>
          <a:off x="1791169" y="434546"/>
          <a:ext cx="1568611" cy="6274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zh-CN" altLang="en-US" sz="2000" kern="1200" dirty="0"/>
            <a:t>船只信息</a:t>
          </a:r>
        </a:p>
      </dsp:txBody>
      <dsp:txXfrm>
        <a:off x="1791169" y="434546"/>
        <a:ext cx="1568611" cy="627444"/>
      </dsp:txXfrm>
    </dsp:sp>
    <dsp:sp modelId="{F19AC0D4-0E57-4209-AF78-A3C2F7B05D1A}">
      <dsp:nvSpPr>
        <dsp:cNvPr id="0" name=""/>
        <dsp:cNvSpPr/>
      </dsp:nvSpPr>
      <dsp:spPr>
        <a:xfrm>
          <a:off x="1791169" y="1061991"/>
          <a:ext cx="1568611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类型管理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信息维护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状态监控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维护计划</a:t>
          </a:r>
        </a:p>
      </dsp:txBody>
      <dsp:txXfrm>
        <a:off x="1791169" y="1061991"/>
        <a:ext cx="1568611" cy="2854800"/>
      </dsp:txXfrm>
    </dsp:sp>
    <dsp:sp modelId="{18CE7238-1429-45A8-B77E-56BDB5115D07}">
      <dsp:nvSpPr>
        <dsp:cNvPr id="0" name=""/>
        <dsp:cNvSpPr/>
      </dsp:nvSpPr>
      <dsp:spPr>
        <a:xfrm>
          <a:off x="3579385" y="434546"/>
          <a:ext cx="1568611" cy="6274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zh-CN" altLang="en-US" sz="2000" kern="1200" dirty="0"/>
            <a:t>码头信息</a:t>
          </a:r>
        </a:p>
      </dsp:txBody>
      <dsp:txXfrm>
        <a:off x="3579385" y="434546"/>
        <a:ext cx="1568611" cy="627444"/>
      </dsp:txXfrm>
    </dsp:sp>
    <dsp:sp modelId="{9EA2DBF8-0F2A-4D43-8DCB-C4BB3768C42F}">
      <dsp:nvSpPr>
        <dsp:cNvPr id="0" name=""/>
        <dsp:cNvSpPr/>
      </dsp:nvSpPr>
      <dsp:spPr>
        <a:xfrm>
          <a:off x="3579385" y="1061991"/>
          <a:ext cx="1568611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000" kern="1200" dirty="0"/>
            <a:t>地理位置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000" kern="1200" dirty="0"/>
            <a:t>路线规划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endParaRPr lang="zh-CN" altLang="en-US" sz="2000" kern="1200" dirty="0"/>
        </a:p>
      </dsp:txBody>
      <dsp:txXfrm>
        <a:off x="3579385" y="1061991"/>
        <a:ext cx="1568611" cy="2854800"/>
      </dsp:txXfrm>
    </dsp:sp>
    <dsp:sp modelId="{01175FE9-7A12-4092-AC0E-8332792B8343}">
      <dsp:nvSpPr>
        <dsp:cNvPr id="0" name=""/>
        <dsp:cNvSpPr/>
      </dsp:nvSpPr>
      <dsp:spPr>
        <a:xfrm>
          <a:off x="5367602" y="434546"/>
          <a:ext cx="1568611" cy="6274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zh-CN" altLang="en-US" sz="2000" kern="1200" dirty="0"/>
            <a:t>船票信息</a:t>
          </a:r>
        </a:p>
      </dsp:txBody>
      <dsp:txXfrm>
        <a:off x="5367602" y="434546"/>
        <a:ext cx="1568611" cy="627444"/>
      </dsp:txXfrm>
    </dsp:sp>
    <dsp:sp modelId="{8CA8D174-5FF8-4CCA-B9DB-299D6E06399D}">
      <dsp:nvSpPr>
        <dsp:cNvPr id="0" name=""/>
        <dsp:cNvSpPr/>
      </dsp:nvSpPr>
      <dsp:spPr>
        <a:xfrm>
          <a:off x="5367602" y="1061991"/>
          <a:ext cx="1568611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船票库存管理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价格设置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航线规划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余票查询</a:t>
          </a:r>
        </a:p>
      </dsp:txBody>
      <dsp:txXfrm>
        <a:off x="5367602" y="1061991"/>
        <a:ext cx="1568611" cy="2854800"/>
      </dsp:txXfrm>
    </dsp:sp>
    <dsp:sp modelId="{295AB305-C6B3-4C06-AF2D-A8EEA9EAC355}">
      <dsp:nvSpPr>
        <dsp:cNvPr id="0" name=""/>
        <dsp:cNvSpPr/>
      </dsp:nvSpPr>
      <dsp:spPr>
        <a:xfrm>
          <a:off x="7155819" y="434546"/>
          <a:ext cx="1568611" cy="6274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订单管理</a:t>
          </a:r>
        </a:p>
      </dsp:txBody>
      <dsp:txXfrm>
        <a:off x="7155819" y="434546"/>
        <a:ext cx="1568611" cy="627444"/>
      </dsp:txXfrm>
    </dsp:sp>
    <dsp:sp modelId="{590655A6-48E4-4ECF-8451-F37C2309F956}">
      <dsp:nvSpPr>
        <dsp:cNvPr id="0" name=""/>
        <dsp:cNvSpPr/>
      </dsp:nvSpPr>
      <dsp:spPr>
        <a:xfrm>
          <a:off x="7155819" y="1061991"/>
          <a:ext cx="1568611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订单跟踪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订单支付</a:t>
          </a:r>
        </a:p>
      </dsp:txBody>
      <dsp:txXfrm>
        <a:off x="7155819" y="1061991"/>
        <a:ext cx="1568611" cy="2854800"/>
      </dsp:txXfrm>
    </dsp:sp>
    <dsp:sp modelId="{8202FA13-88D1-48B6-9B2F-329038BA3FB2}">
      <dsp:nvSpPr>
        <dsp:cNvPr id="0" name=""/>
        <dsp:cNvSpPr/>
      </dsp:nvSpPr>
      <dsp:spPr>
        <a:xfrm>
          <a:off x="8944036" y="434546"/>
          <a:ext cx="1568611" cy="6274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设备告警</a:t>
          </a:r>
        </a:p>
      </dsp:txBody>
      <dsp:txXfrm>
        <a:off x="8944036" y="434546"/>
        <a:ext cx="1568611" cy="627444"/>
      </dsp:txXfrm>
    </dsp:sp>
    <dsp:sp modelId="{CD49BF07-283C-4B5E-9993-AB108DE8C6B9}">
      <dsp:nvSpPr>
        <dsp:cNvPr id="0" name=""/>
        <dsp:cNvSpPr/>
      </dsp:nvSpPr>
      <dsp:spPr>
        <a:xfrm>
          <a:off x="8944036" y="1061991"/>
          <a:ext cx="1568611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告警规则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实时监控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/>
            <a:t>告警通知</a:t>
          </a:r>
        </a:p>
      </dsp:txBody>
      <dsp:txXfrm>
        <a:off x="8944036" y="1061991"/>
        <a:ext cx="1568611" cy="28548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01BBFE-D4F2-441C-93D7-B23E3A32A81A}">
      <dsp:nvSpPr>
        <dsp:cNvPr id="0" name=""/>
        <dsp:cNvSpPr/>
      </dsp:nvSpPr>
      <dsp:spPr>
        <a:xfrm>
          <a:off x="4929" y="392324"/>
          <a:ext cx="1889521" cy="7558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zh-CN" sz="2400" kern="1200" dirty="0"/>
            <a:t>用户（</a:t>
          </a:r>
          <a:r>
            <a:rPr lang="en-US" sz="2400" kern="1200" dirty="0"/>
            <a:t>users</a:t>
          </a:r>
          <a:r>
            <a:rPr lang="zh-CN" sz="2400" kern="1200" dirty="0"/>
            <a:t>）</a:t>
          </a:r>
          <a:endParaRPr lang="zh-CN" altLang="en-US" sz="2400" kern="1200" dirty="0"/>
        </a:p>
      </dsp:txBody>
      <dsp:txXfrm>
        <a:off x="4929" y="392324"/>
        <a:ext cx="1889521" cy="755808"/>
      </dsp:txXfrm>
    </dsp:sp>
    <dsp:sp modelId="{5D96404C-CCF4-4E54-867C-831F46D1EDAD}">
      <dsp:nvSpPr>
        <dsp:cNvPr id="0" name=""/>
        <dsp:cNvSpPr/>
      </dsp:nvSpPr>
      <dsp:spPr>
        <a:xfrm>
          <a:off x="4929" y="1148133"/>
          <a:ext cx="1889521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用户注册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400" kern="1200" dirty="0"/>
            <a:t>登录认证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zh-CN" altLang="en-US" sz="2400" kern="1200" dirty="0"/>
            <a:t>个人信息维护</a:t>
          </a:r>
        </a:p>
      </dsp:txBody>
      <dsp:txXfrm>
        <a:off x="4929" y="1148133"/>
        <a:ext cx="1889521" cy="2810880"/>
      </dsp:txXfrm>
    </dsp:sp>
    <dsp:sp modelId="{54970916-A18C-4E09-8C12-95F55073F8E8}">
      <dsp:nvSpPr>
        <dsp:cNvPr id="0" name=""/>
        <dsp:cNvSpPr/>
      </dsp:nvSpPr>
      <dsp:spPr>
        <a:xfrm>
          <a:off x="2158984" y="392324"/>
          <a:ext cx="1889521" cy="7558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 dirty="0"/>
            <a:t>船只（</a:t>
          </a:r>
          <a:r>
            <a:rPr lang="en-US" sz="2400" kern="1200" dirty="0"/>
            <a:t>boats</a:t>
          </a:r>
          <a:r>
            <a:rPr lang="zh-CN" sz="2400" kern="1200" dirty="0"/>
            <a:t>）</a:t>
          </a:r>
        </a:p>
      </dsp:txBody>
      <dsp:txXfrm>
        <a:off x="2158984" y="392324"/>
        <a:ext cx="1889521" cy="755808"/>
      </dsp:txXfrm>
    </dsp:sp>
    <dsp:sp modelId="{6C6853EA-160D-43F4-87D7-23B48ACE7720}">
      <dsp:nvSpPr>
        <dsp:cNvPr id="0" name=""/>
        <dsp:cNvSpPr/>
      </dsp:nvSpPr>
      <dsp:spPr>
        <a:xfrm>
          <a:off x="2158984" y="1148133"/>
          <a:ext cx="1889521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/>
            <a:t>类型管理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/>
            <a:t>信息维护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/>
            <a:t>状态监控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/>
            <a:t>维护计划</a:t>
          </a:r>
          <a:endParaRPr lang="zh-CN" altLang="en-US" sz="2400" kern="1200" dirty="0"/>
        </a:p>
      </dsp:txBody>
      <dsp:txXfrm>
        <a:off x="2158984" y="1148133"/>
        <a:ext cx="1889521" cy="2810880"/>
      </dsp:txXfrm>
    </dsp:sp>
    <dsp:sp modelId="{8FA0F785-CAD8-4A98-8310-FBE1A1CA7C6A}">
      <dsp:nvSpPr>
        <dsp:cNvPr id="0" name=""/>
        <dsp:cNvSpPr/>
      </dsp:nvSpPr>
      <dsp:spPr>
        <a:xfrm>
          <a:off x="4313039" y="392324"/>
          <a:ext cx="1889521" cy="7558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/>
            <a:t>船票（</a:t>
          </a:r>
          <a:r>
            <a:rPr lang="en-US" sz="2400" kern="1200"/>
            <a:t>tickets</a:t>
          </a:r>
          <a:r>
            <a:rPr lang="zh-CN" sz="2400" kern="1200"/>
            <a:t>）</a:t>
          </a:r>
        </a:p>
      </dsp:txBody>
      <dsp:txXfrm>
        <a:off x="4313039" y="392324"/>
        <a:ext cx="1889521" cy="755808"/>
      </dsp:txXfrm>
    </dsp:sp>
    <dsp:sp modelId="{39C7A2E3-27D9-463C-ABB5-5596BD9E94AD}">
      <dsp:nvSpPr>
        <dsp:cNvPr id="0" name=""/>
        <dsp:cNvSpPr/>
      </dsp:nvSpPr>
      <dsp:spPr>
        <a:xfrm>
          <a:off x="4313039" y="1148133"/>
          <a:ext cx="1889521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船票库存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/>
            <a:t>价格设置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/>
            <a:t>航线规划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/>
            <a:t>余票查询</a:t>
          </a:r>
          <a:endParaRPr lang="zh-CN" altLang="en-US" sz="2400" kern="1200" dirty="0"/>
        </a:p>
      </dsp:txBody>
      <dsp:txXfrm>
        <a:off x="4313039" y="1148133"/>
        <a:ext cx="1889521" cy="2810880"/>
      </dsp:txXfrm>
    </dsp:sp>
    <dsp:sp modelId="{90C5F8B4-C60D-4E4E-9726-8E441928E397}">
      <dsp:nvSpPr>
        <dsp:cNvPr id="0" name=""/>
        <dsp:cNvSpPr/>
      </dsp:nvSpPr>
      <dsp:spPr>
        <a:xfrm>
          <a:off x="6467094" y="392324"/>
          <a:ext cx="1889521" cy="7558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/>
            <a:t>订单（</a:t>
          </a:r>
          <a:r>
            <a:rPr lang="en-US" sz="2400" kern="1200"/>
            <a:t>orders</a:t>
          </a:r>
          <a:r>
            <a:rPr lang="zh-CN" sz="2400" kern="1200"/>
            <a:t>）</a:t>
          </a:r>
        </a:p>
      </dsp:txBody>
      <dsp:txXfrm>
        <a:off x="6467094" y="392324"/>
        <a:ext cx="1889521" cy="755808"/>
      </dsp:txXfrm>
    </dsp:sp>
    <dsp:sp modelId="{5885B2EE-ABD4-4C2E-AC7F-352F556B9B3C}">
      <dsp:nvSpPr>
        <dsp:cNvPr id="0" name=""/>
        <dsp:cNvSpPr/>
      </dsp:nvSpPr>
      <dsp:spPr>
        <a:xfrm>
          <a:off x="6467094" y="1148133"/>
          <a:ext cx="1889521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订单跟踪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订单支付</a:t>
          </a:r>
        </a:p>
      </dsp:txBody>
      <dsp:txXfrm>
        <a:off x="6467094" y="1148133"/>
        <a:ext cx="1889521" cy="2810880"/>
      </dsp:txXfrm>
    </dsp:sp>
    <dsp:sp modelId="{DC19BA0F-B860-4062-B299-89836B1FBF46}">
      <dsp:nvSpPr>
        <dsp:cNvPr id="0" name=""/>
        <dsp:cNvSpPr/>
      </dsp:nvSpPr>
      <dsp:spPr>
        <a:xfrm>
          <a:off x="8621148" y="392324"/>
          <a:ext cx="1889521" cy="7558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400" kern="1200"/>
            <a:t>告警（</a:t>
          </a:r>
          <a:r>
            <a:rPr lang="en-US" sz="2400" kern="1200"/>
            <a:t>alerts</a:t>
          </a:r>
          <a:r>
            <a:rPr lang="zh-CN" sz="2400" kern="1200"/>
            <a:t>）</a:t>
          </a:r>
        </a:p>
      </dsp:txBody>
      <dsp:txXfrm>
        <a:off x="8621148" y="392324"/>
        <a:ext cx="1889521" cy="755808"/>
      </dsp:txXfrm>
    </dsp:sp>
    <dsp:sp modelId="{3B58FBC2-A031-42F1-90F6-BA8CD10A213F}">
      <dsp:nvSpPr>
        <dsp:cNvPr id="0" name=""/>
        <dsp:cNvSpPr/>
      </dsp:nvSpPr>
      <dsp:spPr>
        <a:xfrm>
          <a:off x="8621148" y="1148133"/>
          <a:ext cx="1889521" cy="28108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 dirty="0"/>
            <a:t>告警规则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/>
            <a:t>实时监控</a:t>
          </a:r>
          <a:endParaRPr lang="zh-CN" alt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400" kern="1200"/>
            <a:t>告警通知</a:t>
          </a:r>
          <a:endParaRPr lang="zh-CN" altLang="en-US" sz="2400" kern="1200" dirty="0"/>
        </a:p>
      </dsp:txBody>
      <dsp:txXfrm>
        <a:off x="8621148" y="1148133"/>
        <a:ext cx="1889521" cy="281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74167-22E0-4208-A86B-C08806EA37B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9E360-4196-4100-A1D2-0177677C92C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9E360-4196-4100-A1D2-0177677C92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9E360-4196-4100-A1D2-0177677C92C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A3EB-0992-436C-A1CC-9B029787F8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29F7-CFE0-4A23-9A4D-412D2049D2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A3EB-0992-436C-A1CC-9B029787F8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29F7-CFE0-4A23-9A4D-412D2049D2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A3EB-0992-436C-A1CC-9B029787F8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29F7-CFE0-4A23-9A4D-412D2049D2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A3EB-0992-436C-A1CC-9B029787F8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29F7-CFE0-4A23-9A4D-412D2049D2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A3EB-0992-436C-A1CC-9B029787F8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29F7-CFE0-4A23-9A4D-412D2049D2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A3EB-0992-436C-A1CC-9B029787F8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29F7-CFE0-4A23-9A4D-412D2049D2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A3EB-0992-436C-A1CC-9B029787F8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29F7-CFE0-4A23-9A4D-412D2049D2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A3EB-0992-436C-A1CC-9B029787F8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29F7-CFE0-4A23-9A4D-412D2049D2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A3EB-0992-436C-A1CC-9B029787F8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29F7-CFE0-4A23-9A4D-412D2049D2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A3EB-0992-436C-A1CC-9B029787F8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29F7-CFE0-4A23-9A4D-412D2049D2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3A3EB-0992-436C-A1CC-9B029787F8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E29F7-CFE0-4A23-9A4D-412D2049D2E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03A3EB-0992-436C-A1CC-9B029787F82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CE29F7-CFE0-4A23-9A4D-412D2049D2E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船舶管理系统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廖嘉旺 孙佳浩 裴紫文</a:t>
            </a:r>
            <a:endParaRPr lang="en-US" altLang="zh-CN" dirty="0"/>
          </a:p>
          <a:p>
            <a:r>
              <a:rPr lang="en-US" altLang="zh-CN" dirty="0"/>
              <a:t>https://github.com/SakuraPuare/BoatManagement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关系模式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499560"/>
            <a:ext cx="10515600" cy="4351338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zh-CN" altLang="zh-CN" sz="1800" b="1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用户表</a:t>
            </a:r>
            <a:r>
              <a:rPr lang="zh-CN" altLang="zh-CN" sz="1800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（</a:t>
            </a:r>
            <a:r>
              <a:rPr lang="zh-CN" altLang="zh-CN" sz="1800" u="sng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用户</a:t>
            </a:r>
            <a:r>
              <a:rPr lang="en-US" altLang="zh-CN" sz="1800" u="sng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ID</a:t>
            </a:r>
            <a:r>
              <a:rPr lang="zh-CN" altLang="zh-CN" sz="1800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，</a:t>
            </a:r>
            <a:r>
              <a:rPr lang="zh-CN" altLang="zh-CN" sz="1800" u="dotted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用户</a:t>
            </a:r>
            <a:r>
              <a:rPr lang="en-US" altLang="zh-CN" sz="1800" u="dotted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UUID</a:t>
            </a:r>
            <a:r>
              <a:rPr lang="zh-CN" altLang="zh-CN" sz="1800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，用户名，密码，邮箱，手机号，角色权限，是否激活，是否封禁）</a:t>
            </a:r>
            <a:endParaRPr lang="zh-CN" altLang="zh-CN" sz="1800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zh-CN" altLang="zh-CN" sz="1800" b="1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船只类型表</a:t>
            </a:r>
            <a:r>
              <a:rPr lang="zh-CN" altLang="zh-CN" sz="1800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（</a:t>
            </a:r>
            <a:r>
              <a:rPr lang="zh-CN" altLang="zh-CN" sz="1800" u="sng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船只类型</a:t>
            </a:r>
            <a:r>
              <a:rPr lang="en-US" altLang="zh-CN" sz="1800" u="sng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ID</a:t>
            </a:r>
            <a:r>
              <a:rPr lang="zh-CN" altLang="zh-CN" sz="1800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，类型名称，类型代码，最大载量，最高速度，燃料类型，状态）</a:t>
            </a:r>
            <a:endParaRPr lang="zh-CN" altLang="zh-CN" sz="1800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zh-CN" altLang="zh-CN" sz="1800" b="1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码头表</a:t>
            </a:r>
            <a:r>
              <a:rPr lang="zh-CN" altLang="zh-CN" sz="1800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（</a:t>
            </a:r>
            <a:r>
              <a:rPr lang="zh-CN" altLang="zh-CN" sz="1800" u="sng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码头</a:t>
            </a:r>
            <a:r>
              <a:rPr lang="en-US" altLang="zh-CN" sz="1800" u="sng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ID</a:t>
            </a:r>
            <a:r>
              <a:rPr lang="zh-CN" altLang="zh-CN" sz="1800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，码头名称，码头位置，状态）</a:t>
            </a:r>
            <a:endParaRPr lang="zh-CN" altLang="zh-CN" sz="1800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zh-CN" altLang="zh-CN" sz="1800" b="1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船只表</a:t>
            </a:r>
            <a:r>
              <a:rPr lang="zh-CN" altLang="zh-CN" sz="1800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（</a:t>
            </a:r>
            <a:r>
              <a:rPr lang="zh-CN" altLang="zh-CN" sz="1800" u="sng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船只</a:t>
            </a:r>
            <a:r>
              <a:rPr lang="en-US" altLang="zh-CN" sz="1800" u="sng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ID</a:t>
            </a:r>
            <a:r>
              <a:rPr lang="zh-CN" altLang="zh-CN" sz="1800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，船只名称，</a:t>
            </a:r>
            <a:r>
              <a:rPr lang="zh-CN" altLang="zh-CN" sz="1800" u="dotted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船只类型</a:t>
            </a:r>
            <a:r>
              <a:rPr lang="en-US" altLang="zh-CN" sz="1800" u="dotted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ID</a:t>
            </a:r>
            <a:r>
              <a:rPr lang="zh-CN" altLang="zh-CN" sz="1800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，注册编号，建造年份，上次维护时间，下次维护时间，</a:t>
            </a:r>
            <a:r>
              <a:rPr lang="zh-CN" altLang="zh-CN" sz="1800" u="dotted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当前码头</a:t>
            </a:r>
            <a:r>
              <a:rPr lang="en-US" altLang="zh-CN" sz="1800" u="dotted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ID</a:t>
            </a:r>
            <a:r>
              <a:rPr lang="zh-CN" altLang="zh-CN" sz="1800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，船只状态）</a:t>
            </a:r>
            <a:endParaRPr lang="zh-CN" altLang="zh-CN" sz="1800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zh-CN" altLang="zh-CN" sz="1800" b="1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船票表</a:t>
            </a:r>
            <a:r>
              <a:rPr lang="zh-CN" altLang="zh-CN" sz="1800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（</a:t>
            </a:r>
            <a:r>
              <a:rPr lang="zh-CN" altLang="zh-CN" sz="1800" u="sng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船票</a:t>
            </a:r>
            <a:r>
              <a:rPr lang="en-US" altLang="zh-CN" sz="1800" u="sng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ID</a:t>
            </a:r>
            <a:r>
              <a:rPr lang="zh-CN" altLang="zh-CN" sz="1800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，</a:t>
            </a:r>
            <a:r>
              <a:rPr lang="zh-CN" altLang="zh-CN" sz="1800" u="dotted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用户</a:t>
            </a:r>
            <a:r>
              <a:rPr lang="en-US" altLang="zh-CN" sz="1800" u="dotted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ID</a:t>
            </a:r>
            <a:r>
              <a:rPr lang="zh-CN" altLang="zh-CN" sz="1800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，</a:t>
            </a:r>
            <a:r>
              <a:rPr lang="zh-CN" altLang="zh-CN" sz="1800" u="dotted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船只</a:t>
            </a:r>
            <a:r>
              <a:rPr lang="en-US" altLang="zh-CN" sz="1800" u="dotted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ID</a:t>
            </a:r>
            <a:r>
              <a:rPr lang="zh-CN" altLang="zh-CN" sz="1800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，开始时间，结束时间，</a:t>
            </a:r>
            <a:r>
              <a:rPr lang="zh-CN" altLang="zh-CN" sz="1800" u="dotted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出发码头</a:t>
            </a:r>
            <a:r>
              <a:rPr lang="en-US" altLang="zh-CN" sz="1800" u="dotted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ID</a:t>
            </a:r>
            <a:r>
              <a:rPr lang="zh-CN" altLang="zh-CN" sz="1800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，</a:t>
            </a:r>
            <a:r>
              <a:rPr lang="zh-CN" altLang="zh-CN" sz="1800" u="dotted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目的码头</a:t>
            </a:r>
            <a:r>
              <a:rPr lang="en-US" altLang="zh-CN" sz="1800" u="dotted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ID</a:t>
            </a:r>
            <a:r>
              <a:rPr lang="zh-CN" altLang="zh-CN" sz="1800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，票价，剩余票数，状态）</a:t>
            </a:r>
            <a:endParaRPr lang="zh-CN" altLang="zh-CN" sz="1800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zh-CN" altLang="zh-CN" sz="1800" b="1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订单表</a:t>
            </a:r>
            <a:r>
              <a:rPr lang="zh-CN" altLang="zh-CN" sz="1800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（</a:t>
            </a:r>
            <a:r>
              <a:rPr lang="zh-CN" altLang="zh-CN" sz="1800" u="sng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订单</a:t>
            </a:r>
            <a:r>
              <a:rPr lang="en-US" altLang="zh-CN" sz="1800" u="sng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ID</a:t>
            </a:r>
            <a:r>
              <a:rPr lang="zh-CN" altLang="zh-CN" sz="1800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，</a:t>
            </a:r>
            <a:r>
              <a:rPr lang="zh-CN" altLang="zh-CN" sz="1800" u="dotted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用户</a:t>
            </a:r>
            <a:r>
              <a:rPr lang="en-US" altLang="zh-CN" sz="1800" u="dotted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ID</a:t>
            </a:r>
            <a:r>
              <a:rPr lang="zh-CN" altLang="zh-CN" sz="1800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，</a:t>
            </a:r>
            <a:r>
              <a:rPr lang="zh-CN" altLang="zh-CN" sz="1800" u="dotted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船票</a:t>
            </a:r>
            <a:r>
              <a:rPr lang="en-US" altLang="zh-CN" sz="1800" u="dotted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ID</a:t>
            </a:r>
            <a:r>
              <a:rPr lang="zh-CN" altLang="zh-CN" sz="1800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，总金额，支付状态，状态）</a:t>
            </a:r>
            <a:endParaRPr lang="zh-CN" altLang="zh-CN" sz="1800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zh-CN" altLang="zh-CN" sz="1800" b="1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支付记录表</a:t>
            </a:r>
            <a:r>
              <a:rPr lang="zh-CN" altLang="zh-CN" sz="1800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（</a:t>
            </a:r>
            <a:r>
              <a:rPr lang="zh-CN" altLang="zh-CN" sz="1800" u="sng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支付</a:t>
            </a:r>
            <a:r>
              <a:rPr lang="en-US" altLang="zh-CN" sz="1800" u="sng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ID</a:t>
            </a:r>
            <a:r>
              <a:rPr lang="zh-CN" altLang="zh-CN" sz="1800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，</a:t>
            </a:r>
            <a:r>
              <a:rPr lang="zh-CN" altLang="zh-CN" sz="1800" u="dotted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订单</a:t>
            </a:r>
            <a:r>
              <a:rPr lang="en-US" altLang="zh-CN" sz="1800" u="dotted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ID</a:t>
            </a:r>
            <a:r>
              <a:rPr lang="zh-CN" altLang="zh-CN" sz="1800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，支付时间，支付金额，支付方式，状态</a:t>
            </a:r>
            <a:endParaRPr lang="zh-CN" altLang="zh-CN" sz="1800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zh-CN" altLang="zh-CN" sz="1800" b="1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告警表</a:t>
            </a:r>
            <a:r>
              <a:rPr lang="zh-CN" altLang="zh-CN" sz="1800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（</a:t>
            </a:r>
            <a:r>
              <a:rPr lang="zh-CN" altLang="zh-CN" sz="1800" u="sng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告警</a:t>
            </a:r>
            <a:r>
              <a:rPr lang="en-US" altLang="zh-CN" sz="1800" u="sng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ID</a:t>
            </a:r>
            <a:r>
              <a:rPr lang="zh-CN" altLang="zh-CN" sz="1800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，</a:t>
            </a:r>
            <a:r>
              <a:rPr lang="zh-CN" altLang="zh-CN" sz="1800" u="dotted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船只</a:t>
            </a:r>
            <a:r>
              <a:rPr lang="en-US" altLang="zh-CN" sz="1800" u="dotted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ID</a:t>
            </a:r>
            <a:r>
              <a:rPr lang="zh-CN" altLang="zh-CN" sz="1800" kern="100" dirty="0">
                <a:effectLst/>
                <a:latin typeface="等线" panose="02010600030101010101" charset="-122"/>
                <a:ea typeface="等线" panose="02010600030101010101" charset="-122"/>
                <a:cs typeface="Times New Roman" panose="02020603050405020304" charset="0"/>
              </a:rPr>
              <a:t>，告警类型，告警时间，告警描述，告警状态）</a:t>
            </a:r>
            <a:endParaRPr lang="zh-CN" altLang="zh-CN" sz="1800" kern="100" dirty="0">
              <a:effectLst/>
              <a:latin typeface="等线" panose="02010600030101010101" charset="-122"/>
              <a:ea typeface="等线" panose="0201060003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物理结构设计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用户表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200" y="2447131"/>
          <a:ext cx="10515599" cy="3748469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711941"/>
                <a:gridCol w="2736966"/>
                <a:gridCol w="4196396"/>
                <a:gridCol w="1870296"/>
              </a:tblGrid>
              <a:tr h="282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字段名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类型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约束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说明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</a:tr>
              <a:tr h="282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user_id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BIGINT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PK, AUTO_INCREMENT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用户</a:t>
                      </a:r>
                      <a:r>
                        <a:rPr lang="en-US" sz="1600" kern="100">
                          <a:effectLst/>
                        </a:rPr>
                        <a:t>ID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</a:tr>
              <a:tr h="282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 dirty="0" err="1">
                          <a:effectLst/>
                        </a:rPr>
                        <a:t>uuid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VARCHAR(50)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NOT NULL, UNIQUE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用户</a:t>
                      </a:r>
                      <a:r>
                        <a:rPr lang="en-US" sz="1600" kern="100">
                          <a:effectLst/>
                        </a:rPr>
                        <a:t>UUID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</a:tr>
              <a:tr h="282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username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VARCHAR(50)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zh-CN" sz="1600">
                        <a:effectLst/>
                        <a:latin typeface="Calibri" panose="020F0502020204030204" pitchFamily="34" charset="0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用户名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</a:tr>
              <a:tr h="282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password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VARCHAR(255)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NOT NULL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密码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</a:tr>
              <a:tr h="282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email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VARCHAR(100)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zh-CN" sz="1600">
                        <a:effectLst/>
                        <a:latin typeface="Calibri" panose="020F0502020204030204" pitchFamily="34" charset="0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邮箱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</a:tr>
              <a:tr h="282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phone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VARCHAR(20)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zh-CN" sz="1600" dirty="0">
                        <a:effectLst/>
                        <a:latin typeface="Calibri" panose="020F0502020204030204" pitchFamily="34" charset="0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手机号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</a:tr>
              <a:tr h="282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role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INT UNSIGNED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DEFAULT 1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角色权限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</a:tr>
              <a:tr h="282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is_active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BOOLEAN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DEFAULT TRUE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是否激活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</a:tr>
              <a:tr h="282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is_blocked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BOOLEAN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DEFAULT FALSE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是否封禁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</a:tr>
              <a:tr h="2825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is_deleted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BOOLEAN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DEFAULT FALSE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是否删除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船只类型表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200" y="2787174"/>
          <a:ext cx="10515601" cy="2725484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047910"/>
                <a:gridCol w="2561493"/>
                <a:gridCol w="3946025"/>
                <a:gridCol w="1960173"/>
              </a:tblGrid>
              <a:tr h="3035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字段名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类型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约束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说明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</a:tr>
              <a:tr h="3035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 dirty="0" err="1">
                          <a:effectLst/>
                        </a:rPr>
                        <a:t>boat_type_id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BIGINT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PK, AUTO_INCREMENT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船只类型</a:t>
                      </a:r>
                      <a:r>
                        <a:rPr lang="en-US" sz="1600" kern="100">
                          <a:effectLst/>
                        </a:rPr>
                        <a:t>ID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</a:tr>
              <a:tr h="3035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 dirty="0" err="1">
                          <a:effectLst/>
                        </a:rPr>
                        <a:t>type_name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VARCHAR(50)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NOT NULL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类型名称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</a:tr>
              <a:tr h="3035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type_code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VARCHAR(20)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NOT NULL, UNIQUE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类型代码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</a:tr>
              <a:tr h="3035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max_capacity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DECIMAL(10,2)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NOT NULL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最大载量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</a:tr>
              <a:tr h="3035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max_speed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DECIMAL(10,2)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NOT NULL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最高速度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</a:tr>
              <a:tr h="3035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fuel_type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VARCHAR(20)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NOT NULL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燃料类型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</a:tr>
              <a:tr h="30353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status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TINYINT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NOT NULL, DEFAULT 1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状态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船只表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838200" y="2799907"/>
          <a:ext cx="10515601" cy="3047238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778191"/>
                <a:gridCol w="2210994"/>
                <a:gridCol w="3692125"/>
                <a:gridCol w="1834291"/>
              </a:tblGrid>
              <a:tr h="3000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/>
                        <a:t>字段名</a:t>
                      </a:r>
                      <a:endParaRPr lang="zh-CN" altLang="en-US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/>
                        <a:t>类型</a:t>
                      </a:r>
                      <a:endParaRPr lang="zh-CN" altLang="en-US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/>
                        <a:t>约束</a:t>
                      </a:r>
                      <a:endParaRPr lang="zh-CN" altLang="en-US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/>
                        <a:t>说明</a:t>
                      </a:r>
                      <a:endParaRPr lang="zh-CN" altLang="en-US"/>
                    </a:p>
                  </a:txBody>
                  <a:tcPr marL="9525" marR="9525" marT="9525" marB="9525" anchor="ctr"/>
                </a:tc>
              </a:tr>
              <a:tr h="3000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/>
                        <a:t>boat_id</a:t>
                      </a:r>
                      <a:endParaRPr lang="zh-CN" altLang="en-US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/>
                        <a:t>BIGINT</a:t>
                      </a:r>
                      <a:endParaRPr lang="zh-CN" altLang="en-US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/>
                        <a:t>PK, AUTO_INCREMENT</a:t>
                      </a:r>
                      <a:endParaRPr lang="zh-CN" altLang="en-US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/>
                        <a:t>船只</a:t>
                      </a:r>
                      <a:r>
                        <a:rPr lang="en-US"/>
                        <a:t>ID</a:t>
                      </a:r>
                      <a:endParaRPr lang="zh-CN" altLang="en-US"/>
                    </a:p>
                  </a:txBody>
                  <a:tcPr marL="9525" marR="9525" marT="9525" marB="9525" anchor="ctr"/>
                </a:tc>
              </a:tr>
              <a:tr h="3000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 err="1"/>
                        <a:t>boat_name</a:t>
                      </a:r>
                      <a:endParaRPr lang="zh-CN" altLang="en-US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/>
                        <a:t>VARCHAR(50)</a:t>
                      </a:r>
                      <a:endParaRPr lang="zh-CN" altLang="en-US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/>
                        <a:t>NOT NULL</a:t>
                      </a:r>
                      <a:endParaRPr lang="zh-CN" altLang="en-US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/>
                        <a:t>船只名称</a:t>
                      </a:r>
                      <a:endParaRPr lang="zh-CN" altLang="en-US"/>
                    </a:p>
                  </a:txBody>
                  <a:tcPr marL="9525" marR="9525" marT="9525" marB="9525" anchor="ctr"/>
                </a:tc>
              </a:tr>
              <a:tr h="3000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/>
                        <a:t>boat_type_id</a:t>
                      </a:r>
                      <a:endParaRPr lang="zh-CN" altLang="en-US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/>
                        <a:t>BIGINT</a:t>
                      </a:r>
                      <a:endParaRPr lang="zh-CN" altLang="en-US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FK</a:t>
                      </a:r>
                      <a:endParaRPr lang="zh-CN" altLang="en-US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/>
                        <a:t>船只类型</a:t>
                      </a:r>
                      <a:r>
                        <a:rPr lang="en-US"/>
                        <a:t>ID</a:t>
                      </a:r>
                      <a:endParaRPr lang="zh-CN" altLang="en-US"/>
                    </a:p>
                  </a:txBody>
                  <a:tcPr marL="9525" marR="9525" marT="9525" marB="9525" anchor="ctr"/>
                </a:tc>
              </a:tr>
              <a:tr h="3000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/>
                        <a:t>registration_number</a:t>
                      </a:r>
                      <a:endParaRPr lang="zh-CN" altLang="en-US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VARCHAR(50)</a:t>
                      </a:r>
                      <a:endParaRPr lang="zh-CN" altLang="en-US" dirty="0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/>
                        <a:t>注册编号</a:t>
                      </a:r>
                      <a:endParaRPr lang="zh-CN" altLang="en-US"/>
                    </a:p>
                  </a:txBody>
                  <a:tcPr marL="9525" marR="9525" marT="9525" marB="9525" anchor="ctr"/>
                </a:tc>
              </a:tr>
              <a:tr h="3000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/>
                        <a:t>build_year</a:t>
                      </a:r>
                      <a:endParaRPr lang="zh-CN" altLang="en-US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/>
                        <a:t>INTEGER</a:t>
                      </a:r>
                      <a:endParaRPr lang="zh-CN" altLang="en-US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/>
                        <a:t>建造年份</a:t>
                      </a:r>
                      <a:endParaRPr lang="zh-CN" altLang="en-US"/>
                    </a:p>
                  </a:txBody>
                  <a:tcPr marL="9525" marR="9525" marT="9525" marB="9525" anchor="ctr"/>
                </a:tc>
              </a:tr>
              <a:tr h="3000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/>
                        <a:t>current_dock_id</a:t>
                      </a:r>
                      <a:endParaRPr lang="zh-CN" altLang="en-US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/>
                        <a:t>BIGINT</a:t>
                      </a:r>
                      <a:endParaRPr lang="zh-CN" altLang="en-US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/>
                        <a:t>FK</a:t>
                      </a:r>
                      <a:endParaRPr lang="zh-CN" altLang="en-US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/>
                        <a:t>当前码头</a:t>
                      </a:r>
                      <a:r>
                        <a:rPr lang="en-US"/>
                        <a:t>ID</a:t>
                      </a:r>
                      <a:endParaRPr lang="zh-CN" altLang="en-US"/>
                    </a:p>
                  </a:txBody>
                  <a:tcPr marL="9525" marR="9525" marT="9525" marB="9525" anchor="ctr"/>
                </a:tc>
              </a:tr>
              <a:tr h="3000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/>
                        <a:t>status</a:t>
                      </a:r>
                      <a:endParaRPr lang="zh-CN" altLang="en-US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/>
                        <a:t>INT</a:t>
                      </a:r>
                      <a:endParaRPr lang="zh-CN" altLang="en-US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/>
                        <a:t>DEFAULT 0</a:t>
                      </a:r>
                      <a:endParaRPr lang="zh-CN" altLang="en-US"/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船只状态</a:t>
                      </a:r>
                      <a:endParaRPr lang="zh-CN" altLang="en-US" dirty="0"/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码头表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200" y="3326924"/>
          <a:ext cx="10515600" cy="1361504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182281"/>
                <a:gridCol w="2657248"/>
                <a:gridCol w="4122800"/>
                <a:gridCol w="1553271"/>
              </a:tblGrid>
              <a:tr h="3371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字段名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类型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约束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说明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</a:tr>
              <a:tr h="3371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 dirty="0" err="1">
                          <a:effectLst/>
                        </a:rPr>
                        <a:t>dock_id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BIGINT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PK, AUTO_INCREMENT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码头</a:t>
                      </a:r>
                      <a:r>
                        <a:rPr lang="en-US" sz="1600" kern="100">
                          <a:effectLst/>
                        </a:rPr>
                        <a:t>ID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</a:tr>
              <a:tr h="3371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 dirty="0" err="1">
                          <a:effectLst/>
                        </a:rPr>
                        <a:t>dock_name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VARCHAR(50)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NOT NULL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码头名称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</a:tr>
              <a:tr h="3371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dock_location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VARCHAR(100)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NOT NULL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码头位置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船票表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838200" y="2830068"/>
          <a:ext cx="10515599" cy="3066479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730546"/>
                <a:gridCol w="2353919"/>
                <a:gridCol w="3629316"/>
                <a:gridCol w="1801818"/>
              </a:tblGrid>
              <a:tr h="2209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字段名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类型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约束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说明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</a:tr>
              <a:tr h="2266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 dirty="0" err="1">
                          <a:effectLst/>
                        </a:rPr>
                        <a:t>ticket_id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BIGINT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PK, AUTO_INCREMENT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船票</a:t>
                      </a:r>
                      <a:r>
                        <a:rPr lang="en-US" sz="1600" kern="100">
                          <a:effectLst/>
                        </a:rPr>
                        <a:t>ID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</a:tr>
              <a:tr h="2266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 dirty="0" err="1">
                          <a:effectLst/>
                        </a:rPr>
                        <a:t>boat_id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BIGINT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FK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船只</a:t>
                      </a:r>
                      <a:r>
                        <a:rPr lang="en-US" sz="1600" kern="100">
                          <a:effectLst/>
                        </a:rPr>
                        <a:t>ID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</a:tr>
              <a:tr h="2266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start_time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DATETIME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zh-CN" sz="1600">
                        <a:effectLst/>
                        <a:latin typeface="Calibri" panose="020F0502020204030204" pitchFamily="34" charset="0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开始时间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</a:tr>
              <a:tr h="2266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end_time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DATETIME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zh-CN" sz="1600">
                        <a:effectLst/>
                        <a:latin typeface="Calibri" panose="020F0502020204030204" pitchFamily="34" charset="0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结束时间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</a:tr>
              <a:tr h="2209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departure_dock_id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BIGINT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FK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出发码头</a:t>
                      </a:r>
                      <a:r>
                        <a:rPr lang="en-US" sz="1600" kern="100">
                          <a:effectLst/>
                        </a:rPr>
                        <a:t>ID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</a:tr>
              <a:tr h="2266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destination_dock_id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BIGINT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FK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目的码头</a:t>
                      </a:r>
                      <a:r>
                        <a:rPr lang="en-US" sz="1600" kern="100">
                          <a:effectLst/>
                        </a:rPr>
                        <a:t>ID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</a:tr>
              <a:tr h="2266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price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DECIMAL(10,2)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zh-CN" sz="1600">
                        <a:effectLst/>
                        <a:latin typeface="Calibri" panose="020F0502020204030204" pitchFamily="34" charset="0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票价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</a:tr>
              <a:tr h="22669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remaining_tickets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BIGINT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DEFAULT 0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剩余票数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订单表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200" y="3085941"/>
          <a:ext cx="10515599" cy="2043494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340603"/>
                <a:gridCol w="2618738"/>
                <a:gridCol w="4035080"/>
                <a:gridCol w="1521178"/>
              </a:tblGrid>
              <a:tr h="3041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字段名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类型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约束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说明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</a:tr>
              <a:tr h="3041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 dirty="0" err="1">
                          <a:effectLst/>
                        </a:rPr>
                        <a:t>order_id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BIGINT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PK, AUTO_INCREMENT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订单</a:t>
                      </a:r>
                      <a:r>
                        <a:rPr lang="en-US" sz="1600" kern="100">
                          <a:effectLst/>
                        </a:rPr>
                        <a:t>ID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</a:tr>
              <a:tr h="3041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user_id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BIGINT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FK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用户</a:t>
                      </a:r>
                      <a:r>
                        <a:rPr lang="en-US" sz="1600" kern="100">
                          <a:effectLst/>
                        </a:rPr>
                        <a:t>ID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</a:tr>
              <a:tr h="3041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ticket_id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BIGINT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FK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船票</a:t>
                      </a:r>
                      <a:r>
                        <a:rPr lang="en-US" sz="1600" kern="100">
                          <a:effectLst/>
                        </a:rPr>
                        <a:t>ID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</a:tr>
              <a:tr h="30988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total_amount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DECIMAL(10,2)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endParaRPr lang="zh-CN" sz="1600" dirty="0">
                        <a:effectLst/>
                        <a:latin typeface="Calibri" panose="020F0502020204030204" pitchFamily="34" charset="0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总金额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</a:tr>
              <a:tr h="30416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payment_status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INT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DEFAULT 0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支付状态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告警表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838200" y="2912269"/>
          <a:ext cx="10515600" cy="2384489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1835684"/>
                <a:gridCol w="2631575"/>
                <a:gridCol w="4392375"/>
                <a:gridCol w="1655966"/>
              </a:tblGrid>
              <a:tr h="3111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字段名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类型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约束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说明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</a:tr>
              <a:tr h="3111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 dirty="0" err="1">
                          <a:effectLst/>
                        </a:rPr>
                        <a:t>alert_id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BIGINT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PK, AUTO_INCREMENT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告警</a:t>
                      </a:r>
                      <a:r>
                        <a:rPr lang="en-US" sz="1600" kern="100">
                          <a:effectLst/>
                        </a:rPr>
                        <a:t>ID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</a:tr>
              <a:tr h="3111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boat_id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BIGINT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FK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船只</a:t>
                      </a:r>
                      <a:r>
                        <a:rPr lang="en-US" sz="1600" kern="100">
                          <a:effectLst/>
                        </a:rPr>
                        <a:t>ID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</a:tr>
              <a:tr h="3111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alert_type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VARCHAR(50)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600" dirty="0">
                        <a:effectLst/>
                        <a:latin typeface="Calibri" panose="020F0502020204030204" pitchFamily="34" charset="0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告警类型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</a:tr>
              <a:tr h="3111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alert_time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DATETIME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600" dirty="0">
                        <a:effectLst/>
                        <a:latin typeface="Calibri" panose="020F0502020204030204" pitchFamily="34" charset="0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告警时间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</a:tr>
              <a:tr h="3111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description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TEXT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endParaRPr lang="zh-CN" sz="1600">
                        <a:effectLst/>
                        <a:latin typeface="Calibri" panose="020F0502020204030204" pitchFamily="34" charset="0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>
                          <a:effectLst/>
                        </a:rPr>
                        <a:t>告警描述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</a:tr>
              <a:tr h="3111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status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>
                          <a:effectLst/>
                        </a:rPr>
                        <a:t>INT</a:t>
                      </a:r>
                      <a:endParaRPr lang="zh-CN" sz="1600" kern="10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kern="100" dirty="0">
                          <a:effectLst/>
                        </a:rPr>
                        <a:t>DEFAULT 0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sz="1600" kern="100" dirty="0">
                          <a:effectLst/>
                        </a:rPr>
                        <a:t>告警状态</a:t>
                      </a:r>
                      <a:endParaRPr lang="zh-CN" sz="1600" kern="100" dirty="0">
                        <a:effectLst/>
                        <a:latin typeface="Times New Roman" panose="02020603050405020304" charset="0"/>
                        <a:ea typeface="宋体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触发器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当告警表插入时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88325" y="789406"/>
            <a:ext cx="8003675" cy="58118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需求分析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5459" y="-78836"/>
            <a:ext cx="5825266" cy="6858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398" y="2060859"/>
            <a:ext cx="6182318" cy="471830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存储过程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处理订单的支付逻辑，</a:t>
            </a:r>
            <a:endParaRPr lang="en-US" altLang="zh-CN" dirty="0"/>
          </a:p>
          <a:p>
            <a:r>
              <a:rPr lang="zh-CN" altLang="en-US" dirty="0"/>
              <a:t>包括验证支付金额、</a:t>
            </a:r>
            <a:endParaRPr lang="en-US" altLang="zh-CN" dirty="0"/>
          </a:p>
          <a:p>
            <a:r>
              <a:rPr lang="zh-CN" altLang="en-US" dirty="0"/>
              <a:t>记录支付信息以及更新订单状态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19113" y="0"/>
            <a:ext cx="3695639" cy="690761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索引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对类型名称、类型代码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进行索引</a:t>
            </a:r>
            <a:endParaRPr lang="en-US" altLang="zh-CN" dirty="0"/>
          </a:p>
          <a:p>
            <a:r>
              <a:rPr lang="zh-CN" altLang="en-US" dirty="0"/>
              <a:t>加速搜索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8696" y="1108374"/>
            <a:ext cx="12192000" cy="523771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6096000" y="4931252"/>
            <a:ext cx="3935578" cy="70225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数据库实施与维护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数据库实施与维护</a:t>
            </a:r>
            <a:endParaRPr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实施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PostgreSQL</a:t>
            </a:r>
            <a:r>
              <a:rPr lang="zh-CN" altLang="en-US" dirty="0"/>
              <a:t>作为</a:t>
            </a:r>
            <a:r>
              <a:rPr lang="en-US" altLang="zh-CN" dirty="0"/>
              <a:t>DBMS</a:t>
            </a:r>
            <a:endParaRPr lang="en-US" altLang="zh-CN" dirty="0"/>
          </a:p>
          <a:p>
            <a:r>
              <a:rPr lang="zh-CN" altLang="en-US" dirty="0"/>
              <a:t>优点：包括</a:t>
            </a:r>
            <a:r>
              <a:rPr lang="zh-CN" altLang="en-US" b="1" dirty="0"/>
              <a:t>地理空间支持</a:t>
            </a:r>
            <a:r>
              <a:rPr lang="zh-CN" altLang="en-US" dirty="0"/>
              <a:t>和无限制的并发、严格意义的</a:t>
            </a:r>
            <a:r>
              <a:rPr lang="en-US" altLang="zh-CN" dirty="0"/>
              <a:t>SQL</a:t>
            </a:r>
            <a:r>
              <a:rPr lang="zh-CN" altLang="en-US" dirty="0"/>
              <a:t>语句和</a:t>
            </a:r>
            <a:r>
              <a:rPr lang="zh-CN" altLang="en-US" b="1" dirty="0"/>
              <a:t>完整类型支持</a:t>
            </a:r>
            <a:endParaRPr lang="zh-CN" altLang="en-US" b="1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维护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zh-CN" altLang="en-US" dirty="0"/>
              <a:t>定期创建数据的后备拷贝</a:t>
            </a:r>
            <a:endParaRPr lang="en-US" altLang="zh-CN" dirty="0"/>
          </a:p>
          <a:p>
            <a:r>
              <a:rPr lang="zh-CN" altLang="en-US" dirty="0"/>
              <a:t>周期性地</a:t>
            </a:r>
            <a:r>
              <a:rPr lang="en-US" altLang="zh-CN" dirty="0"/>
              <a:t>"</a:t>
            </a:r>
            <a:r>
              <a:rPr lang="zh-CN" altLang="en-US" dirty="0"/>
              <a:t>清理</a:t>
            </a:r>
            <a:r>
              <a:rPr lang="en-US" altLang="zh-CN" dirty="0"/>
              <a:t>"</a:t>
            </a:r>
            <a:r>
              <a:rPr lang="zh-CN" altLang="en-US" dirty="0"/>
              <a:t>数据库</a:t>
            </a:r>
            <a:endParaRPr lang="en-US" altLang="zh-CN" dirty="0"/>
          </a:p>
          <a:p>
            <a:r>
              <a:rPr lang="en-US" altLang="zh-CN" dirty="0"/>
              <a:t>PostgreSQL</a:t>
            </a:r>
            <a:r>
              <a:rPr lang="zh-CN" altLang="en-US" dirty="0"/>
              <a:t>提供了</a:t>
            </a:r>
            <a:r>
              <a:rPr lang="en-US" altLang="zh-CN" b="1" dirty="0" err="1"/>
              <a:t>check_postgres</a:t>
            </a:r>
            <a:r>
              <a:rPr lang="zh-CN" altLang="en-US" dirty="0"/>
              <a:t>可用于检测数据库的健康</a:t>
            </a:r>
            <a:r>
              <a:rPr lang="zh-CN" altLang="en-US" b="0" i="0" dirty="0">
                <a:solidFill>
                  <a:srgbClr val="353A3F"/>
                </a:solidFill>
                <a:effectLst/>
                <a:latin typeface="Open Sans" panose="020B0606030504020204" pitchFamily="34" charset="0"/>
              </a:rPr>
              <a:t>并报告异常情况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界面展示</a:t>
            </a:r>
            <a:endParaRPr lang="zh-CN" altLang="en-US"/>
          </a:p>
        </p:txBody>
      </p:sp>
      <p:pic>
        <p:nvPicPr>
          <p:cNvPr id="5" name="内容占位符 4" descr="Snipaste_2024-12-20_13-49-2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63420" y="1825625"/>
            <a:ext cx="82638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界面展示</a:t>
            </a:r>
            <a:endParaRPr lang="zh-CN" altLang="en-US"/>
          </a:p>
        </p:txBody>
      </p:sp>
      <p:pic>
        <p:nvPicPr>
          <p:cNvPr id="3" name="内容占位符 2" descr="Snipaste_2024-12-20_13-49-3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63420" y="1825625"/>
            <a:ext cx="82638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界面展示</a:t>
            </a:r>
            <a:endParaRPr lang="zh-CN" altLang="en-US"/>
          </a:p>
        </p:txBody>
      </p:sp>
      <p:pic>
        <p:nvPicPr>
          <p:cNvPr id="2" name="内容占位符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63420" y="1825625"/>
            <a:ext cx="826389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答辩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用户需求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功能需求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概念结构设计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实体确定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船票业务</a:t>
            </a:r>
            <a:r>
              <a:rPr lang="en-US" altLang="zh-CN" dirty="0"/>
              <a:t>E-R</a:t>
            </a:r>
            <a:r>
              <a:rPr lang="zh-CN" altLang="en-US" dirty="0"/>
              <a:t>图</a:t>
            </a:r>
            <a:endParaRPr lang="zh-CN" altLang="en-US" dirty="0"/>
          </a:p>
        </p:txBody>
      </p:sp>
      <p:pic>
        <p:nvPicPr>
          <p:cNvPr id="22" name="内容占位符 21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12021" y="1825625"/>
            <a:ext cx="8367957" cy="4351338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订票业务</a:t>
            </a:r>
            <a:r>
              <a:rPr lang="en-US" altLang="zh-CN" dirty="0"/>
              <a:t>E-R</a:t>
            </a:r>
            <a:r>
              <a:rPr lang="zh-CN" altLang="en-US" dirty="0"/>
              <a:t>图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953278"/>
            <a:ext cx="10515600" cy="4096032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逻辑结构设计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mZmZDhmMTgxMGViMGI0MWVhMmYyMzVjYmEzYjc2MG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自定义 3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2081</Words>
  <Application>WPS 演示</Application>
  <PresentationFormat>宽屏</PresentationFormat>
  <Paragraphs>487</Paragraphs>
  <Slides>28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Calibri</vt:lpstr>
      <vt:lpstr>Open Sans</vt:lpstr>
      <vt:lpstr>Noto Sans Arabic Cond Med</vt:lpstr>
      <vt:lpstr>Office 主题​​</vt:lpstr>
      <vt:lpstr>船舶管理系统</vt:lpstr>
      <vt:lpstr>需求分析</vt:lpstr>
      <vt:lpstr>用户需求</vt:lpstr>
      <vt:lpstr>功能需求</vt:lpstr>
      <vt:lpstr>概念结构设计</vt:lpstr>
      <vt:lpstr>实体确定</vt:lpstr>
      <vt:lpstr>船票业务E-R图</vt:lpstr>
      <vt:lpstr>订票业务E-R图</vt:lpstr>
      <vt:lpstr>逻辑结构设计</vt:lpstr>
      <vt:lpstr>关系模式</vt:lpstr>
      <vt:lpstr>物理结构设计</vt:lpstr>
      <vt:lpstr>用户表</vt:lpstr>
      <vt:lpstr>船只类型表</vt:lpstr>
      <vt:lpstr>船只表</vt:lpstr>
      <vt:lpstr>码头表</vt:lpstr>
      <vt:lpstr>船票表</vt:lpstr>
      <vt:lpstr>订单表</vt:lpstr>
      <vt:lpstr>告警表</vt:lpstr>
      <vt:lpstr>触发器</vt:lpstr>
      <vt:lpstr>PowerPoint 演示文稿</vt:lpstr>
      <vt:lpstr>存储过程</vt:lpstr>
      <vt:lpstr>索引</vt:lpstr>
      <vt:lpstr>数据库实施与维护</vt:lpstr>
      <vt:lpstr>数据库实施与维护</vt:lpstr>
      <vt:lpstr>界面展示</vt:lpstr>
      <vt:lpstr>界面展示</vt:lpstr>
      <vt:lpstr>界面展示</vt:lpstr>
      <vt:lpstr>答辩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Moder Steven</dc:creator>
  <cp:lastModifiedBy>sakurapuare</cp:lastModifiedBy>
  <cp:revision>11</cp:revision>
  <dcterms:created xsi:type="dcterms:W3CDTF">2024-12-20T05:52:00Z</dcterms:created>
  <dcterms:modified xsi:type="dcterms:W3CDTF">2024-12-20T05:52:00Z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2024-12-20T02:53:41Z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e2046ea8-55d9-4109-b16b-268a5cbfc04d</vt:lpwstr>
  </property>
  <property fmtid="{D5CDD505-2E9C-101B-9397-08002B2CF9AE}" pid="7" name="MSIP_Label_defa4170-0d19-0005-0004-bc88714345d2_ActionId">
    <vt:lpwstr>52087d3d-fd64-4141-b043-be5bfd474d5b</vt:lpwstr>
  </property>
  <property fmtid="{D5CDD505-2E9C-101B-9397-08002B2CF9AE}" pid="8" name="MSIP_Label_defa4170-0d19-0005-0004-bc88714345d2_ContentBits">
    <vt:lpwstr>0</vt:lpwstr>
  </property>
  <property fmtid="{D5CDD505-2E9C-101B-9397-08002B2CF9AE}" pid="9" name="ICV">
    <vt:lpwstr>9B6F26D91BF6FEBF00066567C25FE6F8_42</vt:lpwstr>
  </property>
  <property fmtid="{D5CDD505-2E9C-101B-9397-08002B2CF9AE}" pid="10" name="KSOProductBuildVer">
    <vt:lpwstr>2052-12.8.2.18605</vt:lpwstr>
  </property>
</Properties>
</file>