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
  </p:handoutMasterIdLst>
  <p:sldIdLst>
    <p:sldId id="256" r:id="rId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72"/>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D2C63A4-9D5D-47CE-8D74-13AD5720E5D9}"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42D42628-864C-41D6-833F-2DBB342F4DB0}">
      <dgm:prSet phldrT="[文本]" phldr="0" custT="0"/>
      <dgm:spPr/>
      <dgm:t>
        <a:bodyPr vert="horz" wrap="square" anchorCtr="0"/>
        <a:p>
          <a:pPr>
            <a:lnSpc>
              <a:spcPct val="100000"/>
            </a:lnSpc>
            <a:spcBef>
              <a:spcPct val="0"/>
            </a:spcBef>
            <a:spcAft>
              <a:spcPct val="35000"/>
            </a:spcAft>
          </a:pPr>
          <a:r>
            <a:rPr lang="x-none" altLang="zh-CN">
              <a:latin typeface="Times New Roman" panose="02020603050405020304" charset="0"/>
              <a:cs typeface="Times New Roman" panose="02020603050405020304" charset="0"/>
            </a:rPr>
            <a:t>Collection of Data</a:t>
          </a:r>
          <a:r>
            <a:rPr lang="x-none" altLang="zh-CN">
              <a:latin typeface="Times New Roman" panose="02020603050405020304" charset="0"/>
              <a:cs typeface="Times New Roman" panose="02020603050405020304" charset="0"/>
            </a:rPr>
            <a:t/>
          </a:r>
          <a:endParaRPr lang="x-none" altLang="zh-CN">
            <a:latin typeface="Times New Roman" panose="02020603050405020304" charset="0"/>
            <a:cs typeface="Times New Roman" panose="02020603050405020304" charset="0"/>
          </a:endParaRPr>
        </a:p>
      </dgm:t>
    </dgm:pt>
    <dgm:pt modelId="{C7195306-E1B1-4ECE-8382-424ACA226556}" cxnId="{50DCB8D4-2143-4AB7-A336-0C56DFDF0F5A}" type="parTrans">
      <dgm:prSet/>
      <dgm:spPr/>
      <dgm:t>
        <a:bodyPr/>
        <a:p>
          <a:endParaRPr lang="zh-CN" altLang="en-US"/>
        </a:p>
      </dgm:t>
    </dgm:pt>
    <dgm:pt modelId="{33D8AA3E-DAD3-412E-80E1-09AFD3B5EAF9}" cxnId="{50DCB8D4-2143-4AB7-A336-0C56DFDF0F5A}" type="sibTrans">
      <dgm:prSet/>
      <dgm:spPr/>
      <dgm:t>
        <a:bodyPr/>
        <a:p>
          <a:endParaRPr lang="zh-CN" altLang="en-US"/>
        </a:p>
      </dgm:t>
    </dgm:pt>
    <dgm:pt modelId="{1FC1C8C3-63CB-4E55-BD49-AA552B8440D8}">
      <dgm:prSet phldrT="[文本]" phldr="0" custT="0"/>
      <dgm:spPr/>
      <dgm:t>
        <a:bodyPr vert="horz" wrap="square" anchorCtr="0"/>
        <a:p>
          <a:pPr>
            <a:lnSpc>
              <a:spcPct val="100000"/>
            </a:lnSpc>
            <a:spcBef>
              <a:spcPct val="0"/>
            </a:spcBef>
            <a:spcAft>
              <a:spcPct val="35000"/>
            </a:spcAft>
          </a:pPr>
          <a:r>
            <a:rPr lang="x-none" altLang="zh-CN">
              <a:latin typeface="Times New Roman" panose="02020603050405020304" charset="0"/>
              <a:cs typeface="Times New Roman" panose="02020603050405020304" charset="0"/>
            </a:rPr>
            <a:t>Temperature</a:t>
          </a:r>
          <a:r>
            <a:rPr lang="x-none" altLang="zh-CN">
              <a:latin typeface="Times New Roman" panose="02020603050405020304" charset="0"/>
              <a:cs typeface="Times New Roman" panose="02020603050405020304" charset="0"/>
            </a:rPr>
            <a:t/>
          </a:r>
          <a:endParaRPr lang="x-none" altLang="zh-CN">
            <a:latin typeface="Times New Roman" panose="02020603050405020304" charset="0"/>
            <a:cs typeface="Times New Roman" panose="02020603050405020304" charset="0"/>
          </a:endParaRPr>
        </a:p>
      </dgm:t>
    </dgm:pt>
    <dgm:pt modelId="{B025E324-1C01-4543-8D06-F931E0E78FF4}" cxnId="{FEA40238-B6DB-4E66-AF6B-087EC5971BD8}" type="parTrans">
      <dgm:prSet/>
      <dgm:spPr/>
      <dgm:t>
        <a:bodyPr/>
        <a:p>
          <a:endParaRPr lang="zh-CN" altLang="en-US"/>
        </a:p>
      </dgm:t>
    </dgm:pt>
    <dgm:pt modelId="{588AC07E-4185-4602-8798-37B6E219CC88}" cxnId="{FEA40238-B6DB-4E66-AF6B-087EC5971BD8}" type="sibTrans">
      <dgm:prSet/>
      <dgm:spPr/>
      <dgm:t>
        <a:bodyPr/>
        <a:p>
          <a:endParaRPr lang="zh-CN" altLang="en-US"/>
        </a:p>
      </dgm:t>
    </dgm:pt>
    <dgm:pt modelId="{CD68CF5D-7526-426D-8E41-018E4EC2697E}">
      <dgm:prSet phldr="0" custT="0"/>
      <dgm:spPr/>
      <dgm:t>
        <a:bodyPr vert="horz" wrap="square" anchorCtr="0"/>
        <a:p>
          <a:pPr>
            <a:lnSpc>
              <a:spcPct val="100000"/>
            </a:lnSpc>
            <a:spcBef>
              <a:spcPct val="0"/>
            </a:spcBef>
            <a:spcAft>
              <a:spcPct val="35000"/>
            </a:spcAft>
          </a:pPr>
          <a:r>
            <a:rPr lang="x-none">
              <a:latin typeface="Times New Roman" panose="02020603050405020304" charset="0"/>
              <a:cs typeface="Times New Roman" panose="02020603050405020304" charset="0"/>
            </a:rPr>
            <a:t>Density</a:t>
          </a:r>
          <a:r>
            <a:rPr lang="x-none">
              <a:latin typeface="Times New Roman" panose="02020603050405020304" charset="0"/>
              <a:cs typeface="Times New Roman" panose="02020603050405020304" charset="0"/>
            </a:rPr>
            <a:t/>
          </a:r>
          <a:endParaRPr lang="x-none">
            <a:latin typeface="Times New Roman" panose="02020603050405020304" charset="0"/>
            <a:cs typeface="Times New Roman" panose="02020603050405020304" charset="0"/>
          </a:endParaRPr>
        </a:p>
      </dgm:t>
    </dgm:pt>
    <dgm:pt modelId="{F5CE842C-6B20-4645-AD48-4E3FA5D024AA}" cxnId="{D088D8C8-0D38-417F-9931-AFD77904FF80}" type="parTrans">
      <dgm:prSet/>
      <dgm:spPr/>
    </dgm:pt>
    <dgm:pt modelId="{4DDC18C1-2EE9-483F-AB5D-90E2FE0C2A39}" cxnId="{D088D8C8-0D38-417F-9931-AFD77904FF80}" type="sibTrans">
      <dgm:prSet/>
      <dgm:spPr/>
    </dgm:pt>
    <dgm:pt modelId="{A05D3806-5723-4FF6-989A-CFBBE505DD4B}">
      <dgm:prSet phldrT="[文本]" phldr="0" custT="0"/>
      <dgm:spPr/>
      <dgm:t>
        <a:bodyPr vert="horz" wrap="square" anchorCtr="0"/>
        <a:p>
          <a:pPr>
            <a:lnSpc>
              <a:spcPct val="100000"/>
            </a:lnSpc>
            <a:spcBef>
              <a:spcPct val="0"/>
            </a:spcBef>
            <a:spcAft>
              <a:spcPct val="35000"/>
            </a:spcAft>
          </a:pPr>
          <a:r>
            <a:rPr lang="x-none" altLang="zh-CN">
              <a:latin typeface="Times New Roman" panose="02020603050405020304" charset="0"/>
              <a:cs typeface="Times New Roman" panose="02020603050405020304" charset="0"/>
            </a:rPr>
            <a:t>Salidity</a:t>
          </a:r>
          <a:r>
            <a:rPr lang="x-none" altLang="zh-CN">
              <a:latin typeface="Times New Roman" panose="02020603050405020304" charset="0"/>
              <a:cs typeface="Times New Roman" panose="02020603050405020304" charset="0"/>
            </a:rPr>
            <a:t/>
          </a:r>
          <a:endParaRPr lang="x-none" altLang="zh-CN">
            <a:latin typeface="Times New Roman" panose="02020603050405020304" charset="0"/>
            <a:cs typeface="Times New Roman" panose="02020603050405020304" charset="0"/>
          </a:endParaRPr>
        </a:p>
      </dgm:t>
    </dgm:pt>
    <dgm:pt modelId="{3B533E93-AA45-4AC9-9CB7-4EF287AB96B6}" cxnId="{A13D3B08-D75D-4E2E-AF2B-8B3F7F22C901}" type="parTrans">
      <dgm:prSet/>
      <dgm:spPr/>
      <dgm:t>
        <a:bodyPr/>
        <a:p>
          <a:endParaRPr lang="zh-CN" altLang="en-US"/>
        </a:p>
      </dgm:t>
    </dgm:pt>
    <dgm:pt modelId="{C1E7C596-43DD-4C48-95F5-50523BA11C29}" cxnId="{A13D3B08-D75D-4E2E-AF2B-8B3F7F22C901}" type="sibTrans">
      <dgm:prSet/>
      <dgm:spPr/>
      <dgm:t>
        <a:bodyPr/>
        <a:p>
          <a:endParaRPr lang="zh-CN" altLang="en-US"/>
        </a:p>
      </dgm:t>
    </dgm:pt>
    <dgm:pt modelId="{32C577E3-B2E7-4F50-83DE-6F01CC88C9C5}" type="pres">
      <dgm:prSet presAssocID="{CD2C63A4-9D5D-47CE-8D74-13AD5720E5D9}" presName="hierChild1" presStyleCnt="0">
        <dgm:presLayoutVars>
          <dgm:chPref val="1"/>
          <dgm:dir/>
          <dgm:animOne val="branch"/>
          <dgm:animLvl val="lvl"/>
          <dgm:resizeHandles/>
        </dgm:presLayoutVars>
      </dgm:prSet>
      <dgm:spPr/>
    </dgm:pt>
    <dgm:pt modelId="{127C500C-4887-40E4-B187-5B52545DCD7D}" type="pres">
      <dgm:prSet presAssocID="{42D42628-864C-41D6-833F-2DBB342F4DB0}" presName="hierRoot1" presStyleCnt="0"/>
      <dgm:spPr/>
    </dgm:pt>
    <dgm:pt modelId="{365B431B-456E-4B1C-A19C-568423617177}" type="pres">
      <dgm:prSet presAssocID="{42D42628-864C-41D6-833F-2DBB342F4DB0}" presName="composite" presStyleCnt="0"/>
      <dgm:spPr/>
    </dgm:pt>
    <dgm:pt modelId="{5CB9CF2E-F8C1-427A-832C-73E3C9485AF5}" type="pres">
      <dgm:prSet presAssocID="{42D42628-864C-41D6-833F-2DBB342F4DB0}" presName="background" presStyleLbl="node0" presStyleIdx="0" presStyleCnt="1"/>
      <dgm:spPr/>
    </dgm:pt>
    <dgm:pt modelId="{9EA914DE-A312-4852-926F-356E365C8677}" type="pres">
      <dgm:prSet presAssocID="{42D42628-864C-41D6-833F-2DBB342F4DB0}" presName="text" presStyleLbl="fgAcc0" presStyleIdx="0" presStyleCnt="1">
        <dgm:presLayoutVars>
          <dgm:chPref val="3"/>
        </dgm:presLayoutVars>
      </dgm:prSet>
      <dgm:spPr/>
    </dgm:pt>
    <dgm:pt modelId="{7996B813-D5A1-416C-BFD3-D8CB23FE7818}" type="pres">
      <dgm:prSet presAssocID="{42D42628-864C-41D6-833F-2DBB342F4DB0}" presName="hierChild2" presStyleCnt="0"/>
      <dgm:spPr/>
    </dgm:pt>
    <dgm:pt modelId="{09E7BBA0-5F8D-4D96-A214-A0567596BDAF}" type="pres">
      <dgm:prSet presAssocID="{B025E324-1C01-4543-8D06-F931E0E78FF4}" presName="Name10" presStyleLbl="parChTrans1D2" presStyleIdx="0" presStyleCnt="3"/>
      <dgm:spPr/>
    </dgm:pt>
    <dgm:pt modelId="{8D56CC28-91EB-4D35-B97C-A0CE4C54B480}" type="pres">
      <dgm:prSet presAssocID="{1FC1C8C3-63CB-4E55-BD49-AA552B8440D8}" presName="hierRoot2" presStyleCnt="0"/>
      <dgm:spPr/>
    </dgm:pt>
    <dgm:pt modelId="{1A27D8D0-0CEA-4DF6-B14F-FEB4FC25CED3}" type="pres">
      <dgm:prSet presAssocID="{1FC1C8C3-63CB-4E55-BD49-AA552B8440D8}" presName="composite2" presStyleCnt="0"/>
      <dgm:spPr/>
    </dgm:pt>
    <dgm:pt modelId="{A34195EE-C43D-4F9B-A621-CBE3CC21780D}" type="pres">
      <dgm:prSet presAssocID="{1FC1C8C3-63CB-4E55-BD49-AA552B8440D8}" presName="background2" presStyleLbl="node2" presStyleIdx="0" presStyleCnt="3"/>
      <dgm:spPr/>
    </dgm:pt>
    <dgm:pt modelId="{0EA44707-A464-4EC8-A803-F76ACC6D424E}" type="pres">
      <dgm:prSet presAssocID="{1FC1C8C3-63CB-4E55-BD49-AA552B8440D8}" presName="text2" presStyleLbl="fgAcc2" presStyleIdx="0" presStyleCnt="3" custLinFactNeighborX="-6017" custLinFactNeighborY="-6285">
        <dgm:presLayoutVars>
          <dgm:chPref val="3"/>
        </dgm:presLayoutVars>
      </dgm:prSet>
      <dgm:spPr/>
    </dgm:pt>
    <dgm:pt modelId="{6B6A2946-5A7E-4FF4-AF36-E3D5F63CFE3D}" type="pres">
      <dgm:prSet presAssocID="{1FC1C8C3-63CB-4E55-BD49-AA552B8440D8}" presName="hierChild3" presStyleCnt="0"/>
      <dgm:spPr/>
    </dgm:pt>
    <dgm:pt modelId="{2181F076-04BC-4D8D-9D22-E8F3B7E8CA2C}" type="pres">
      <dgm:prSet presAssocID="{F5CE842C-6B20-4645-AD48-4E3FA5D024AA}" presName="Name10" presStyleLbl="parChTrans1D2" presStyleIdx="1" presStyleCnt="3"/>
      <dgm:spPr/>
    </dgm:pt>
    <dgm:pt modelId="{7ED700D0-608E-430A-AAEA-08EBB30F238D}" type="pres">
      <dgm:prSet presAssocID="{CD68CF5D-7526-426D-8E41-018E4EC2697E}" presName="hierRoot2" presStyleCnt="0"/>
      <dgm:spPr/>
    </dgm:pt>
    <dgm:pt modelId="{AA5FECB8-42DF-40D4-A533-256C7F9B5341}" type="pres">
      <dgm:prSet presAssocID="{CD68CF5D-7526-426D-8E41-018E4EC2697E}" presName="composite2" presStyleCnt="0"/>
      <dgm:spPr/>
    </dgm:pt>
    <dgm:pt modelId="{7DE00917-E521-4231-A69A-997BC3722F09}" type="pres">
      <dgm:prSet presAssocID="{CD68CF5D-7526-426D-8E41-018E4EC2697E}" presName="background2" presStyleLbl="node2" presStyleIdx="1" presStyleCnt="3"/>
      <dgm:spPr/>
    </dgm:pt>
    <dgm:pt modelId="{DCD0C1D2-3D38-49BC-B545-E71617D7931E}" type="pres">
      <dgm:prSet presAssocID="{CD68CF5D-7526-426D-8E41-018E4EC2697E}" presName="text2" presStyleLbl="fgAcc2" presStyleIdx="1" presStyleCnt="3" custLinFactNeighborX="2341" custLinFactNeighborY="-1821">
        <dgm:presLayoutVars>
          <dgm:chPref val="3"/>
        </dgm:presLayoutVars>
      </dgm:prSet>
      <dgm:spPr/>
    </dgm:pt>
    <dgm:pt modelId="{C2A58C45-6A07-4072-82BB-665ADB7985A6}" type="pres">
      <dgm:prSet presAssocID="{CD68CF5D-7526-426D-8E41-018E4EC2697E}" presName="hierChild3" presStyleCnt="0"/>
      <dgm:spPr/>
    </dgm:pt>
    <dgm:pt modelId="{558A19F4-A64F-40E5-82A0-E8FA6D0D2F35}" type="pres">
      <dgm:prSet presAssocID="{3B533E93-AA45-4AC9-9CB7-4EF287AB96B6}" presName="Name10" presStyleLbl="parChTrans1D2" presStyleIdx="2" presStyleCnt="3"/>
      <dgm:spPr/>
    </dgm:pt>
    <dgm:pt modelId="{0E934F16-8941-405B-8601-29FC10B8D7A0}" type="pres">
      <dgm:prSet presAssocID="{A05D3806-5723-4FF6-989A-CFBBE505DD4B}" presName="hierRoot2" presStyleCnt="0"/>
      <dgm:spPr/>
    </dgm:pt>
    <dgm:pt modelId="{940CC847-5B2B-4831-A167-B9F242FC0F5A}" type="pres">
      <dgm:prSet presAssocID="{A05D3806-5723-4FF6-989A-CFBBE505DD4B}" presName="composite2" presStyleCnt="0"/>
      <dgm:spPr/>
    </dgm:pt>
    <dgm:pt modelId="{9BFD9D87-8C19-4DBE-8296-0309769DBFD0}" type="pres">
      <dgm:prSet presAssocID="{A05D3806-5723-4FF6-989A-CFBBE505DD4B}" presName="background2" presStyleLbl="node2" presStyleIdx="2" presStyleCnt="3"/>
      <dgm:spPr/>
    </dgm:pt>
    <dgm:pt modelId="{C9EEDAB6-9D89-4307-9A78-74562B5413C5}" type="pres">
      <dgm:prSet presAssocID="{A05D3806-5723-4FF6-989A-CFBBE505DD4B}" presName="text2" presStyleLbl="fgAcc2" presStyleIdx="2" presStyleCnt="3" custLinFactNeighborX="6188" custLinFactNeighborY="-541">
        <dgm:presLayoutVars>
          <dgm:chPref val="3"/>
        </dgm:presLayoutVars>
      </dgm:prSet>
      <dgm:spPr/>
    </dgm:pt>
    <dgm:pt modelId="{2D93EB03-7AEA-4FDD-B804-687235FEF6BB}" type="pres">
      <dgm:prSet presAssocID="{A05D3806-5723-4FF6-989A-CFBBE505DD4B}" presName="hierChild3" presStyleCnt="0"/>
      <dgm:spPr/>
    </dgm:pt>
  </dgm:ptLst>
  <dgm:cxnLst>
    <dgm:cxn modelId="{50DCB8D4-2143-4AB7-A336-0C56DFDF0F5A}" srcId="{CD2C63A4-9D5D-47CE-8D74-13AD5720E5D9}" destId="{42D42628-864C-41D6-833F-2DBB342F4DB0}" srcOrd="0" destOrd="0" parTransId="{C7195306-E1B1-4ECE-8382-424ACA226556}" sibTransId="{33D8AA3E-DAD3-412E-80E1-09AFD3B5EAF9}"/>
    <dgm:cxn modelId="{FEA40238-B6DB-4E66-AF6B-087EC5971BD8}" srcId="{42D42628-864C-41D6-833F-2DBB342F4DB0}" destId="{1FC1C8C3-63CB-4E55-BD49-AA552B8440D8}" srcOrd="0" destOrd="0" parTransId="{B025E324-1C01-4543-8D06-F931E0E78FF4}" sibTransId="{588AC07E-4185-4602-8798-37B6E219CC88}"/>
    <dgm:cxn modelId="{D088D8C8-0D38-417F-9931-AFD77904FF80}" srcId="{42D42628-864C-41D6-833F-2DBB342F4DB0}" destId="{CD68CF5D-7526-426D-8E41-018E4EC2697E}" srcOrd="1" destOrd="0" parTransId="{F5CE842C-6B20-4645-AD48-4E3FA5D024AA}" sibTransId="{4DDC18C1-2EE9-483F-AB5D-90E2FE0C2A39}"/>
    <dgm:cxn modelId="{A13D3B08-D75D-4E2E-AF2B-8B3F7F22C901}" srcId="{42D42628-864C-41D6-833F-2DBB342F4DB0}" destId="{A05D3806-5723-4FF6-989A-CFBBE505DD4B}" srcOrd="2" destOrd="0" parTransId="{3B533E93-AA45-4AC9-9CB7-4EF287AB96B6}" sibTransId="{C1E7C596-43DD-4C48-95F5-50523BA11C29}"/>
    <dgm:cxn modelId="{2D63EF46-49EA-4029-88D3-BAF97CFD1E0F}" type="presOf" srcId="{CD2C63A4-9D5D-47CE-8D74-13AD5720E5D9}" destId="{32C577E3-B2E7-4F50-83DE-6F01CC88C9C5}" srcOrd="0" destOrd="0" presId="urn:microsoft.com/office/officeart/2005/8/layout/hierarchy1"/>
    <dgm:cxn modelId="{361481AE-F2BD-4BDB-8D01-942DEF007E43}" type="presParOf" srcId="{32C577E3-B2E7-4F50-83DE-6F01CC88C9C5}" destId="{127C500C-4887-40E4-B187-5B52545DCD7D}" srcOrd="0" destOrd="0" presId="urn:microsoft.com/office/officeart/2005/8/layout/hierarchy1"/>
    <dgm:cxn modelId="{902E755E-9DC5-4569-81C0-AADC0F54E363}" type="presParOf" srcId="{127C500C-4887-40E4-B187-5B52545DCD7D}" destId="{365B431B-456E-4B1C-A19C-568423617177}" srcOrd="0" destOrd="0" presId="urn:microsoft.com/office/officeart/2005/8/layout/hierarchy1"/>
    <dgm:cxn modelId="{A4F92A34-9D2E-4054-A5FB-7F22255C652E}" type="presParOf" srcId="{365B431B-456E-4B1C-A19C-568423617177}" destId="{5CB9CF2E-F8C1-427A-832C-73E3C9485AF5}" srcOrd="0" destOrd="0" presId="urn:microsoft.com/office/officeart/2005/8/layout/hierarchy1"/>
    <dgm:cxn modelId="{0E28E039-01CE-4515-B544-744EEC6626BA}" type="presParOf" srcId="{365B431B-456E-4B1C-A19C-568423617177}" destId="{9EA914DE-A312-4852-926F-356E365C8677}" srcOrd="1" destOrd="0" presId="urn:microsoft.com/office/officeart/2005/8/layout/hierarchy1"/>
    <dgm:cxn modelId="{45D46438-B3D5-4FA7-8298-C5B87C902562}" type="presOf" srcId="{42D42628-864C-41D6-833F-2DBB342F4DB0}" destId="{9EA914DE-A312-4852-926F-356E365C8677}" srcOrd="0" destOrd="0" presId="urn:microsoft.com/office/officeart/2005/8/layout/hierarchy1"/>
    <dgm:cxn modelId="{4BC7ADDA-C2FE-4203-9C16-166C5143DF87}" type="presParOf" srcId="{127C500C-4887-40E4-B187-5B52545DCD7D}" destId="{7996B813-D5A1-416C-BFD3-D8CB23FE7818}" srcOrd="1" destOrd="0" presId="urn:microsoft.com/office/officeart/2005/8/layout/hierarchy1"/>
    <dgm:cxn modelId="{192A7062-54E7-4B80-92ED-0F3EA770750B}" type="presParOf" srcId="{7996B813-D5A1-416C-BFD3-D8CB23FE7818}" destId="{09E7BBA0-5F8D-4D96-A214-A0567596BDAF}" srcOrd="0" destOrd="1" presId="urn:microsoft.com/office/officeart/2005/8/layout/hierarchy1"/>
    <dgm:cxn modelId="{B815DA98-E856-4E03-9638-FF4C8AA64823}" type="presOf" srcId="{B025E324-1C01-4543-8D06-F931E0E78FF4}" destId="{09E7BBA0-5F8D-4D96-A214-A0567596BDAF}" srcOrd="0" destOrd="0" presId="urn:microsoft.com/office/officeart/2005/8/layout/hierarchy1"/>
    <dgm:cxn modelId="{B31CD8E6-C714-4A69-A7A9-35A9FF131B5A}" type="presParOf" srcId="{7996B813-D5A1-416C-BFD3-D8CB23FE7818}" destId="{8D56CC28-91EB-4D35-B97C-A0CE4C54B480}" srcOrd="1" destOrd="1" presId="urn:microsoft.com/office/officeart/2005/8/layout/hierarchy1"/>
    <dgm:cxn modelId="{ED462C74-714C-456A-BB0C-B76EDC6E24E9}" type="presParOf" srcId="{8D56CC28-91EB-4D35-B97C-A0CE4C54B480}" destId="{1A27D8D0-0CEA-4DF6-B14F-FEB4FC25CED3}" srcOrd="0" destOrd="1" presId="urn:microsoft.com/office/officeart/2005/8/layout/hierarchy1"/>
    <dgm:cxn modelId="{AC13893B-D734-4EA0-9AED-FF144A00E69A}" type="presParOf" srcId="{1A27D8D0-0CEA-4DF6-B14F-FEB4FC25CED3}" destId="{A34195EE-C43D-4F9B-A621-CBE3CC21780D}" srcOrd="0" destOrd="0" presId="urn:microsoft.com/office/officeart/2005/8/layout/hierarchy1"/>
    <dgm:cxn modelId="{6E8AAC93-8097-4AA7-950F-021B7640F614}" type="presParOf" srcId="{1A27D8D0-0CEA-4DF6-B14F-FEB4FC25CED3}" destId="{0EA44707-A464-4EC8-A803-F76ACC6D424E}" srcOrd="1" destOrd="0" presId="urn:microsoft.com/office/officeart/2005/8/layout/hierarchy1"/>
    <dgm:cxn modelId="{C2531E88-BD5B-48B1-B077-89270275B8B2}" type="presOf" srcId="{1FC1C8C3-63CB-4E55-BD49-AA552B8440D8}" destId="{0EA44707-A464-4EC8-A803-F76ACC6D424E}" srcOrd="0" destOrd="0" presId="urn:microsoft.com/office/officeart/2005/8/layout/hierarchy1"/>
    <dgm:cxn modelId="{7460E8E5-E7B4-459A-A2C1-2BB1D999085C}" type="presParOf" srcId="{8D56CC28-91EB-4D35-B97C-A0CE4C54B480}" destId="{6B6A2946-5A7E-4FF4-AF36-E3D5F63CFE3D}" srcOrd="1" destOrd="1" presId="urn:microsoft.com/office/officeart/2005/8/layout/hierarchy1"/>
    <dgm:cxn modelId="{A0D3E606-F156-496F-B03D-09D70FF7D433}" type="presParOf" srcId="{7996B813-D5A1-416C-BFD3-D8CB23FE7818}" destId="{2181F076-04BC-4D8D-9D22-E8F3B7E8CA2C}" srcOrd="2" destOrd="1" presId="urn:microsoft.com/office/officeart/2005/8/layout/hierarchy1"/>
    <dgm:cxn modelId="{C100DE15-7105-4DE4-B498-94388F04CF15}" type="presOf" srcId="{F5CE842C-6B20-4645-AD48-4E3FA5D024AA}" destId="{2181F076-04BC-4D8D-9D22-E8F3B7E8CA2C}" srcOrd="0" destOrd="0" presId="urn:microsoft.com/office/officeart/2005/8/layout/hierarchy1"/>
    <dgm:cxn modelId="{7C672A48-FFB0-483B-A5F5-503F6504AE29}" type="presParOf" srcId="{7996B813-D5A1-416C-BFD3-D8CB23FE7818}" destId="{7ED700D0-608E-430A-AAEA-08EBB30F238D}" srcOrd="3" destOrd="1" presId="urn:microsoft.com/office/officeart/2005/8/layout/hierarchy1"/>
    <dgm:cxn modelId="{AC0EC265-7212-4464-8E9E-965254EEA9E5}" type="presParOf" srcId="{7ED700D0-608E-430A-AAEA-08EBB30F238D}" destId="{AA5FECB8-42DF-40D4-A533-256C7F9B5341}" srcOrd="0" destOrd="3" presId="urn:microsoft.com/office/officeart/2005/8/layout/hierarchy1"/>
    <dgm:cxn modelId="{0556CCA5-CB01-43ED-96A1-2B185809A4D5}" type="presParOf" srcId="{AA5FECB8-42DF-40D4-A533-256C7F9B5341}" destId="{7DE00917-E521-4231-A69A-997BC3722F09}" srcOrd="0" destOrd="0" presId="urn:microsoft.com/office/officeart/2005/8/layout/hierarchy1"/>
    <dgm:cxn modelId="{7296AAE2-A5D4-4872-A8F7-F19958A82014}" type="presParOf" srcId="{AA5FECB8-42DF-40D4-A533-256C7F9B5341}" destId="{DCD0C1D2-3D38-49BC-B545-E71617D7931E}" srcOrd="1" destOrd="0" presId="urn:microsoft.com/office/officeart/2005/8/layout/hierarchy1"/>
    <dgm:cxn modelId="{1C3B887D-DF21-4EFF-8D32-D720B9572689}" type="presOf" srcId="{CD68CF5D-7526-426D-8E41-018E4EC2697E}" destId="{DCD0C1D2-3D38-49BC-B545-E71617D7931E}" srcOrd="0" destOrd="0" presId="urn:microsoft.com/office/officeart/2005/8/layout/hierarchy1"/>
    <dgm:cxn modelId="{C223333C-82C2-4D73-AD3C-04227A8C11CD}" type="presParOf" srcId="{7ED700D0-608E-430A-AAEA-08EBB30F238D}" destId="{C2A58C45-6A07-4072-82BB-665ADB7985A6}" srcOrd="1" destOrd="3" presId="urn:microsoft.com/office/officeart/2005/8/layout/hierarchy1"/>
    <dgm:cxn modelId="{E5267775-33E4-49FB-A899-934AA0B45E9A}" type="presParOf" srcId="{7996B813-D5A1-416C-BFD3-D8CB23FE7818}" destId="{558A19F4-A64F-40E5-82A0-E8FA6D0D2F35}" srcOrd="4" destOrd="1" presId="urn:microsoft.com/office/officeart/2005/8/layout/hierarchy1"/>
    <dgm:cxn modelId="{4536C08D-03D2-4994-855F-20416CC8B7A8}" type="presOf" srcId="{3B533E93-AA45-4AC9-9CB7-4EF287AB96B6}" destId="{558A19F4-A64F-40E5-82A0-E8FA6D0D2F35}" srcOrd="0" destOrd="0" presId="urn:microsoft.com/office/officeart/2005/8/layout/hierarchy1"/>
    <dgm:cxn modelId="{6C7D640B-B6D8-4434-B4C2-7B75EA2062EC}" type="presParOf" srcId="{7996B813-D5A1-416C-BFD3-D8CB23FE7818}" destId="{0E934F16-8941-405B-8601-29FC10B8D7A0}" srcOrd="5" destOrd="1" presId="urn:microsoft.com/office/officeart/2005/8/layout/hierarchy1"/>
    <dgm:cxn modelId="{BAE5EB06-1CC0-4CB0-BB54-69BCDC6C9245}" type="presParOf" srcId="{0E934F16-8941-405B-8601-29FC10B8D7A0}" destId="{940CC847-5B2B-4831-A167-B9F242FC0F5A}" srcOrd="0" destOrd="5" presId="urn:microsoft.com/office/officeart/2005/8/layout/hierarchy1"/>
    <dgm:cxn modelId="{13055111-0AA6-4F12-BC85-AF974E0B0A98}" type="presParOf" srcId="{940CC847-5B2B-4831-A167-B9F242FC0F5A}" destId="{9BFD9D87-8C19-4DBE-8296-0309769DBFD0}" srcOrd="0" destOrd="0" presId="urn:microsoft.com/office/officeart/2005/8/layout/hierarchy1"/>
    <dgm:cxn modelId="{9262CB1C-175F-4494-B97C-17B909A20FF6}" type="presParOf" srcId="{940CC847-5B2B-4831-A167-B9F242FC0F5A}" destId="{C9EEDAB6-9D89-4307-9A78-74562B5413C5}" srcOrd="1" destOrd="0" presId="urn:microsoft.com/office/officeart/2005/8/layout/hierarchy1"/>
    <dgm:cxn modelId="{F1136551-7BFF-405F-BE80-A422C3AE3B0C}" type="presOf" srcId="{A05D3806-5723-4FF6-989A-CFBBE505DD4B}" destId="{C9EEDAB6-9D89-4307-9A78-74562B5413C5}" srcOrd="0" destOrd="0" presId="urn:microsoft.com/office/officeart/2005/8/layout/hierarchy1"/>
    <dgm:cxn modelId="{8CC5EE9E-7651-41A4-AC4E-626D0034BC41}" type="presParOf" srcId="{0E934F16-8941-405B-8601-29FC10B8D7A0}" destId="{2D93EB03-7AEA-4FDD-B804-687235FEF6BB}" srcOrd="1" destOrd="5"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771359-8BFD-465E-9E44-04347C861335}" type="doc">
      <dgm:prSet loTypeId="process" loCatId="process" qsTypeId="urn:microsoft.com/office/officeart/2005/8/quickstyle/simple5" qsCatId="simple" csTypeId="urn:microsoft.com/office/officeart/2005/8/colors/accent1_2" csCatId="accent1" phldr="0"/>
      <dgm:spPr/>
      <dgm:t>
        <a:bodyPr/>
        <a:p>
          <a:endParaRPr lang="zh-CN" altLang="en-US"/>
        </a:p>
      </dgm:t>
    </dgm:pt>
    <dgm:pt modelId="{EEB650F9-EA31-44E5-8031-A3228DAB3560}">
      <dgm:prSet phldrT="[文本]" phldr="0" custT="0"/>
      <dgm:spPr/>
      <dgm:t>
        <a:bodyPr vert="horz" wrap="square"/>
        <a:p>
          <a:pPr>
            <a:lnSpc>
              <a:spcPct val="100000"/>
            </a:lnSpc>
            <a:spcBef>
              <a:spcPct val="0"/>
            </a:spcBef>
            <a:spcAft>
              <a:spcPct val="35000"/>
            </a:spcAft>
          </a:pPr>
          <a:r>
            <a:rPr lang="en-US" altLang="zh-CN">
              <a:latin typeface="Times New Roman" panose="02020603050405020304" charset="0"/>
              <a:cs typeface="Times New Roman" panose="02020603050405020304" charset="0"/>
              <a:sym typeface="+mn-ea"/>
            </a:rPr>
            <a:t>Establishment of</a:t>
          </a:r>
          <a:r>
            <a:rPr lang="x-none" altLang="en-US">
              <a:latin typeface="Times New Roman" panose="02020603050405020304" charset="0"/>
              <a:cs typeface="Times New Roman" panose="02020603050405020304" charset="0"/>
              <a:sym typeface="+mn-ea"/>
            </a:rPr>
            <a:t> Uncertanty</a:t>
          </a:r>
          <a:r>
            <a:rPr lang="zh-CN" altLang="en-US">
              <a:latin typeface="Times New Roman" panose="02020603050405020304" charset="0"/>
              <a:cs typeface="Times New Roman" panose="02020603050405020304" charset="0"/>
            </a:rPr>
            <a:t/>
          </a:r>
          <a:endParaRPr lang="zh-CN" altLang="en-US">
            <a:latin typeface="Times New Roman" panose="02020603050405020304" charset="0"/>
            <a:cs typeface="Times New Roman" panose="02020603050405020304" charset="0"/>
          </a:endParaRPr>
        </a:p>
      </dgm:t>
    </dgm:pt>
    <dgm:pt modelId="{99DAD19C-EC6F-44EC-9046-BAE15C4FA03C}" cxnId="{98B5C284-2FA6-456A-841E-DB075E558823}" type="parTrans">
      <dgm:prSet/>
      <dgm:spPr/>
      <dgm:t>
        <a:bodyPr/>
        <a:p>
          <a:endParaRPr lang="zh-CN" altLang="en-US"/>
        </a:p>
      </dgm:t>
    </dgm:pt>
    <dgm:pt modelId="{4037C8F8-F7E5-49CB-AB0E-99573CA98D06}" cxnId="{98B5C284-2FA6-456A-841E-DB075E558823}" type="sibTrans">
      <dgm:prSet/>
      <dgm:spPr/>
      <dgm:t>
        <a:bodyPr/>
        <a:p>
          <a:endParaRPr lang="zh-CN" altLang="en-US"/>
        </a:p>
      </dgm:t>
    </dgm:pt>
    <dgm:pt modelId="{9E9F191A-F968-4CCB-8A75-F7C7328F35FA}">
      <dgm:prSet phldrT="[文本]" phldr="0" custT="0"/>
      <dgm:spPr/>
      <dgm:t>
        <a:bodyPr vert="horz" wrap="square"/>
        <a:p>
          <a:pPr>
            <a:lnSpc>
              <a:spcPct val="100000"/>
            </a:lnSpc>
            <a:spcBef>
              <a:spcPct val="0"/>
            </a:spcBef>
            <a:spcAft>
              <a:spcPct val="35000"/>
            </a:spcAft>
          </a:pPr>
          <a:r>
            <a:rPr lang="x-none" altLang="zh-CN">
              <a:latin typeface="Times New Roman" panose="02020603050405020304" charset="0"/>
              <a:cs typeface="Times New Roman" panose="02020603050405020304" charset="0"/>
            </a:rPr>
            <a:t>Temperature, Density, Salidity, etc.</a:t>
          </a:r>
          <a:r>
            <a:rPr lang="x-none" altLang="zh-CN">
              <a:latin typeface="Times New Roman" panose="02020603050405020304" charset="0"/>
              <a:cs typeface="Times New Roman" panose="02020603050405020304" charset="0"/>
            </a:rPr>
            <a:t/>
          </a:r>
          <a:endParaRPr lang="x-none" altLang="zh-CN">
            <a:latin typeface="Times New Roman" panose="02020603050405020304" charset="0"/>
            <a:cs typeface="Times New Roman" panose="02020603050405020304" charset="0"/>
          </a:endParaRPr>
        </a:p>
      </dgm:t>
    </dgm:pt>
    <dgm:pt modelId="{E2A96FDE-AD91-4C0F-9BE2-E2BA855FBDEC}" cxnId="{685E3EE0-D9F5-46F3-AF3F-B9BF6CC7BF52}" type="parTrans">
      <dgm:prSet/>
      <dgm:spPr/>
      <dgm:t>
        <a:bodyPr/>
        <a:p>
          <a:endParaRPr lang="zh-CN" altLang="en-US"/>
        </a:p>
      </dgm:t>
    </dgm:pt>
    <dgm:pt modelId="{D955AC04-5176-4A12-B6D5-9BA8B6F3648B}" cxnId="{685E3EE0-D9F5-46F3-AF3F-B9BF6CC7BF52}" type="sibTrans">
      <dgm:prSet/>
      <dgm:spPr/>
      <dgm:t>
        <a:bodyPr/>
        <a:p>
          <a:endParaRPr lang="zh-CN" altLang="en-US"/>
        </a:p>
      </dgm:t>
    </dgm:pt>
    <dgm:pt modelId="{74E7049D-3B61-45D3-ACDC-EF176417E62A}">
      <dgm:prSet phldrT="[文本]" phldr="0" custT="0"/>
      <dgm:spPr/>
      <dgm:t>
        <a:bodyPr vert="horz" wrap="square"/>
        <a:p>
          <a:pPr>
            <a:lnSpc>
              <a:spcPct val="100000"/>
            </a:lnSpc>
            <a:spcBef>
              <a:spcPct val="0"/>
            </a:spcBef>
            <a:spcAft>
              <a:spcPct val="35000"/>
            </a:spcAft>
          </a:pPr>
          <a:r>
            <a:rPr lang="x-none" altLang="zh-CN">
              <a:latin typeface="Times New Roman" panose="02020603050405020304" charset="0"/>
              <a:cs typeface="Times New Roman" panose="02020603050405020304" charset="0"/>
            </a:rPr>
            <a:t>Possible Scenarios for integrating uncertainty</a:t>
          </a:r>
          <a:r>
            <a:rPr lang="x-none" altLang="zh-CN">
              <a:latin typeface="Times New Roman" panose="02020603050405020304" charset="0"/>
              <a:cs typeface="Times New Roman" panose="02020603050405020304" charset="0"/>
            </a:rPr>
            <a:t/>
          </a:r>
          <a:endParaRPr lang="x-none" altLang="zh-CN">
            <a:latin typeface="Times New Roman" panose="02020603050405020304" charset="0"/>
            <a:cs typeface="Times New Roman" panose="02020603050405020304" charset="0"/>
          </a:endParaRPr>
        </a:p>
      </dgm:t>
    </dgm:pt>
    <dgm:pt modelId="{3E93F073-BD60-4A34-B28C-C954313937A0}" cxnId="{3380C802-80C6-4FDE-81AA-3C286A8621A5}" type="parTrans">
      <dgm:prSet/>
      <dgm:spPr/>
      <dgm:t>
        <a:bodyPr/>
        <a:p>
          <a:endParaRPr lang="zh-CN" altLang="en-US"/>
        </a:p>
      </dgm:t>
    </dgm:pt>
    <dgm:pt modelId="{8953DE3B-6E67-4289-847D-74CB64FCF20E}" cxnId="{3380C802-80C6-4FDE-81AA-3C286A8621A5}" type="sibTrans">
      <dgm:prSet/>
      <dgm:spPr/>
      <dgm:t>
        <a:bodyPr/>
        <a:p>
          <a:endParaRPr lang="zh-CN" altLang="en-US"/>
        </a:p>
      </dgm:t>
    </dgm:pt>
    <dgm:pt modelId="{DA079357-CE50-4940-9D39-5206B4B6747E}" type="pres">
      <dgm:prSet presAssocID="{D9771359-8BFD-465E-9E44-04347C861335}" presName="Name0" presStyleCnt="0">
        <dgm:presLayoutVars>
          <dgm:dir/>
          <dgm:animLvl val="lvl"/>
          <dgm:resizeHandles val="exact"/>
        </dgm:presLayoutVars>
      </dgm:prSet>
      <dgm:spPr/>
    </dgm:pt>
    <dgm:pt modelId="{80D1FAF9-48F4-4ADF-A92F-3152A1EC6098}" type="pres">
      <dgm:prSet presAssocID="{EEB650F9-EA31-44E5-8031-A3228DAB3560}" presName="vertFlow" presStyleCnt="0"/>
      <dgm:spPr/>
    </dgm:pt>
    <dgm:pt modelId="{717966B2-56E0-4340-8D0B-AC34E8D01B90}" type="pres">
      <dgm:prSet presAssocID="{EEB650F9-EA31-44E5-8031-A3228DAB3560}" presName="header" presStyleLbl="node1" presStyleIdx="0" presStyleCnt="1"/>
      <dgm:spPr/>
    </dgm:pt>
    <dgm:pt modelId="{546A5835-6576-41D6-BAE9-6D31C06014FF}" type="pres">
      <dgm:prSet presAssocID="{E2A96FDE-AD91-4C0F-9BE2-E2BA855FBDEC}" presName="parTrans" presStyleLbl="sibTrans2D1" presStyleIdx="0" presStyleCnt="2"/>
      <dgm:spPr/>
    </dgm:pt>
    <dgm:pt modelId="{A515B6A9-0F0E-4A03-AF74-4E28BC797F55}" type="pres">
      <dgm:prSet presAssocID="{9E9F191A-F968-4CCB-8A75-F7C7328F35FA}" presName="child" presStyleLbl="alignAccFollowNode1" presStyleIdx="0" presStyleCnt="2">
        <dgm:presLayoutVars>
          <dgm:chMax val="0"/>
          <dgm:bulletEnabled val="1"/>
        </dgm:presLayoutVars>
      </dgm:prSet>
      <dgm:spPr/>
    </dgm:pt>
    <dgm:pt modelId="{5CA6E640-AD0C-4D86-AD56-CD0296B4CD73}" type="pres">
      <dgm:prSet presAssocID="{D955AC04-5176-4A12-B6D5-9BA8B6F3648B}" presName="sibTrans" presStyleLbl="sibTrans2D1" presStyleIdx="1" presStyleCnt="2"/>
      <dgm:spPr/>
    </dgm:pt>
    <dgm:pt modelId="{090AF1B6-C33E-433B-AD79-DE435B62D85C}" type="pres">
      <dgm:prSet presAssocID="{74E7049D-3B61-45D3-ACDC-EF176417E62A}" presName="child" presStyleLbl="alignAccFollowNode1" presStyleIdx="1" presStyleCnt="2">
        <dgm:presLayoutVars>
          <dgm:chMax val="0"/>
          <dgm:bulletEnabled val="1"/>
        </dgm:presLayoutVars>
      </dgm:prSet>
      <dgm:spPr/>
    </dgm:pt>
  </dgm:ptLst>
  <dgm:cxnLst>
    <dgm:cxn modelId="{98B5C284-2FA6-456A-841E-DB075E558823}" srcId="{D9771359-8BFD-465E-9E44-04347C861335}" destId="{EEB650F9-EA31-44E5-8031-A3228DAB3560}" srcOrd="0" destOrd="0" parTransId="{99DAD19C-EC6F-44EC-9046-BAE15C4FA03C}" sibTransId="{4037C8F8-F7E5-49CB-AB0E-99573CA98D06}"/>
    <dgm:cxn modelId="{685E3EE0-D9F5-46F3-AF3F-B9BF6CC7BF52}" srcId="{EEB650F9-EA31-44E5-8031-A3228DAB3560}" destId="{9E9F191A-F968-4CCB-8A75-F7C7328F35FA}" srcOrd="0" destOrd="0" parTransId="{E2A96FDE-AD91-4C0F-9BE2-E2BA855FBDEC}" sibTransId="{D955AC04-5176-4A12-B6D5-9BA8B6F3648B}"/>
    <dgm:cxn modelId="{3380C802-80C6-4FDE-81AA-3C286A8621A5}" srcId="{EEB650F9-EA31-44E5-8031-A3228DAB3560}" destId="{74E7049D-3B61-45D3-ACDC-EF176417E62A}" srcOrd="1" destOrd="0" parTransId="{3E93F073-BD60-4A34-B28C-C954313937A0}" sibTransId="{8953DE3B-6E67-4289-847D-74CB64FCF20E}"/>
    <dgm:cxn modelId="{11A412E3-9455-426B-82FF-A6CC353B730F}" type="presOf" srcId="{D9771359-8BFD-465E-9E44-04347C861335}" destId="{DA079357-CE50-4940-9D39-5206B4B6747E}" srcOrd="0" destOrd="0" presId="urn:microsoft.com/office/officeart/2005/8/layout/lProcess1"/>
    <dgm:cxn modelId="{5D0BF79B-8E45-4622-9CC3-586D8F6AE8BA}" type="presParOf" srcId="{DA079357-CE50-4940-9D39-5206B4B6747E}" destId="{80D1FAF9-48F4-4ADF-A92F-3152A1EC6098}" srcOrd="0" destOrd="0" presId="urn:microsoft.com/office/officeart/2005/8/layout/lProcess1"/>
    <dgm:cxn modelId="{3384C1D4-B617-4359-AA18-0C03514D3201}" type="presParOf" srcId="{80D1FAF9-48F4-4ADF-A92F-3152A1EC6098}" destId="{717966B2-56E0-4340-8D0B-AC34E8D01B90}" srcOrd="0" destOrd="0" presId="urn:microsoft.com/office/officeart/2005/8/layout/lProcess1"/>
    <dgm:cxn modelId="{42BEC72E-C606-4F0E-90BD-0DAEB65A9965}" type="presOf" srcId="{EEB650F9-EA31-44E5-8031-A3228DAB3560}" destId="{717966B2-56E0-4340-8D0B-AC34E8D01B90}" srcOrd="0" destOrd="0" presId="urn:microsoft.com/office/officeart/2005/8/layout/lProcess1"/>
    <dgm:cxn modelId="{5FE98616-0271-49AF-95E8-3E113A7127F0}" type="presParOf" srcId="{80D1FAF9-48F4-4ADF-A92F-3152A1EC6098}" destId="{546A5835-6576-41D6-BAE9-6D31C06014FF}" srcOrd="1" destOrd="0" presId="urn:microsoft.com/office/officeart/2005/8/layout/lProcess1"/>
    <dgm:cxn modelId="{8BE8355F-9B42-458C-AC4D-58A25FFDAAE0}" type="presOf" srcId="{E2A96FDE-AD91-4C0F-9BE2-E2BA855FBDEC}" destId="{546A5835-6576-41D6-BAE9-6D31C06014FF}" srcOrd="0" destOrd="0" presId="urn:microsoft.com/office/officeart/2005/8/layout/lProcess1"/>
    <dgm:cxn modelId="{34E3785D-7B44-4EAD-9D47-31F8446CCA4E}" type="presParOf" srcId="{80D1FAF9-48F4-4ADF-A92F-3152A1EC6098}" destId="{A515B6A9-0F0E-4A03-AF74-4E28BC797F55}" srcOrd="2" destOrd="0" presId="urn:microsoft.com/office/officeart/2005/8/layout/lProcess1"/>
    <dgm:cxn modelId="{D3A1204B-C624-4324-A3F8-C6A9D0C6F8C6}" type="presOf" srcId="{9E9F191A-F968-4CCB-8A75-F7C7328F35FA}" destId="{A515B6A9-0F0E-4A03-AF74-4E28BC797F55}" srcOrd="0" destOrd="0" presId="urn:microsoft.com/office/officeart/2005/8/layout/lProcess1"/>
    <dgm:cxn modelId="{7AFC9461-F01D-4BB8-B254-70A792A9D3CE}" type="presParOf" srcId="{80D1FAF9-48F4-4ADF-A92F-3152A1EC6098}" destId="{5CA6E640-AD0C-4D86-AD56-CD0296B4CD73}" srcOrd="3" destOrd="0" presId="urn:microsoft.com/office/officeart/2005/8/layout/lProcess1"/>
    <dgm:cxn modelId="{C5ECDDE5-7A26-4EF2-990D-655F57CCBAC4}" type="presOf" srcId="{D955AC04-5176-4A12-B6D5-9BA8B6F3648B}" destId="{5CA6E640-AD0C-4D86-AD56-CD0296B4CD73}" srcOrd="0" destOrd="0" presId="urn:microsoft.com/office/officeart/2005/8/layout/lProcess1"/>
    <dgm:cxn modelId="{D0A45FAE-ABAA-4BBA-9489-66D5DD7DFA69}" type="presParOf" srcId="{80D1FAF9-48F4-4ADF-A92F-3152A1EC6098}" destId="{090AF1B6-C33E-433B-AD79-DE435B62D85C}" srcOrd="4" destOrd="0" presId="urn:microsoft.com/office/officeart/2005/8/layout/lProcess1"/>
    <dgm:cxn modelId="{6E579C8D-AC70-47C3-85FB-8A5301934EDF}" type="presOf" srcId="{74E7049D-3B61-45D3-ACDC-EF176417E62A}" destId="{090AF1B6-C33E-433B-AD79-DE435B62D85C}" srcOrd="0" destOrd="0" presId="urn:microsoft.com/office/officeart/2005/8/layout/l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047DBF-95AA-40BC-A783-377E8F18B84D}" type="doc">
      <dgm:prSet loTypeId="urn:microsoft.com/office/officeart/2008/layout/HorizontalMultiLevel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0"/>
      <dgm:spPr/>
      <dgm:t>
        <a:bodyPr vert="horz" wrap="square"/>
        <a:p>
          <a:pPr>
            <a:lnSpc>
              <a:spcPct val="100000"/>
            </a:lnSpc>
            <a:spcBef>
              <a:spcPct val="0"/>
            </a:spcBef>
            <a:spcAft>
              <a:spcPct val="35000"/>
            </a:spcAft>
          </a:pPr>
          <a:r>
            <a:rPr lang="x-none" altLang="zh-CN">
              <a:latin typeface="Times New Roman" panose="02020603050405020304" charset="0"/>
              <a:cs typeface="Times New Roman" panose="02020603050405020304" charset="0"/>
            </a:rPr>
            <a:t>Other Uncertainties to  COnsider</a:t>
          </a:r>
          <a:r>
            <a:rPr lang="x-none" altLang="zh-CN">
              <a:latin typeface="Times New Roman" panose="02020603050405020304" charset="0"/>
              <a:cs typeface="Times New Roman" panose="02020603050405020304" charset="0"/>
            </a:rPr>
            <a:t/>
          </a:r>
          <a:endParaRPr lang="x-none" altLang="zh-CN">
            <a:latin typeface="Times New Roman" panose="02020603050405020304" charset="0"/>
            <a:cs typeface="Times New Roman" panose="02020603050405020304" charset="0"/>
          </a:endParaRPr>
        </a:p>
      </dgm:t>
    </dgm:pt>
    <dgm:pt modelId="{C208B5D8-5995-4479-A42A-8A55E56C12D9}" cxnId="{D4C6A234-568F-44CC-98E8-3F7BE68BB4D8}" type="parTrans">
      <dgm:prSet/>
      <dgm:spPr/>
      <dgm:t>
        <a:bodyPr/>
        <a:p>
          <a:endParaRPr lang="zh-CN" altLang="en-US"/>
        </a:p>
      </dgm:t>
    </dgm:pt>
    <dgm:pt modelId="{789CBC20-C209-4F6E-8277-16D1CD2BC23E}" cxnId="{D4C6A234-568F-44CC-98E8-3F7BE68BB4D8}" type="sibTrans">
      <dgm:prSet/>
      <dgm:spPr/>
      <dgm:t>
        <a:bodyPr/>
        <a:p>
          <a:endParaRPr lang="zh-CN" altLang="en-US"/>
        </a:p>
      </dgm:t>
    </dgm:pt>
    <dgm:pt modelId="{43C98814-3703-4708-9480-0269618948C5}">
      <dgm:prSet phldrT="[文本]" phldr="0" custT="0"/>
      <dgm:spPr/>
      <dgm:t>
        <a:bodyPr vert="horz" wrap="square"/>
        <a:p>
          <a:pPr>
            <a:lnSpc>
              <a:spcPct val="100000"/>
            </a:lnSpc>
            <a:spcBef>
              <a:spcPct val="0"/>
            </a:spcBef>
            <a:spcAft>
              <a:spcPct val="35000"/>
            </a:spcAft>
          </a:pPr>
          <a:r>
            <a:rPr lang="x-none" altLang="zh-CN">
              <a:latin typeface="Times New Roman" panose="02020603050405020304" charset="0"/>
              <a:cs typeface="Times New Roman" panose="02020603050405020304" charset="0"/>
            </a:rPr>
            <a:t>Lighting</a:t>
          </a:r>
          <a:r>
            <a:rPr lang="x-none" altLang="zh-CN">
              <a:latin typeface="Times New Roman" panose="02020603050405020304" charset="0"/>
              <a:cs typeface="Times New Roman" panose="02020603050405020304" charset="0"/>
            </a:rPr>
            <a:t/>
          </a:r>
          <a:endParaRPr lang="x-none" altLang="zh-CN">
            <a:latin typeface="Times New Roman" panose="02020603050405020304" charset="0"/>
            <a:cs typeface="Times New Roman" panose="02020603050405020304" charset="0"/>
          </a:endParaRPr>
        </a:p>
      </dgm:t>
    </dgm:pt>
    <dgm:pt modelId="{CEE48522-27B1-4F7F-84F9-D98425D345C1}" cxnId="{155E2887-4624-4604-92AE-88C43050C1C2}" type="parTrans">
      <dgm:prSet phldr="0" custT="0"/>
      <dgm:spPr/>
      <dgm:t>
        <a:bodyPr vert="horz" wrap="square"/>
        <a:p>
          <a:pPr>
            <a:lnSpc>
              <a:spcPct val="100000"/>
            </a:lnSpc>
            <a:spcBef>
              <a:spcPct val="0"/>
            </a:spcBef>
            <a:spcAft>
              <a:spcPct val="35000"/>
            </a:spcAft>
          </a:pPr>
          <a:r>
            <a:rPr lang="zh-CN" altLang="en-US">
              <a:latin typeface="Times New Roman" panose="02020603050405020304" charset="0"/>
              <a:cs typeface="Times New Roman" panose="02020603050405020304" charset="0"/>
            </a:rPr>
            <a:t/>
          </a:r>
          <a:endParaRPr lang="zh-CN" altLang="en-US">
            <a:latin typeface="Times New Roman" panose="02020603050405020304" charset="0"/>
            <a:cs typeface="Times New Roman" panose="02020603050405020304" charset="0"/>
          </a:endParaRPr>
        </a:p>
      </dgm:t>
    </dgm:pt>
    <dgm:pt modelId="{8F8E0805-276C-4375-BEB7-3681B4D5E062}" cxnId="{155E2887-4624-4604-92AE-88C43050C1C2}" type="sibTrans">
      <dgm:prSet/>
      <dgm:spPr/>
      <dgm:t>
        <a:bodyPr/>
        <a:p>
          <a:endParaRPr lang="zh-CN" altLang="en-US"/>
        </a:p>
      </dgm:t>
    </dgm:pt>
    <dgm:pt modelId="{EEA9BF43-52EA-422D-B843-A7E2D98344F1}">
      <dgm:prSet phldrT="[文本]" phldr="0" custT="0"/>
      <dgm:spPr/>
      <dgm:t>
        <a:bodyPr vert="horz" wrap="square"/>
        <a:p>
          <a:pPr>
            <a:lnSpc>
              <a:spcPct val="100000"/>
            </a:lnSpc>
            <a:spcBef>
              <a:spcPct val="0"/>
            </a:spcBef>
            <a:spcAft>
              <a:spcPct val="35000"/>
            </a:spcAft>
          </a:pPr>
          <a:r>
            <a:rPr lang="x-none" altLang="zh-CN">
              <a:latin typeface="Times New Roman" panose="02020603050405020304" charset="0"/>
              <a:cs typeface="Times New Roman" panose="02020603050405020304" charset="0"/>
            </a:rPr>
            <a:t>Climate</a:t>
          </a:r>
          <a:r>
            <a:rPr lang="x-none" altLang="zh-CN">
              <a:latin typeface="Times New Roman" panose="02020603050405020304" charset="0"/>
              <a:cs typeface="Times New Roman" panose="02020603050405020304" charset="0"/>
            </a:rPr>
            <a:t/>
          </a:r>
          <a:endParaRPr lang="x-none" altLang="zh-CN">
            <a:latin typeface="Times New Roman" panose="02020603050405020304" charset="0"/>
            <a:cs typeface="Times New Roman" panose="02020603050405020304" charset="0"/>
          </a:endParaRPr>
        </a:p>
      </dgm:t>
    </dgm:pt>
    <dgm:pt modelId="{DD4B9A5E-AF0E-4E40-AE50-8ADA48B6C96E}" cxnId="{DF915B30-1C76-4EA8-B000-D63EAA794A1F}" type="parTrans">
      <dgm:prSet phldr="0" custT="0"/>
      <dgm:spPr/>
      <dgm:t>
        <a:bodyPr vert="horz" wrap="square"/>
        <a:p>
          <a:pPr>
            <a:lnSpc>
              <a:spcPct val="100000"/>
            </a:lnSpc>
            <a:spcBef>
              <a:spcPct val="0"/>
            </a:spcBef>
            <a:spcAft>
              <a:spcPct val="35000"/>
            </a:spcAft>
          </a:pPr>
          <a:r>
            <a:rPr lang="zh-CN" altLang="en-US">
              <a:latin typeface="Times New Roman" panose="02020603050405020304" charset="0"/>
              <a:cs typeface="Times New Roman" panose="02020603050405020304" charset="0"/>
            </a:rPr>
            <a:t/>
          </a:r>
          <a:endParaRPr lang="zh-CN" altLang="en-US">
            <a:latin typeface="Times New Roman" panose="02020603050405020304" charset="0"/>
            <a:cs typeface="Times New Roman" panose="02020603050405020304" charset="0"/>
          </a:endParaRPr>
        </a:p>
      </dgm:t>
    </dgm:pt>
    <dgm:pt modelId="{35829CFD-40BE-4AAC-B481-B24731CD799F}" cxnId="{DF915B30-1C76-4EA8-B000-D63EAA794A1F}" type="sibTrans">
      <dgm:prSet/>
      <dgm:spPr/>
      <dgm:t>
        <a:bodyPr/>
        <a:p>
          <a:endParaRPr lang="zh-CN" altLang="en-US"/>
        </a:p>
      </dgm:t>
    </dgm:pt>
    <dgm:pt modelId="{05B7883E-08CA-4B11-978A-0E031766AB04}">
      <dgm:prSet phldrT="[文本]" phldr="0" custT="0"/>
      <dgm:spPr/>
      <dgm:t>
        <a:bodyPr vert="horz" wrap="square"/>
        <a:p>
          <a:pPr>
            <a:lnSpc>
              <a:spcPct val="100000"/>
            </a:lnSpc>
            <a:spcBef>
              <a:spcPct val="0"/>
            </a:spcBef>
            <a:spcAft>
              <a:spcPct val="35000"/>
            </a:spcAft>
          </a:pPr>
          <a:r>
            <a:rPr lang="x-none" altLang="zh-CN">
              <a:latin typeface="Times New Roman" panose="02020603050405020304" charset="0"/>
              <a:cs typeface="Times New Roman" panose="02020603050405020304" charset="0"/>
            </a:rPr>
            <a:t>Error</a:t>
          </a:r>
          <a:r>
            <a:rPr lang="x-none" altLang="zh-CN">
              <a:latin typeface="Times New Roman" panose="02020603050405020304" charset="0"/>
              <a:cs typeface="Times New Roman" panose="02020603050405020304" charset="0"/>
            </a:rPr>
            <a:t/>
          </a:r>
          <a:endParaRPr lang="x-none" altLang="zh-CN">
            <a:latin typeface="Times New Roman" panose="02020603050405020304" charset="0"/>
            <a:cs typeface="Times New Roman" panose="02020603050405020304" charset="0"/>
          </a:endParaRPr>
        </a:p>
      </dgm:t>
    </dgm:pt>
    <dgm:pt modelId="{D3AE5FBF-22B8-495D-8175-D008E6DBE25A}" cxnId="{11470377-4692-4016-8906-4C3F33B5744E}" type="parTrans">
      <dgm:prSet phldr="0" custT="0"/>
      <dgm:spPr/>
      <dgm:t>
        <a:bodyPr vert="horz" wrap="square"/>
        <a:p>
          <a:pPr>
            <a:lnSpc>
              <a:spcPct val="100000"/>
            </a:lnSpc>
            <a:spcBef>
              <a:spcPct val="0"/>
            </a:spcBef>
            <a:spcAft>
              <a:spcPct val="35000"/>
            </a:spcAft>
          </a:pPr>
          <a:r>
            <a:rPr lang="zh-CN" altLang="en-US">
              <a:latin typeface="Times New Roman" panose="02020603050405020304" charset="0"/>
              <a:cs typeface="Times New Roman" panose="02020603050405020304" charset="0"/>
            </a:rPr>
            <a:t/>
          </a:r>
          <a:endParaRPr lang="zh-CN" altLang="en-US">
            <a:latin typeface="Times New Roman" panose="02020603050405020304" charset="0"/>
            <a:cs typeface="Times New Roman" panose="02020603050405020304" charset="0"/>
          </a:endParaRPr>
        </a:p>
      </dgm:t>
    </dgm:pt>
    <dgm:pt modelId="{07129F62-24FE-4443-9066-E2A8C0818369}" cxnId="{11470377-4692-4016-8906-4C3F33B5744E}" type="sibTrans">
      <dgm:prSet/>
      <dgm:spPr/>
      <dgm:t>
        <a:bodyPr/>
        <a:p>
          <a:endParaRPr lang="zh-CN" altLang="en-US"/>
        </a:p>
      </dgm:t>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3"/>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3">
        <dgm:presLayoutVars>
          <dgm:chPref val="3"/>
        </dgm:presLayoutVars>
      </dgm:prSet>
      <dgm:spPr/>
    </dgm:pt>
    <dgm:pt modelId="{72E265FC-36E6-4BBF-AC05-214FD6415DAB}" type="pres">
      <dgm:prSet presAssocID="{43C98814-3703-4708-9480-0269618948C5}" presName="level3hierChild" presStyleCnt="0"/>
      <dgm:spPr/>
    </dgm:pt>
    <dgm:pt modelId="{2F66960D-CF7A-443C-8CB9-E7DD0B261214}" type="pres">
      <dgm:prSet presAssocID="{DD4B9A5E-AF0E-4E40-AE50-8ADA48B6C96E}" presName="conn2-1" presStyleLbl="parChTrans1D2" presStyleIdx="1" presStyleCnt="3"/>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3">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2" presStyleIdx="2" presStyleCnt="3"/>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2" presStyleIdx="2" presStyleCnt="3">
        <dgm:presLayoutVars>
          <dgm:chPref val="3"/>
        </dgm:presLayoutVars>
      </dgm:prSet>
      <dgm:spPr/>
    </dgm:pt>
    <dgm:pt modelId="{8A9817AD-1B7B-4DD1-A786-15A6E30FA3D8}" type="pres">
      <dgm:prSet presAssocID="{05B7883E-08CA-4B11-978A-0E031766AB04}" presName="level3hierChild" presStyleCnt="0"/>
      <dgm:spPr/>
    </dgm:pt>
  </dgm:ptLst>
  <dgm:cxnLst>
    <dgm:cxn modelId="{D4C6A234-568F-44CC-98E8-3F7BE68BB4D8}" srcId="{D6047DBF-95AA-40BC-A783-377E8F18B84D}" destId="{9CF950A0-AF63-4EEF-9FFD-96C1F7E7E392}" srcOrd="0" destOrd="0" parTransId="{C208B5D8-5995-4479-A42A-8A55E56C12D9}" sibTransId="{789CBC20-C209-4F6E-8277-16D1CD2BC23E}"/>
    <dgm:cxn modelId="{155E2887-4624-4604-92AE-88C43050C1C2}" srcId="{9CF950A0-AF63-4EEF-9FFD-96C1F7E7E392}" destId="{43C98814-3703-4708-9480-0269618948C5}" srcOrd="0" destOrd="0" parTransId="{CEE48522-27B1-4F7F-84F9-D98425D345C1}" sibTransId="{8F8E0805-276C-4375-BEB7-3681B4D5E062}"/>
    <dgm:cxn modelId="{DF915B30-1C76-4EA8-B000-D63EAA794A1F}" srcId="{9CF950A0-AF63-4EEF-9FFD-96C1F7E7E392}" destId="{EEA9BF43-52EA-422D-B843-A7E2D98344F1}" srcOrd="1" destOrd="0" parTransId="{DD4B9A5E-AF0E-4E40-AE50-8ADA48B6C96E}" sibTransId="{35829CFD-40BE-4AAC-B481-B24731CD799F}"/>
    <dgm:cxn modelId="{11470377-4692-4016-8906-4C3F33B5744E}" srcId="{9CF950A0-AF63-4EEF-9FFD-96C1F7E7E392}" destId="{05B7883E-08CA-4B11-978A-0E031766AB04}" srcOrd="2" destOrd="0" parTransId="{D3AE5FBF-22B8-495D-8175-D008E6DBE25A}" sibTransId="{07129F62-24FE-4443-9066-E2A8C0818369}"/>
    <dgm:cxn modelId="{95F254C5-89D5-4AEF-958F-417A89B982DF}" type="presOf" srcId="{D6047DBF-95AA-40BC-A783-377E8F18B84D}" destId="{D46EE152-774F-4CA8-9116-98CB08AEFA88}" srcOrd="0" destOrd="0" presId="urn:microsoft.com/office/officeart/2008/layout/HorizontalMultiLevelHierarchy"/>
    <dgm:cxn modelId="{52C8484F-B7E1-4021-A51C-92DCCAB6DE37}" type="presParOf" srcId="{D46EE152-774F-4CA8-9116-98CB08AEFA88}" destId="{D1C58439-AB41-4D73-94D5-800644F6883C}" srcOrd="0" destOrd="0" presId="urn:microsoft.com/office/officeart/2008/layout/HorizontalMultiLevelHierarchy"/>
    <dgm:cxn modelId="{91BD0DC7-616F-4A21-AE28-F8EA7C456914}" type="presParOf" srcId="{D1C58439-AB41-4D73-94D5-800644F6883C}" destId="{9B9BF0AB-5901-4E79-B4D7-EC064A6E4281}" srcOrd="0" destOrd="0" presId="urn:microsoft.com/office/officeart/2008/layout/HorizontalMultiLevelHierarchy"/>
    <dgm:cxn modelId="{38DB41E3-036D-407F-9FD7-A793FED76B32}" type="presOf" srcId="{9CF950A0-AF63-4EEF-9FFD-96C1F7E7E392}" destId="{9B9BF0AB-5901-4E79-B4D7-EC064A6E4281}" srcOrd="0" destOrd="0" presId="urn:microsoft.com/office/officeart/2008/layout/HorizontalMultiLevelHierarchy"/>
    <dgm:cxn modelId="{30C8DF81-93BD-4B05-926F-14A8AA711D03}" type="presParOf" srcId="{D1C58439-AB41-4D73-94D5-800644F6883C}" destId="{A6E13702-6C97-4911-A4E2-59EE8E68C431}" srcOrd="1" destOrd="0" presId="urn:microsoft.com/office/officeart/2008/layout/HorizontalMultiLevelHierarchy"/>
    <dgm:cxn modelId="{A246B8E2-33AF-462F-A7B7-617F55D37014}" type="presParOf" srcId="{A6E13702-6C97-4911-A4E2-59EE8E68C431}" destId="{64B430B3-FF1B-406C-9FF2-27BA23788747}" srcOrd="0" destOrd="1" presId="urn:microsoft.com/office/officeart/2008/layout/HorizontalMultiLevelHierarchy"/>
    <dgm:cxn modelId="{F4771D31-1ACC-4933-8224-D9FB465AFB74}" type="presOf" srcId="{CEE48522-27B1-4F7F-84F9-D98425D345C1}" destId="{64B430B3-FF1B-406C-9FF2-27BA23788747}" srcOrd="0" destOrd="0" presId="urn:microsoft.com/office/officeart/2008/layout/HorizontalMultiLevelHierarchy"/>
    <dgm:cxn modelId="{F4787742-9278-40DD-ABC3-2BF58A996E16}" type="presParOf" srcId="{64B430B3-FF1B-406C-9FF2-27BA23788747}" destId="{C069D299-1B39-4BB1-9C27-833B58C46156}" srcOrd="0" destOrd="0" presId="urn:microsoft.com/office/officeart/2008/layout/HorizontalMultiLevelHierarchy"/>
    <dgm:cxn modelId="{FED115D9-201B-41BC-B58B-7BB6D5F38A09}" type="presOf" srcId="{CEE48522-27B1-4F7F-84F9-D98425D345C1}" destId="{C069D299-1B39-4BB1-9C27-833B58C46156}" srcOrd="1" destOrd="0" presId="urn:microsoft.com/office/officeart/2008/layout/HorizontalMultiLevelHierarchy"/>
    <dgm:cxn modelId="{8678B77F-F203-464F-AE30-6C4CAA718438}" type="presParOf" srcId="{A6E13702-6C97-4911-A4E2-59EE8E68C431}" destId="{9C4BE19C-8DBD-46B6-9067-607184141480}" srcOrd="1" destOrd="1" presId="urn:microsoft.com/office/officeart/2008/layout/HorizontalMultiLevelHierarchy"/>
    <dgm:cxn modelId="{21680C7B-8F1E-4EAC-B5EC-DBC785A31EDA}" type="presParOf" srcId="{9C4BE19C-8DBD-46B6-9067-607184141480}" destId="{CDA235D6-AC41-4ED3-AF28-D9CD9EDCBAED}" srcOrd="0" destOrd="1" presId="urn:microsoft.com/office/officeart/2008/layout/HorizontalMultiLevelHierarchy"/>
    <dgm:cxn modelId="{7CC33555-B6DD-491D-9891-7DF89E563434}" type="presOf" srcId="{43C98814-3703-4708-9480-0269618948C5}" destId="{CDA235D6-AC41-4ED3-AF28-D9CD9EDCBAED}" srcOrd="0" destOrd="0" presId="urn:microsoft.com/office/officeart/2008/layout/HorizontalMultiLevelHierarchy"/>
    <dgm:cxn modelId="{61E4E602-9B94-4E5C-BAFA-6877D187A388}" type="presParOf" srcId="{9C4BE19C-8DBD-46B6-9067-607184141480}" destId="{72E265FC-36E6-4BBF-AC05-214FD6415DAB}" srcOrd="1" destOrd="1" presId="urn:microsoft.com/office/officeart/2008/layout/HorizontalMultiLevelHierarchy"/>
    <dgm:cxn modelId="{4C7054E7-BD07-438A-AF9F-F7B138689F54}" type="presParOf" srcId="{A6E13702-6C97-4911-A4E2-59EE8E68C431}" destId="{2F66960D-CF7A-443C-8CB9-E7DD0B261214}" srcOrd="2" destOrd="1" presId="urn:microsoft.com/office/officeart/2008/layout/HorizontalMultiLevelHierarchy"/>
    <dgm:cxn modelId="{297C5E4A-F5E8-4A98-811F-B0087B100F64}" type="presOf" srcId="{DD4B9A5E-AF0E-4E40-AE50-8ADA48B6C96E}" destId="{2F66960D-CF7A-443C-8CB9-E7DD0B261214}" srcOrd="0" destOrd="0" presId="urn:microsoft.com/office/officeart/2008/layout/HorizontalMultiLevelHierarchy"/>
    <dgm:cxn modelId="{3F844256-C886-42D9-A79F-6B6FE99C6278}" type="presParOf" srcId="{2F66960D-CF7A-443C-8CB9-E7DD0B261214}" destId="{5BBFF12A-A69F-4078-A83D-A1EAB54C5269}" srcOrd="0" destOrd="2" presId="urn:microsoft.com/office/officeart/2008/layout/HorizontalMultiLevelHierarchy"/>
    <dgm:cxn modelId="{4E63C63F-B552-41F9-88CC-2206C2B52633}" type="presOf" srcId="{DD4B9A5E-AF0E-4E40-AE50-8ADA48B6C96E}" destId="{5BBFF12A-A69F-4078-A83D-A1EAB54C5269}" srcOrd="1" destOrd="0" presId="urn:microsoft.com/office/officeart/2008/layout/HorizontalMultiLevelHierarchy"/>
    <dgm:cxn modelId="{D1D3C442-7B6F-4B70-A348-8F930D599317}" type="presParOf" srcId="{A6E13702-6C97-4911-A4E2-59EE8E68C431}" destId="{C34060C1-0884-4F60-ADDF-610222CEEF01}" srcOrd="3" destOrd="1" presId="urn:microsoft.com/office/officeart/2008/layout/HorizontalMultiLevelHierarchy"/>
    <dgm:cxn modelId="{08D1F2E4-BB84-44F6-99D3-538BC40334EC}" type="presParOf" srcId="{C34060C1-0884-4F60-ADDF-610222CEEF01}" destId="{3540059A-19CD-4FBD-A598-B7A4BB9DA52D}" srcOrd="0" destOrd="3" presId="urn:microsoft.com/office/officeart/2008/layout/HorizontalMultiLevelHierarchy"/>
    <dgm:cxn modelId="{96A1DEC8-B032-44E9-ADB4-B8418728F387}" type="presOf" srcId="{EEA9BF43-52EA-422D-B843-A7E2D98344F1}" destId="{3540059A-19CD-4FBD-A598-B7A4BB9DA52D}" srcOrd="0" destOrd="0" presId="urn:microsoft.com/office/officeart/2008/layout/HorizontalMultiLevelHierarchy"/>
    <dgm:cxn modelId="{9A441D90-B78B-491D-BE9A-784E95AAB2BF}" type="presParOf" srcId="{C34060C1-0884-4F60-ADDF-610222CEEF01}" destId="{5F2B1077-175E-4F04-9ED5-8097B74233FF}" srcOrd="1" destOrd="3" presId="urn:microsoft.com/office/officeart/2008/layout/HorizontalMultiLevelHierarchy"/>
    <dgm:cxn modelId="{FEC701C0-12DE-4753-A285-AE1C2E936583}" type="presParOf" srcId="{A6E13702-6C97-4911-A4E2-59EE8E68C431}" destId="{CED1A3A3-B184-469E-86AE-670623BA4E5D}" srcOrd="4" destOrd="1" presId="urn:microsoft.com/office/officeart/2008/layout/HorizontalMultiLevelHierarchy"/>
    <dgm:cxn modelId="{6B51CAFC-B93A-4D5A-954C-97CC6B1FD315}" type="presOf" srcId="{D3AE5FBF-22B8-495D-8175-D008E6DBE25A}" destId="{CED1A3A3-B184-469E-86AE-670623BA4E5D}" srcOrd="0" destOrd="0" presId="urn:microsoft.com/office/officeart/2008/layout/HorizontalMultiLevelHierarchy"/>
    <dgm:cxn modelId="{2042B736-397E-42B0-85A2-1C1CE4B1011A}" type="presParOf" srcId="{CED1A3A3-B184-469E-86AE-670623BA4E5D}" destId="{925CFC76-454F-4CEF-ADE7-B0D5EBC96571}" srcOrd="0" destOrd="4" presId="urn:microsoft.com/office/officeart/2008/layout/HorizontalMultiLevelHierarchy"/>
    <dgm:cxn modelId="{77145A25-B01E-431B-9A2F-752480E5FA8D}" type="presOf" srcId="{D3AE5FBF-22B8-495D-8175-D008E6DBE25A}" destId="{925CFC76-454F-4CEF-ADE7-B0D5EBC96571}" srcOrd="1" destOrd="0" presId="urn:microsoft.com/office/officeart/2008/layout/HorizontalMultiLevelHierarchy"/>
    <dgm:cxn modelId="{7C7417DF-8C0C-4A9A-B603-747B8FF4FF0A}" type="presParOf" srcId="{A6E13702-6C97-4911-A4E2-59EE8E68C431}" destId="{FE25D188-752C-49DB-8CF7-81DAD4AA116D}" srcOrd="5" destOrd="1" presId="urn:microsoft.com/office/officeart/2008/layout/HorizontalMultiLevelHierarchy"/>
    <dgm:cxn modelId="{061EEABD-92D9-4569-9BFF-1E4EEF488B71}" type="presParOf" srcId="{FE25D188-752C-49DB-8CF7-81DAD4AA116D}" destId="{E8D2105A-5421-473B-835F-F6E08D9D2D9B}" srcOrd="0" destOrd="5" presId="urn:microsoft.com/office/officeart/2008/layout/HorizontalMultiLevelHierarchy"/>
    <dgm:cxn modelId="{96ABCAB2-DFB1-4EC5-BA84-7F5DBF1AD767}" type="presOf" srcId="{05B7883E-08CA-4B11-978A-0E031766AB04}" destId="{E8D2105A-5421-473B-835F-F6E08D9D2D9B}" srcOrd="0" destOrd="0" presId="urn:microsoft.com/office/officeart/2008/layout/HorizontalMultiLevelHierarchy"/>
    <dgm:cxn modelId="{33DA1ED7-FABD-4748-A66B-3EC506E39BF7}" type="presParOf" srcId="{FE25D188-752C-49DB-8CF7-81DAD4AA116D}" destId="{8A9817AD-1B7B-4DD1-A786-15A6E30FA3D8}" srcOrd="1" destOrd="5" presId="urn:microsoft.com/office/officeart/2008/layout/HorizontalMultiLevelHierarchy"/>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B84C11-07A7-41F5-8B9A-39D0ACB1BF53}" type="doc">
      <dgm:prSet loTypeId="urn:microsoft.com/office/officeart/2005/8/layout/vProcess5" loCatId="process" qsTypeId="urn:microsoft.com/office/officeart/2005/8/quickstyle/simple1" qsCatId="simple" csTypeId="urn:microsoft.com/office/officeart/2005/8/colors/accent1_2" csCatId="accent1" phldr="0"/>
      <dgm:spPr/>
      <dgm:t>
        <a:bodyPr/>
        <a:p>
          <a:endParaRPr lang="zh-CN" altLang="en-US"/>
        </a:p>
      </dgm:t>
    </dgm:pt>
    <dgm:pt modelId="{97A8C2AA-AE5F-4DE0-91B1-F0E85C273E74}">
      <dgm:prSet phldrT="[文本]" phldr="0" custT="0"/>
      <dgm:spPr/>
      <dgm:t>
        <a:bodyPr vert="horz" wrap="square"/>
        <a:p>
          <a:pPr>
            <a:lnSpc>
              <a:spcPct val="100000"/>
            </a:lnSpc>
            <a:spcBef>
              <a:spcPct val="0"/>
            </a:spcBef>
            <a:spcAft>
              <a:spcPct val="35000"/>
            </a:spcAft>
          </a:pPr>
          <a:r>
            <a:rPr lang="x-none" altLang="zh-CN">
              <a:latin typeface="Times New Roman" panose="02020603050405020304" charset="0"/>
              <a:cs typeface="Times New Roman" panose="02020603050405020304" charset="0"/>
            </a:rPr>
            <a:t>Uncertainty of </a:t>
          </a:r>
          <a:r>
            <a:rPr lang="x-none" altLang="zh-CN">
              <a:latin typeface="Times New Roman" panose="02020603050405020304" charset="0"/>
              <a:cs typeface="Times New Roman" panose="02020603050405020304" charset="0"/>
            </a:rPr>
            <a:t>Ocean </a:t>
          </a:r>
          <a:r>
            <a:rPr lang="x-none" altLang="zh-CN">
              <a:latin typeface="Times New Roman" panose="02020603050405020304" charset="0"/>
              <a:cs typeface="Times New Roman" panose="02020603050405020304" charset="0"/>
            </a:rPr>
            <a:t>Currents</a:t>
          </a:r>
          <a:r>
            <a:rPr lang="x-none" altLang="zh-CN">
              <a:latin typeface="Times New Roman" panose="02020603050405020304" charset="0"/>
              <a:cs typeface="Times New Roman" panose="02020603050405020304" charset="0"/>
            </a:rPr>
            <a:t/>
          </a:r>
          <a:endParaRPr lang="x-none" altLang="zh-CN">
            <a:latin typeface="Times New Roman" panose="02020603050405020304" charset="0"/>
            <a:cs typeface="Times New Roman" panose="02020603050405020304" charset="0"/>
          </a:endParaRPr>
        </a:p>
      </dgm:t>
    </dgm:pt>
    <dgm:pt modelId="{5477065E-AD40-40AD-B851-169D32D6F57B}" cxnId="{9DDD6366-4808-4E4E-800E-C1759CE0CB1A}" type="parTrans">
      <dgm:prSet/>
      <dgm:spPr/>
      <dgm:t>
        <a:bodyPr/>
        <a:p>
          <a:endParaRPr lang="zh-CN" altLang="en-US"/>
        </a:p>
      </dgm:t>
    </dgm:pt>
    <dgm:pt modelId="{DD01B2A3-2986-44EB-899A-2EB74CB0A2FA}" cxnId="{9DDD6366-4808-4E4E-800E-C1759CE0CB1A}" type="sibTrans">
      <dgm:prSet phldr="0" custT="0"/>
      <dgm:spPr/>
      <dgm:t>
        <a:bodyPr vert="horz" wrap="square"/>
        <a:p>
          <a:pPr>
            <a:lnSpc>
              <a:spcPct val="100000"/>
            </a:lnSpc>
            <a:spcBef>
              <a:spcPct val="0"/>
            </a:spcBef>
            <a:spcAft>
              <a:spcPct val="35000"/>
            </a:spcAft>
          </a:pPr>
          <a:r>
            <a:rPr lang="zh-CN" altLang="en-US">
              <a:latin typeface="Times New Roman" panose="02020603050405020304" charset="0"/>
              <a:cs typeface="Times New Roman" panose="02020603050405020304" charset="0"/>
            </a:rPr>
            <a:t/>
          </a:r>
          <a:endParaRPr lang="zh-CN" altLang="en-US">
            <a:latin typeface="Times New Roman" panose="02020603050405020304" charset="0"/>
            <a:cs typeface="Times New Roman" panose="02020603050405020304" charset="0"/>
          </a:endParaRPr>
        </a:p>
      </dgm:t>
    </dgm:pt>
    <dgm:pt modelId="{8ED20423-F7C2-4DAC-B9CC-17F08874BF3A}">
      <dgm:prSet phldrT="[文本]" phldr="0" custT="0"/>
      <dgm:spPr/>
      <dgm:t>
        <a:bodyPr vert="horz" wrap="square"/>
        <a:p>
          <a:pPr>
            <a:lnSpc>
              <a:spcPct val="100000"/>
            </a:lnSpc>
            <a:spcBef>
              <a:spcPct val="0"/>
            </a:spcBef>
            <a:spcAft>
              <a:spcPct val="35000"/>
            </a:spcAft>
          </a:pPr>
          <a:r>
            <a:rPr lang="x-none" altLang="zh-CN">
              <a:latin typeface="Times New Roman" panose="02020603050405020304" charset="0"/>
              <a:cs typeface="Times New Roman" panose="02020603050405020304" charset="0"/>
            </a:rPr>
            <a:t>Considering Real World Enviromental </a:t>
          </a:r>
          <a:r>
            <a:rPr lang="x-none" altLang="zh-CN">
              <a:latin typeface="Times New Roman" panose="02020603050405020304" charset="0"/>
              <a:cs typeface="Times New Roman" panose="02020603050405020304" charset="0"/>
            </a:rPr>
            <a:t>F</a:t>
          </a:r>
          <a:r>
            <a:rPr lang="x-none" altLang="zh-CN">
              <a:latin typeface="Times New Roman" panose="02020603050405020304" charset="0"/>
              <a:cs typeface="Times New Roman" panose="02020603050405020304" charset="0"/>
            </a:rPr>
            <a:t>actors</a:t>
          </a:r>
          <a:r>
            <a:rPr lang="x-none" altLang="zh-CN">
              <a:latin typeface="Times New Roman" panose="02020603050405020304" charset="0"/>
              <a:cs typeface="Times New Roman" panose="02020603050405020304" charset="0"/>
            </a:rPr>
            <a:t/>
          </a:r>
          <a:endParaRPr lang="x-none" altLang="zh-CN">
            <a:latin typeface="Times New Roman" panose="02020603050405020304" charset="0"/>
            <a:cs typeface="Times New Roman" panose="02020603050405020304" charset="0"/>
          </a:endParaRPr>
        </a:p>
      </dgm:t>
    </dgm:pt>
    <dgm:pt modelId="{6A6DCCB9-B9C9-4F02-8372-40D5BB3E2726}" cxnId="{153C7DD6-2959-4430-ACB7-C5E044AB1310}" type="parTrans">
      <dgm:prSet/>
      <dgm:spPr/>
      <dgm:t>
        <a:bodyPr/>
        <a:p>
          <a:endParaRPr lang="zh-CN" altLang="en-US"/>
        </a:p>
      </dgm:t>
    </dgm:pt>
    <dgm:pt modelId="{183EE679-6E63-4B49-9665-FE19B4A2F12A}" cxnId="{153C7DD6-2959-4430-ACB7-C5E044AB1310}" type="sibTrans">
      <dgm:prSet/>
      <dgm:spPr/>
      <dgm:t>
        <a:bodyPr/>
        <a:p>
          <a:endParaRPr lang="zh-CN" altLang="en-US"/>
        </a:p>
      </dgm:t>
    </dgm:pt>
    <dgm:pt modelId="{EBE81508-B149-4B3C-B231-97BF5F08472D}" type="pres">
      <dgm:prSet presAssocID="{46B84C11-07A7-41F5-8B9A-39D0ACB1BF53}" presName="outerComposite" presStyleCnt="0">
        <dgm:presLayoutVars>
          <dgm:chMax val="5"/>
          <dgm:dir/>
          <dgm:resizeHandles val="exact"/>
        </dgm:presLayoutVars>
      </dgm:prSet>
      <dgm:spPr/>
    </dgm:pt>
    <dgm:pt modelId="{526F08A7-0F36-4A10-9552-DD6C2051F03D}" type="pres">
      <dgm:prSet presAssocID="{46B84C11-07A7-41F5-8B9A-39D0ACB1BF53}" presName="dummyMaxCanvas" presStyleCnt="0">
        <dgm:presLayoutVars/>
      </dgm:prSet>
      <dgm:spPr/>
    </dgm:pt>
    <dgm:pt modelId="{9870FC59-2077-4D01-9C85-C8C26B6A496A}" type="pres">
      <dgm:prSet presAssocID="{46B84C11-07A7-41F5-8B9A-39D0ACB1BF53}" presName="TwoNodes_1" presStyleLbl="node1" presStyleIdx="0" presStyleCnt="2">
        <dgm:presLayoutVars>
          <dgm:bulletEnabled val="1"/>
        </dgm:presLayoutVars>
      </dgm:prSet>
      <dgm:spPr/>
    </dgm:pt>
    <dgm:pt modelId="{55BA372A-31CF-4D07-837B-444920B9E220}" type="pres">
      <dgm:prSet presAssocID="{46B84C11-07A7-41F5-8B9A-39D0ACB1BF53}" presName="TwoNodes_2" presStyleLbl="node1" presStyleIdx="1" presStyleCnt="2">
        <dgm:presLayoutVars>
          <dgm:bulletEnabled val="1"/>
        </dgm:presLayoutVars>
      </dgm:prSet>
      <dgm:spPr/>
    </dgm:pt>
    <dgm:pt modelId="{EA88308F-D98C-46E3-BC7F-87BC0E7C2239}" type="pres">
      <dgm:prSet presAssocID="{46B84C11-07A7-41F5-8B9A-39D0ACB1BF53}" presName="TwoConn_1-2" presStyleLbl="fgAccFollowNode1" presStyleIdx="0" presStyleCnt="1">
        <dgm:presLayoutVars>
          <dgm:bulletEnabled val="1"/>
        </dgm:presLayoutVars>
      </dgm:prSet>
      <dgm:spPr/>
    </dgm:pt>
    <dgm:pt modelId="{DFC56E55-0A6D-478C-ACF2-9FEC9768C9CD}" type="pres">
      <dgm:prSet presAssocID="{46B84C11-07A7-41F5-8B9A-39D0ACB1BF53}" presName="TwoNodes_1_text" presStyleCnt="0">
        <dgm:presLayoutVars>
          <dgm:bulletEnabled val="1"/>
        </dgm:presLayoutVars>
      </dgm:prSet>
      <dgm:spPr/>
    </dgm:pt>
    <dgm:pt modelId="{B443936A-DFE7-4D13-92AC-6311926275CE}" type="pres">
      <dgm:prSet presAssocID="{46B84C11-07A7-41F5-8B9A-39D0ACB1BF53}" presName="TwoNodes_2_text" presStyleCnt="0">
        <dgm:presLayoutVars>
          <dgm:bulletEnabled val="1"/>
        </dgm:presLayoutVars>
      </dgm:prSet>
      <dgm:spPr/>
    </dgm:pt>
  </dgm:ptLst>
  <dgm:cxnLst>
    <dgm:cxn modelId="{9DDD6366-4808-4E4E-800E-C1759CE0CB1A}" srcId="{46B84C11-07A7-41F5-8B9A-39D0ACB1BF53}" destId="{97A8C2AA-AE5F-4DE0-91B1-F0E85C273E74}" srcOrd="0" destOrd="0" parTransId="{5477065E-AD40-40AD-B851-169D32D6F57B}" sibTransId="{DD01B2A3-2986-44EB-899A-2EB74CB0A2FA}"/>
    <dgm:cxn modelId="{153C7DD6-2959-4430-ACB7-C5E044AB1310}" srcId="{46B84C11-07A7-41F5-8B9A-39D0ACB1BF53}" destId="{8ED20423-F7C2-4DAC-B9CC-17F08874BF3A}" srcOrd="1" destOrd="0" parTransId="{6A6DCCB9-B9C9-4F02-8372-40D5BB3E2726}" sibTransId="{183EE679-6E63-4B49-9665-FE19B4A2F12A}"/>
    <dgm:cxn modelId="{AB27785D-AA92-4C6C-9282-D36A782A012E}" type="presOf" srcId="{46B84C11-07A7-41F5-8B9A-39D0ACB1BF53}" destId="{EBE81508-B149-4B3C-B231-97BF5F08472D}" srcOrd="0" destOrd="0" presId="urn:microsoft.com/office/officeart/2005/8/layout/vProcess5"/>
    <dgm:cxn modelId="{EE4F8654-4147-4B07-8886-F79F39BD2E5D}" type="presParOf" srcId="{EBE81508-B149-4B3C-B231-97BF5F08472D}" destId="{526F08A7-0F36-4A10-9552-DD6C2051F03D}" srcOrd="0" destOrd="0" presId="urn:microsoft.com/office/officeart/2005/8/layout/vProcess5"/>
    <dgm:cxn modelId="{09ABBA83-1879-4BA8-9E64-D511F68CEB44}" type="presParOf" srcId="{EBE81508-B149-4B3C-B231-97BF5F08472D}" destId="{9870FC59-2077-4D01-9C85-C8C26B6A496A}" srcOrd="1" destOrd="0" presId="urn:microsoft.com/office/officeart/2005/8/layout/vProcess5"/>
    <dgm:cxn modelId="{A9746AD8-0705-4B06-A282-7E1622E7F0CA}" type="presOf" srcId="{97A8C2AA-AE5F-4DE0-91B1-F0E85C273E74}" destId="{9870FC59-2077-4D01-9C85-C8C26B6A496A}" srcOrd="0" destOrd="0" presId="urn:microsoft.com/office/officeart/2005/8/layout/vProcess5"/>
    <dgm:cxn modelId="{656887FE-74C2-4760-AD20-7F27293888E5}" type="presParOf" srcId="{EBE81508-B149-4B3C-B231-97BF5F08472D}" destId="{55BA372A-31CF-4D07-837B-444920B9E220}" srcOrd="2" destOrd="0" presId="urn:microsoft.com/office/officeart/2005/8/layout/vProcess5"/>
    <dgm:cxn modelId="{A83A79CE-7240-466D-8F4E-5FDF1264A421}" type="presOf" srcId="{8ED20423-F7C2-4DAC-B9CC-17F08874BF3A}" destId="{55BA372A-31CF-4D07-837B-444920B9E220}" srcOrd="0" destOrd="0" presId="urn:microsoft.com/office/officeart/2005/8/layout/vProcess5"/>
    <dgm:cxn modelId="{9954BCFC-08DA-4770-B994-EC300F4AA2FD}" type="presParOf" srcId="{EBE81508-B149-4B3C-B231-97BF5F08472D}" destId="{EA88308F-D98C-46E3-BC7F-87BC0E7C2239}" srcOrd="3" destOrd="0" presId="urn:microsoft.com/office/officeart/2005/8/layout/vProcess5"/>
    <dgm:cxn modelId="{BFCCB2E8-1B27-43CA-859E-F1FB2052817D}" type="presOf" srcId="{DD01B2A3-2986-44EB-899A-2EB74CB0A2FA}" destId="{EA88308F-D98C-46E3-BC7F-87BC0E7C2239}" srcOrd="0" destOrd="0" presId="urn:microsoft.com/office/officeart/2005/8/layout/vProcess5"/>
    <dgm:cxn modelId="{D42AFF2A-0883-48AB-B18B-06AD32D934F2}" type="presParOf" srcId="{EBE81508-B149-4B3C-B231-97BF5F08472D}" destId="{DFC56E55-0A6D-478C-ACF2-9FEC9768C9CD}" srcOrd="4" destOrd="0" presId="urn:microsoft.com/office/officeart/2005/8/layout/vProcess5"/>
    <dgm:cxn modelId="{4EE6B508-0F08-4FE5-B70B-E41E65344399}" type="presOf" srcId="{97A8C2AA-AE5F-4DE0-91B1-F0E85C273E74}" destId="{DFC56E55-0A6D-478C-ACF2-9FEC9768C9CD}" srcOrd="1" destOrd="0" presId="urn:microsoft.com/office/officeart/2005/8/layout/vProcess5"/>
    <dgm:cxn modelId="{82F63E7F-8FE3-4BDB-BD9F-6394EE8B5395}" type="presParOf" srcId="{EBE81508-B149-4B3C-B231-97BF5F08472D}" destId="{B443936A-DFE7-4D13-92AC-6311926275CE}" srcOrd="5" destOrd="0" presId="urn:microsoft.com/office/officeart/2005/8/layout/vProcess5"/>
    <dgm:cxn modelId="{B26DE49E-C0FE-44E7-BF04-AB15E7D35769}" type="presOf" srcId="{8ED20423-F7C2-4DAC-B9CC-17F08874BF3A}" destId="{B443936A-DFE7-4D13-92AC-6311926275CE}" srcOrd="1" destOrd="0" presId="urn:microsoft.com/office/officeart/2005/8/layout/vProcess5"/>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B61304-4A0F-4E11-8080-599F9186F6A5}" type="doc">
      <dgm:prSet loTypeId="urn:microsoft.com/office/officeart/2005/8/layout/hProcess4" loCatId="process" qsTypeId="urn:microsoft.com/office/officeart/2005/8/quickstyle/simple5" qsCatId="simple" csTypeId="urn:microsoft.com/office/officeart/2005/8/colors/accent1_2" csCatId="accent1" phldr="0"/>
      <dgm:spPr/>
      <dgm:t>
        <a:bodyPr/>
        <a:p>
          <a:endParaRPr lang="zh-CN" altLang="en-US"/>
        </a:p>
      </dgm:t>
    </dgm:pt>
    <dgm:pt modelId="{06475F0D-9D1A-4BF5-AEE3-CD3F880BC44A}">
      <dgm:prSet phldrT="[文本]" phldr="0" custT="0"/>
      <dgm:spPr/>
      <dgm:t>
        <a:bodyPr vert="horz" wrap="square"/>
        <a:p>
          <a:pPr>
            <a:lnSpc>
              <a:spcPct val="100000"/>
            </a:lnSpc>
            <a:spcBef>
              <a:spcPct val="0"/>
            </a:spcBef>
            <a:spcAft>
              <a:spcPct val="35000"/>
            </a:spcAft>
          </a:pPr>
          <a:r>
            <a:rPr lang="x-none" altLang="zh-CN"/>
            <a:t>Status</a:t>
          </a:r>
          <a:endParaRPr lang="x-none" altLang="zh-CN"/>
        </a:p>
      </dgm:t>
    </dgm:pt>
    <dgm:pt modelId="{E99562FF-418F-46D1-8F86-E0992ED7BA8E}" cxnId="{833CAA61-D9DA-43ED-A042-4C547C019B74}" type="parTrans">
      <dgm:prSet/>
      <dgm:spPr/>
      <dgm:t>
        <a:bodyPr/>
        <a:p>
          <a:endParaRPr lang="zh-CN" altLang="en-US"/>
        </a:p>
      </dgm:t>
    </dgm:pt>
    <dgm:pt modelId="{4BD710C9-2F9D-441E-B548-A9989C0147D7}" cxnId="{833CAA61-D9DA-43ED-A042-4C547C019B74}" type="sibTrans">
      <dgm:prSet/>
      <dgm:spPr/>
      <dgm:t>
        <a:bodyPr/>
        <a:p>
          <a:endParaRPr lang="zh-CN" altLang="en-US"/>
        </a:p>
      </dgm:t>
    </dgm:pt>
    <dgm:pt modelId="{FE2A3430-07B7-4AF8-8050-E9E6630C707F}">
      <dgm:prSet phldrT="[文本]" phldr="0" custT="0"/>
      <dgm:spPr/>
      <dgm:t>
        <a:bodyPr vert="horz" wrap="square"/>
        <a:p>
          <a:pPr>
            <a:lnSpc>
              <a:spcPct val="100000"/>
            </a:lnSpc>
            <a:spcBef>
              <a:spcPct val="0"/>
            </a:spcBef>
            <a:spcAft>
              <a:spcPct val="15000"/>
            </a:spcAft>
          </a:pPr>
          <a:r>
            <a:rPr lang="x-none" altLang="zh-CN"/>
            <a:t>Others</a:t>
          </a:r>
          <a:r>
            <a:rPr lang="zh-CN" altLang="en-US"/>
            <a:t/>
          </a:r>
          <a:endParaRPr lang="zh-CN" altLang="en-US"/>
        </a:p>
      </dgm:t>
    </dgm:pt>
    <dgm:pt modelId="{FB51E315-BC56-4135-BA1D-66E640931F3A}" cxnId="{56A15D5E-0E46-4D26-ABDF-74D3EE37C6A5}" type="parTrans">
      <dgm:prSet/>
      <dgm:spPr/>
      <dgm:t>
        <a:bodyPr/>
        <a:p>
          <a:endParaRPr lang="zh-CN" altLang="en-US"/>
        </a:p>
      </dgm:t>
    </dgm:pt>
    <dgm:pt modelId="{9ADD2677-777A-4E9D-AE48-B83F0BAD6874}" cxnId="{56A15D5E-0E46-4D26-ABDF-74D3EE37C6A5}" type="sibTrans">
      <dgm:prSet/>
      <dgm:spPr/>
      <dgm:t>
        <a:bodyPr/>
        <a:p>
          <a:endParaRPr lang="zh-CN" altLang="en-US"/>
        </a:p>
      </dgm:t>
    </dgm:pt>
    <dgm:pt modelId="{EBE83B1F-6B61-4427-9ADB-EA5204B48643}">
      <dgm:prSet phldr="0" custT="0"/>
      <dgm:spPr/>
      <dgm:t>
        <a:bodyPr vert="horz" wrap="square"/>
        <a:p>
          <a:pPr>
            <a:lnSpc>
              <a:spcPct val="100000"/>
            </a:lnSpc>
            <a:spcBef>
              <a:spcPct val="0"/>
            </a:spcBef>
            <a:spcAft>
              <a:spcPct val="15000"/>
            </a:spcAft>
          </a:pPr>
          <a:r>
            <a:rPr lang="x-none" altLang="zh-CN"/>
            <a:t>Athletic</a:t>
          </a:r>
          <a:endParaRPr lang="x-none" altLang="zh-CN"/>
        </a:p>
      </dgm:t>
    </dgm:pt>
    <dgm:pt modelId="{0C721462-781E-4DC2-A850-DE9C891CDCC5}" cxnId="{3FE68B9E-C15B-4D89-BAA3-5A5BA36D807C}" type="parTrans">
      <dgm:prSet/>
      <dgm:spPr/>
    </dgm:pt>
    <dgm:pt modelId="{DA732D59-A150-444E-B54D-1E88DDB15744}" cxnId="{3FE68B9E-C15B-4D89-BAA3-5A5BA36D807C}" type="sibTrans">
      <dgm:prSet/>
      <dgm:spPr/>
    </dgm:pt>
    <dgm:pt modelId="{C17EA81B-EE8F-4BEA-9D93-831900C89C00}">
      <dgm:prSet phldrT="[文本]" phldr="0" custT="0"/>
      <dgm:spPr/>
      <dgm:t>
        <a:bodyPr vert="horz" wrap="square"/>
        <a:p>
          <a:pPr>
            <a:lnSpc>
              <a:spcPct val="100000"/>
            </a:lnSpc>
            <a:spcBef>
              <a:spcPct val="0"/>
            </a:spcBef>
            <a:spcAft>
              <a:spcPct val="35000"/>
            </a:spcAft>
          </a:pPr>
          <a:r>
            <a:rPr lang="x-none" altLang="zh-CN"/>
            <a:t>Uncertainty</a:t>
          </a:r>
          <a:endParaRPr lang="x-none" altLang="zh-CN"/>
        </a:p>
      </dgm:t>
    </dgm:pt>
    <dgm:pt modelId="{D73C192A-A373-4ACC-BFC9-76609E41CF4E}" cxnId="{7D655068-6A4F-42DE-8D75-2B6B49187FCB}" type="parTrans">
      <dgm:prSet/>
      <dgm:spPr/>
      <dgm:t>
        <a:bodyPr/>
        <a:p>
          <a:endParaRPr lang="zh-CN" altLang="en-US"/>
        </a:p>
      </dgm:t>
    </dgm:pt>
    <dgm:pt modelId="{40C2F390-CB3F-4BF4-827D-B8018A5F3BB7}" cxnId="{7D655068-6A4F-42DE-8D75-2B6B49187FCB}" type="sibTrans">
      <dgm:prSet/>
      <dgm:spPr/>
      <dgm:t>
        <a:bodyPr/>
        <a:p>
          <a:endParaRPr lang="zh-CN" altLang="en-US"/>
        </a:p>
      </dgm:t>
    </dgm:pt>
    <dgm:pt modelId="{2E055442-BDF6-42BD-8A8A-460CDF6F5C5E}">
      <dgm:prSet phldrT="[文本]" phldr="0" custT="0"/>
      <dgm:spPr/>
      <dgm:t>
        <a:bodyPr vert="horz" wrap="square"/>
        <a:p>
          <a:pPr>
            <a:lnSpc>
              <a:spcPct val="100000"/>
            </a:lnSpc>
            <a:spcBef>
              <a:spcPct val="0"/>
            </a:spcBef>
            <a:spcAft>
              <a:spcPct val="15000"/>
            </a:spcAft>
          </a:pPr>
          <a:r>
            <a:rPr lang="x-none" altLang="zh-CN"/>
            <a:t>Factors</a:t>
          </a:r>
          <a:r>
            <a:rPr lang="zh-CN" altLang="en-US"/>
            <a:t/>
          </a:r>
          <a:endParaRPr lang="zh-CN" altLang="en-US"/>
        </a:p>
      </dgm:t>
    </dgm:pt>
    <dgm:pt modelId="{291EBA52-15FB-4985-9632-D5F9BE62ACD1}" cxnId="{DCF81006-8BBC-4907-8C5C-93D846F55B9E}" type="parTrans">
      <dgm:prSet/>
      <dgm:spPr/>
      <dgm:t>
        <a:bodyPr/>
        <a:p>
          <a:endParaRPr lang="zh-CN" altLang="en-US"/>
        </a:p>
      </dgm:t>
    </dgm:pt>
    <dgm:pt modelId="{87346316-64F3-4945-9984-33BC77341C9F}" cxnId="{DCF81006-8BBC-4907-8C5C-93D846F55B9E}" type="sibTrans">
      <dgm:prSet/>
      <dgm:spPr/>
      <dgm:t>
        <a:bodyPr/>
        <a:p>
          <a:endParaRPr lang="zh-CN" altLang="en-US"/>
        </a:p>
      </dgm:t>
    </dgm:pt>
    <dgm:pt modelId="{729BB1D0-6015-462F-B591-85DD9D1E0D88}">
      <dgm:prSet phldr="0" custT="0"/>
      <dgm:spPr/>
      <dgm:t>
        <a:bodyPr vert="horz" wrap="square"/>
        <a:p>
          <a:pPr>
            <a:lnSpc>
              <a:spcPct val="100000"/>
            </a:lnSpc>
            <a:spcBef>
              <a:spcPct val="0"/>
            </a:spcBef>
            <a:spcAft>
              <a:spcPct val="15000"/>
            </a:spcAft>
          </a:pPr>
          <a:r>
            <a:rPr lang="x-none" altLang="zh-CN"/>
            <a:t>Errors</a:t>
          </a:r>
          <a:r>
            <a:rPr lang="x-none" altLang="zh-CN"/>
            <a:t/>
          </a:r>
          <a:endParaRPr lang="x-none" altLang="zh-CN"/>
        </a:p>
      </dgm:t>
    </dgm:pt>
    <dgm:pt modelId="{0990F0A0-EF6E-4F7A-BC85-575CBFE9D5B2}" cxnId="{8AEBB55A-09D7-4895-973A-01D2AC87B8DD}" type="parTrans">
      <dgm:prSet/>
      <dgm:spPr/>
    </dgm:pt>
    <dgm:pt modelId="{7E0B40DF-0E50-408C-8992-E1AA7EF43C3C}" cxnId="{8AEBB55A-09D7-4895-973A-01D2AC87B8DD}" type="sibTrans">
      <dgm:prSet/>
      <dgm:spPr/>
    </dgm:pt>
    <dgm:pt modelId="{89CF50F2-3EE8-4308-BA46-57745656A4AA}">
      <dgm:prSet phldrT="[文本]" phldr="0" custT="0"/>
      <dgm:spPr/>
      <dgm:t>
        <a:bodyPr vert="horz" wrap="square"/>
        <a:p>
          <a:pPr>
            <a:lnSpc>
              <a:spcPct val="100000"/>
            </a:lnSpc>
            <a:spcBef>
              <a:spcPct val="0"/>
            </a:spcBef>
            <a:spcAft>
              <a:spcPct val="35000"/>
            </a:spcAft>
          </a:pPr>
          <a:r>
            <a:rPr lang="x-none" altLang="zh-CN"/>
            <a:t>Modeling</a:t>
          </a:r>
          <a:r>
            <a:rPr lang="x-none" altLang="zh-CN"/>
            <a:t/>
          </a:r>
          <a:endParaRPr lang="x-none" altLang="zh-CN"/>
        </a:p>
      </dgm:t>
    </dgm:pt>
    <dgm:pt modelId="{D242A0FB-DF73-49CA-BA3C-BD459F366127}" cxnId="{C948951A-8E9D-404C-B12F-3243906D6234}" type="parTrans">
      <dgm:prSet/>
      <dgm:spPr/>
      <dgm:t>
        <a:bodyPr/>
        <a:p>
          <a:endParaRPr lang="zh-CN" altLang="en-US"/>
        </a:p>
      </dgm:t>
    </dgm:pt>
    <dgm:pt modelId="{9604C662-124F-4916-B7BB-4DF131431D56}" cxnId="{C948951A-8E9D-404C-B12F-3243906D6234}" type="sibTrans">
      <dgm:prSet/>
      <dgm:spPr/>
      <dgm:t>
        <a:bodyPr/>
        <a:p>
          <a:endParaRPr lang="zh-CN" altLang="en-US"/>
        </a:p>
      </dgm:t>
    </dgm:pt>
    <dgm:pt modelId="{A4CBB6B8-84E6-41DA-A253-F380CBF4C16F}">
      <dgm:prSet phldrT="[文本]" phldr="0" custT="0"/>
      <dgm:spPr/>
      <dgm:t>
        <a:bodyPr vert="horz" wrap="square"/>
        <a:p>
          <a:pPr>
            <a:lnSpc>
              <a:spcPct val="100000"/>
            </a:lnSpc>
            <a:spcBef>
              <a:spcPct val="0"/>
            </a:spcBef>
            <a:spcAft>
              <a:spcPct val="15000"/>
            </a:spcAft>
          </a:pPr>
          <a:r>
            <a:rPr lang="x-none" altLang="zh-CN"/>
            <a:t>Underwater</a:t>
          </a:r>
          <a:endParaRPr lang="x-none" altLang="zh-CN"/>
        </a:p>
      </dgm:t>
    </dgm:pt>
    <dgm:pt modelId="{6BF9AA0B-A851-4ABD-9BE8-1336C9738AB8}" cxnId="{F3C09145-3A3A-4D9E-86C0-7466E8F045C1}" type="parTrans">
      <dgm:prSet/>
      <dgm:spPr/>
      <dgm:t>
        <a:bodyPr/>
        <a:p>
          <a:endParaRPr lang="zh-CN" altLang="en-US"/>
        </a:p>
      </dgm:t>
    </dgm:pt>
    <dgm:pt modelId="{B71ACFC2-160E-4438-99B2-0295109B5775}" cxnId="{F3C09145-3A3A-4D9E-86C0-7466E8F045C1}" type="sibTrans">
      <dgm:prSet/>
      <dgm:spPr/>
      <dgm:t>
        <a:bodyPr/>
        <a:p>
          <a:endParaRPr lang="zh-CN" altLang="en-US"/>
        </a:p>
      </dgm:t>
    </dgm:pt>
    <dgm:pt modelId="{7894115B-AABB-46F2-A52E-C27597016790}" type="pres">
      <dgm:prSet presAssocID="{B3B61304-4A0F-4E11-8080-599F9186F6A5}" presName="Name0" presStyleCnt="0">
        <dgm:presLayoutVars>
          <dgm:dir/>
          <dgm:animLvl val="lvl"/>
          <dgm:resizeHandles val="exact"/>
        </dgm:presLayoutVars>
      </dgm:prSet>
      <dgm:spPr/>
    </dgm:pt>
    <dgm:pt modelId="{56D916F2-6768-419D-835D-0E92CC7C803C}" type="pres">
      <dgm:prSet presAssocID="{B3B61304-4A0F-4E11-8080-599F9186F6A5}" presName="tSp" presStyleCnt="0"/>
      <dgm:spPr/>
    </dgm:pt>
    <dgm:pt modelId="{ECD0F423-0D40-44D8-AF71-D97C3F9DF26B}" type="pres">
      <dgm:prSet presAssocID="{B3B61304-4A0F-4E11-8080-599F9186F6A5}" presName="bSp" presStyleCnt="0"/>
      <dgm:spPr/>
    </dgm:pt>
    <dgm:pt modelId="{77157E72-C09D-4CF2-AEC0-0324FBF39226}" type="pres">
      <dgm:prSet presAssocID="{B3B61304-4A0F-4E11-8080-599F9186F6A5}" presName="process" presStyleCnt="0"/>
      <dgm:spPr/>
    </dgm:pt>
    <dgm:pt modelId="{29C62E5B-77E6-4FD6-95C8-E16514EA592F}" type="pres">
      <dgm:prSet presAssocID="{06475F0D-9D1A-4BF5-AEE3-CD3F880BC44A}" presName="composite1" presStyleCnt="0"/>
      <dgm:spPr/>
    </dgm:pt>
    <dgm:pt modelId="{24BEEBBD-4900-44F6-A6F9-3F722A9F3012}" type="pres">
      <dgm:prSet presAssocID="{06475F0D-9D1A-4BF5-AEE3-CD3F880BC44A}" presName="dummyNode1" presStyleCnt="0"/>
      <dgm:spPr/>
    </dgm:pt>
    <dgm:pt modelId="{EA4C33C9-9B7B-4236-9D97-1954A4D46745}" type="pres">
      <dgm:prSet presAssocID="{06475F0D-9D1A-4BF5-AEE3-CD3F880BC44A}" presName="childNode1" presStyleLbl="bgAcc1" presStyleIdx="0" presStyleCnt="3">
        <dgm:presLayoutVars>
          <dgm:bulletEnabled val="1"/>
        </dgm:presLayoutVars>
      </dgm:prSet>
      <dgm:spPr/>
    </dgm:pt>
    <dgm:pt modelId="{1E8A37B1-D464-40AA-8171-F21D027B523A}" type="pres">
      <dgm:prSet presAssocID="{06475F0D-9D1A-4BF5-AEE3-CD3F880BC44A}" presName="childNode1tx" presStyleCnt="0">
        <dgm:presLayoutVars>
          <dgm:bulletEnabled val="1"/>
        </dgm:presLayoutVars>
      </dgm:prSet>
      <dgm:spPr/>
    </dgm:pt>
    <dgm:pt modelId="{50F89035-D090-4CAD-827E-5FE864D0CC7D}" type="pres">
      <dgm:prSet presAssocID="{06475F0D-9D1A-4BF5-AEE3-CD3F880BC44A}" presName="parentNode1" presStyleLbl="node1" presStyleIdx="0" presStyleCnt="3">
        <dgm:presLayoutVars>
          <dgm:chMax val="1"/>
          <dgm:bulletEnabled val="1"/>
        </dgm:presLayoutVars>
      </dgm:prSet>
      <dgm:spPr/>
    </dgm:pt>
    <dgm:pt modelId="{920CA769-40FC-4401-A1E0-FD4D856E9B21}" type="pres">
      <dgm:prSet presAssocID="{06475F0D-9D1A-4BF5-AEE3-CD3F880BC44A}" presName="connSite1" presStyleCnt="0"/>
      <dgm:spPr/>
    </dgm:pt>
    <dgm:pt modelId="{B871E909-CC84-4270-8398-F5F049AEA932}" type="pres">
      <dgm:prSet presAssocID="{4BD710C9-2F9D-441E-B548-A9989C0147D7}" presName="Name9" presStyleLbl="sibTrans2D1" presStyleIdx="0" presStyleCnt="2"/>
      <dgm:spPr/>
    </dgm:pt>
    <dgm:pt modelId="{5381038C-A52C-40F2-AE25-892F98A4F272}" type="pres">
      <dgm:prSet presAssocID="{C17EA81B-EE8F-4BEA-9D93-831900C89C00}" presName="composite2" presStyleCnt="0"/>
      <dgm:spPr/>
    </dgm:pt>
    <dgm:pt modelId="{8C60EF28-DEE2-471E-9110-F1DE84254762}" type="pres">
      <dgm:prSet presAssocID="{C17EA81B-EE8F-4BEA-9D93-831900C89C00}" presName="dummyNode2" presStyleCnt="0"/>
      <dgm:spPr/>
    </dgm:pt>
    <dgm:pt modelId="{8C4A7715-D8F8-4D2B-94CE-98F25CB35172}" type="pres">
      <dgm:prSet presAssocID="{C17EA81B-EE8F-4BEA-9D93-831900C89C00}" presName="childNode2" presStyleLbl="bgAcc1" presStyleIdx="1" presStyleCnt="3">
        <dgm:presLayoutVars>
          <dgm:bulletEnabled val="1"/>
        </dgm:presLayoutVars>
      </dgm:prSet>
      <dgm:spPr/>
    </dgm:pt>
    <dgm:pt modelId="{E6E63E6B-9802-4903-9CE3-5D4A716AEA02}" type="pres">
      <dgm:prSet presAssocID="{C17EA81B-EE8F-4BEA-9D93-831900C89C00}" presName="childNode2tx" presStyleCnt="0">
        <dgm:presLayoutVars>
          <dgm:bulletEnabled val="1"/>
        </dgm:presLayoutVars>
      </dgm:prSet>
      <dgm:spPr/>
    </dgm:pt>
    <dgm:pt modelId="{D48BF050-6660-4D4F-AF7C-757C782402D6}" type="pres">
      <dgm:prSet presAssocID="{C17EA81B-EE8F-4BEA-9D93-831900C89C00}" presName="parentNode2" presStyleLbl="node1" presStyleIdx="1" presStyleCnt="3">
        <dgm:presLayoutVars>
          <dgm:chMax val="0"/>
          <dgm:bulletEnabled val="1"/>
        </dgm:presLayoutVars>
      </dgm:prSet>
      <dgm:spPr/>
    </dgm:pt>
    <dgm:pt modelId="{0D59B193-1E3C-4187-9E9F-A2912DCADAC6}" type="pres">
      <dgm:prSet presAssocID="{C17EA81B-EE8F-4BEA-9D93-831900C89C00}" presName="connSite2" presStyleCnt="0"/>
      <dgm:spPr/>
    </dgm:pt>
    <dgm:pt modelId="{FB15DAFD-B404-4CB3-9791-947A7CB3C00D}" type="pres">
      <dgm:prSet presAssocID="{40C2F390-CB3F-4BF4-827D-B8018A5F3BB7}" presName="Name18" presStyleLbl="sibTrans2D1" presStyleIdx="1" presStyleCnt="2"/>
      <dgm:spPr/>
    </dgm:pt>
    <dgm:pt modelId="{754F4C32-447F-4E14-8ED3-35A922A043A5}" type="pres">
      <dgm:prSet presAssocID="{89CF50F2-3EE8-4308-BA46-57745656A4AA}" presName="composite1" presStyleCnt="0"/>
      <dgm:spPr/>
    </dgm:pt>
    <dgm:pt modelId="{020AEDA5-DA09-4A53-AF58-AED2EF90E935}" type="pres">
      <dgm:prSet presAssocID="{89CF50F2-3EE8-4308-BA46-57745656A4AA}" presName="dummyNode1" presStyleCnt="0"/>
      <dgm:spPr/>
    </dgm:pt>
    <dgm:pt modelId="{0428F0A0-98D5-457A-BE43-28F46915FA56}" type="pres">
      <dgm:prSet presAssocID="{89CF50F2-3EE8-4308-BA46-57745656A4AA}" presName="childNode1" presStyleLbl="bgAcc1" presStyleIdx="2" presStyleCnt="3">
        <dgm:presLayoutVars>
          <dgm:bulletEnabled val="1"/>
        </dgm:presLayoutVars>
      </dgm:prSet>
      <dgm:spPr/>
    </dgm:pt>
    <dgm:pt modelId="{F4682735-7E21-4BD6-A94E-5C31E3B718FD}" type="pres">
      <dgm:prSet presAssocID="{89CF50F2-3EE8-4308-BA46-57745656A4AA}" presName="childNode1tx" presStyleCnt="0">
        <dgm:presLayoutVars>
          <dgm:bulletEnabled val="1"/>
        </dgm:presLayoutVars>
      </dgm:prSet>
      <dgm:spPr/>
    </dgm:pt>
    <dgm:pt modelId="{E8647766-AE1D-45F8-B3AB-5EEE3BDE8498}" type="pres">
      <dgm:prSet presAssocID="{89CF50F2-3EE8-4308-BA46-57745656A4AA}" presName="parentNode1" presStyleLbl="node1" presStyleIdx="2" presStyleCnt="3">
        <dgm:presLayoutVars>
          <dgm:chMax val="1"/>
          <dgm:bulletEnabled val="1"/>
        </dgm:presLayoutVars>
      </dgm:prSet>
      <dgm:spPr/>
    </dgm:pt>
    <dgm:pt modelId="{96D6127B-1D73-45CB-82BD-67878CD7892E}" type="pres">
      <dgm:prSet presAssocID="{89CF50F2-3EE8-4308-BA46-57745656A4AA}" presName="connSite1" presStyleCnt="0"/>
      <dgm:spPr/>
    </dgm:pt>
  </dgm:ptLst>
  <dgm:cxnLst>
    <dgm:cxn modelId="{833CAA61-D9DA-43ED-A042-4C547C019B74}" srcId="{B3B61304-4A0F-4E11-8080-599F9186F6A5}" destId="{06475F0D-9D1A-4BF5-AEE3-CD3F880BC44A}" srcOrd="0" destOrd="0" parTransId="{E99562FF-418F-46D1-8F86-E0992ED7BA8E}" sibTransId="{4BD710C9-2F9D-441E-B548-A9989C0147D7}"/>
    <dgm:cxn modelId="{56A15D5E-0E46-4D26-ABDF-74D3EE37C6A5}" srcId="{06475F0D-9D1A-4BF5-AEE3-CD3F880BC44A}" destId="{FE2A3430-07B7-4AF8-8050-E9E6630C707F}" srcOrd="0" destOrd="0" parTransId="{FB51E315-BC56-4135-BA1D-66E640931F3A}" sibTransId="{9ADD2677-777A-4E9D-AE48-B83F0BAD6874}"/>
    <dgm:cxn modelId="{3FE68B9E-C15B-4D89-BAA3-5A5BA36D807C}" srcId="{06475F0D-9D1A-4BF5-AEE3-CD3F880BC44A}" destId="{EBE83B1F-6B61-4427-9ADB-EA5204B48643}" srcOrd="1" destOrd="0" parTransId="{0C721462-781E-4DC2-A850-DE9C891CDCC5}" sibTransId="{DA732D59-A150-444E-B54D-1E88DDB15744}"/>
    <dgm:cxn modelId="{7D655068-6A4F-42DE-8D75-2B6B49187FCB}" srcId="{B3B61304-4A0F-4E11-8080-599F9186F6A5}" destId="{C17EA81B-EE8F-4BEA-9D93-831900C89C00}" srcOrd="1" destOrd="0" parTransId="{D73C192A-A373-4ACC-BFC9-76609E41CF4E}" sibTransId="{40C2F390-CB3F-4BF4-827D-B8018A5F3BB7}"/>
    <dgm:cxn modelId="{DCF81006-8BBC-4907-8C5C-93D846F55B9E}" srcId="{C17EA81B-EE8F-4BEA-9D93-831900C89C00}" destId="{2E055442-BDF6-42BD-8A8A-460CDF6F5C5E}" srcOrd="0" destOrd="1" parTransId="{291EBA52-15FB-4985-9632-D5F9BE62ACD1}" sibTransId="{87346316-64F3-4945-9984-33BC77341C9F}"/>
    <dgm:cxn modelId="{8AEBB55A-09D7-4895-973A-01D2AC87B8DD}" srcId="{C17EA81B-EE8F-4BEA-9D93-831900C89C00}" destId="{729BB1D0-6015-462F-B591-85DD9D1E0D88}" srcOrd="1" destOrd="1" parTransId="{0990F0A0-EF6E-4F7A-BC85-575CBFE9D5B2}" sibTransId="{7E0B40DF-0E50-408C-8992-E1AA7EF43C3C}"/>
    <dgm:cxn modelId="{C948951A-8E9D-404C-B12F-3243906D6234}" srcId="{B3B61304-4A0F-4E11-8080-599F9186F6A5}" destId="{89CF50F2-3EE8-4308-BA46-57745656A4AA}" srcOrd="2" destOrd="0" parTransId="{D242A0FB-DF73-49CA-BA3C-BD459F366127}" sibTransId="{9604C662-124F-4916-B7BB-4DF131431D56}"/>
    <dgm:cxn modelId="{F3C09145-3A3A-4D9E-86C0-7466E8F045C1}" srcId="{89CF50F2-3EE8-4308-BA46-57745656A4AA}" destId="{A4CBB6B8-84E6-41DA-A253-F380CBF4C16F}" srcOrd="0" destOrd="2" parTransId="{6BF9AA0B-A851-4ABD-9BE8-1336C9738AB8}" sibTransId="{B71ACFC2-160E-4438-99B2-0295109B5775}"/>
    <dgm:cxn modelId="{C97750FF-B0C7-4201-A720-BE74C932A8E4}" type="presOf" srcId="{B3B61304-4A0F-4E11-8080-599F9186F6A5}" destId="{7894115B-AABB-46F2-A52E-C27597016790}" srcOrd="0" destOrd="0" presId="urn:microsoft.com/office/officeart/2005/8/layout/hProcess4"/>
    <dgm:cxn modelId="{0B9AAAF3-1A8A-43C0-B111-9C783F87C305}" type="presParOf" srcId="{7894115B-AABB-46F2-A52E-C27597016790}" destId="{56D916F2-6768-419D-835D-0E92CC7C803C}" srcOrd="0" destOrd="0" presId="urn:microsoft.com/office/officeart/2005/8/layout/hProcess4"/>
    <dgm:cxn modelId="{20518ECC-0844-4FD3-8A31-4AD13300CA6A}" type="presParOf" srcId="{7894115B-AABB-46F2-A52E-C27597016790}" destId="{ECD0F423-0D40-44D8-AF71-D97C3F9DF26B}" srcOrd="1" destOrd="0" presId="urn:microsoft.com/office/officeart/2005/8/layout/hProcess4"/>
    <dgm:cxn modelId="{CCE9FC42-FCA3-433C-AA51-3AD314AF54D0}" type="presParOf" srcId="{7894115B-AABB-46F2-A52E-C27597016790}" destId="{77157E72-C09D-4CF2-AEC0-0324FBF39226}" srcOrd="2" destOrd="0" presId="urn:microsoft.com/office/officeart/2005/8/layout/hProcess4"/>
    <dgm:cxn modelId="{AA1ECB5D-1FB1-4A61-BC16-2EC941D5D7C6}" type="presParOf" srcId="{77157E72-C09D-4CF2-AEC0-0324FBF39226}" destId="{29C62E5B-77E6-4FD6-95C8-E16514EA592F}" srcOrd="0" destOrd="2" presId="urn:microsoft.com/office/officeart/2005/8/layout/hProcess4"/>
    <dgm:cxn modelId="{80002E13-B850-4EA7-9857-3DFC43CBEA94}" type="presParOf" srcId="{29C62E5B-77E6-4FD6-95C8-E16514EA592F}" destId="{24BEEBBD-4900-44F6-A6F9-3F722A9F3012}" srcOrd="0" destOrd="0" presId="urn:microsoft.com/office/officeart/2005/8/layout/hProcess4"/>
    <dgm:cxn modelId="{772C515B-5EA3-4F7B-8122-DDD147838DED}" type="presParOf" srcId="{29C62E5B-77E6-4FD6-95C8-E16514EA592F}" destId="{EA4C33C9-9B7B-4236-9D97-1954A4D46745}" srcOrd="1" destOrd="0" presId="urn:microsoft.com/office/officeart/2005/8/layout/hProcess4"/>
    <dgm:cxn modelId="{A405DB1A-DCBA-405D-AA68-D3212BD1765B}" type="presOf" srcId="{FE2A3430-07B7-4AF8-8050-E9E6630C707F}" destId="{EA4C33C9-9B7B-4236-9D97-1954A4D46745}" srcOrd="0" destOrd="0" presId="urn:microsoft.com/office/officeart/2005/8/layout/hProcess4"/>
    <dgm:cxn modelId="{BECF1785-6020-4F4A-8866-4444D9BB4C6B}" type="presOf" srcId="{EBE83B1F-6B61-4427-9ADB-EA5204B48643}" destId="{EA4C33C9-9B7B-4236-9D97-1954A4D46745}" srcOrd="0" destOrd="1" presId="urn:microsoft.com/office/officeart/2005/8/layout/hProcess4"/>
    <dgm:cxn modelId="{52F87A3E-2D43-442A-B4A9-657DD36AEF61}" type="presParOf" srcId="{29C62E5B-77E6-4FD6-95C8-E16514EA592F}" destId="{1E8A37B1-D464-40AA-8171-F21D027B523A}" srcOrd="2" destOrd="0" presId="urn:microsoft.com/office/officeart/2005/8/layout/hProcess4"/>
    <dgm:cxn modelId="{0DC9B4C2-432A-4B69-A6CA-3DC7EF33129E}" type="presOf" srcId="{FE2A3430-07B7-4AF8-8050-E9E6630C707F}" destId="{1E8A37B1-D464-40AA-8171-F21D027B523A}" srcOrd="1" destOrd="0" presId="urn:microsoft.com/office/officeart/2005/8/layout/hProcess4"/>
    <dgm:cxn modelId="{E2208EB5-9937-4643-91FD-E631C9780DE6}" type="presOf" srcId="{EBE83B1F-6B61-4427-9ADB-EA5204B48643}" destId="{1E8A37B1-D464-40AA-8171-F21D027B523A}" srcOrd="1" destOrd="1" presId="urn:microsoft.com/office/officeart/2005/8/layout/hProcess4"/>
    <dgm:cxn modelId="{C1511BF3-5C5D-4395-BB53-F0AFF5C4FBA5}" type="presParOf" srcId="{29C62E5B-77E6-4FD6-95C8-E16514EA592F}" destId="{50F89035-D090-4CAD-827E-5FE864D0CC7D}" srcOrd="3" destOrd="0" presId="urn:microsoft.com/office/officeart/2005/8/layout/hProcess4"/>
    <dgm:cxn modelId="{C5625721-44D2-4B21-ACCE-6BE6D6F39E59}" type="presOf" srcId="{06475F0D-9D1A-4BF5-AEE3-CD3F880BC44A}" destId="{50F89035-D090-4CAD-827E-5FE864D0CC7D}" srcOrd="0" destOrd="0" presId="urn:microsoft.com/office/officeart/2005/8/layout/hProcess4"/>
    <dgm:cxn modelId="{9A7B8488-9531-42CD-B811-29EBD5FAF8C3}" type="presParOf" srcId="{29C62E5B-77E6-4FD6-95C8-E16514EA592F}" destId="{920CA769-40FC-4401-A1E0-FD4D856E9B21}" srcOrd="4" destOrd="0" presId="urn:microsoft.com/office/officeart/2005/8/layout/hProcess4"/>
    <dgm:cxn modelId="{E4EE3114-2D40-4618-89D6-AF73F9492473}" type="presParOf" srcId="{77157E72-C09D-4CF2-AEC0-0324FBF39226}" destId="{B871E909-CC84-4270-8398-F5F049AEA932}" srcOrd="1" destOrd="2" presId="urn:microsoft.com/office/officeart/2005/8/layout/hProcess4"/>
    <dgm:cxn modelId="{6381F40C-C8D9-467D-AA4F-045329ADC120}" type="presOf" srcId="{4BD710C9-2F9D-441E-B548-A9989C0147D7}" destId="{B871E909-CC84-4270-8398-F5F049AEA932}" srcOrd="0" destOrd="0" presId="urn:microsoft.com/office/officeart/2005/8/layout/hProcess4"/>
    <dgm:cxn modelId="{D5510040-D0CD-45D0-B2F2-BF30DDC6203C}" type="presParOf" srcId="{77157E72-C09D-4CF2-AEC0-0324FBF39226}" destId="{5381038C-A52C-40F2-AE25-892F98A4F272}" srcOrd="2" destOrd="2" presId="urn:microsoft.com/office/officeart/2005/8/layout/hProcess4"/>
    <dgm:cxn modelId="{D442D6C1-FBDD-4016-BF3E-8D9A161C384D}" type="presParOf" srcId="{5381038C-A52C-40F2-AE25-892F98A4F272}" destId="{8C60EF28-DEE2-471E-9110-F1DE84254762}" srcOrd="0" destOrd="2" presId="urn:microsoft.com/office/officeart/2005/8/layout/hProcess4"/>
    <dgm:cxn modelId="{09849BB4-27C3-4DFB-95DF-394B6E6A7BBD}" type="presParOf" srcId="{5381038C-A52C-40F2-AE25-892F98A4F272}" destId="{8C4A7715-D8F8-4D2B-94CE-98F25CB35172}" srcOrd="1" destOrd="2" presId="urn:microsoft.com/office/officeart/2005/8/layout/hProcess4"/>
    <dgm:cxn modelId="{B4F6DD02-265C-49D3-B465-C50C391245A3}" type="presOf" srcId="{2E055442-BDF6-42BD-8A8A-460CDF6F5C5E}" destId="{8C4A7715-D8F8-4D2B-94CE-98F25CB35172}" srcOrd="0" destOrd="0" presId="urn:microsoft.com/office/officeart/2005/8/layout/hProcess4"/>
    <dgm:cxn modelId="{7F6B16DB-3957-4A98-B0F0-1EDD16F93CF7}" type="presOf" srcId="{729BB1D0-6015-462F-B591-85DD9D1E0D88}" destId="{8C4A7715-D8F8-4D2B-94CE-98F25CB35172}" srcOrd="0" destOrd="1" presId="urn:microsoft.com/office/officeart/2005/8/layout/hProcess4"/>
    <dgm:cxn modelId="{831FF8DA-D021-40D0-876F-98283F56D42B}" type="presParOf" srcId="{5381038C-A52C-40F2-AE25-892F98A4F272}" destId="{E6E63E6B-9802-4903-9CE3-5D4A716AEA02}" srcOrd="2" destOrd="2" presId="urn:microsoft.com/office/officeart/2005/8/layout/hProcess4"/>
    <dgm:cxn modelId="{1891435E-9424-4E84-8598-FA5B318499F7}" type="presOf" srcId="{2E055442-BDF6-42BD-8A8A-460CDF6F5C5E}" destId="{E6E63E6B-9802-4903-9CE3-5D4A716AEA02}" srcOrd="1" destOrd="0" presId="urn:microsoft.com/office/officeart/2005/8/layout/hProcess4"/>
    <dgm:cxn modelId="{71A18D71-8BCB-4844-9E4A-52702108C343}" type="presOf" srcId="{729BB1D0-6015-462F-B591-85DD9D1E0D88}" destId="{E6E63E6B-9802-4903-9CE3-5D4A716AEA02}" srcOrd="1" destOrd="1" presId="urn:microsoft.com/office/officeart/2005/8/layout/hProcess4"/>
    <dgm:cxn modelId="{C1CD889E-042A-4F30-8BF8-4DDD8E1CFEA9}" type="presParOf" srcId="{5381038C-A52C-40F2-AE25-892F98A4F272}" destId="{D48BF050-6660-4D4F-AF7C-757C782402D6}" srcOrd="3" destOrd="2" presId="urn:microsoft.com/office/officeart/2005/8/layout/hProcess4"/>
    <dgm:cxn modelId="{110CAB25-6EB4-4020-B94D-A6A6F197D31C}" type="presOf" srcId="{C17EA81B-EE8F-4BEA-9D93-831900C89C00}" destId="{D48BF050-6660-4D4F-AF7C-757C782402D6}" srcOrd="0" destOrd="0" presId="urn:microsoft.com/office/officeart/2005/8/layout/hProcess4"/>
    <dgm:cxn modelId="{1ADA0DBB-D1DE-46C5-8393-AC4968D2B762}" type="presParOf" srcId="{5381038C-A52C-40F2-AE25-892F98A4F272}" destId="{0D59B193-1E3C-4187-9E9F-A2912DCADAC6}" srcOrd="4" destOrd="2" presId="urn:microsoft.com/office/officeart/2005/8/layout/hProcess4"/>
    <dgm:cxn modelId="{FA27390B-12C2-4B97-AFE9-607551DEB069}" type="presParOf" srcId="{77157E72-C09D-4CF2-AEC0-0324FBF39226}" destId="{FB15DAFD-B404-4CB3-9791-947A7CB3C00D}" srcOrd="3" destOrd="2" presId="urn:microsoft.com/office/officeart/2005/8/layout/hProcess4"/>
    <dgm:cxn modelId="{5D422AB6-5661-4F6F-BDDB-087B00CD5512}" type="presOf" srcId="{40C2F390-CB3F-4BF4-827D-B8018A5F3BB7}" destId="{FB15DAFD-B404-4CB3-9791-947A7CB3C00D}" srcOrd="0" destOrd="0" presId="urn:microsoft.com/office/officeart/2005/8/layout/hProcess4"/>
    <dgm:cxn modelId="{858575E8-3E44-419B-A66D-3DD32B2FB7BF}" type="presParOf" srcId="{77157E72-C09D-4CF2-AEC0-0324FBF39226}" destId="{754F4C32-447F-4E14-8ED3-35A922A043A5}" srcOrd="4" destOrd="2" presId="urn:microsoft.com/office/officeart/2005/8/layout/hProcess4"/>
    <dgm:cxn modelId="{FBB2A605-1947-49A8-9CA6-60A8BE73CC97}" type="presParOf" srcId="{754F4C32-447F-4E14-8ED3-35A922A043A5}" destId="{020AEDA5-DA09-4A53-AF58-AED2EF90E935}" srcOrd="0" destOrd="4" presId="urn:microsoft.com/office/officeart/2005/8/layout/hProcess4"/>
    <dgm:cxn modelId="{24788175-3482-42AB-97C7-C27947CF070C}" type="presParOf" srcId="{754F4C32-447F-4E14-8ED3-35A922A043A5}" destId="{0428F0A0-98D5-457A-BE43-28F46915FA56}" srcOrd="1" destOrd="4" presId="urn:microsoft.com/office/officeart/2005/8/layout/hProcess4"/>
    <dgm:cxn modelId="{EE5C3FB2-6942-4ECF-8AFC-C1AE23D6C918}" type="presOf" srcId="{A4CBB6B8-84E6-41DA-A253-F380CBF4C16F}" destId="{0428F0A0-98D5-457A-BE43-28F46915FA56}" srcOrd="0" destOrd="0" presId="urn:microsoft.com/office/officeart/2005/8/layout/hProcess4"/>
    <dgm:cxn modelId="{60F446BF-4951-430E-A95F-D3E92A1CF68D}" type="presParOf" srcId="{754F4C32-447F-4E14-8ED3-35A922A043A5}" destId="{F4682735-7E21-4BD6-A94E-5C31E3B718FD}" srcOrd="2" destOrd="4" presId="urn:microsoft.com/office/officeart/2005/8/layout/hProcess4"/>
    <dgm:cxn modelId="{6879CE65-83C8-432C-A541-CA9EF083BF42}" type="presOf" srcId="{A4CBB6B8-84E6-41DA-A253-F380CBF4C16F}" destId="{F4682735-7E21-4BD6-A94E-5C31E3B718FD}" srcOrd="1" destOrd="0" presId="urn:microsoft.com/office/officeart/2005/8/layout/hProcess4"/>
    <dgm:cxn modelId="{E4F24E20-4815-4EA5-98BE-3F9A6D36DB09}" type="presParOf" srcId="{754F4C32-447F-4E14-8ED3-35A922A043A5}" destId="{E8647766-AE1D-45F8-B3AB-5EEE3BDE8498}" srcOrd="3" destOrd="4" presId="urn:microsoft.com/office/officeart/2005/8/layout/hProcess4"/>
    <dgm:cxn modelId="{1A04A524-700A-4EFA-8FF9-2F80D9849933}" type="presOf" srcId="{89CF50F2-3EE8-4308-BA46-57745656A4AA}" destId="{E8647766-AE1D-45F8-B3AB-5EEE3BDE8498}" srcOrd="0" destOrd="0" presId="urn:microsoft.com/office/officeart/2005/8/layout/hProcess4"/>
    <dgm:cxn modelId="{F4E26A18-5411-42B1-82CF-A1B0BB1C7ED9}" type="presParOf" srcId="{754F4C32-447F-4E14-8ED3-35A922A043A5}" destId="{96D6127B-1D73-45CB-82BD-67878CD7892E}" srcOrd="4" destOrd="4" presId="urn:microsoft.com/office/officeart/2005/8/layout/hProcess4"/>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392170" cy="1428750"/>
        <a:chOff x="0" y="0"/>
        <a:chExt cx="3392170" cy="1428750"/>
      </a:xfrm>
    </dsp:grpSpPr>
    <dsp:sp modelId="{09E7BBA0-5F8D-4D96-A214-A0567596BDAF}">
      <dsp:nvSpPr>
        <dsp:cNvPr id="5" name="任意多边形 4"/>
        <dsp:cNvSpPr/>
      </dsp:nvSpPr>
      <dsp:spPr bwMode="white">
        <a:xfrm>
          <a:off x="549702" y="544320"/>
          <a:ext cx="1098781" cy="215473"/>
        </a:xfrm>
        <a:custGeom>
          <a:avLst/>
          <a:gdLst/>
          <a:ahLst/>
          <a:cxnLst/>
          <a:pathLst>
            <a:path w="1730" h="339">
              <a:moveTo>
                <a:pt x="1730" y="0"/>
              </a:moveTo>
              <a:lnTo>
                <a:pt x="1730" y="264"/>
              </a:lnTo>
              <a:lnTo>
                <a:pt x="0" y="264"/>
              </a:lnTo>
              <a:lnTo>
                <a:pt x="0" y="339"/>
              </a:lnTo>
            </a:path>
          </a:pathLst>
        </a:custGeom>
      </dsp:spPr>
      <dsp:style>
        <a:lnRef idx="2">
          <a:schemeClr val="accent1">
            <a:shade val="60000"/>
          </a:schemeClr>
        </a:lnRef>
        <a:fillRef idx="0">
          <a:schemeClr val="accent1"/>
        </a:fillRef>
        <a:effectRef idx="0">
          <a:scrgbClr r="0" g="0" b="0"/>
        </a:effectRef>
        <a:fontRef idx="minor"/>
      </dsp:style>
      <dsp:txXfrm>
        <a:off x="549702" y="544320"/>
        <a:ext cx="1098781" cy="215473"/>
      </dsp:txXfrm>
    </dsp:sp>
    <dsp:sp modelId="{2181F076-04BC-4D8D-9D22-E8F3B7E8CA2C}">
      <dsp:nvSpPr>
        <dsp:cNvPr id="20" name="任意多边形 19"/>
        <dsp:cNvSpPr/>
      </dsp:nvSpPr>
      <dsp:spPr bwMode="white">
        <a:xfrm>
          <a:off x="1648484" y="544320"/>
          <a:ext cx="20058" cy="239761"/>
        </a:xfrm>
        <a:custGeom>
          <a:avLst/>
          <a:gdLst/>
          <a:ahLst/>
          <a:cxnLst/>
          <a:pathLst>
            <a:path w="32" h="378">
              <a:moveTo>
                <a:pt x="0" y="0"/>
              </a:moveTo>
              <a:lnTo>
                <a:pt x="0" y="303"/>
              </a:lnTo>
              <a:lnTo>
                <a:pt x="32" y="303"/>
              </a:lnTo>
              <a:lnTo>
                <a:pt x="32" y="378"/>
              </a:lnTo>
            </a:path>
          </a:pathLst>
        </a:custGeom>
      </dsp:spPr>
      <dsp:style>
        <a:lnRef idx="2">
          <a:schemeClr val="accent1">
            <a:shade val="60000"/>
          </a:schemeClr>
        </a:lnRef>
        <a:fillRef idx="0">
          <a:schemeClr val="accent1"/>
        </a:fillRef>
        <a:effectRef idx="0">
          <a:scrgbClr r="0" g="0" b="0"/>
        </a:effectRef>
        <a:fontRef idx="minor"/>
      </dsp:style>
      <dsp:txXfrm>
        <a:off x="1648484" y="544320"/>
        <a:ext cx="20058" cy="239761"/>
      </dsp:txXfrm>
    </dsp:sp>
    <dsp:sp modelId="{558A19F4-A64F-40E5-82A0-E8FA6D0D2F35}">
      <dsp:nvSpPr>
        <dsp:cNvPr id="14" name="任意多边形 13"/>
        <dsp:cNvSpPr/>
      </dsp:nvSpPr>
      <dsp:spPr bwMode="white">
        <a:xfrm>
          <a:off x="1648484" y="544320"/>
          <a:ext cx="1100247" cy="246725"/>
        </a:xfrm>
        <a:custGeom>
          <a:avLst/>
          <a:gdLst/>
          <a:ahLst/>
          <a:cxnLst/>
          <a:pathLst>
            <a:path w="1733" h="389">
              <a:moveTo>
                <a:pt x="0" y="0"/>
              </a:moveTo>
              <a:lnTo>
                <a:pt x="0" y="314"/>
              </a:lnTo>
              <a:lnTo>
                <a:pt x="1733" y="314"/>
              </a:lnTo>
              <a:lnTo>
                <a:pt x="1733" y="389"/>
              </a:lnTo>
            </a:path>
          </a:pathLst>
        </a:custGeom>
      </dsp:spPr>
      <dsp:style>
        <a:lnRef idx="2">
          <a:schemeClr val="accent1">
            <a:shade val="60000"/>
          </a:schemeClr>
        </a:lnRef>
        <a:fillRef idx="0">
          <a:schemeClr val="accent1"/>
        </a:fillRef>
        <a:effectRef idx="0">
          <a:scrgbClr r="0" g="0" b="0"/>
        </a:effectRef>
        <a:fontRef idx="minor"/>
      </dsp:style>
      <dsp:txXfrm>
        <a:off x="1648484" y="544320"/>
        <a:ext cx="1100247" cy="246725"/>
      </dsp:txXfrm>
    </dsp:sp>
    <dsp:sp modelId="{5CB9CF2E-F8C1-427A-832C-73E3C9485AF5}">
      <dsp:nvSpPr>
        <dsp:cNvPr id="3" name="圆角矩形 2"/>
        <dsp:cNvSpPr/>
      </dsp:nvSpPr>
      <dsp:spPr bwMode="white">
        <a:xfrm>
          <a:off x="1220073" y="238"/>
          <a:ext cx="856822" cy="544082"/>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1220073" y="238"/>
        <a:ext cx="856822" cy="544082"/>
      </dsp:txXfrm>
    </dsp:sp>
    <dsp:sp modelId="{9EA914DE-A312-4852-926F-356E365C8677}">
      <dsp:nvSpPr>
        <dsp:cNvPr id="4" name="圆角矩形 3"/>
        <dsp:cNvSpPr/>
      </dsp:nvSpPr>
      <dsp:spPr bwMode="white">
        <a:xfrm>
          <a:off x="1315275" y="90680"/>
          <a:ext cx="856822" cy="544082"/>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41910" tIns="41910" rIns="41910" bIns="41910" anchor="ctr" anchorCtr="0"/>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x-none" altLang="zh-CN">
              <a:solidFill>
                <a:schemeClr val="dk1"/>
              </a:solidFill>
              <a:latin typeface="Times New Roman" panose="02020603050405020304" charset="0"/>
              <a:cs typeface="Times New Roman" panose="02020603050405020304" charset="0"/>
            </a:rPr>
            <a:t>Collection of Data</a:t>
          </a:r>
          <a:endParaRPr lang="x-none" altLang="zh-CN">
            <a:solidFill>
              <a:schemeClr val="dk1"/>
            </a:solidFill>
            <a:latin typeface="Times New Roman" panose="02020603050405020304" charset="0"/>
            <a:cs typeface="Times New Roman" panose="02020603050405020304" charset="0"/>
          </a:endParaRPr>
        </a:p>
      </dsp:txBody>
      <dsp:txXfrm>
        <a:off x="1315275" y="90680"/>
        <a:ext cx="856822" cy="544082"/>
      </dsp:txXfrm>
    </dsp:sp>
    <dsp:sp modelId="{A34195EE-C43D-4F9B-A621-CBE3CC21780D}">
      <dsp:nvSpPr>
        <dsp:cNvPr id="6" name="圆角矩形 5"/>
        <dsp:cNvSpPr/>
      </dsp:nvSpPr>
      <dsp:spPr bwMode="white">
        <a:xfrm>
          <a:off x="121292" y="759792"/>
          <a:ext cx="856822" cy="544082"/>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121292" y="759792"/>
        <a:ext cx="856822" cy="544082"/>
      </dsp:txXfrm>
    </dsp:sp>
    <dsp:sp modelId="{0EA44707-A464-4EC8-A803-F76ACC6D424E}">
      <dsp:nvSpPr>
        <dsp:cNvPr id="7" name="圆角矩形 6"/>
        <dsp:cNvSpPr/>
      </dsp:nvSpPr>
      <dsp:spPr bwMode="white">
        <a:xfrm>
          <a:off x="216494" y="850235"/>
          <a:ext cx="856822" cy="544082"/>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41910" tIns="41910" rIns="41910" bIns="41910" anchor="ctr" anchorCtr="0"/>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x-none" altLang="zh-CN">
              <a:solidFill>
                <a:schemeClr val="dk1"/>
              </a:solidFill>
              <a:latin typeface="Times New Roman" panose="02020603050405020304" charset="0"/>
              <a:cs typeface="Times New Roman" panose="02020603050405020304" charset="0"/>
            </a:rPr>
            <a:t>Temperature</a:t>
          </a:r>
          <a:endParaRPr lang="x-none" altLang="zh-CN">
            <a:solidFill>
              <a:schemeClr val="dk1"/>
            </a:solidFill>
            <a:latin typeface="Times New Roman" panose="02020603050405020304" charset="0"/>
            <a:cs typeface="Times New Roman" panose="02020603050405020304" charset="0"/>
          </a:endParaRPr>
        </a:p>
      </dsp:txBody>
      <dsp:txXfrm>
        <a:off x="216494" y="850235"/>
        <a:ext cx="856822" cy="544082"/>
      </dsp:txXfrm>
    </dsp:sp>
    <dsp:sp modelId="{7DE00917-E521-4231-A69A-997BC3722F09}">
      <dsp:nvSpPr>
        <dsp:cNvPr id="21" name="圆角矩形 20"/>
        <dsp:cNvSpPr/>
      </dsp:nvSpPr>
      <dsp:spPr bwMode="white">
        <a:xfrm>
          <a:off x="1240131" y="784080"/>
          <a:ext cx="856822" cy="544082"/>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1240131" y="784080"/>
        <a:ext cx="856822" cy="544082"/>
      </dsp:txXfrm>
    </dsp:sp>
    <dsp:sp modelId="{DCD0C1D2-3D38-49BC-B545-E71617D7931E}">
      <dsp:nvSpPr>
        <dsp:cNvPr id="22" name="圆角矩形 21"/>
        <dsp:cNvSpPr/>
      </dsp:nvSpPr>
      <dsp:spPr bwMode="white">
        <a:xfrm>
          <a:off x="1335334" y="874523"/>
          <a:ext cx="856822" cy="544082"/>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41910" tIns="41910" rIns="41910" bIns="41910" anchor="ctr" anchorCtr="0"/>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x-none">
              <a:solidFill>
                <a:schemeClr val="dk1"/>
              </a:solidFill>
              <a:latin typeface="Times New Roman" panose="02020603050405020304" charset="0"/>
              <a:cs typeface="Times New Roman" panose="02020603050405020304" charset="0"/>
            </a:rPr>
            <a:t>Density</a:t>
          </a:r>
          <a:endParaRPr lang="x-none">
            <a:solidFill>
              <a:schemeClr val="dk1"/>
            </a:solidFill>
            <a:latin typeface="Times New Roman" panose="02020603050405020304" charset="0"/>
            <a:cs typeface="Times New Roman" panose="02020603050405020304" charset="0"/>
          </a:endParaRPr>
        </a:p>
      </dsp:txBody>
      <dsp:txXfrm>
        <a:off x="1335334" y="874523"/>
        <a:ext cx="856822" cy="544082"/>
      </dsp:txXfrm>
    </dsp:sp>
    <dsp:sp modelId="{9BFD9D87-8C19-4DBE-8296-0309769DBFD0}">
      <dsp:nvSpPr>
        <dsp:cNvPr id="15" name="圆角矩形 14"/>
        <dsp:cNvSpPr/>
      </dsp:nvSpPr>
      <dsp:spPr bwMode="white">
        <a:xfrm>
          <a:off x="2320320" y="791045"/>
          <a:ext cx="856822" cy="544082"/>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2320320" y="791045"/>
        <a:ext cx="856822" cy="544082"/>
      </dsp:txXfrm>
    </dsp:sp>
    <dsp:sp modelId="{C9EEDAB6-9D89-4307-9A78-74562B5413C5}">
      <dsp:nvSpPr>
        <dsp:cNvPr id="16" name="圆角矩形 15"/>
        <dsp:cNvSpPr/>
      </dsp:nvSpPr>
      <dsp:spPr bwMode="white">
        <a:xfrm>
          <a:off x="2415522" y="881487"/>
          <a:ext cx="856822" cy="544082"/>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41910" tIns="41910" rIns="41910" bIns="41910" anchor="ctr" anchorCtr="0"/>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x-none" altLang="zh-CN">
              <a:solidFill>
                <a:schemeClr val="dk1"/>
              </a:solidFill>
              <a:latin typeface="Times New Roman" panose="02020603050405020304" charset="0"/>
              <a:cs typeface="Times New Roman" panose="02020603050405020304" charset="0"/>
            </a:rPr>
            <a:t>Salidity</a:t>
          </a:r>
          <a:endParaRPr lang="x-none" altLang="zh-CN">
            <a:solidFill>
              <a:schemeClr val="dk1"/>
            </a:solidFill>
            <a:latin typeface="Times New Roman" panose="02020603050405020304" charset="0"/>
            <a:cs typeface="Times New Roman" panose="02020603050405020304" charset="0"/>
          </a:endParaRPr>
        </a:p>
      </dsp:txBody>
      <dsp:txXfrm>
        <a:off x="2415522" y="881487"/>
        <a:ext cx="856822" cy="544082"/>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405630" cy="1863725"/>
        <a:chOff x="0" y="0"/>
        <a:chExt cx="4405630" cy="1863725"/>
      </a:xfrm>
    </dsp:grpSpPr>
    <dsp:sp modelId="{717966B2-56E0-4340-8D0B-AC34E8D01B90}">
      <dsp:nvSpPr>
        <dsp:cNvPr id="3" name="圆角矩形 2"/>
        <dsp:cNvSpPr/>
      </dsp:nvSpPr>
      <dsp:spPr bwMode="white">
        <a:xfrm>
          <a:off x="1195396" y="0"/>
          <a:ext cx="2014838" cy="503709"/>
        </a:xfrm>
        <a:prstGeom prst="roundRect">
          <a:avLst>
            <a:gd name="adj" fmla="val 10000"/>
          </a:avLst>
        </a:prstGeom>
      </dsp:spPr>
      <dsp:style>
        <a:lnRef idx="0">
          <a:schemeClr val="lt1"/>
        </a:lnRef>
        <a:fillRef idx="3">
          <a:schemeClr val="accent1"/>
        </a:fillRef>
        <a:effectRef idx="3">
          <a:scrgbClr r="0" g="0" b="0"/>
        </a:effectRef>
        <a:fontRef idx="minor">
          <a:schemeClr val="lt1"/>
        </a:fontRef>
      </dsp:style>
      <dsp:txBody>
        <a:bodyPr vert="horz" wrap="square" lIns="17780" tIns="17780" rIns="17780" bIns="1778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altLang="zh-CN">
              <a:latin typeface="Times New Roman" panose="02020603050405020304" charset="0"/>
              <a:cs typeface="Times New Roman" panose="02020603050405020304" charset="0"/>
              <a:sym typeface="+mn-ea"/>
            </a:rPr>
            <a:t>Establishment of</a:t>
          </a:r>
          <a:r>
            <a:rPr lang="x-none" altLang="en-US">
              <a:latin typeface="Times New Roman" panose="02020603050405020304" charset="0"/>
              <a:cs typeface="Times New Roman" panose="02020603050405020304" charset="0"/>
              <a:sym typeface="+mn-ea"/>
            </a:rPr>
            <a:t> Uncertanty</a:t>
          </a:r>
          <a:endParaRPr lang="zh-CN" altLang="en-US">
            <a:latin typeface="Times New Roman" panose="02020603050405020304" charset="0"/>
            <a:cs typeface="Times New Roman" panose="02020603050405020304" charset="0"/>
          </a:endParaRPr>
        </a:p>
      </dsp:txBody>
      <dsp:txXfrm>
        <a:off x="1195396" y="0"/>
        <a:ext cx="2014838" cy="503709"/>
      </dsp:txXfrm>
    </dsp:sp>
    <dsp:sp modelId="{546A5835-6576-41D6-BAE9-6D31C06014FF}">
      <dsp:nvSpPr>
        <dsp:cNvPr id="4" name="右箭头 3"/>
        <dsp:cNvSpPr/>
      </dsp:nvSpPr>
      <dsp:spPr bwMode="white">
        <a:xfrm rot="5399999">
          <a:off x="2158740" y="547784"/>
          <a:ext cx="88149" cy="88149"/>
        </a:xfrm>
        <a:prstGeom prst="rightArrow">
          <a:avLst>
            <a:gd name="adj1" fmla="val 66700"/>
            <a:gd name="adj2" fmla="val 50000"/>
          </a:avLst>
        </a:prstGeom>
      </dsp:spPr>
      <dsp:style>
        <a:lnRef idx="0">
          <a:schemeClr val="accent1">
            <a:tint val="60000"/>
          </a:schemeClr>
        </a:lnRef>
        <a:fillRef idx="3">
          <a:schemeClr val="accent1">
            <a:tint val="60000"/>
          </a:schemeClr>
        </a:fillRef>
        <a:effectRef idx="3">
          <a:scrgbClr r="0" g="0" b="0"/>
        </a:effectRef>
        <a:fontRef idx="minor">
          <a:schemeClr val="lt1"/>
        </a:fontRef>
      </dsp:style>
      <dsp:txXfrm rot="5399999">
        <a:off x="2158740" y="547784"/>
        <a:ext cx="88149" cy="88149"/>
      </dsp:txXfrm>
    </dsp:sp>
    <dsp:sp modelId="{A515B6A9-0F0E-4A03-AF74-4E28BC797F55}">
      <dsp:nvSpPr>
        <dsp:cNvPr id="5" name="圆角矩形 4"/>
        <dsp:cNvSpPr/>
      </dsp:nvSpPr>
      <dsp:spPr bwMode="white">
        <a:xfrm>
          <a:off x="1195396" y="680008"/>
          <a:ext cx="2014838" cy="503709"/>
        </a:xfrm>
        <a:prstGeom prst="roundRect">
          <a:avLst>
            <a:gd name="adj" fmla="val 10000"/>
          </a:avLst>
        </a:prstGeom>
      </dsp:spPr>
      <dsp:style>
        <a:lnRef idx="1">
          <a:schemeClr val="accent1">
            <a:alpha val="90000"/>
            <a:tint val="40000"/>
          </a:schemeClr>
        </a:lnRef>
        <a:fillRef idx="1">
          <a:schemeClr val="accent1">
            <a:alpha val="90000"/>
            <a:tint val="40000"/>
          </a:schemeClr>
        </a:fillRef>
        <a:effectRef idx="2">
          <a:scrgbClr r="0" g="0" b="0"/>
        </a:effectRef>
        <a:fontRef idx="minor"/>
      </dsp:style>
      <dsp:txBody>
        <a:bodyPr vert="horz" wrap="square" lIns="17780" tIns="17780" rIns="17780" bIns="1778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x-none" altLang="zh-CN">
              <a:solidFill>
                <a:schemeClr val="dk1"/>
              </a:solidFill>
              <a:latin typeface="Times New Roman" panose="02020603050405020304" charset="0"/>
              <a:cs typeface="Times New Roman" panose="02020603050405020304" charset="0"/>
            </a:rPr>
            <a:t>Temperature, Density, Salidity, etc.</a:t>
          </a:r>
          <a:endParaRPr lang="x-none" altLang="zh-CN">
            <a:solidFill>
              <a:schemeClr val="dk1"/>
            </a:solidFill>
            <a:latin typeface="Times New Roman" panose="02020603050405020304" charset="0"/>
            <a:cs typeface="Times New Roman" panose="02020603050405020304" charset="0"/>
          </a:endParaRPr>
        </a:p>
      </dsp:txBody>
      <dsp:txXfrm>
        <a:off x="1195396" y="680008"/>
        <a:ext cx="2014838" cy="503709"/>
      </dsp:txXfrm>
    </dsp:sp>
    <dsp:sp modelId="{5CA6E640-AD0C-4D86-AD56-CD0296B4CD73}">
      <dsp:nvSpPr>
        <dsp:cNvPr id="6" name="右箭头 5"/>
        <dsp:cNvSpPr/>
      </dsp:nvSpPr>
      <dsp:spPr bwMode="white">
        <a:xfrm rot="5399999">
          <a:off x="2158740" y="1227792"/>
          <a:ext cx="88149" cy="88149"/>
        </a:xfrm>
        <a:prstGeom prst="rightArrow">
          <a:avLst>
            <a:gd name="adj1" fmla="val 66700"/>
            <a:gd name="adj2" fmla="val 50000"/>
          </a:avLst>
        </a:prstGeom>
      </dsp:spPr>
      <dsp:style>
        <a:lnRef idx="0">
          <a:schemeClr val="accent1">
            <a:tint val="60000"/>
          </a:schemeClr>
        </a:lnRef>
        <a:fillRef idx="3">
          <a:schemeClr val="accent1">
            <a:tint val="60000"/>
          </a:schemeClr>
        </a:fillRef>
        <a:effectRef idx="3">
          <a:scrgbClr r="0" g="0" b="0"/>
        </a:effectRef>
        <a:fontRef idx="minor">
          <a:schemeClr val="lt1"/>
        </a:fontRef>
      </dsp:style>
      <dsp:txXfrm rot="5399999">
        <a:off x="2158740" y="1227792"/>
        <a:ext cx="88149" cy="88149"/>
      </dsp:txXfrm>
    </dsp:sp>
    <dsp:sp modelId="{090AF1B6-C33E-433B-AD79-DE435B62D85C}">
      <dsp:nvSpPr>
        <dsp:cNvPr id="7" name="圆角矩形 6"/>
        <dsp:cNvSpPr/>
      </dsp:nvSpPr>
      <dsp:spPr bwMode="white">
        <a:xfrm>
          <a:off x="1195396" y="1360016"/>
          <a:ext cx="2014838" cy="503709"/>
        </a:xfrm>
        <a:prstGeom prst="roundRect">
          <a:avLst>
            <a:gd name="adj" fmla="val 10000"/>
          </a:avLst>
        </a:prstGeom>
      </dsp:spPr>
      <dsp:style>
        <a:lnRef idx="1">
          <a:schemeClr val="accent1">
            <a:alpha val="90000"/>
            <a:tint val="40000"/>
          </a:schemeClr>
        </a:lnRef>
        <a:fillRef idx="1">
          <a:schemeClr val="accent1">
            <a:alpha val="90000"/>
            <a:tint val="40000"/>
          </a:schemeClr>
        </a:fillRef>
        <a:effectRef idx="2">
          <a:scrgbClr r="0" g="0" b="0"/>
        </a:effectRef>
        <a:fontRef idx="minor"/>
      </dsp:style>
      <dsp:txBody>
        <a:bodyPr vert="horz" wrap="square" lIns="17780" tIns="17780" rIns="17780" bIns="1778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x-none" altLang="zh-CN">
              <a:solidFill>
                <a:schemeClr val="dk1"/>
              </a:solidFill>
              <a:latin typeface="Times New Roman" panose="02020603050405020304" charset="0"/>
              <a:cs typeface="Times New Roman" panose="02020603050405020304" charset="0"/>
            </a:rPr>
            <a:t>Possible Scenarios for integrating uncertainty</a:t>
          </a:r>
          <a:endParaRPr lang="x-none" altLang="zh-CN">
            <a:solidFill>
              <a:schemeClr val="dk1"/>
            </a:solidFill>
            <a:latin typeface="Times New Roman" panose="02020603050405020304" charset="0"/>
            <a:cs typeface="Times New Roman" panose="02020603050405020304" charset="0"/>
          </a:endParaRPr>
        </a:p>
      </dsp:txBody>
      <dsp:txXfrm>
        <a:off x="1195396" y="1360016"/>
        <a:ext cx="2014838" cy="503709"/>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093595" cy="2061845"/>
        <a:chOff x="0" y="0"/>
        <a:chExt cx="2093595" cy="2061845"/>
      </a:xfrm>
    </dsp:grpSpPr>
    <dsp:sp modelId="{64B430B3-FF1B-406C-9FF2-27BA23788747}">
      <dsp:nvSpPr>
        <dsp:cNvPr id="4" name="任意多边形 3"/>
        <dsp:cNvSpPr/>
      </dsp:nvSpPr>
      <dsp:spPr bwMode="white">
        <a:xfrm>
          <a:off x="471708" y="541234"/>
          <a:ext cx="256988" cy="489688"/>
        </a:xfrm>
        <a:custGeom>
          <a:avLst/>
          <a:gdLst/>
          <a:ahLst/>
          <a:cxnLst/>
          <a:pathLst>
            <a:path w="405" h="771">
              <a:moveTo>
                <a:pt x="0" y="771"/>
              </a:moveTo>
              <a:lnTo>
                <a:pt x="202" y="771"/>
              </a:lnTo>
              <a:lnTo>
                <a:pt x="202" y="0"/>
              </a:lnTo>
              <a:lnTo>
                <a:pt x="405" y="0"/>
              </a:lnTo>
            </a:path>
          </a:pathLst>
        </a:custGeom>
      </dsp:spPr>
      <dsp:style>
        <a:lnRef idx="2">
          <a:schemeClr val="accent1">
            <a:shade val="60000"/>
          </a:schemeClr>
        </a:lnRef>
        <a:fillRef idx="0">
          <a:schemeClr val="accent1"/>
        </a:fillRef>
        <a:effectRef idx="0">
          <a:scrgbClr r="0" g="0" b="0"/>
        </a:effectRef>
        <a:fontRef idx="minor"/>
      </dsp:style>
      <dsp:txBody>
        <a:bodyPr vert="horz" wrap="square" lIns="12700" tIns="0" rIns="12700" bIns="0" anchor="ctr"/>
        <a:lstStyle>
          <a:lvl1pPr algn="ctr">
            <a:defRPr sz="3200"/>
          </a:lvl1pPr>
          <a:lvl2pPr marL="228600" indent="-228600" algn="ctr">
            <a:defRPr sz="2500"/>
          </a:lvl2pPr>
          <a:lvl3pPr marL="457200" indent="-228600" algn="ctr">
            <a:defRPr sz="2500"/>
          </a:lvl3pPr>
          <a:lvl4pPr marL="685800" indent="-228600" algn="ctr">
            <a:defRPr sz="2500"/>
          </a:lvl4pPr>
          <a:lvl5pPr marL="914400" indent="-228600" algn="ctr">
            <a:defRPr sz="2500"/>
          </a:lvl5pPr>
          <a:lvl6pPr marL="1143000" indent="-228600" algn="ctr">
            <a:defRPr sz="2500"/>
          </a:lvl6pPr>
          <a:lvl7pPr marL="1371600" indent="-228600" algn="ctr">
            <a:defRPr sz="2500"/>
          </a:lvl7pPr>
          <a:lvl8pPr marL="1600200" indent="-228600" algn="ctr">
            <a:defRPr sz="2500"/>
          </a:lvl8pPr>
          <a:lvl9pPr marL="1828800" indent="-228600" algn="ctr">
            <a:defRPr sz="2500"/>
          </a:lvl9pPr>
        </a:lstStyle>
        <a:p>
          <a:pPr lvl="0">
            <a:lnSpc>
              <a:spcPct val="100000"/>
            </a:lnSpc>
            <a:spcBef>
              <a:spcPct val="0"/>
            </a:spcBef>
            <a:spcAft>
              <a:spcPct val="35000"/>
            </a:spcAft>
          </a:pPr>
          <a:endParaRPr lang="zh-CN" altLang="en-US">
            <a:latin typeface="Times New Roman" panose="02020603050405020304" charset="0"/>
            <a:cs typeface="Times New Roman" panose="02020603050405020304" charset="0"/>
          </a:endParaRPr>
        </a:p>
      </dsp:txBody>
      <dsp:txXfrm>
        <a:off x="471708" y="541234"/>
        <a:ext cx="256988" cy="489688"/>
      </dsp:txXfrm>
    </dsp:sp>
    <dsp:sp modelId="{2F66960D-CF7A-443C-8CB9-E7DD0B261214}">
      <dsp:nvSpPr>
        <dsp:cNvPr id="6" name="任意多边形 5"/>
        <dsp:cNvSpPr/>
      </dsp:nvSpPr>
      <dsp:spPr bwMode="white">
        <a:xfrm>
          <a:off x="471708" y="1030923"/>
          <a:ext cx="256988" cy="0"/>
        </a:xfrm>
        <a:custGeom>
          <a:avLst/>
          <a:gdLst/>
          <a:ahLst/>
          <a:cxnLst/>
          <a:pathLst>
            <a:path w="405">
              <a:moveTo>
                <a:pt x="0" y="0"/>
              </a:moveTo>
              <a:lnTo>
                <a:pt x="405" y="0"/>
              </a:lnTo>
            </a:path>
          </a:pathLst>
        </a:custGeom>
      </dsp:spPr>
      <dsp:style>
        <a:lnRef idx="2">
          <a:schemeClr val="accent1">
            <a:shade val="60000"/>
          </a:schemeClr>
        </a:lnRef>
        <a:fillRef idx="0">
          <a:schemeClr val="accent1"/>
        </a:fillRef>
        <a:effectRef idx="0">
          <a:scrgbClr r="0" g="0" b="0"/>
        </a:effectRef>
        <a:fontRef idx="minor"/>
      </dsp:style>
      <dsp:txBody>
        <a:bodyPr vert="horz" wrap="square"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latin typeface="Times New Roman" panose="02020603050405020304" charset="0"/>
            <a:cs typeface="Times New Roman" panose="02020603050405020304" charset="0"/>
          </a:endParaRPr>
        </a:p>
      </dsp:txBody>
      <dsp:txXfrm>
        <a:off x="471708" y="1030923"/>
        <a:ext cx="256988" cy="0"/>
      </dsp:txXfrm>
    </dsp:sp>
    <dsp:sp modelId="{CED1A3A3-B184-469E-86AE-670623BA4E5D}">
      <dsp:nvSpPr>
        <dsp:cNvPr id="8" name="任意多边形 7"/>
        <dsp:cNvSpPr/>
      </dsp:nvSpPr>
      <dsp:spPr bwMode="white">
        <a:xfrm>
          <a:off x="471708" y="1030923"/>
          <a:ext cx="256988" cy="489688"/>
        </a:xfrm>
        <a:custGeom>
          <a:avLst/>
          <a:gdLst/>
          <a:ahLst/>
          <a:cxnLst/>
          <a:pathLst>
            <a:path w="405" h="771">
              <a:moveTo>
                <a:pt x="0" y="0"/>
              </a:moveTo>
              <a:lnTo>
                <a:pt x="202" y="0"/>
              </a:lnTo>
              <a:lnTo>
                <a:pt x="202" y="771"/>
              </a:lnTo>
              <a:lnTo>
                <a:pt x="405" y="771"/>
              </a:lnTo>
            </a:path>
          </a:pathLst>
        </a:custGeom>
      </dsp:spPr>
      <dsp:style>
        <a:lnRef idx="2">
          <a:schemeClr val="accent1">
            <a:shade val="60000"/>
          </a:schemeClr>
        </a:lnRef>
        <a:fillRef idx="0">
          <a:schemeClr val="accent1"/>
        </a:fillRef>
        <a:effectRef idx="0">
          <a:scrgbClr r="0" g="0" b="0"/>
        </a:effectRef>
        <a:fontRef idx="minor"/>
      </dsp:style>
      <dsp:txBody>
        <a:bodyPr vert="horz" wrap="square" lIns="12700" tIns="0" rIns="12700" bIns="0" anchor="ctr"/>
        <a:lstStyle>
          <a:lvl1pPr algn="ctr">
            <a:defRPr sz="3200"/>
          </a:lvl1pPr>
          <a:lvl2pPr marL="228600" indent="-228600" algn="ctr">
            <a:defRPr sz="2500"/>
          </a:lvl2pPr>
          <a:lvl3pPr marL="457200" indent="-228600" algn="ctr">
            <a:defRPr sz="2500"/>
          </a:lvl3pPr>
          <a:lvl4pPr marL="685800" indent="-228600" algn="ctr">
            <a:defRPr sz="2500"/>
          </a:lvl4pPr>
          <a:lvl5pPr marL="914400" indent="-228600" algn="ctr">
            <a:defRPr sz="2500"/>
          </a:lvl5pPr>
          <a:lvl6pPr marL="1143000" indent="-228600" algn="ctr">
            <a:defRPr sz="2500"/>
          </a:lvl6pPr>
          <a:lvl7pPr marL="1371600" indent="-228600" algn="ctr">
            <a:defRPr sz="2500"/>
          </a:lvl7pPr>
          <a:lvl8pPr marL="1600200" indent="-228600" algn="ctr">
            <a:defRPr sz="2500"/>
          </a:lvl8pPr>
          <a:lvl9pPr marL="1828800" indent="-228600" algn="ctr">
            <a:defRPr sz="2500"/>
          </a:lvl9pPr>
        </a:lstStyle>
        <a:p>
          <a:pPr lvl="0">
            <a:lnSpc>
              <a:spcPct val="100000"/>
            </a:lnSpc>
            <a:spcBef>
              <a:spcPct val="0"/>
            </a:spcBef>
            <a:spcAft>
              <a:spcPct val="35000"/>
            </a:spcAft>
          </a:pPr>
          <a:endParaRPr lang="zh-CN" altLang="en-US">
            <a:latin typeface="Times New Roman" panose="02020603050405020304" charset="0"/>
            <a:cs typeface="Times New Roman" panose="02020603050405020304" charset="0"/>
          </a:endParaRPr>
        </a:p>
      </dsp:txBody>
      <dsp:txXfrm>
        <a:off x="471708" y="1030923"/>
        <a:ext cx="256988" cy="489688"/>
      </dsp:txXfrm>
    </dsp:sp>
    <dsp:sp modelId="{9B9BF0AB-5901-4E79-B4D7-EC064A6E4281}">
      <dsp:nvSpPr>
        <dsp:cNvPr id="3" name="矩形 2"/>
        <dsp:cNvSpPr/>
      </dsp:nvSpPr>
      <dsp:spPr bwMode="white">
        <a:xfrm rot="16200000">
          <a:off x="-755090" y="835047"/>
          <a:ext cx="2061845" cy="39175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x-none" altLang="zh-CN">
              <a:latin typeface="Times New Roman" panose="02020603050405020304" charset="0"/>
              <a:cs typeface="Times New Roman" panose="02020603050405020304" charset="0"/>
            </a:rPr>
            <a:t>Other Uncertainties to  COnsider</a:t>
          </a:r>
          <a:endParaRPr lang="x-none" altLang="zh-CN">
            <a:latin typeface="Times New Roman" panose="02020603050405020304" charset="0"/>
            <a:cs typeface="Times New Roman" panose="02020603050405020304" charset="0"/>
          </a:endParaRPr>
        </a:p>
      </dsp:txBody>
      <dsp:txXfrm rot="16200000">
        <a:off x="-755090" y="835047"/>
        <a:ext cx="2061845" cy="391751"/>
      </dsp:txXfrm>
    </dsp:sp>
    <dsp:sp modelId="{CDA235D6-AC41-4ED3-AF28-D9CD9EDCBAED}">
      <dsp:nvSpPr>
        <dsp:cNvPr id="5" name="矩形 4"/>
        <dsp:cNvSpPr/>
      </dsp:nvSpPr>
      <dsp:spPr bwMode="white">
        <a:xfrm>
          <a:off x="728696" y="345359"/>
          <a:ext cx="1284942" cy="39175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x-none" altLang="zh-CN">
              <a:latin typeface="Times New Roman" panose="02020603050405020304" charset="0"/>
              <a:cs typeface="Times New Roman" panose="02020603050405020304" charset="0"/>
            </a:rPr>
            <a:t>Lighting</a:t>
          </a:r>
          <a:endParaRPr lang="x-none" altLang="zh-CN">
            <a:latin typeface="Times New Roman" panose="02020603050405020304" charset="0"/>
            <a:cs typeface="Times New Roman" panose="02020603050405020304" charset="0"/>
          </a:endParaRPr>
        </a:p>
      </dsp:txBody>
      <dsp:txXfrm>
        <a:off x="728696" y="345359"/>
        <a:ext cx="1284942" cy="391751"/>
      </dsp:txXfrm>
    </dsp:sp>
    <dsp:sp modelId="{3540059A-19CD-4FBD-A598-B7A4BB9DA52D}">
      <dsp:nvSpPr>
        <dsp:cNvPr id="7" name="矩形 6"/>
        <dsp:cNvSpPr/>
      </dsp:nvSpPr>
      <dsp:spPr bwMode="white">
        <a:xfrm>
          <a:off x="728696" y="835047"/>
          <a:ext cx="1284942" cy="39175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x-none" altLang="zh-CN">
              <a:latin typeface="Times New Roman" panose="02020603050405020304" charset="0"/>
              <a:cs typeface="Times New Roman" panose="02020603050405020304" charset="0"/>
            </a:rPr>
            <a:t>Climate</a:t>
          </a:r>
          <a:endParaRPr lang="x-none" altLang="zh-CN">
            <a:latin typeface="Times New Roman" panose="02020603050405020304" charset="0"/>
            <a:cs typeface="Times New Roman" panose="02020603050405020304" charset="0"/>
          </a:endParaRPr>
        </a:p>
      </dsp:txBody>
      <dsp:txXfrm>
        <a:off x="728696" y="835047"/>
        <a:ext cx="1284942" cy="391751"/>
      </dsp:txXfrm>
    </dsp:sp>
    <dsp:sp modelId="{E8D2105A-5421-473B-835F-F6E08D9D2D9B}">
      <dsp:nvSpPr>
        <dsp:cNvPr id="9" name="矩形 8"/>
        <dsp:cNvSpPr/>
      </dsp:nvSpPr>
      <dsp:spPr bwMode="white">
        <a:xfrm>
          <a:off x="728696" y="1324735"/>
          <a:ext cx="1284942" cy="39175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x-none" altLang="zh-CN">
              <a:latin typeface="Times New Roman" panose="02020603050405020304" charset="0"/>
              <a:cs typeface="Times New Roman" panose="02020603050405020304" charset="0"/>
            </a:rPr>
            <a:t>Error</a:t>
          </a:r>
          <a:endParaRPr lang="x-none" altLang="zh-CN">
            <a:latin typeface="Times New Roman" panose="02020603050405020304" charset="0"/>
            <a:cs typeface="Times New Roman" panose="02020603050405020304" charset="0"/>
          </a:endParaRPr>
        </a:p>
      </dsp:txBody>
      <dsp:txXfrm>
        <a:off x="728696" y="1324735"/>
        <a:ext cx="1284942" cy="391751"/>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163060" cy="1266190"/>
        <a:chOff x="0" y="0"/>
        <a:chExt cx="4163060" cy="1266190"/>
      </a:xfrm>
    </dsp:grpSpPr>
    <dsp:sp modelId="{9870FC59-2077-4D01-9C85-C8C26B6A496A}">
      <dsp:nvSpPr>
        <dsp:cNvPr id="8" name="圆角矩形 7"/>
        <dsp:cNvSpPr/>
      </dsp:nvSpPr>
      <dsp:spPr bwMode="white">
        <a:xfrm>
          <a:off x="0" y="0"/>
          <a:ext cx="3538601" cy="569786"/>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x-none" altLang="zh-CN">
              <a:latin typeface="Times New Roman" panose="02020603050405020304" charset="0"/>
              <a:cs typeface="Times New Roman" panose="02020603050405020304" charset="0"/>
            </a:rPr>
            <a:t>Uncertainty of </a:t>
          </a:r>
          <a:r>
            <a:rPr lang="x-none" altLang="zh-CN">
              <a:latin typeface="Times New Roman" panose="02020603050405020304" charset="0"/>
              <a:cs typeface="Times New Roman" panose="02020603050405020304" charset="0"/>
            </a:rPr>
            <a:t>Ocean </a:t>
          </a:r>
          <a:r>
            <a:rPr lang="x-none" altLang="zh-CN">
              <a:latin typeface="Times New Roman" panose="02020603050405020304" charset="0"/>
              <a:cs typeface="Times New Roman" panose="02020603050405020304" charset="0"/>
            </a:rPr>
            <a:t>Currents</a:t>
          </a:r>
          <a:endParaRPr lang="x-none" altLang="zh-CN">
            <a:latin typeface="Times New Roman" panose="02020603050405020304" charset="0"/>
            <a:cs typeface="Times New Roman" panose="02020603050405020304" charset="0"/>
          </a:endParaRPr>
        </a:p>
      </dsp:txBody>
      <dsp:txXfrm>
        <a:off x="0" y="0"/>
        <a:ext cx="3538601" cy="569786"/>
      </dsp:txXfrm>
    </dsp:sp>
    <dsp:sp modelId="{55BA372A-31CF-4D07-837B-444920B9E220}">
      <dsp:nvSpPr>
        <dsp:cNvPr id="9" name="圆角矩形 8"/>
        <dsp:cNvSpPr/>
      </dsp:nvSpPr>
      <dsp:spPr bwMode="white">
        <a:xfrm>
          <a:off x="624459" y="696404"/>
          <a:ext cx="3538601" cy="569786"/>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x-none" altLang="zh-CN">
              <a:latin typeface="Times New Roman" panose="02020603050405020304" charset="0"/>
              <a:cs typeface="Times New Roman" panose="02020603050405020304" charset="0"/>
            </a:rPr>
            <a:t>Considering Real World Enviromental </a:t>
          </a:r>
          <a:r>
            <a:rPr lang="x-none" altLang="zh-CN">
              <a:latin typeface="Times New Roman" panose="02020603050405020304" charset="0"/>
              <a:cs typeface="Times New Roman" panose="02020603050405020304" charset="0"/>
            </a:rPr>
            <a:t>F</a:t>
          </a:r>
          <a:r>
            <a:rPr lang="x-none" altLang="zh-CN">
              <a:latin typeface="Times New Roman" panose="02020603050405020304" charset="0"/>
              <a:cs typeface="Times New Roman" panose="02020603050405020304" charset="0"/>
            </a:rPr>
            <a:t>actors</a:t>
          </a:r>
          <a:endParaRPr lang="x-none" altLang="zh-CN">
            <a:latin typeface="Times New Roman" panose="02020603050405020304" charset="0"/>
            <a:cs typeface="Times New Roman" panose="02020603050405020304" charset="0"/>
          </a:endParaRPr>
        </a:p>
      </dsp:txBody>
      <dsp:txXfrm>
        <a:off x="624459" y="696404"/>
        <a:ext cx="3538601" cy="569786"/>
      </dsp:txXfrm>
    </dsp:sp>
    <dsp:sp modelId="{EA88308F-D98C-46E3-BC7F-87BC0E7C2239}">
      <dsp:nvSpPr>
        <dsp:cNvPr id="10" name="下箭头 9"/>
        <dsp:cNvSpPr/>
      </dsp:nvSpPr>
      <dsp:spPr bwMode="white">
        <a:xfrm>
          <a:off x="3168240" y="447915"/>
          <a:ext cx="370361" cy="370361"/>
        </a:xfrm>
        <a:prstGeom prst="downArrow">
          <a:avLst>
            <a:gd name="adj1" fmla="val 55000"/>
            <a:gd name="adj2" fmla="val 45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19050" tIns="19050" rIns="19050" bIns="1905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solidFill>
              <a:schemeClr val="dk1"/>
            </a:solidFill>
            <a:latin typeface="Times New Roman" panose="02020603050405020304" charset="0"/>
            <a:cs typeface="Times New Roman" panose="02020603050405020304" charset="0"/>
          </a:endParaRPr>
        </a:p>
      </dsp:txBody>
      <dsp:txXfrm>
        <a:off x="3168240" y="447915"/>
        <a:ext cx="370361" cy="370361"/>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468495" cy="1583690"/>
        <a:chOff x="0" y="0"/>
        <a:chExt cx="4468495" cy="1583690"/>
      </a:xfrm>
    </dsp:grpSpPr>
    <dsp:sp modelId="{EA4C33C9-9B7B-4236-9D97-1954A4D46745}">
      <dsp:nvSpPr>
        <dsp:cNvPr id="4" name="圆角矩形 3"/>
        <dsp:cNvSpPr/>
      </dsp:nvSpPr>
      <dsp:spPr bwMode="white">
        <a:xfrm>
          <a:off x="442732" y="403841"/>
          <a:ext cx="940854" cy="776008"/>
        </a:xfrm>
        <a:prstGeom prst="roundRect">
          <a:avLst>
            <a:gd name="adj" fmla="val 10000"/>
          </a:avLst>
        </a:prstGeom>
      </dsp:spPr>
      <dsp:style>
        <a:lnRef idx="1">
          <a:schemeClr val="accent1"/>
        </a:lnRef>
        <a:fillRef idx="1">
          <a:schemeClr val="lt1">
            <a:alpha val="90000"/>
          </a:schemeClr>
        </a:fillRef>
        <a:effectRef idx="2">
          <a:scrgbClr r="0" g="0" b="0"/>
        </a:effectRef>
        <a:fontRef idx="minor"/>
      </dsp:style>
      <dsp:txBody>
        <a:bodyPr vert="horz" wrap="square" lIns="20955" tIns="20955" rIns="20955" bIns="20955" anchor="t"/>
        <a:lstStyle>
          <a:lvl1pPr algn="l">
            <a:defRPr sz="11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1">
            <a:lnSpc>
              <a:spcPct val="100000"/>
            </a:lnSpc>
            <a:spcBef>
              <a:spcPct val="0"/>
            </a:spcBef>
            <a:spcAft>
              <a:spcPct val="15000"/>
            </a:spcAft>
            <a:buChar char="•"/>
          </a:pPr>
          <a:r>
            <a:rPr lang="x-none" altLang="zh-CN">
              <a:solidFill>
                <a:schemeClr val="dk1"/>
              </a:solidFill>
            </a:rPr>
            <a:t>Others</a:t>
          </a:r>
          <a:endParaRPr lang="zh-CN" altLang="en-US">
            <a:solidFill>
              <a:schemeClr val="dk1"/>
            </a:solidFill>
          </a:endParaRPr>
        </a:p>
        <a:p>
          <a:pPr lvl="1">
            <a:lnSpc>
              <a:spcPct val="100000"/>
            </a:lnSpc>
            <a:spcBef>
              <a:spcPct val="0"/>
            </a:spcBef>
            <a:spcAft>
              <a:spcPct val="15000"/>
            </a:spcAft>
            <a:buChar char="•"/>
          </a:pPr>
          <a:r>
            <a:rPr lang="x-none" altLang="zh-CN">
              <a:solidFill>
                <a:schemeClr val="dk1"/>
              </a:solidFill>
            </a:rPr>
            <a:t>Athletic</a:t>
          </a:r>
          <a:endParaRPr lang="x-none" altLang="zh-CN">
            <a:solidFill>
              <a:schemeClr val="dk1"/>
            </a:solidFill>
          </a:endParaRPr>
        </a:p>
      </dsp:txBody>
      <dsp:txXfrm>
        <a:off x="442732" y="403841"/>
        <a:ext cx="940854" cy="776008"/>
      </dsp:txXfrm>
    </dsp:sp>
    <dsp:sp modelId="{B871E909-CC84-4270-8398-F5F049AEA932}">
      <dsp:nvSpPr>
        <dsp:cNvPr id="6" name="形状 5"/>
        <dsp:cNvSpPr/>
      </dsp:nvSpPr>
      <dsp:spPr bwMode="white">
        <a:xfrm>
          <a:off x="944416" y="508638"/>
          <a:ext cx="1159263" cy="1159263"/>
        </a:xfrm>
        <a:prstGeom prst="leftCircularArrow">
          <a:avLst>
            <a:gd name="adj1" fmla="val 5000"/>
            <a:gd name="adj2" fmla="val -360000"/>
            <a:gd name="adj3" fmla="val 2135510"/>
            <a:gd name="adj4" fmla="val 9024489"/>
            <a:gd name="adj5" fmla="val 5500"/>
          </a:avLst>
        </a:prstGeom>
      </dsp:spPr>
      <dsp:style>
        <a:lnRef idx="0">
          <a:schemeClr val="accent1">
            <a:tint val="60000"/>
          </a:schemeClr>
        </a:lnRef>
        <a:fillRef idx="3">
          <a:schemeClr val="accent1">
            <a:tint val="60000"/>
          </a:schemeClr>
        </a:fillRef>
        <a:effectRef idx="3">
          <a:scrgbClr r="0" g="0" b="0"/>
        </a:effectRef>
        <a:fontRef idx="minor">
          <a:schemeClr val="lt1"/>
        </a:fontRef>
      </dsp:style>
      <dsp:txXfrm>
        <a:off x="944416" y="508638"/>
        <a:ext cx="1159263" cy="1159263"/>
      </dsp:txXfrm>
    </dsp:sp>
    <dsp:sp modelId="{50F89035-D090-4CAD-827E-5FE864D0CC7D}">
      <dsp:nvSpPr>
        <dsp:cNvPr id="5" name="圆角矩形 4"/>
        <dsp:cNvSpPr/>
      </dsp:nvSpPr>
      <dsp:spPr bwMode="white">
        <a:xfrm>
          <a:off x="651811" y="1013562"/>
          <a:ext cx="836315" cy="332575"/>
        </a:xfrm>
        <a:prstGeom prst="roundRect">
          <a:avLst>
            <a:gd name="adj" fmla="val 10000"/>
          </a:avLst>
        </a:prstGeom>
      </dsp:spPr>
      <dsp:style>
        <a:lnRef idx="0">
          <a:schemeClr val="lt1"/>
        </a:lnRef>
        <a:fillRef idx="3">
          <a:schemeClr val="accent1"/>
        </a:fillRef>
        <a:effectRef idx="3">
          <a:scrgbClr r="0" g="0" b="0"/>
        </a:effectRef>
        <a:fontRef idx="minor">
          <a:schemeClr val="lt1"/>
        </a:fontRef>
      </dsp:style>
      <dsp:txBody>
        <a:bodyPr vert="horz" wrap="square" lIns="22859" tIns="15240" rIns="22859" bIns="1524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x-none" altLang="zh-CN"/>
            <a:t>Status</a:t>
          </a:r>
          <a:endParaRPr lang="x-none" altLang="zh-CN"/>
        </a:p>
      </dsp:txBody>
      <dsp:txXfrm>
        <a:off x="651811" y="1013562"/>
        <a:ext cx="836315" cy="332575"/>
      </dsp:txXfrm>
    </dsp:sp>
    <dsp:sp modelId="{8C4A7715-D8F8-4D2B-94CE-98F25CB35172}">
      <dsp:nvSpPr>
        <dsp:cNvPr id="8" name="圆角矩形 7"/>
        <dsp:cNvSpPr/>
      </dsp:nvSpPr>
      <dsp:spPr bwMode="white">
        <a:xfrm>
          <a:off x="1711551" y="403841"/>
          <a:ext cx="940854" cy="776008"/>
        </a:xfrm>
        <a:prstGeom prst="roundRect">
          <a:avLst>
            <a:gd name="adj" fmla="val 10000"/>
          </a:avLst>
        </a:prstGeom>
      </dsp:spPr>
      <dsp:style>
        <a:lnRef idx="1">
          <a:schemeClr val="accent1"/>
        </a:lnRef>
        <a:fillRef idx="1">
          <a:schemeClr val="lt1">
            <a:alpha val="90000"/>
          </a:schemeClr>
        </a:fillRef>
        <a:effectRef idx="2">
          <a:scrgbClr r="0" g="0" b="0"/>
        </a:effectRef>
        <a:fontRef idx="minor"/>
      </dsp:style>
      <dsp:txBody>
        <a:bodyPr vert="horz" wrap="square" lIns="20955" tIns="20955" rIns="20955" bIns="20955" anchor="t"/>
        <a:lstStyle>
          <a:lvl1pPr algn="l">
            <a:defRPr sz="11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1">
            <a:lnSpc>
              <a:spcPct val="100000"/>
            </a:lnSpc>
            <a:spcBef>
              <a:spcPct val="0"/>
            </a:spcBef>
            <a:spcAft>
              <a:spcPct val="15000"/>
            </a:spcAft>
            <a:buChar char="•"/>
          </a:pPr>
          <a:r>
            <a:rPr lang="x-none" altLang="zh-CN">
              <a:solidFill>
                <a:schemeClr val="dk1"/>
              </a:solidFill>
            </a:rPr>
            <a:t>Factors</a:t>
          </a:r>
          <a:endParaRPr lang="zh-CN" altLang="en-US">
            <a:solidFill>
              <a:schemeClr val="dk1"/>
            </a:solidFill>
          </a:endParaRPr>
        </a:p>
        <a:p>
          <a:pPr lvl="1">
            <a:lnSpc>
              <a:spcPct val="100000"/>
            </a:lnSpc>
            <a:spcBef>
              <a:spcPct val="0"/>
            </a:spcBef>
            <a:spcAft>
              <a:spcPct val="15000"/>
            </a:spcAft>
            <a:buChar char="•"/>
          </a:pPr>
          <a:r>
            <a:rPr lang="x-none" altLang="zh-CN">
              <a:solidFill>
                <a:schemeClr val="dk1"/>
              </a:solidFill>
            </a:rPr>
            <a:t>Errors</a:t>
          </a:r>
          <a:endParaRPr lang="x-none" altLang="zh-CN">
            <a:solidFill>
              <a:schemeClr val="dk1"/>
            </a:solidFill>
          </a:endParaRPr>
        </a:p>
      </dsp:txBody>
      <dsp:txXfrm>
        <a:off x="1711551" y="403841"/>
        <a:ext cx="940854" cy="776008"/>
      </dsp:txXfrm>
    </dsp:sp>
    <dsp:sp modelId="{FB15DAFD-B404-4CB3-9791-947A7CB3C00D}">
      <dsp:nvSpPr>
        <dsp:cNvPr id="10" name="环形箭头 9"/>
        <dsp:cNvSpPr/>
      </dsp:nvSpPr>
      <dsp:spPr bwMode="white">
        <a:xfrm>
          <a:off x="2198782" y="-121250"/>
          <a:ext cx="1292708" cy="1292708"/>
        </a:xfrm>
        <a:prstGeom prst="circularArrow">
          <a:avLst>
            <a:gd name="adj1" fmla="val 5000"/>
            <a:gd name="adj2" fmla="val 360000"/>
            <a:gd name="adj3" fmla="val 19464489"/>
            <a:gd name="adj4" fmla="val 12575510"/>
            <a:gd name="adj5" fmla="val 5500"/>
          </a:avLst>
        </a:prstGeom>
      </dsp:spPr>
      <dsp:style>
        <a:lnRef idx="0">
          <a:schemeClr val="accent1">
            <a:tint val="60000"/>
          </a:schemeClr>
        </a:lnRef>
        <a:fillRef idx="3">
          <a:schemeClr val="accent1">
            <a:tint val="60000"/>
          </a:schemeClr>
        </a:fillRef>
        <a:effectRef idx="3">
          <a:scrgbClr r="0" g="0" b="0"/>
        </a:effectRef>
        <a:fontRef idx="minor">
          <a:schemeClr val="lt1"/>
        </a:fontRef>
      </dsp:style>
      <dsp:txXfrm>
        <a:off x="2198782" y="-121250"/>
        <a:ext cx="1292708" cy="1292708"/>
      </dsp:txXfrm>
    </dsp:sp>
    <dsp:sp modelId="{D48BF050-6660-4D4F-AF7C-757C782402D6}">
      <dsp:nvSpPr>
        <dsp:cNvPr id="9" name="圆角矩形 8"/>
        <dsp:cNvSpPr/>
      </dsp:nvSpPr>
      <dsp:spPr bwMode="white">
        <a:xfrm>
          <a:off x="1920629" y="237553"/>
          <a:ext cx="836315" cy="332575"/>
        </a:xfrm>
        <a:prstGeom prst="roundRect">
          <a:avLst>
            <a:gd name="adj" fmla="val 10000"/>
          </a:avLst>
        </a:prstGeom>
      </dsp:spPr>
      <dsp:style>
        <a:lnRef idx="0">
          <a:schemeClr val="lt1"/>
        </a:lnRef>
        <a:fillRef idx="3">
          <a:schemeClr val="accent1"/>
        </a:fillRef>
        <a:effectRef idx="3">
          <a:scrgbClr r="0" g="0" b="0"/>
        </a:effectRef>
        <a:fontRef idx="minor">
          <a:schemeClr val="lt1"/>
        </a:fontRef>
      </dsp:style>
      <dsp:txBody>
        <a:bodyPr vert="horz" wrap="square" lIns="22859" tIns="15240" rIns="22859" bIns="1524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x-none" altLang="zh-CN"/>
            <a:t>Uncertainty</a:t>
          </a:r>
          <a:endParaRPr lang="x-none" altLang="zh-CN"/>
        </a:p>
      </dsp:txBody>
      <dsp:txXfrm>
        <a:off x="1920629" y="237553"/>
        <a:ext cx="836315" cy="332575"/>
      </dsp:txXfrm>
    </dsp:sp>
    <dsp:sp modelId="{0428F0A0-98D5-457A-BE43-28F46915FA56}">
      <dsp:nvSpPr>
        <dsp:cNvPr id="12" name="圆角矩形 11"/>
        <dsp:cNvSpPr/>
      </dsp:nvSpPr>
      <dsp:spPr bwMode="white">
        <a:xfrm>
          <a:off x="2980369" y="403841"/>
          <a:ext cx="940854" cy="776008"/>
        </a:xfrm>
        <a:prstGeom prst="roundRect">
          <a:avLst>
            <a:gd name="adj" fmla="val 10000"/>
          </a:avLst>
        </a:prstGeom>
      </dsp:spPr>
      <dsp:style>
        <a:lnRef idx="1">
          <a:schemeClr val="accent1"/>
        </a:lnRef>
        <a:fillRef idx="1">
          <a:schemeClr val="lt1">
            <a:alpha val="90000"/>
          </a:schemeClr>
        </a:fillRef>
        <a:effectRef idx="2">
          <a:scrgbClr r="0" g="0" b="0"/>
        </a:effectRef>
        <a:fontRef idx="minor"/>
      </dsp:style>
      <dsp:txBody>
        <a:bodyPr lIns="20955" tIns="20955" rIns="20955" bIns="20955" anchor="t"/>
        <a:lstStyle>
          <a:lvl1pPr algn="l">
            <a:defRPr sz="11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1">
            <a:lnSpc>
              <a:spcPct val="100000"/>
            </a:lnSpc>
            <a:spcBef>
              <a:spcPct val="0"/>
            </a:spcBef>
            <a:spcAft>
              <a:spcPct val="15000"/>
            </a:spcAft>
            <a:buChar char="•"/>
          </a:pPr>
          <a:r>
            <a:rPr lang="x-none" altLang="zh-CN">
              <a:solidFill>
                <a:schemeClr val="dk1"/>
              </a:solidFill>
            </a:rPr>
            <a:t>Underwater</a:t>
          </a:r>
          <a:endParaRPr lang="x-none" altLang="zh-CN">
            <a:solidFill>
              <a:schemeClr val="dk1"/>
            </a:solidFill>
          </a:endParaRPr>
        </a:p>
      </dsp:txBody>
      <dsp:txXfrm>
        <a:off x="2980369" y="403841"/>
        <a:ext cx="940854" cy="776008"/>
      </dsp:txXfrm>
    </dsp:sp>
    <dsp:sp modelId="{E8647766-AE1D-45F8-B3AB-5EEE3BDE8498}">
      <dsp:nvSpPr>
        <dsp:cNvPr id="13" name="圆角矩形 12"/>
        <dsp:cNvSpPr/>
      </dsp:nvSpPr>
      <dsp:spPr bwMode="white">
        <a:xfrm>
          <a:off x="3189448" y="1013562"/>
          <a:ext cx="836315" cy="332575"/>
        </a:xfrm>
        <a:prstGeom prst="roundRect">
          <a:avLst>
            <a:gd name="adj" fmla="val 10000"/>
          </a:avLst>
        </a:prstGeom>
      </dsp:spPr>
      <dsp:style>
        <a:lnRef idx="0">
          <a:schemeClr val="lt1"/>
        </a:lnRef>
        <a:fillRef idx="3">
          <a:schemeClr val="accent1"/>
        </a:fillRef>
        <a:effectRef idx="3">
          <a:scrgbClr r="0" g="0" b="0"/>
        </a:effectRef>
        <a:fontRef idx="minor">
          <a:schemeClr val="lt1"/>
        </a:fontRef>
      </dsp:style>
      <dsp:txBody>
        <a:bodyPr lIns="22859" tIns="15240" rIns="22859" bIns="1524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buNone/>
          </a:pPr>
          <a:r>
            <a:rPr lang="x-none" altLang="zh-CN"/>
            <a:t>Modeling</a:t>
          </a:r>
          <a:endParaRPr lang="x-none" altLang="zh-CN"/>
        </a:p>
      </dsp:txBody>
      <dsp:txXfrm>
        <a:off x="3189448" y="1013562"/>
        <a:ext cx="836315" cy="332575"/>
      </dsp:txXfrm>
    </dsp:sp>
    <dsp:sp modelId="{24BEEBBD-4900-44F6-A6F9-3F722A9F3012}">
      <dsp:nvSpPr>
        <dsp:cNvPr id="3" name="矩形 2" hidden="1"/>
        <dsp:cNvSpPr/>
      </dsp:nvSpPr>
      <dsp:spPr>
        <a:xfrm>
          <a:off x="442732" y="237553"/>
          <a:ext cx="1045394" cy="1108583"/>
        </a:xfrm>
        <a:prstGeom prst="rect">
          <a:avLst/>
        </a:prstGeom>
      </dsp:spPr>
      <dsp:txXfrm>
        <a:off x="442732" y="237553"/>
        <a:ext cx="1045394" cy="1108583"/>
      </dsp:txXfrm>
    </dsp:sp>
    <dsp:sp modelId="{8C60EF28-DEE2-471E-9110-F1DE84254762}">
      <dsp:nvSpPr>
        <dsp:cNvPr id="7" name="矩形 6" hidden="1"/>
        <dsp:cNvSpPr/>
      </dsp:nvSpPr>
      <dsp:spPr>
        <a:xfrm>
          <a:off x="1711551" y="237553"/>
          <a:ext cx="1045394" cy="1108583"/>
        </a:xfrm>
        <a:prstGeom prst="rect">
          <a:avLst/>
        </a:prstGeom>
      </dsp:spPr>
      <dsp:txXfrm>
        <a:off x="1711551" y="237553"/>
        <a:ext cx="1045394" cy="1108583"/>
      </dsp:txXfrm>
    </dsp:sp>
    <dsp:sp modelId="{020AEDA5-DA09-4A53-AF58-AED2EF90E935}">
      <dsp:nvSpPr>
        <dsp:cNvPr id="11" name="矩形 10" hidden="1"/>
        <dsp:cNvSpPr/>
      </dsp:nvSpPr>
      <dsp:spPr>
        <a:xfrm>
          <a:off x="2980369" y="237553"/>
          <a:ext cx="1045394" cy="1108583"/>
        </a:xfrm>
        <a:prstGeom prst="rect">
          <a:avLst/>
        </a:prstGeom>
      </dsp:spPr>
      <dsp:txXfrm>
        <a:off x="2980369" y="237553"/>
        <a:ext cx="1045394" cy="110858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rSet qsTypeId="urn:microsoft.com/office/officeart/2005/8/quickstyle/simple5"/>
        </dgm:pt>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param type="vertAlign" val="mid"/>
          <dgm:param type="nodeHorzAlign" val="l"/>
          <dgm:param type="fallback" val="2D"/>
        </dgm:alg>
      </dgm:if>
      <dgm:else name="Name3">
        <dgm:alg type="lin">
          <dgm:param type="linDir" val="fromR"/>
          <dgm:param type="nodeVertAlign" val="t"/>
          <dgm:param type="vertAlign" val="mid"/>
          <dgm:param type="nodeHorzAlign" val="r"/>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VertAlign" val="t"/>
              <dgm:param type="nodeHorzAlign" val="ctr"/>
              <dgm:param type="fallback" val="2D"/>
            </dgm:alg>
          </dgm:if>
          <dgm:else name="Name7">
            <dgm:alg type="lin">
              <dgm:param type="linDir" val="fromT"/>
              <dgm:param type="nodeVertAlign" val="t"/>
              <dgm:param type="nodeHorzAlign" val="ctr"/>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6" Type="http://schemas.openxmlformats.org/officeDocument/2006/relationships/slideLayout" Target="../slideLayouts/slideLayout7.xml"/><Relationship Id="rId25" Type="http://schemas.microsoft.com/office/2007/relationships/diagramDrawing" Target="../diagrams/drawing5.xml"/><Relationship Id="rId24" Type="http://schemas.openxmlformats.org/officeDocument/2006/relationships/diagramColors" Target="../diagrams/colors5.xml"/><Relationship Id="rId23" Type="http://schemas.openxmlformats.org/officeDocument/2006/relationships/diagramQuickStyle" Target="../diagrams/quickStyle5.xml"/><Relationship Id="rId22" Type="http://schemas.openxmlformats.org/officeDocument/2006/relationships/diagramLayout" Target="../diagrams/layout5.xml"/><Relationship Id="rId21" Type="http://schemas.openxmlformats.org/officeDocument/2006/relationships/diagramData" Target="../diagrams/data5.xml"/><Relationship Id="rId20" Type="http://schemas.microsoft.com/office/2007/relationships/diagramDrawing" Target="../diagrams/drawing4.xml"/><Relationship Id="rId2" Type="http://schemas.openxmlformats.org/officeDocument/2006/relationships/diagramLayout" Target="../diagrams/layout1.xml"/><Relationship Id="rId19" Type="http://schemas.openxmlformats.org/officeDocument/2006/relationships/diagramColors" Target="../diagrams/colors4.xml"/><Relationship Id="rId18" Type="http://schemas.openxmlformats.org/officeDocument/2006/relationships/diagramQuickStyle" Target="../diagrams/quickStyle4.xml"/><Relationship Id="rId17" Type="http://schemas.openxmlformats.org/officeDocument/2006/relationships/diagramLayout" Target="../diagrams/layout4.xml"/><Relationship Id="rId16" Type="http://schemas.openxmlformats.org/officeDocument/2006/relationships/diagramData" Target="../diagrams/data4.xml"/><Relationship Id="rId15" Type="http://schemas.microsoft.com/office/2007/relationships/diagramDrawing" Target="../diagrams/drawing3.xml"/><Relationship Id="rId14" Type="http://schemas.openxmlformats.org/officeDocument/2006/relationships/diagramColors" Target="../diagrams/colors3.xml"/><Relationship Id="rId13" Type="http://schemas.openxmlformats.org/officeDocument/2006/relationships/diagramQuickStyle" Target="../diagrams/quickStyle3.xml"/><Relationship Id="rId12" Type="http://schemas.openxmlformats.org/officeDocument/2006/relationships/diagramLayout" Target="../diagrams/layout3.xml"/><Relationship Id="rId11" Type="http://schemas.openxmlformats.org/officeDocument/2006/relationships/diagramData" Target="../diagrams/data3.xml"/><Relationship Id="rId10" Type="http://schemas.microsoft.com/office/2007/relationships/diagramDrawing" Target="../diagrams/drawing2.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5328285" y="285750"/>
            <a:ext cx="4773930" cy="6891020"/>
          </a:xfrm>
          <a:prstGeom prst="roundRect">
            <a:avLst>
              <a:gd name="adj" fmla="val 6469"/>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20" name="圆角矩形 19"/>
          <p:cNvSpPr/>
          <p:nvPr/>
        </p:nvSpPr>
        <p:spPr>
          <a:xfrm>
            <a:off x="233045" y="285750"/>
            <a:ext cx="4773930" cy="4746625"/>
          </a:xfrm>
          <a:prstGeom prst="roundRect">
            <a:avLst>
              <a:gd name="adj" fmla="val 6469"/>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6" name="文本框 5"/>
          <p:cNvSpPr txBox="1"/>
          <p:nvPr/>
        </p:nvSpPr>
        <p:spPr>
          <a:xfrm>
            <a:off x="254000" y="381635"/>
            <a:ext cx="4732020" cy="368300"/>
          </a:xfrm>
          <a:prstGeom prst="rect">
            <a:avLst/>
          </a:prstGeom>
          <a:noFill/>
        </p:spPr>
        <p:txBody>
          <a:bodyPr wrap="square" rtlCol="0">
            <a:spAutoFit/>
          </a:bodyPr>
          <a:p>
            <a:pPr algn="ctr"/>
            <a:r>
              <a:rPr lang="x-none" altLang="zh-CN">
                <a:latin typeface="Times New Roman" panose="02020603050405020304" charset="0"/>
                <a:cs typeface="Times New Roman" panose="02020603050405020304" charset="0"/>
              </a:rPr>
              <a:t>Model 1: An Evaluation Model for Uncertainty</a:t>
            </a:r>
            <a:endParaRPr lang="x-none" altLang="zh-CN">
              <a:latin typeface="Times New Roman" panose="02020603050405020304" charset="0"/>
              <a:cs typeface="Times New Roman" panose="02020603050405020304" charset="0"/>
            </a:endParaRPr>
          </a:p>
        </p:txBody>
      </p:sp>
      <p:graphicFrame>
        <p:nvGraphicFramePr>
          <p:cNvPr id="10" name="图示 9"/>
          <p:cNvGraphicFramePr/>
          <p:nvPr/>
        </p:nvGraphicFramePr>
        <p:xfrm>
          <a:off x="5501640" y="1296035"/>
          <a:ext cx="3392170" cy="14287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12" name="图示 11"/>
          <p:cNvGraphicFramePr/>
          <p:nvPr/>
        </p:nvGraphicFramePr>
        <p:xfrm>
          <a:off x="417195" y="857885"/>
          <a:ext cx="4405630" cy="18637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3" name="图示 12"/>
          <p:cNvGraphicFramePr/>
          <p:nvPr/>
        </p:nvGraphicFramePr>
        <p:xfrm>
          <a:off x="329565" y="2721610"/>
          <a:ext cx="2093595" cy="2061845"/>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5" name="图示 14"/>
          <p:cNvGraphicFramePr/>
          <p:nvPr/>
        </p:nvGraphicFramePr>
        <p:xfrm>
          <a:off x="5633720" y="5591810"/>
          <a:ext cx="4163060" cy="126619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
        <p:nvSpPr>
          <p:cNvPr id="18" name="文本框 17"/>
          <p:cNvSpPr txBox="1"/>
          <p:nvPr/>
        </p:nvSpPr>
        <p:spPr>
          <a:xfrm>
            <a:off x="2759710" y="3315970"/>
            <a:ext cx="2063115" cy="82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pPr algn="ctr"/>
            <a:r>
              <a:rPr lang="x-none" altLang="zh-CN" sz="1600">
                <a:latin typeface="Times New Roman" panose="02020603050405020304" charset="0"/>
                <a:cs typeface="Times New Roman" panose="02020603050405020304" charset="0"/>
              </a:rPr>
              <a:t>Once the Model was Built, it was Applied to Model 2</a:t>
            </a:r>
            <a:endParaRPr lang="x-none" altLang="zh-CN" sz="1600">
              <a:latin typeface="Times New Roman" panose="02020603050405020304" charset="0"/>
              <a:cs typeface="Times New Roman" panose="02020603050405020304" charset="0"/>
            </a:endParaRPr>
          </a:p>
        </p:txBody>
      </p:sp>
      <p:sp>
        <p:nvSpPr>
          <p:cNvPr id="21" name="圆角矩形 20"/>
          <p:cNvSpPr/>
          <p:nvPr/>
        </p:nvSpPr>
        <p:spPr>
          <a:xfrm>
            <a:off x="212725" y="5245100"/>
            <a:ext cx="4774565" cy="193167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zh-CN" altLang="en-US"/>
          </a:p>
        </p:txBody>
      </p:sp>
      <p:sp>
        <p:nvSpPr>
          <p:cNvPr id="22" name="文本框 21"/>
          <p:cNvSpPr txBox="1"/>
          <p:nvPr/>
        </p:nvSpPr>
        <p:spPr>
          <a:xfrm>
            <a:off x="233998" y="5485765"/>
            <a:ext cx="4732020" cy="645160"/>
          </a:xfrm>
          <a:prstGeom prst="rect">
            <a:avLst/>
          </a:prstGeom>
          <a:noFill/>
        </p:spPr>
        <p:txBody>
          <a:bodyPr wrap="square" rtlCol="0">
            <a:spAutoFit/>
          </a:bodyPr>
          <a:p>
            <a:pPr algn="ctr"/>
            <a:r>
              <a:rPr lang="x-none" altLang="zh-CN">
                <a:latin typeface="Times New Roman" panose="02020603050405020304" charset="0"/>
                <a:cs typeface="Times New Roman" panose="02020603050405020304" charset="0"/>
              </a:rPr>
              <a:t>Model 2: Determination of Ocean thermodynamic model</a:t>
            </a:r>
            <a:endParaRPr lang="x-none" altLang="zh-CN">
              <a:latin typeface="Times New Roman" panose="02020603050405020304" charset="0"/>
              <a:cs typeface="Times New Roman" panose="02020603050405020304" charset="0"/>
            </a:endParaRPr>
          </a:p>
        </p:txBody>
      </p:sp>
      <p:sp>
        <p:nvSpPr>
          <p:cNvPr id="23" name="文本框 22"/>
          <p:cNvSpPr txBox="1"/>
          <p:nvPr/>
        </p:nvSpPr>
        <p:spPr>
          <a:xfrm>
            <a:off x="233998" y="6166485"/>
            <a:ext cx="4732020" cy="829945"/>
          </a:xfrm>
          <a:prstGeom prst="rect">
            <a:avLst/>
          </a:prstGeom>
          <a:noFill/>
        </p:spPr>
        <p:txBody>
          <a:bodyPr wrap="square" rtlCol="0">
            <a:spAutoFit/>
          </a:bodyPr>
          <a:p>
            <a:pPr algn="just"/>
            <a:r>
              <a:rPr lang="x-none" altLang="zh-CN" sz="1200">
                <a:latin typeface="Times New Roman" panose="02020603050405020304" charset="0"/>
                <a:cs typeface="Times New Roman" panose="02020603050405020304" charset="0"/>
              </a:rPr>
              <a:t>The thermodynamic description of seawater is crucial for understanding its behavior and characteristics. Through the Gibbs function formula, we can directly calculate various thermodynamic properties of seawater, such as entropy, specific volume, enthalpy, and potential enthalpy.</a:t>
            </a:r>
            <a:endParaRPr lang="x-none" altLang="zh-CN" sz="1200">
              <a:latin typeface="Times New Roman" panose="02020603050405020304" charset="0"/>
              <a:cs typeface="Times New Roman" panose="02020603050405020304" charset="0"/>
            </a:endParaRPr>
          </a:p>
        </p:txBody>
      </p:sp>
      <p:sp>
        <p:nvSpPr>
          <p:cNvPr id="27" name="文本框 26"/>
          <p:cNvSpPr txBox="1"/>
          <p:nvPr/>
        </p:nvSpPr>
        <p:spPr>
          <a:xfrm>
            <a:off x="5370195" y="489585"/>
            <a:ext cx="4732020" cy="368300"/>
          </a:xfrm>
          <a:prstGeom prst="rect">
            <a:avLst/>
          </a:prstGeom>
          <a:noFill/>
        </p:spPr>
        <p:txBody>
          <a:bodyPr wrap="square" rtlCol="0">
            <a:spAutoFit/>
          </a:bodyPr>
          <a:p>
            <a:pPr algn="ctr"/>
            <a:r>
              <a:rPr lang="x-none" altLang="zh-CN">
                <a:latin typeface="Times New Roman" panose="02020603050405020304" charset="0"/>
                <a:cs typeface="Times New Roman" panose="02020603050405020304" charset="0"/>
              </a:rPr>
              <a:t>Model 3: Modeling Underwater Dynamics</a:t>
            </a:r>
            <a:endParaRPr lang="x-none" altLang="zh-CN">
              <a:latin typeface="Times New Roman" panose="02020603050405020304" charset="0"/>
              <a:cs typeface="Times New Roman" panose="02020603050405020304" charset="0"/>
            </a:endParaRPr>
          </a:p>
        </p:txBody>
      </p:sp>
      <p:sp>
        <p:nvSpPr>
          <p:cNvPr id="29" name="文本框 28"/>
          <p:cNvSpPr txBox="1"/>
          <p:nvPr/>
        </p:nvSpPr>
        <p:spPr>
          <a:xfrm>
            <a:off x="5370195" y="857885"/>
            <a:ext cx="4732020" cy="337185"/>
          </a:xfrm>
          <a:prstGeom prst="rect">
            <a:avLst/>
          </a:prstGeom>
          <a:noFill/>
        </p:spPr>
        <p:txBody>
          <a:bodyPr wrap="square" rtlCol="0">
            <a:spAutoFit/>
          </a:bodyPr>
          <a:p>
            <a:pPr algn="ctr"/>
            <a:r>
              <a:rPr lang="x-none" altLang="zh-CN" sz="1600">
                <a:latin typeface="Times New Roman" panose="02020603050405020304" charset="0"/>
                <a:cs typeface="Times New Roman" panose="02020603050405020304" charset="0"/>
              </a:rPr>
              <a:t>Step 1: Prepare the Model</a:t>
            </a:r>
            <a:endParaRPr lang="x-none" altLang="zh-CN" sz="1600">
              <a:latin typeface="Times New Roman" panose="02020603050405020304" charset="0"/>
              <a:cs typeface="Times New Roman" panose="02020603050405020304" charset="0"/>
            </a:endParaRPr>
          </a:p>
        </p:txBody>
      </p:sp>
      <p:sp>
        <p:nvSpPr>
          <p:cNvPr id="30" name="文本框 29"/>
          <p:cNvSpPr txBox="1"/>
          <p:nvPr/>
        </p:nvSpPr>
        <p:spPr>
          <a:xfrm>
            <a:off x="5328285" y="2917825"/>
            <a:ext cx="4732020" cy="337185"/>
          </a:xfrm>
          <a:prstGeom prst="rect">
            <a:avLst/>
          </a:prstGeom>
          <a:noFill/>
        </p:spPr>
        <p:txBody>
          <a:bodyPr wrap="square" rtlCol="0">
            <a:spAutoFit/>
          </a:bodyPr>
          <a:p>
            <a:pPr algn="ctr"/>
            <a:r>
              <a:rPr lang="x-none" altLang="zh-CN" sz="1600">
                <a:latin typeface="Times New Roman" panose="02020603050405020304" charset="0"/>
                <a:cs typeface="Times New Roman" panose="02020603050405020304" charset="0"/>
              </a:rPr>
              <a:t>Step 2: Build the Model</a:t>
            </a:r>
            <a:endParaRPr lang="x-none" altLang="zh-CN" sz="1600">
              <a:latin typeface="Times New Roman" panose="02020603050405020304" charset="0"/>
              <a:cs typeface="Times New Roman" panose="02020603050405020304" charset="0"/>
            </a:endParaRPr>
          </a:p>
        </p:txBody>
      </p:sp>
      <p:sp>
        <p:nvSpPr>
          <p:cNvPr id="31" name="文本框 30"/>
          <p:cNvSpPr txBox="1"/>
          <p:nvPr/>
        </p:nvSpPr>
        <p:spPr>
          <a:xfrm>
            <a:off x="5328285" y="5148580"/>
            <a:ext cx="4732020" cy="337185"/>
          </a:xfrm>
          <a:prstGeom prst="rect">
            <a:avLst/>
          </a:prstGeom>
          <a:noFill/>
        </p:spPr>
        <p:txBody>
          <a:bodyPr wrap="square" rtlCol="0">
            <a:spAutoFit/>
          </a:bodyPr>
          <a:p>
            <a:pPr algn="ctr"/>
            <a:r>
              <a:rPr lang="x-none" altLang="zh-CN" sz="1600">
                <a:latin typeface="Times New Roman" panose="02020603050405020304" charset="0"/>
                <a:cs typeface="Times New Roman" panose="02020603050405020304" charset="0"/>
              </a:rPr>
              <a:t>Step 3: Implement the Model</a:t>
            </a:r>
            <a:endParaRPr lang="x-none" altLang="zh-CN" sz="1600">
              <a:latin typeface="Times New Roman" panose="02020603050405020304" charset="0"/>
              <a:cs typeface="Times New Roman" panose="02020603050405020304" charset="0"/>
            </a:endParaRPr>
          </a:p>
        </p:txBody>
      </p:sp>
      <p:graphicFrame>
        <p:nvGraphicFramePr>
          <p:cNvPr id="33" name="图示 32"/>
          <p:cNvGraphicFramePr/>
          <p:nvPr/>
        </p:nvGraphicFramePr>
        <p:xfrm>
          <a:off x="5501640" y="3448050"/>
          <a:ext cx="4468495" cy="158369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sp>
        <p:nvSpPr>
          <p:cNvPr id="34" name="文本框 33"/>
          <p:cNvSpPr txBox="1"/>
          <p:nvPr/>
        </p:nvSpPr>
        <p:spPr>
          <a:xfrm>
            <a:off x="8960485" y="1579880"/>
            <a:ext cx="944880" cy="95313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p>
            <a:r>
              <a:rPr lang="x-none" altLang="zh-CN" sz="1400">
                <a:latin typeface="Times New Roman" panose="02020603050405020304" charset="0"/>
                <a:cs typeface="Times New Roman" panose="02020603050405020304" charset="0"/>
              </a:rPr>
              <a:t>Basic Thermodynamic Theorem</a:t>
            </a:r>
            <a:endParaRPr lang="x-none" altLang="zh-CN" sz="14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565</Words>
  <Application>WPS 演示</Application>
  <PresentationFormat>宽屏</PresentationFormat>
  <Paragraphs>18</Paragraphs>
  <Slides>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vt:i4>
      </vt:variant>
    </vt:vector>
  </HeadingPairs>
  <TitlesOfParts>
    <vt:vector size="18" baseType="lpstr">
      <vt:lpstr>Arial</vt:lpstr>
      <vt:lpstr>宋体</vt:lpstr>
      <vt:lpstr>Wingdings</vt:lpstr>
      <vt:lpstr>Arial Black</vt:lpstr>
      <vt:lpstr>微软雅黑</vt:lpstr>
      <vt:lpstr>Arial Unicode MS</vt:lpstr>
      <vt:lpstr>文鼎ＰＬ简中楷</vt:lpstr>
      <vt:lpstr>黑体</vt:lpstr>
      <vt:lpstr>Microsoft YaHei</vt:lpstr>
      <vt:lpstr>思源宋体 Heavy</vt:lpstr>
      <vt:lpstr>思源宋体 Light</vt:lpstr>
      <vt:lpstr>思源黑体 ExtraLight</vt:lpstr>
      <vt:lpstr>Thabit-Oblique</vt:lpstr>
      <vt:lpstr>Tienne</vt:lpstr>
      <vt:lpstr>Tilt Prism</vt:lpstr>
      <vt:lpstr>Times New Roman</vt: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sakurapuare</cp:lastModifiedBy>
  <cp:revision>2</cp:revision>
  <dcterms:created xsi:type="dcterms:W3CDTF">2024-02-05T23:28:22Z</dcterms:created>
  <dcterms:modified xsi:type="dcterms:W3CDTF">2024-02-05T23:28:22Z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2052-11.1.0.11711</vt:lpwstr>
  </property>
  <property fmtid="{D5CDD505-2E9C-101B-9397-08002B2CF9AE}" pid="3" name="ICV">
    <vt:lpwstr/>
  </property>
</Properties>
</file>