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85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6647-B460-43CB-BB43-BA878944DF31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6C1B-1EF8-4225-B4DA-078E55F168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381000" y="3429000"/>
            <a:ext cx="4419600" cy="22098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0" y="4114800"/>
            <a:ext cx="3962400" cy="1219200"/>
            <a:chOff x="1371600" y="5638800"/>
            <a:chExt cx="3962400" cy="1219200"/>
          </a:xfrm>
        </p:grpSpPr>
        <p:sp>
          <p:nvSpPr>
            <p:cNvPr id="8" name="Right Arrow Callout 7"/>
            <p:cNvSpPr/>
            <p:nvPr/>
          </p:nvSpPr>
          <p:spPr>
            <a:xfrm>
              <a:off x="1371600" y="5638800"/>
              <a:ext cx="2057400" cy="1219200"/>
            </a:xfrm>
            <a:prstGeom prst="rightArrow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Black" pitchFamily="34" charset="0"/>
                </a:rPr>
                <a:t>Approx.</a:t>
              </a:r>
            </a:p>
            <a:p>
              <a:pPr algn="ctr"/>
              <a:r>
                <a:rPr lang="en-US" dirty="0" smtClean="0">
                  <a:latin typeface="Arial Black" pitchFamily="34" charset="0"/>
                </a:rPr>
                <a:t>Match</a:t>
              </a:r>
              <a:endParaRPr lang="en-US" dirty="0">
                <a:latin typeface="Arial Black" pitchFamily="34" charset="0"/>
              </a:endParaRPr>
            </a:p>
          </p:txBody>
        </p:sp>
        <p:sp>
          <p:nvSpPr>
            <p:cNvPr id="9" name="Pentagon 8"/>
            <p:cNvSpPr/>
            <p:nvPr/>
          </p:nvSpPr>
          <p:spPr>
            <a:xfrm>
              <a:off x="3352800" y="5638800"/>
              <a:ext cx="1981200" cy="1219200"/>
            </a:xfrm>
            <a:prstGeom prst="homePlat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Black" pitchFamily="34" charset="0"/>
                </a:rPr>
                <a:t>Document Ranking</a:t>
              </a:r>
              <a:endParaRPr lang="en-US" dirty="0">
                <a:latin typeface="Arial Black" pitchFamily="34" charset="0"/>
              </a:endParaRPr>
            </a:p>
          </p:txBody>
        </p:sp>
      </p:grpSp>
      <p:pic>
        <p:nvPicPr>
          <p:cNvPr id="1026" name="Picture 2" descr="\\ss01\profiles-data\cgrant\Desktop\graphical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05200"/>
            <a:ext cx="1981200" cy="16764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876800" y="51054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Collective Entity Resolution</a:t>
            </a:r>
          </a:p>
        </p:txBody>
      </p:sp>
      <p:cxnSp>
        <p:nvCxnSpPr>
          <p:cNvPr id="20" name="Straight Arrow Connector 19"/>
          <p:cNvCxnSpPr>
            <a:stCxn id="16" idx="2"/>
            <a:endCxn id="8" idx="0"/>
          </p:cNvCxnSpPr>
          <p:nvPr/>
        </p:nvCxnSpPr>
        <p:spPr>
          <a:xfrm flipH="1">
            <a:off x="1430418" y="2819400"/>
            <a:ext cx="2341482" cy="1295400"/>
          </a:xfrm>
          <a:prstGeom prst="straightConnector1">
            <a:avLst/>
          </a:prstGeom>
          <a:ln w="1016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8" idx="0"/>
          </p:cNvCxnSpPr>
          <p:nvPr/>
        </p:nvCxnSpPr>
        <p:spPr>
          <a:xfrm flipH="1">
            <a:off x="1430418" y="2834640"/>
            <a:ext cx="969882" cy="1280160"/>
          </a:xfrm>
          <a:prstGeom prst="straightConnector1">
            <a:avLst/>
          </a:prstGeom>
          <a:ln w="1016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752600" y="1600200"/>
            <a:ext cx="2743200" cy="1371600"/>
            <a:chOff x="609600" y="1295400"/>
            <a:chExt cx="2743200" cy="1371600"/>
          </a:xfrm>
        </p:grpSpPr>
        <p:sp>
          <p:nvSpPr>
            <p:cNvPr id="15" name="Flowchart: Punched Tape 14"/>
            <p:cNvSpPr/>
            <p:nvPr/>
          </p:nvSpPr>
          <p:spPr>
            <a:xfrm>
              <a:off x="609600" y="1295400"/>
              <a:ext cx="1295400" cy="1371600"/>
            </a:xfrm>
            <a:prstGeom prst="flowChartPunchedTap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Black" pitchFamily="34" charset="0"/>
                </a:rPr>
                <a:t>Query</a:t>
              </a:r>
              <a:endParaRPr lang="en-US" dirty="0">
                <a:latin typeface="Arial Black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1447800"/>
              <a:ext cx="1447800" cy="1066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Black" pitchFamily="34" charset="0"/>
                </a:rPr>
                <a:t>Context</a:t>
              </a:r>
              <a:endParaRPr lang="en-US" dirty="0">
                <a:latin typeface="Arial Black" pitchFamily="34" charset="0"/>
              </a:endParaRPr>
            </a:p>
          </p:txBody>
        </p:sp>
      </p:grpSp>
      <p:cxnSp>
        <p:nvCxnSpPr>
          <p:cNvPr id="36" name="Straight Arrow Connector 35"/>
          <p:cNvCxnSpPr>
            <a:stCxn id="1026" idx="0"/>
            <a:endCxn id="55" idx="2"/>
          </p:cNvCxnSpPr>
          <p:nvPr/>
        </p:nvCxnSpPr>
        <p:spPr>
          <a:xfrm flipV="1">
            <a:off x="6477000" y="2895600"/>
            <a:ext cx="0" cy="609600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55" idx="2"/>
          </p:cNvCxnSpPr>
          <p:nvPr/>
        </p:nvCxnSpPr>
        <p:spPr>
          <a:xfrm flipV="1">
            <a:off x="4724400" y="2895600"/>
            <a:ext cx="1752600" cy="1828800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Internal Storage 54"/>
          <p:cNvSpPr/>
          <p:nvPr/>
        </p:nvSpPr>
        <p:spPr>
          <a:xfrm>
            <a:off x="5410200" y="1447800"/>
            <a:ext cx="2133600" cy="14478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Result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CISE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Christan Grant</dc:creator>
  <cp:lastModifiedBy>Christan Grant</cp:lastModifiedBy>
  <cp:revision>16</cp:revision>
  <dcterms:created xsi:type="dcterms:W3CDTF">2012-04-24T21:47:02Z</dcterms:created>
  <dcterms:modified xsi:type="dcterms:W3CDTF">2012-04-25T00:19:27Z</dcterms:modified>
</cp:coreProperties>
</file>