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4" r:id="rId2"/>
    <p:sldId id="325" r:id="rId3"/>
    <p:sldId id="258" r:id="rId4"/>
    <p:sldId id="259" r:id="rId5"/>
    <p:sldId id="260" r:id="rId6"/>
    <p:sldId id="261" r:id="rId7"/>
    <p:sldId id="267" r:id="rId8"/>
    <p:sldId id="326" r:id="rId9"/>
    <p:sldId id="323" r:id="rId10"/>
    <p:sldId id="311" r:id="rId11"/>
    <p:sldId id="312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A"/>
    <a:srgbClr val="335899"/>
    <a:srgbClr val="FFFFFF"/>
    <a:srgbClr val="3F6AB7"/>
    <a:srgbClr val="7991CE"/>
    <a:srgbClr val="B3BEDF"/>
    <a:srgbClr val="0171C5"/>
    <a:srgbClr val="7E3A66"/>
    <a:srgbClr val="7E6CC3"/>
    <a:srgbClr val="685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EDA1C-2910-BF46-9C24-08AFA8ACECAA}" v="39" dt="2020-03-26T16:20:40.791"/>
    <p1510:client id="{309A447E-8F21-43B3-8A79-AD485505BFE9}" v="186" dt="2020-03-26T15:41:09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0" autoAdjust="0"/>
    <p:restoredTop sz="87990" autoAdjust="0"/>
  </p:normalViewPr>
  <p:slideViewPr>
    <p:cSldViewPr snapToGrid="0" showGuides="1">
      <p:cViewPr varScale="1">
        <p:scale>
          <a:sx n="92" d="100"/>
          <a:sy n="92" d="100"/>
        </p:scale>
        <p:origin x="1144" y="176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Bowen" userId="f134b02a89bce9d9" providerId="LiveId" clId="{309A447E-8F21-43B3-8A79-AD485505BFE9}"/>
    <pc:docChg chg="undo custSel addSld delSld modSld">
      <pc:chgData name="Li Bowen" userId="f134b02a89bce9d9" providerId="LiveId" clId="{309A447E-8F21-43B3-8A79-AD485505BFE9}" dt="2020-03-26T15:41:28.738" v="682" actId="1076"/>
      <pc:docMkLst>
        <pc:docMk/>
      </pc:docMkLst>
      <pc:sldChg chg="modSp del">
        <pc:chgData name="Li Bowen" userId="f134b02a89bce9d9" providerId="LiveId" clId="{309A447E-8F21-43B3-8A79-AD485505BFE9}" dt="2020-03-26T14:13:24.411" v="132" actId="2696"/>
        <pc:sldMkLst>
          <pc:docMk/>
          <pc:sldMk cId="571530606" sldId="306"/>
        </pc:sldMkLst>
        <pc:spChg chg="mod">
          <ac:chgData name="Li Bowen" userId="f134b02a89bce9d9" providerId="LiveId" clId="{309A447E-8F21-43B3-8A79-AD485505BFE9}" dt="2020-03-26T14:12:23.892" v="3" actId="27636"/>
          <ac:spMkLst>
            <pc:docMk/>
            <pc:sldMk cId="571530606" sldId="306"/>
            <ac:spMk id="2" creationId="{1C771ACD-6994-43EC-B2DD-15A875EB389D}"/>
          </ac:spMkLst>
        </pc:spChg>
      </pc:sldChg>
      <pc:sldChg chg="add">
        <pc:chgData name="Li Bowen" userId="f134b02a89bce9d9" providerId="LiveId" clId="{309A447E-8F21-43B3-8A79-AD485505BFE9}" dt="2020-03-26T14:16:40.502" v="133"/>
        <pc:sldMkLst>
          <pc:docMk/>
          <pc:sldMk cId="2253571517" sldId="311"/>
        </pc:sldMkLst>
      </pc:sldChg>
      <pc:sldChg chg="add">
        <pc:chgData name="Li Bowen" userId="f134b02a89bce9d9" providerId="LiveId" clId="{309A447E-8F21-43B3-8A79-AD485505BFE9}" dt="2020-03-26T14:16:40.502" v="133"/>
        <pc:sldMkLst>
          <pc:docMk/>
          <pc:sldMk cId="3153256090" sldId="312"/>
        </pc:sldMkLst>
      </pc:sldChg>
      <pc:sldChg chg="modSp add">
        <pc:chgData name="Li Bowen" userId="f134b02a89bce9d9" providerId="LiveId" clId="{309A447E-8F21-43B3-8A79-AD485505BFE9}" dt="2020-03-26T14:13:19.641" v="131"/>
        <pc:sldMkLst>
          <pc:docMk/>
          <pc:sldMk cId="1239787224" sldId="314"/>
        </pc:sldMkLst>
        <pc:spChg chg="mod">
          <ac:chgData name="Li Bowen" userId="f134b02a89bce9d9" providerId="LiveId" clId="{309A447E-8F21-43B3-8A79-AD485505BFE9}" dt="2020-03-26T14:13:19.641" v="131"/>
          <ac:spMkLst>
            <pc:docMk/>
            <pc:sldMk cId="1239787224" sldId="314"/>
            <ac:spMk id="2" creationId="{A05B7AD8-8577-4CA7-B803-8594217F27CE}"/>
          </ac:spMkLst>
        </pc:spChg>
        <pc:spChg chg="mod">
          <ac:chgData name="Li Bowen" userId="f134b02a89bce9d9" providerId="LiveId" clId="{309A447E-8F21-43B3-8A79-AD485505BFE9}" dt="2020-03-26T14:12:57.316" v="117" actId="1076"/>
          <ac:spMkLst>
            <pc:docMk/>
            <pc:sldMk cId="1239787224" sldId="314"/>
            <ac:spMk id="3" creationId="{BA45C03E-17FC-494A-A313-10F34296961D}"/>
          </ac:spMkLst>
        </pc:spChg>
        <pc:spChg chg="mod">
          <ac:chgData name="Li Bowen" userId="f134b02a89bce9d9" providerId="LiveId" clId="{309A447E-8F21-43B3-8A79-AD485505BFE9}" dt="2020-03-26T14:13:08.215" v="119" actId="1076"/>
          <ac:spMkLst>
            <pc:docMk/>
            <pc:sldMk cId="1239787224" sldId="314"/>
            <ac:spMk id="4" creationId="{D9897295-A5F9-4FC8-ADB2-7BF5B9C87A7F}"/>
          </ac:spMkLst>
        </pc:spChg>
      </pc:sldChg>
      <pc:sldChg chg="add">
        <pc:chgData name="Li Bowen" userId="f134b02a89bce9d9" providerId="LiveId" clId="{309A447E-8F21-43B3-8A79-AD485505BFE9}" dt="2020-03-26T14:16:40.502" v="133"/>
        <pc:sldMkLst>
          <pc:docMk/>
          <pc:sldMk cId="3486434506" sldId="315"/>
        </pc:sldMkLst>
      </pc:sldChg>
      <pc:sldChg chg="addSp delSp modSp add setBg delAnim modAnim">
        <pc:chgData name="Li Bowen" userId="f134b02a89bce9d9" providerId="LiveId" clId="{309A447E-8F21-43B3-8A79-AD485505BFE9}" dt="2020-03-26T14:36:12.581" v="224" actId="478"/>
        <pc:sldMkLst>
          <pc:docMk/>
          <pc:sldMk cId="1215476318" sldId="316"/>
        </pc:sldMkLst>
        <pc:spChg chg="mod">
          <ac:chgData name="Li Bowen" userId="f134b02a89bce9d9" providerId="LiveId" clId="{309A447E-8F21-43B3-8A79-AD485505BFE9}" dt="2020-03-26T14:27:34.823" v="172" actId="20577"/>
          <ac:spMkLst>
            <pc:docMk/>
            <pc:sldMk cId="1215476318" sldId="316"/>
            <ac:spMk id="3" creationId="{01B0662C-E632-44AF-A089-7C2FFE0D3A17}"/>
          </ac:spMkLst>
        </pc:spChg>
        <pc:spChg chg="add del mod">
          <ac:chgData name="Li Bowen" userId="f134b02a89bce9d9" providerId="LiveId" clId="{309A447E-8F21-43B3-8A79-AD485505BFE9}" dt="2020-03-26T14:36:12.581" v="224" actId="478"/>
          <ac:spMkLst>
            <pc:docMk/>
            <pc:sldMk cId="1215476318" sldId="316"/>
            <ac:spMk id="5" creationId="{E25D2FE9-D4C8-4AC9-8DAB-B11ED6163E6C}"/>
          </ac:spMkLst>
        </pc:spChg>
        <pc:picChg chg="add del mod">
          <ac:chgData name="Li Bowen" userId="f134b02a89bce9d9" providerId="LiveId" clId="{309A447E-8F21-43B3-8A79-AD485505BFE9}" dt="2020-03-26T14:36:10.390" v="222" actId="478"/>
          <ac:picMkLst>
            <pc:docMk/>
            <pc:sldMk cId="1215476318" sldId="316"/>
            <ac:picMk id="1026" creationId="{CD994B8A-3C1B-490F-A85B-E69CF9338D93}"/>
          </ac:picMkLst>
        </pc:picChg>
      </pc:sldChg>
      <pc:sldChg chg="addSp delSp modSp add">
        <pc:chgData name="Li Bowen" userId="f134b02a89bce9d9" providerId="LiveId" clId="{309A447E-8F21-43B3-8A79-AD485505BFE9}" dt="2020-03-26T14:37:24.982" v="239" actId="207"/>
        <pc:sldMkLst>
          <pc:docMk/>
          <pc:sldMk cId="513438490" sldId="317"/>
        </pc:sldMkLst>
        <pc:spChg chg="del">
          <ac:chgData name="Li Bowen" userId="f134b02a89bce9d9" providerId="LiveId" clId="{309A447E-8F21-43B3-8A79-AD485505BFE9}" dt="2020-03-26T14:36:17.801" v="225" actId="478"/>
          <ac:spMkLst>
            <pc:docMk/>
            <pc:sldMk cId="513438490" sldId="317"/>
            <ac:spMk id="3" creationId="{01B0662C-E632-44AF-A089-7C2FFE0D3A17}"/>
          </ac:spMkLst>
        </pc:spChg>
        <pc:spChg chg="mod">
          <ac:chgData name="Li Bowen" userId="f134b02a89bce9d9" providerId="LiveId" clId="{309A447E-8F21-43B3-8A79-AD485505BFE9}" dt="2020-03-26T14:37:24.982" v="239" actId="207"/>
          <ac:spMkLst>
            <pc:docMk/>
            <pc:sldMk cId="513438490" sldId="317"/>
            <ac:spMk id="5" creationId="{E25D2FE9-D4C8-4AC9-8DAB-B11ED6163E6C}"/>
          </ac:spMkLst>
        </pc:spChg>
        <pc:spChg chg="add del mod">
          <ac:chgData name="Li Bowen" userId="f134b02a89bce9d9" providerId="LiveId" clId="{309A447E-8F21-43B3-8A79-AD485505BFE9}" dt="2020-03-26T14:36:24.471" v="226" actId="478"/>
          <ac:spMkLst>
            <pc:docMk/>
            <pc:sldMk cId="513438490" sldId="317"/>
            <ac:spMk id="7" creationId="{07BF89A8-B22C-46D7-8181-9B8DF9F424EE}"/>
          </ac:spMkLst>
        </pc:spChg>
        <pc:picChg chg="del">
          <ac:chgData name="Li Bowen" userId="f134b02a89bce9d9" providerId="LiveId" clId="{309A447E-8F21-43B3-8A79-AD485505BFE9}" dt="2020-03-26T14:36:25.222" v="227" actId="478"/>
          <ac:picMkLst>
            <pc:docMk/>
            <pc:sldMk cId="513438490" sldId="317"/>
            <ac:picMk id="4" creationId="{80675AD3-84A7-4E2E-8C92-92139AF12EA3}"/>
          </ac:picMkLst>
        </pc:picChg>
        <pc:picChg chg="mod">
          <ac:chgData name="Li Bowen" userId="f134b02a89bce9d9" providerId="LiveId" clId="{309A447E-8F21-43B3-8A79-AD485505BFE9}" dt="2020-03-26T14:36:30.415" v="228" actId="1076"/>
          <ac:picMkLst>
            <pc:docMk/>
            <pc:sldMk cId="513438490" sldId="317"/>
            <ac:picMk id="1026" creationId="{CD994B8A-3C1B-490F-A85B-E69CF9338D93}"/>
          </ac:picMkLst>
        </pc:picChg>
      </pc:sldChg>
      <pc:sldChg chg="addSp modSp add">
        <pc:chgData name="Li Bowen" userId="f134b02a89bce9d9" providerId="LiveId" clId="{309A447E-8F21-43B3-8A79-AD485505BFE9}" dt="2020-03-26T15:08:45.941" v="365" actId="1076"/>
        <pc:sldMkLst>
          <pc:docMk/>
          <pc:sldMk cId="4194684067" sldId="318"/>
        </pc:sldMkLst>
        <pc:spChg chg="mod">
          <ac:chgData name="Li Bowen" userId="f134b02a89bce9d9" providerId="LiveId" clId="{309A447E-8F21-43B3-8A79-AD485505BFE9}" dt="2020-03-26T14:57:16.966" v="304" actId="20577"/>
          <ac:spMkLst>
            <pc:docMk/>
            <pc:sldMk cId="4194684067" sldId="318"/>
            <ac:spMk id="2" creationId="{FC1DE049-DA1A-4FFB-A40B-5293076A8CA3}"/>
          </ac:spMkLst>
        </pc:spChg>
        <pc:spChg chg="mod">
          <ac:chgData name="Li Bowen" userId="f134b02a89bce9d9" providerId="LiveId" clId="{309A447E-8F21-43B3-8A79-AD485505BFE9}" dt="2020-03-26T14:57:31.439" v="358"/>
          <ac:spMkLst>
            <pc:docMk/>
            <pc:sldMk cId="4194684067" sldId="318"/>
            <ac:spMk id="3" creationId="{679F49A7-C323-4058-8EE6-1B2BE75266C5}"/>
          </ac:spMkLst>
        </pc:spChg>
        <pc:picChg chg="add mod">
          <ac:chgData name="Li Bowen" userId="f134b02a89bce9d9" providerId="LiveId" clId="{309A447E-8F21-43B3-8A79-AD485505BFE9}" dt="2020-03-26T15:08:45.941" v="365" actId="1076"/>
          <ac:picMkLst>
            <pc:docMk/>
            <pc:sldMk cId="4194684067" sldId="318"/>
            <ac:picMk id="2050" creationId="{2B07C33B-D0F7-4E98-BCB8-04070B36C67E}"/>
          </ac:picMkLst>
        </pc:picChg>
      </pc:sldChg>
      <pc:sldChg chg="addSp delSp modSp add modAnim">
        <pc:chgData name="Li Bowen" userId="f134b02a89bce9d9" providerId="LiveId" clId="{309A447E-8F21-43B3-8A79-AD485505BFE9}" dt="2020-03-26T15:20:46.018" v="405"/>
        <pc:sldMkLst>
          <pc:docMk/>
          <pc:sldMk cId="3517445408" sldId="319"/>
        </pc:sldMkLst>
        <pc:spChg chg="del mod">
          <ac:chgData name="Li Bowen" userId="f134b02a89bce9d9" providerId="LiveId" clId="{309A447E-8F21-43B3-8A79-AD485505BFE9}" dt="2020-03-26T15:10:11.686" v="378" actId="478"/>
          <ac:spMkLst>
            <pc:docMk/>
            <pc:sldMk cId="3517445408" sldId="319"/>
            <ac:spMk id="3" creationId="{679F49A7-C323-4058-8EE6-1B2BE75266C5}"/>
          </ac:spMkLst>
        </pc:spChg>
        <pc:spChg chg="add mod">
          <ac:chgData name="Li Bowen" userId="f134b02a89bce9d9" providerId="LiveId" clId="{309A447E-8F21-43B3-8A79-AD485505BFE9}" dt="2020-03-26T15:20:42.192" v="404" actId="1076"/>
          <ac:spMkLst>
            <pc:docMk/>
            <pc:sldMk cId="3517445408" sldId="319"/>
            <ac:spMk id="7" creationId="{4B21FB82-B6B9-4B97-A875-307FA50DBFAD}"/>
          </ac:spMkLst>
        </pc:spChg>
        <pc:picChg chg="add mod">
          <ac:chgData name="Li Bowen" userId="f134b02a89bce9d9" providerId="LiveId" clId="{309A447E-8F21-43B3-8A79-AD485505BFE9}" dt="2020-03-26T15:10:23.952" v="381" actId="1076"/>
          <ac:picMkLst>
            <pc:docMk/>
            <pc:sldMk cId="3517445408" sldId="319"/>
            <ac:picMk id="4" creationId="{544B36CB-10FA-4687-B022-719C6C72FC35}"/>
          </ac:picMkLst>
        </pc:picChg>
        <pc:picChg chg="add del">
          <ac:chgData name="Li Bowen" userId="f134b02a89bce9d9" providerId="LiveId" clId="{309A447E-8F21-43B3-8A79-AD485505BFE9}" dt="2020-03-26T15:17:45.458" v="383" actId="478"/>
          <ac:picMkLst>
            <pc:docMk/>
            <pc:sldMk cId="3517445408" sldId="319"/>
            <ac:picMk id="5" creationId="{4BB3B4AE-F28E-4793-8447-66A7D6BD80E6}"/>
          </ac:picMkLst>
        </pc:picChg>
        <pc:picChg chg="add">
          <ac:chgData name="Li Bowen" userId="f134b02a89bce9d9" providerId="LiveId" clId="{309A447E-8F21-43B3-8A79-AD485505BFE9}" dt="2020-03-26T15:17:56.365" v="384"/>
          <ac:picMkLst>
            <pc:docMk/>
            <pc:sldMk cId="3517445408" sldId="319"/>
            <ac:picMk id="6" creationId="{11F2B15A-A59C-4F93-9C9B-4DA060FCE7E0}"/>
          </ac:picMkLst>
        </pc:picChg>
        <pc:picChg chg="del">
          <ac:chgData name="Li Bowen" userId="f134b02a89bce9d9" providerId="LiveId" clId="{309A447E-8F21-43B3-8A79-AD485505BFE9}" dt="2020-03-26T15:09:16.276" v="369" actId="478"/>
          <ac:picMkLst>
            <pc:docMk/>
            <pc:sldMk cId="3517445408" sldId="319"/>
            <ac:picMk id="2050" creationId="{2B07C33B-D0F7-4E98-BCB8-04070B36C67E}"/>
          </ac:picMkLst>
        </pc:picChg>
      </pc:sldChg>
      <pc:sldChg chg="add del">
        <pc:chgData name="Li Bowen" userId="f134b02a89bce9d9" providerId="LiveId" clId="{309A447E-8F21-43B3-8A79-AD485505BFE9}" dt="2020-03-26T15:09:10.926" v="367" actId="2696"/>
        <pc:sldMkLst>
          <pc:docMk/>
          <pc:sldMk cId="3680170083" sldId="319"/>
        </pc:sldMkLst>
      </pc:sldChg>
      <pc:sldChg chg="modSp add">
        <pc:chgData name="Li Bowen" userId="f134b02a89bce9d9" providerId="LiveId" clId="{309A447E-8F21-43B3-8A79-AD485505BFE9}" dt="2020-03-26T15:25:10.748" v="522"/>
        <pc:sldMkLst>
          <pc:docMk/>
          <pc:sldMk cId="1631441680" sldId="320"/>
        </pc:sldMkLst>
        <pc:spChg chg="mod">
          <ac:chgData name="Li Bowen" userId="f134b02a89bce9d9" providerId="LiveId" clId="{309A447E-8F21-43B3-8A79-AD485505BFE9}" dt="2020-03-26T15:21:01.254" v="415"/>
          <ac:spMkLst>
            <pc:docMk/>
            <pc:sldMk cId="1631441680" sldId="320"/>
            <ac:spMk id="2" creationId="{B40A17EF-98A1-4EB3-8B29-46C51919372F}"/>
          </ac:spMkLst>
        </pc:spChg>
        <pc:spChg chg="mod">
          <ac:chgData name="Li Bowen" userId="f134b02a89bce9d9" providerId="LiveId" clId="{309A447E-8F21-43B3-8A79-AD485505BFE9}" dt="2020-03-26T15:25:10.748" v="522"/>
          <ac:spMkLst>
            <pc:docMk/>
            <pc:sldMk cId="1631441680" sldId="320"/>
            <ac:spMk id="3" creationId="{DCB9B290-CF1B-4FFB-A738-F7943F4D52C4}"/>
          </ac:spMkLst>
        </pc:spChg>
      </pc:sldChg>
      <pc:sldChg chg="addSp modSp add">
        <pc:chgData name="Li Bowen" userId="f134b02a89bce9d9" providerId="LiveId" clId="{309A447E-8F21-43B3-8A79-AD485505BFE9}" dt="2020-03-26T15:28:09.985" v="567" actId="20577"/>
        <pc:sldMkLst>
          <pc:docMk/>
          <pc:sldMk cId="604498805" sldId="321"/>
        </pc:sldMkLst>
        <pc:spChg chg="mod">
          <ac:chgData name="Li Bowen" userId="f134b02a89bce9d9" providerId="LiveId" clId="{309A447E-8F21-43B3-8A79-AD485505BFE9}" dt="2020-03-26T15:26:59.941" v="546"/>
          <ac:spMkLst>
            <pc:docMk/>
            <pc:sldMk cId="604498805" sldId="321"/>
            <ac:spMk id="2" creationId="{F69E9648-67BD-45E4-945C-42AE12D12540}"/>
          </ac:spMkLst>
        </pc:spChg>
        <pc:spChg chg="mod">
          <ac:chgData name="Li Bowen" userId="f134b02a89bce9d9" providerId="LiveId" clId="{309A447E-8F21-43B3-8A79-AD485505BFE9}" dt="2020-03-26T15:28:09.985" v="567" actId="20577"/>
          <ac:spMkLst>
            <pc:docMk/>
            <pc:sldMk cId="604498805" sldId="321"/>
            <ac:spMk id="3" creationId="{07550C1D-3470-4EAF-83D2-BAED3BEE947F}"/>
          </ac:spMkLst>
        </pc:spChg>
        <pc:picChg chg="add mod">
          <ac:chgData name="Li Bowen" userId="f134b02a89bce9d9" providerId="LiveId" clId="{309A447E-8F21-43B3-8A79-AD485505BFE9}" dt="2020-03-26T15:28:03.035" v="548" actId="1076"/>
          <ac:picMkLst>
            <pc:docMk/>
            <pc:sldMk cId="604498805" sldId="321"/>
            <ac:picMk id="4" creationId="{504C6D51-2C45-4254-91F2-9A059AD01428}"/>
          </ac:picMkLst>
        </pc:picChg>
      </pc:sldChg>
      <pc:sldChg chg="addSp delSp modSp add">
        <pc:chgData name="Li Bowen" userId="f134b02a89bce9d9" providerId="LiveId" clId="{309A447E-8F21-43B3-8A79-AD485505BFE9}" dt="2020-03-26T15:41:28.738" v="682" actId="1076"/>
        <pc:sldMkLst>
          <pc:docMk/>
          <pc:sldMk cId="18331618" sldId="322"/>
        </pc:sldMkLst>
        <pc:spChg chg="mod">
          <ac:chgData name="Li Bowen" userId="f134b02a89bce9d9" providerId="LiveId" clId="{309A447E-8F21-43B3-8A79-AD485505BFE9}" dt="2020-03-26T15:39:07.566" v="604"/>
          <ac:spMkLst>
            <pc:docMk/>
            <pc:sldMk cId="18331618" sldId="322"/>
            <ac:spMk id="2" creationId="{BF380AA4-E278-45E7-AF0A-620D68A5DB8C}"/>
          </ac:spMkLst>
        </pc:spChg>
        <pc:spChg chg="del">
          <ac:chgData name="Li Bowen" userId="f134b02a89bce9d9" providerId="LiveId" clId="{309A447E-8F21-43B3-8A79-AD485505BFE9}" dt="2020-03-26T15:37:53.503" v="571"/>
          <ac:spMkLst>
            <pc:docMk/>
            <pc:sldMk cId="18331618" sldId="322"/>
            <ac:spMk id="3" creationId="{9ED15724-9016-4434-9435-69A12E8D8DC6}"/>
          </ac:spMkLst>
        </pc:spChg>
        <pc:spChg chg="add mod">
          <ac:chgData name="Li Bowen" userId="f134b02a89bce9d9" providerId="LiveId" clId="{309A447E-8F21-43B3-8A79-AD485505BFE9}" dt="2020-03-26T15:37:11.873" v="570" actId="20577"/>
          <ac:spMkLst>
            <pc:docMk/>
            <pc:sldMk cId="18331618" sldId="322"/>
            <ac:spMk id="4" creationId="{26DE5CA1-0736-4932-8E33-E7DB90F8E7EE}"/>
          </ac:spMkLst>
        </pc:spChg>
        <pc:spChg chg="add del mod">
          <ac:chgData name="Li Bowen" userId="f134b02a89bce9d9" providerId="LiveId" clId="{309A447E-8F21-43B3-8A79-AD485505BFE9}" dt="2020-03-26T15:38:37.193" v="575"/>
          <ac:spMkLst>
            <pc:docMk/>
            <pc:sldMk cId="18331618" sldId="322"/>
            <ac:spMk id="7" creationId="{841BB049-403D-4D06-8E95-0F210FAC249F}"/>
          </ac:spMkLst>
        </pc:spChg>
        <pc:spChg chg="add del mod">
          <ac:chgData name="Li Bowen" userId="f134b02a89bce9d9" providerId="LiveId" clId="{309A447E-8F21-43B3-8A79-AD485505BFE9}" dt="2020-03-26T15:39:57.972" v="645" actId="478"/>
          <ac:spMkLst>
            <pc:docMk/>
            <pc:sldMk cId="18331618" sldId="322"/>
            <ac:spMk id="9" creationId="{146736E9-C323-4D43-9390-0F9879E29644}"/>
          </ac:spMkLst>
        </pc:spChg>
        <pc:spChg chg="add mod">
          <ac:chgData name="Li Bowen" userId="f134b02a89bce9d9" providerId="LiveId" clId="{309A447E-8F21-43B3-8A79-AD485505BFE9}" dt="2020-03-26T15:41:21.941" v="681" actId="122"/>
          <ac:spMkLst>
            <pc:docMk/>
            <pc:sldMk cId="18331618" sldId="322"/>
            <ac:spMk id="10" creationId="{CED22A6C-0E84-4209-AA5F-15DEAF5427C3}"/>
          </ac:spMkLst>
        </pc:spChg>
        <pc:graphicFrameChg chg="add del mod modGraphic">
          <ac:chgData name="Li Bowen" userId="f134b02a89bce9d9" providerId="LiveId" clId="{309A447E-8F21-43B3-8A79-AD485505BFE9}" dt="2020-03-26T15:38:36.821" v="574" actId="478"/>
          <ac:graphicFrameMkLst>
            <pc:docMk/>
            <pc:sldMk cId="18331618" sldId="322"/>
            <ac:graphicFrameMk id="5" creationId="{A1712CC0-9526-4595-87E5-4070726041DB}"/>
          </ac:graphicFrameMkLst>
        </pc:graphicFrameChg>
        <pc:graphicFrameChg chg="add mod modGraphic">
          <ac:chgData name="Li Bowen" userId="f134b02a89bce9d9" providerId="LiveId" clId="{309A447E-8F21-43B3-8A79-AD485505BFE9}" dt="2020-03-26T15:41:28.738" v="682" actId="1076"/>
          <ac:graphicFrameMkLst>
            <pc:docMk/>
            <pc:sldMk cId="18331618" sldId="322"/>
            <ac:graphicFrameMk id="8" creationId="{A10996E0-9EA1-4A68-A668-733D65A02304}"/>
          </ac:graphicFrameMkLst>
        </pc:graphicFrameChg>
      </pc:sldChg>
    </pc:docChg>
  </pc:docChgLst>
  <pc:docChgLst>
    <pc:chgData name="Li Bowen" userId="f134b02a89bce9d9" providerId="LiveId" clId="{02BEDA1C-2910-BF46-9C24-08AFA8ACECAA}"/>
    <pc:docChg chg="undo custSel addSld delSld modSld sldOrd">
      <pc:chgData name="Li Bowen" userId="f134b02a89bce9d9" providerId="LiveId" clId="{02BEDA1C-2910-BF46-9C24-08AFA8ACECAA}" dt="2020-03-26T16:20:40.791" v="103" actId="20577"/>
      <pc:docMkLst>
        <pc:docMk/>
      </pc:docMkLst>
      <pc:sldChg chg="modSp">
        <pc:chgData name="Li Bowen" userId="f134b02a89bce9d9" providerId="LiveId" clId="{02BEDA1C-2910-BF46-9C24-08AFA8ACECAA}" dt="2020-03-26T16:20:40.791" v="103" actId="20577"/>
        <pc:sldMkLst>
          <pc:docMk/>
          <pc:sldMk cId="2253571517" sldId="311"/>
        </pc:sldMkLst>
        <pc:spChg chg="mod">
          <ac:chgData name="Li Bowen" userId="f134b02a89bce9d9" providerId="LiveId" clId="{02BEDA1C-2910-BF46-9C24-08AFA8ACECAA}" dt="2020-03-26T16:20:40.791" v="103" actId="20577"/>
          <ac:spMkLst>
            <pc:docMk/>
            <pc:sldMk cId="2253571517" sldId="311"/>
            <ac:spMk id="9" creationId="{00000000-0000-0000-0000-000000000000}"/>
          </ac:spMkLst>
        </pc:spChg>
        <pc:spChg chg="mod">
          <ac:chgData name="Li Bowen" userId="f134b02a89bce9d9" providerId="LiveId" clId="{02BEDA1C-2910-BF46-9C24-08AFA8ACECAA}" dt="2020-03-26T16:20:37.542" v="94" actId="20577"/>
          <ac:spMkLst>
            <pc:docMk/>
            <pc:sldMk cId="2253571517" sldId="311"/>
            <ac:spMk id="47" creationId="{00000000-0000-0000-0000-000000000000}"/>
          </ac:spMkLst>
        </pc:spChg>
      </pc:sldChg>
      <pc:sldChg chg="del">
        <pc:chgData name="Li Bowen" userId="f134b02a89bce9d9" providerId="LiveId" clId="{02BEDA1C-2910-BF46-9C24-08AFA8ACECAA}" dt="2020-03-26T16:18:33.170" v="6" actId="2696"/>
        <pc:sldMkLst>
          <pc:docMk/>
          <pc:sldMk cId="2745159868" sldId="313"/>
        </pc:sldMkLst>
      </pc:sldChg>
      <pc:sldChg chg="modSp">
        <pc:chgData name="Li Bowen" userId="f134b02a89bce9d9" providerId="LiveId" clId="{02BEDA1C-2910-BF46-9C24-08AFA8ACECAA}" dt="2020-03-26T15:47:38.466" v="2" actId="20577"/>
        <pc:sldMkLst>
          <pc:docMk/>
          <pc:sldMk cId="18331618" sldId="322"/>
        </pc:sldMkLst>
        <pc:spChg chg="mod">
          <ac:chgData name="Li Bowen" userId="f134b02a89bce9d9" providerId="LiveId" clId="{02BEDA1C-2910-BF46-9C24-08AFA8ACECAA}" dt="2020-03-26T15:47:38.466" v="2" actId="20577"/>
          <ac:spMkLst>
            <pc:docMk/>
            <pc:sldMk cId="18331618" sldId="322"/>
            <ac:spMk id="10" creationId="{CED22A6C-0E84-4209-AA5F-15DEAF5427C3}"/>
          </ac:spMkLst>
        </pc:spChg>
      </pc:sldChg>
      <pc:sldChg chg="add">
        <pc:chgData name="Li Bowen" userId="f134b02a89bce9d9" providerId="LiveId" clId="{02BEDA1C-2910-BF46-9C24-08AFA8ACECAA}" dt="2020-03-26T16:18:08.945" v="3"/>
        <pc:sldMkLst>
          <pc:docMk/>
          <pc:sldMk cId="1977075533" sldId="323"/>
        </pc:sldMkLst>
      </pc:sldChg>
      <pc:sldChg chg="modSp add del">
        <pc:chgData name="Li Bowen" userId="f134b02a89bce9d9" providerId="LiveId" clId="{02BEDA1C-2910-BF46-9C24-08AFA8ACECAA}" dt="2020-03-26T16:19:17.333" v="14" actId="2696"/>
        <pc:sldMkLst>
          <pc:docMk/>
          <pc:sldMk cId="1618006279" sldId="324"/>
        </pc:sldMkLst>
        <pc:spChg chg="mod">
          <ac:chgData name="Li Bowen" userId="f134b02a89bce9d9" providerId="LiveId" clId="{02BEDA1C-2910-BF46-9C24-08AFA8ACECAA}" dt="2020-03-26T16:18:57.126" v="10" actId="20577"/>
          <ac:spMkLst>
            <pc:docMk/>
            <pc:sldMk cId="1618006279" sldId="324"/>
            <ac:spMk id="2" creationId="{4E7A750E-D513-E941-B917-A4727D85D132}"/>
          </ac:spMkLst>
        </pc:spChg>
      </pc:sldChg>
      <pc:sldChg chg="add del">
        <pc:chgData name="Li Bowen" userId="f134b02a89bce9d9" providerId="LiveId" clId="{02BEDA1C-2910-BF46-9C24-08AFA8ACECAA}" dt="2020-03-26T16:18:19.949" v="5"/>
        <pc:sldMkLst>
          <pc:docMk/>
          <pc:sldMk cId="2835615257" sldId="324"/>
        </pc:sldMkLst>
      </pc:sldChg>
      <pc:sldChg chg="modSp add ord">
        <pc:chgData name="Li Bowen" userId="f134b02a89bce9d9" providerId="LiveId" clId="{02BEDA1C-2910-BF46-9C24-08AFA8ACECAA}" dt="2020-03-26T16:20:11.543" v="57" actId="20577"/>
        <pc:sldMkLst>
          <pc:docMk/>
          <pc:sldMk cId="2441177156" sldId="325"/>
        </pc:sldMkLst>
        <pc:spChg chg="mod">
          <ac:chgData name="Li Bowen" userId="f134b02a89bce9d9" providerId="LiveId" clId="{02BEDA1C-2910-BF46-9C24-08AFA8ACECAA}" dt="2020-03-26T16:20:06.675" v="30" actId="20577"/>
          <ac:spMkLst>
            <pc:docMk/>
            <pc:sldMk cId="2441177156" sldId="325"/>
            <ac:spMk id="9" creationId="{00000000-0000-0000-0000-000000000000}"/>
          </ac:spMkLst>
        </pc:spChg>
        <pc:spChg chg="mod">
          <ac:chgData name="Li Bowen" userId="f134b02a89bce9d9" providerId="LiveId" clId="{02BEDA1C-2910-BF46-9C24-08AFA8ACECAA}" dt="2020-03-26T16:20:11.543" v="57" actId="20577"/>
          <ac:spMkLst>
            <pc:docMk/>
            <pc:sldMk cId="2441177156" sldId="325"/>
            <ac:spMk id="47" creationId="{00000000-0000-0000-0000-000000000000}"/>
          </ac:spMkLst>
        </pc:spChg>
      </pc:sldChg>
      <pc:sldChg chg="modSp add">
        <pc:chgData name="Li Bowen" userId="f134b02a89bce9d9" providerId="LiveId" clId="{02BEDA1C-2910-BF46-9C24-08AFA8ACECAA}" dt="2020-03-26T16:20:31.653" v="80" actId="20577"/>
        <pc:sldMkLst>
          <pc:docMk/>
          <pc:sldMk cId="2467754300" sldId="326"/>
        </pc:sldMkLst>
        <pc:spChg chg="mod">
          <ac:chgData name="Li Bowen" userId="f134b02a89bce9d9" providerId="LiveId" clId="{02BEDA1C-2910-BF46-9C24-08AFA8ACECAA}" dt="2020-03-26T16:20:27.577" v="65" actId="20577"/>
          <ac:spMkLst>
            <pc:docMk/>
            <pc:sldMk cId="2467754300" sldId="326"/>
            <ac:spMk id="9" creationId="{00000000-0000-0000-0000-000000000000}"/>
          </ac:spMkLst>
        </pc:spChg>
        <pc:spChg chg="mod">
          <ac:chgData name="Li Bowen" userId="f134b02a89bce9d9" providerId="LiveId" clId="{02BEDA1C-2910-BF46-9C24-08AFA8ACECAA}" dt="2020-03-26T16:20:31.653" v="80" actId="20577"/>
          <ac:spMkLst>
            <pc:docMk/>
            <pc:sldMk cId="2467754300" sldId="326"/>
            <ac:spMk id="47" creationId="{00000000-0000-0000-0000-000000000000}"/>
          </ac:spMkLst>
        </pc:spChg>
      </pc:sldChg>
    </pc:docChg>
  </pc:docChgLst>
  <pc:docChgLst>
    <pc:chgData name="Li Bowen" userId="f134b02a89bce9d9" providerId="LiveId" clId="{EBE38D89-641E-4C0A-82CE-7ED3583EF7DA}"/>
    <pc:docChg chg="custSel modSld modMainMaster">
      <pc:chgData name="Li Bowen" userId="f134b02a89bce9d9" providerId="LiveId" clId="{EBE38D89-641E-4C0A-82CE-7ED3583EF7DA}" dt="2019-12-18T05:03:12.461" v="8" actId="27636"/>
      <pc:docMkLst>
        <pc:docMk/>
      </pc:docMkLst>
      <pc:sldChg chg="modSp">
        <pc:chgData name="Li Bowen" userId="f134b02a89bce9d9" providerId="LiveId" clId="{EBE38D89-641E-4C0A-82CE-7ED3583EF7DA}" dt="2019-12-18T05:03:12.461" v="8" actId="27636"/>
        <pc:sldMkLst>
          <pc:docMk/>
          <pc:sldMk cId="571530606" sldId="306"/>
        </pc:sldMkLst>
        <pc:spChg chg="mod">
          <ac:chgData name="Li Bowen" userId="f134b02a89bce9d9" providerId="LiveId" clId="{EBE38D89-641E-4C0A-82CE-7ED3583EF7DA}" dt="2019-12-18T05:03:12.459" v="7" actId="27636"/>
          <ac:spMkLst>
            <pc:docMk/>
            <pc:sldMk cId="571530606" sldId="306"/>
            <ac:spMk id="2" creationId="{1C771ACD-6994-43EC-B2DD-15A875EB389D}"/>
          </ac:spMkLst>
        </pc:spChg>
        <pc:spChg chg="mod">
          <ac:chgData name="Li Bowen" userId="f134b02a89bce9d9" providerId="LiveId" clId="{EBE38D89-641E-4C0A-82CE-7ED3583EF7DA}" dt="2019-12-18T05:03:04.519" v="5" actId="27636"/>
          <ac:spMkLst>
            <pc:docMk/>
            <pc:sldMk cId="571530606" sldId="306"/>
            <ac:spMk id="3" creationId="{066349A0-2C91-4C23-9B7B-721C760E4029}"/>
          </ac:spMkLst>
        </pc:spChg>
        <pc:spChg chg="mod">
          <ac:chgData name="Li Bowen" userId="f134b02a89bce9d9" providerId="LiveId" clId="{EBE38D89-641E-4C0A-82CE-7ED3583EF7DA}" dt="2019-12-18T05:03:12.461" v="8" actId="27636"/>
          <ac:spMkLst>
            <pc:docMk/>
            <pc:sldMk cId="571530606" sldId="306"/>
            <ac:spMk id="4" creationId="{630C78B0-59AE-401F-9F79-358290837D14}"/>
          </ac:spMkLst>
        </pc:spChg>
      </pc:sldChg>
      <pc:sldMasterChg chg="modSp modSldLayout">
        <pc:chgData name="Li Bowen" userId="f134b02a89bce9d9" providerId="LiveId" clId="{EBE38D89-641E-4C0A-82CE-7ED3583EF7DA}" dt="2019-12-18T05:03:12.409" v="6" actId="2710"/>
        <pc:sldMasterMkLst>
          <pc:docMk/>
          <pc:sldMasterMk cId="3183598872" sldId="2147483648"/>
        </pc:sldMasterMkLst>
        <pc:spChg chg="mod">
          <ac:chgData name="Li Bowen" userId="f134b02a89bce9d9" providerId="LiveId" clId="{EBE38D89-641E-4C0A-82CE-7ED3583EF7DA}" dt="2019-12-18T05:03:12.409" v="6" actId="2710"/>
          <ac:spMkLst>
            <pc:docMk/>
            <pc:sldMasterMk cId="3183598872" sldId="2147483648"/>
            <ac:spMk id="3" creationId="{00000000-0000-0000-0000-000000000000}"/>
          </ac:spMkLst>
        </pc:spChg>
        <pc:sldLayoutChg chg="modSp">
          <pc:chgData name="Li Bowen" userId="f134b02a89bce9d9" providerId="LiveId" clId="{EBE38D89-641E-4C0A-82CE-7ED3583EF7DA}" dt="2019-12-18T05:02:27.428" v="0" actId="2710"/>
          <pc:sldLayoutMkLst>
            <pc:docMk/>
            <pc:sldMasterMk cId="3183598872" sldId="2147483648"/>
            <pc:sldLayoutMk cId="3708741655" sldId="2147483650"/>
          </pc:sldLayoutMkLst>
          <pc:spChg chg="mod">
            <ac:chgData name="Li Bowen" userId="f134b02a89bce9d9" providerId="LiveId" clId="{EBE38D89-641E-4C0A-82CE-7ED3583EF7DA}" dt="2019-12-18T05:02:27.428" v="0" actId="2710"/>
            <ac:spMkLst>
              <pc:docMk/>
              <pc:sldMasterMk cId="3183598872" sldId="2147483648"/>
              <pc:sldLayoutMk cId="3708741655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Bowen" userId="f134b02a89bce9d9" providerId="LiveId" clId="{AFE212FF-5802-DD45-ACC1-F6E4137989B7}"/>
    <pc:docChg chg="modSld modMainMaster">
      <pc:chgData name="Li Bowen" userId="f134b02a89bce9d9" providerId="LiveId" clId="{AFE212FF-5802-DD45-ACC1-F6E4137989B7}" dt="2019-12-18T05:34:11.011" v="1"/>
      <pc:docMkLst>
        <pc:docMk/>
      </pc:docMkLst>
      <pc:sldChg chg="modTransition">
        <pc:chgData name="Li Bowen" userId="f134b02a89bce9d9" providerId="LiveId" clId="{AFE212FF-5802-DD45-ACC1-F6E4137989B7}" dt="2019-12-18T05:34:11.011" v="1"/>
        <pc:sldMkLst>
          <pc:docMk/>
          <pc:sldMk cId="2419499903" sldId="258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3936950729" sldId="259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3845944494" sldId="260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2311397955" sldId="261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3430779830" sldId="262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1660641905" sldId="263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692942462" sldId="264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1005975705" sldId="265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196846118" sldId="266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2148009614" sldId="267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3589170677" sldId="268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4001783902" sldId="269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4248682867" sldId="273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571530606" sldId="306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1568983595" sldId="308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2001340111" sldId="309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179864058" sldId="310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2253571517" sldId="311"/>
        </pc:sldMkLst>
      </pc:sldChg>
      <pc:sldChg chg="modTransition">
        <pc:chgData name="Li Bowen" userId="f134b02a89bce9d9" providerId="LiveId" clId="{AFE212FF-5802-DD45-ACC1-F6E4137989B7}" dt="2019-12-18T05:34:11.011" v="1"/>
        <pc:sldMkLst>
          <pc:docMk/>
          <pc:sldMk cId="2745159868" sldId="313"/>
        </pc:sldMkLst>
      </pc:sldChg>
      <pc:sldMasterChg chg="modSldLayout">
        <pc:chgData name="Li Bowen" userId="f134b02a89bce9d9" providerId="LiveId" clId="{AFE212FF-5802-DD45-ACC1-F6E4137989B7}" dt="2019-12-18T05:34:11.011" v="1"/>
        <pc:sldMasterMkLst>
          <pc:docMk/>
          <pc:sldMasterMk cId="3183598872" sldId="2147483648"/>
        </pc:sldMasterMkLst>
        <pc:sldLayoutChg chg="modTransition">
          <pc:chgData name="Li Bowen" userId="f134b02a89bce9d9" providerId="LiveId" clId="{AFE212FF-5802-DD45-ACC1-F6E4137989B7}" dt="2019-12-18T05:34:11.011" v="1"/>
          <pc:sldLayoutMkLst>
            <pc:docMk/>
            <pc:sldMasterMk cId="3183598872" sldId="2147483648"/>
            <pc:sldLayoutMk cId="1236247135" sldId="2147483649"/>
          </pc:sldLayoutMkLst>
        </pc:sldLayoutChg>
        <pc:sldLayoutChg chg="modSp modTransition">
          <pc:chgData name="Li Bowen" userId="f134b02a89bce9d9" providerId="LiveId" clId="{AFE212FF-5802-DD45-ACC1-F6E4137989B7}" dt="2019-12-18T05:34:11.011" v="1"/>
          <pc:sldLayoutMkLst>
            <pc:docMk/>
            <pc:sldMasterMk cId="3183598872" sldId="2147483648"/>
            <pc:sldLayoutMk cId="3708741655" sldId="2147483650"/>
          </pc:sldLayoutMkLst>
          <pc:spChg chg="mod">
            <ac:chgData name="Li Bowen" userId="f134b02a89bce9d9" providerId="LiveId" clId="{AFE212FF-5802-DD45-ACC1-F6E4137989B7}" dt="2019-12-18T05:33:54.258" v="0" actId="14100"/>
            <ac:spMkLst>
              <pc:docMk/>
              <pc:sldMasterMk cId="3183598872" sldId="2147483648"/>
              <pc:sldLayoutMk cId="3708741655" sldId="2147483650"/>
              <ac:spMk id="3" creationId="{00000000-0000-0000-0000-000000000000}"/>
            </ac:spMkLst>
          </pc:spChg>
        </pc:sldLayoutChg>
        <pc:sldLayoutChg chg="modTransition">
          <pc:chgData name="Li Bowen" userId="f134b02a89bce9d9" providerId="LiveId" clId="{AFE212FF-5802-DD45-ACC1-F6E4137989B7}" dt="2019-12-18T05:34:11.011" v="1"/>
          <pc:sldLayoutMkLst>
            <pc:docMk/>
            <pc:sldMasterMk cId="3183598872" sldId="2147483648"/>
            <pc:sldLayoutMk cId="714682959" sldId="2147483651"/>
          </pc:sldLayoutMkLst>
        </pc:sldLayoutChg>
        <pc:sldLayoutChg chg="modTransition">
          <pc:chgData name="Li Bowen" userId="f134b02a89bce9d9" providerId="LiveId" clId="{AFE212FF-5802-DD45-ACC1-F6E4137989B7}" dt="2019-12-18T05:34:11.011" v="1"/>
          <pc:sldLayoutMkLst>
            <pc:docMk/>
            <pc:sldMasterMk cId="3183598872" sldId="2147483648"/>
            <pc:sldLayoutMk cId="779397712" sldId="2147483654"/>
          </pc:sldLayoutMkLst>
        </pc:sldLayoutChg>
        <pc:sldLayoutChg chg="modTransition">
          <pc:chgData name="Li Bowen" userId="f134b02a89bce9d9" providerId="LiveId" clId="{AFE212FF-5802-DD45-ACC1-F6E4137989B7}" dt="2019-12-18T05:34:11.011" v="1"/>
          <pc:sldLayoutMkLst>
            <pc:docMk/>
            <pc:sldMasterMk cId="3183598872" sldId="2147483648"/>
            <pc:sldLayoutMk cId="3080789091" sldId="2147483655"/>
          </pc:sldLayoutMkLst>
        </pc:sldLayoutChg>
        <pc:sldLayoutChg chg="modTransition">
          <pc:chgData name="Li Bowen" userId="f134b02a89bce9d9" providerId="LiveId" clId="{AFE212FF-5802-DD45-ACC1-F6E4137989B7}" dt="2019-12-18T05:34:11.011" v="1"/>
          <pc:sldLayoutMkLst>
            <pc:docMk/>
            <pc:sldMasterMk cId="3183598872" sldId="2147483648"/>
            <pc:sldLayoutMk cId="2502845896" sldId="2147483656"/>
          </pc:sldLayoutMkLst>
        </pc:sldLayoutChg>
        <pc:sldLayoutChg chg="modTransition">
          <pc:chgData name="Li Bowen" userId="f134b02a89bce9d9" providerId="LiveId" clId="{AFE212FF-5802-DD45-ACC1-F6E4137989B7}" dt="2019-12-18T05:34:11.011" v="1"/>
          <pc:sldLayoutMkLst>
            <pc:docMk/>
            <pc:sldMasterMk cId="3183598872" sldId="2147483648"/>
            <pc:sldLayoutMk cId="3949665833" sldId="2147483658"/>
          </pc:sldLayoutMkLst>
        </pc:sldLayoutChg>
        <pc:sldLayoutChg chg="modTransition">
          <pc:chgData name="Li Bowen" userId="f134b02a89bce9d9" providerId="LiveId" clId="{AFE212FF-5802-DD45-ACC1-F6E4137989B7}" dt="2019-12-18T05:34:11.011" v="1"/>
          <pc:sldLayoutMkLst>
            <pc:docMk/>
            <pc:sldMasterMk cId="3183598872" sldId="2147483648"/>
            <pc:sldLayoutMk cId="1654384516" sldId="2147483659"/>
          </pc:sldLayoutMkLst>
        </pc:sldLayoutChg>
        <pc:sldLayoutChg chg="modTransition">
          <pc:chgData name="Li Bowen" userId="f134b02a89bce9d9" providerId="LiveId" clId="{AFE212FF-5802-DD45-ACC1-F6E4137989B7}" dt="2019-12-18T05:34:11.011" v="1"/>
          <pc:sldLayoutMkLst>
            <pc:docMk/>
            <pc:sldMasterMk cId="3183598872" sldId="2147483648"/>
            <pc:sldLayoutMk cId="340023984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EBB6-2163-495D-9477-25215D4AC9A2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EF9C2-2F8A-4BA1-9756-88727453F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1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2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44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EF9C2-2F8A-4BA1-9756-88727453F3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4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9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2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3" y="5611454"/>
            <a:ext cx="1100407" cy="11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1EAD1E-3D43-4C93-9642-21CFFCC1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775C42-EFE9-4A04-8FFA-3853B1F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CCCFB7-3A25-499C-9457-D152417C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F2F915-C780-43F6-B7AE-807385E39B58}"/>
              </a:ext>
            </a:extLst>
          </p:cNvPr>
          <p:cNvSpPr/>
          <p:nvPr userDrawn="1"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D9A4E2-9B5D-451C-86DD-8C76D8DE8907}"/>
              </a:ext>
            </a:extLst>
          </p:cNvPr>
          <p:cNvSpPr/>
          <p:nvPr userDrawn="1"/>
        </p:nvSpPr>
        <p:spPr>
          <a:xfrm>
            <a:off x="0" y="2695181"/>
            <a:ext cx="12192000" cy="972457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764B37-1724-4D4B-99A7-65EF53F23912}"/>
              </a:ext>
            </a:extLst>
          </p:cNvPr>
          <p:cNvSpPr/>
          <p:nvPr userDrawn="1"/>
        </p:nvSpPr>
        <p:spPr>
          <a:xfrm>
            <a:off x="11718939" y="228389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375396-8F87-486F-9D02-07FA1C0D44A0}"/>
              </a:ext>
            </a:extLst>
          </p:cNvPr>
          <p:cNvSpPr/>
          <p:nvPr userDrawn="1"/>
        </p:nvSpPr>
        <p:spPr>
          <a:xfrm>
            <a:off x="11466939" y="203189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28CB393B-7594-4E60-AB0C-B6278123176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480192" y="310581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973856-A3D1-4300-8099-353A391CBB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5" y="2201143"/>
            <a:ext cx="2341211" cy="2360801"/>
          </a:xfrm>
          <a:prstGeom prst="rect">
            <a:avLst/>
          </a:prstGeom>
        </p:spPr>
      </p:pic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63C3CA98-6B67-4778-8EBE-948C681D69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1219" y="2840139"/>
            <a:ext cx="7100759" cy="682541"/>
          </a:xfrm>
        </p:spPr>
        <p:txBody>
          <a:bodyPr>
            <a:normAutofit/>
          </a:bodyPr>
          <a:lstStyle>
            <a:lvl1pPr marL="0" indent="0" algn="ctr" defTabSz="914377" rtl="0" eaLnBrk="1" latinLnBrk="0" hangingPunct="1">
              <a:buNone/>
              <a:defRPr lang="zh-CN" altLang="en-US" sz="4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22" name="内容占位符 21">
            <a:extLst>
              <a:ext uri="{FF2B5EF4-FFF2-40B4-BE49-F238E27FC236}">
                <a16:creationId xmlns:a16="http://schemas.microsoft.com/office/drawing/2014/main" id="{618EBA72-4500-4BDF-BB7B-5D01D056315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51041" y="3754925"/>
            <a:ext cx="3690937" cy="5262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  <p:sp>
        <p:nvSpPr>
          <p:cNvPr id="27" name="内容占位符 26">
            <a:extLst>
              <a:ext uri="{FF2B5EF4-FFF2-40B4-BE49-F238E27FC236}">
                <a16:creationId xmlns:a16="http://schemas.microsoft.com/office/drawing/2014/main" id="{DAA14A3E-05D5-4E0F-9CC7-A14F132A6B9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635265" y="4506372"/>
            <a:ext cx="1950673" cy="365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9496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5335A4-F5D4-440D-B1BD-F1367DC116B9}"/>
              </a:ext>
            </a:extLst>
          </p:cNvPr>
          <p:cNvSpPr/>
          <p:nvPr userDrawn="1"/>
        </p:nvSpPr>
        <p:spPr>
          <a:xfrm>
            <a:off x="196464" y="1615713"/>
            <a:ext cx="775136" cy="27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33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EAC674-1FCA-401C-8423-5F89D34EDF69}"/>
              </a:ext>
            </a:extLst>
          </p:cNvPr>
          <p:cNvSpPr/>
          <p:nvPr userDrawn="1"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FBB404-D12C-4C9B-AB88-573E6B7CD1CF}"/>
              </a:ext>
            </a:extLst>
          </p:cNvPr>
          <p:cNvSpPr txBox="1"/>
          <p:nvPr userDrawn="1"/>
        </p:nvSpPr>
        <p:spPr>
          <a:xfrm>
            <a:off x="883046" y="2659559"/>
            <a:ext cx="1450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B9A49B7-71B3-4DE9-8FD0-143D94EC5E7C}"/>
              </a:ext>
            </a:extLst>
          </p:cNvPr>
          <p:cNvGrpSpPr/>
          <p:nvPr userDrawn="1"/>
        </p:nvGrpSpPr>
        <p:grpSpPr>
          <a:xfrm>
            <a:off x="6096000" y="858005"/>
            <a:ext cx="988541" cy="988541"/>
            <a:chOff x="6096000" y="1272618"/>
            <a:chExt cx="988541" cy="988541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849E218-DAC7-46FA-8127-C4DF9B90F20B}"/>
                </a:ext>
              </a:extLst>
            </p:cNvPr>
            <p:cNvSpPr/>
            <p:nvPr userDrawn="1"/>
          </p:nvSpPr>
          <p:spPr>
            <a:xfrm>
              <a:off x="6096000" y="1272618"/>
              <a:ext cx="988541" cy="988541"/>
            </a:xfrm>
            <a:prstGeom prst="ellipse">
              <a:avLst/>
            </a:prstGeom>
            <a:solidFill>
              <a:srgbClr val="004F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F90D7AA-48C2-4F4C-8E19-0D679A728AF3}"/>
                </a:ext>
              </a:extLst>
            </p:cNvPr>
            <p:cNvSpPr txBox="1"/>
            <p:nvPr/>
          </p:nvSpPr>
          <p:spPr>
            <a:xfrm>
              <a:off x="6096000" y="1382167"/>
              <a:ext cx="988541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441ACC-5D8D-4A37-B1B9-56974E26724A}"/>
              </a:ext>
            </a:extLst>
          </p:cNvPr>
          <p:cNvGrpSpPr/>
          <p:nvPr userDrawn="1"/>
        </p:nvGrpSpPr>
        <p:grpSpPr>
          <a:xfrm>
            <a:off x="6096000" y="2235308"/>
            <a:ext cx="988541" cy="988541"/>
            <a:chOff x="6096000" y="1272618"/>
            <a:chExt cx="988541" cy="98854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C106FC2-F7BA-4EC4-9431-0B60FB88891F}"/>
                </a:ext>
              </a:extLst>
            </p:cNvPr>
            <p:cNvSpPr/>
            <p:nvPr userDrawn="1"/>
          </p:nvSpPr>
          <p:spPr>
            <a:xfrm>
              <a:off x="6096000" y="1272618"/>
              <a:ext cx="988541" cy="988541"/>
            </a:xfrm>
            <a:prstGeom prst="ellipse">
              <a:avLst/>
            </a:prstGeom>
            <a:solidFill>
              <a:srgbClr val="004F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43C600E-6E7C-415F-8B1F-F3C5009AAE14}"/>
                </a:ext>
              </a:extLst>
            </p:cNvPr>
            <p:cNvSpPr txBox="1"/>
            <p:nvPr/>
          </p:nvSpPr>
          <p:spPr>
            <a:xfrm>
              <a:off x="6096000" y="1382167"/>
              <a:ext cx="988541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1DBCB03-6135-41C4-BA39-3860E1BE0B7E}"/>
              </a:ext>
            </a:extLst>
          </p:cNvPr>
          <p:cNvGrpSpPr/>
          <p:nvPr userDrawn="1"/>
        </p:nvGrpSpPr>
        <p:grpSpPr>
          <a:xfrm>
            <a:off x="6096000" y="3611386"/>
            <a:ext cx="988541" cy="988541"/>
            <a:chOff x="6096000" y="1272618"/>
            <a:chExt cx="988541" cy="988541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3687DE0-A8F6-4B48-997A-F226CE234E18}"/>
                </a:ext>
              </a:extLst>
            </p:cNvPr>
            <p:cNvSpPr/>
            <p:nvPr userDrawn="1"/>
          </p:nvSpPr>
          <p:spPr>
            <a:xfrm>
              <a:off x="6096000" y="1272618"/>
              <a:ext cx="988541" cy="988541"/>
            </a:xfrm>
            <a:prstGeom prst="ellipse">
              <a:avLst/>
            </a:prstGeom>
            <a:solidFill>
              <a:srgbClr val="004F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BA7BE3E-F555-4AE9-9749-5108FA54B18C}"/>
                </a:ext>
              </a:extLst>
            </p:cNvPr>
            <p:cNvSpPr txBox="1"/>
            <p:nvPr/>
          </p:nvSpPr>
          <p:spPr>
            <a:xfrm>
              <a:off x="6096000" y="1382167"/>
              <a:ext cx="988541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FB611AA-E1ED-42CD-A2FF-6F19176FEB04}"/>
              </a:ext>
            </a:extLst>
          </p:cNvPr>
          <p:cNvGrpSpPr/>
          <p:nvPr userDrawn="1"/>
        </p:nvGrpSpPr>
        <p:grpSpPr>
          <a:xfrm>
            <a:off x="6096000" y="4987464"/>
            <a:ext cx="988541" cy="988541"/>
            <a:chOff x="6096000" y="1272618"/>
            <a:chExt cx="988541" cy="988541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9F2B134-85D4-4531-9386-D88752A81192}"/>
                </a:ext>
              </a:extLst>
            </p:cNvPr>
            <p:cNvSpPr/>
            <p:nvPr userDrawn="1"/>
          </p:nvSpPr>
          <p:spPr>
            <a:xfrm>
              <a:off x="6096000" y="1272618"/>
              <a:ext cx="988541" cy="988541"/>
            </a:xfrm>
            <a:prstGeom prst="ellipse">
              <a:avLst/>
            </a:prstGeom>
            <a:solidFill>
              <a:srgbClr val="004F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6D1065C-0B77-45D3-B013-CF88A56C5C58}"/>
                </a:ext>
              </a:extLst>
            </p:cNvPr>
            <p:cNvSpPr txBox="1"/>
            <p:nvPr/>
          </p:nvSpPr>
          <p:spPr>
            <a:xfrm>
              <a:off x="6096000" y="1382167"/>
              <a:ext cx="988541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8" name="内容占位符 47">
            <a:extLst>
              <a:ext uri="{FF2B5EF4-FFF2-40B4-BE49-F238E27FC236}">
                <a16:creationId xmlns:a16="http://schemas.microsoft.com/office/drawing/2014/main" id="{808A3CAB-3C46-4826-9FF5-9C968B2987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479132" y="1002175"/>
            <a:ext cx="2232368" cy="613539"/>
          </a:xfrm>
        </p:spPr>
        <p:txBody>
          <a:bodyPr/>
          <a:lstStyle>
            <a:lvl1pPr marL="0" indent="0">
              <a:buNone/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单击添加</a:t>
            </a:r>
          </a:p>
        </p:txBody>
      </p:sp>
      <p:sp>
        <p:nvSpPr>
          <p:cNvPr id="53" name="内容占位符 47">
            <a:extLst>
              <a:ext uri="{FF2B5EF4-FFF2-40B4-BE49-F238E27FC236}">
                <a16:creationId xmlns:a16="http://schemas.microsoft.com/office/drawing/2014/main" id="{1073204C-448B-4C25-A16B-06FFAE66AE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9132" y="2430742"/>
            <a:ext cx="2232368" cy="613539"/>
          </a:xfrm>
        </p:spPr>
        <p:txBody>
          <a:bodyPr/>
          <a:lstStyle>
            <a:lvl1pPr marL="0" indent="0">
              <a:buNone/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单击添加</a:t>
            </a:r>
          </a:p>
        </p:txBody>
      </p:sp>
      <p:sp>
        <p:nvSpPr>
          <p:cNvPr id="54" name="内容占位符 47">
            <a:extLst>
              <a:ext uri="{FF2B5EF4-FFF2-40B4-BE49-F238E27FC236}">
                <a16:creationId xmlns:a16="http://schemas.microsoft.com/office/drawing/2014/main" id="{F406CC1B-6974-4527-83ED-581F077EB4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479132" y="3859309"/>
            <a:ext cx="2232368" cy="613539"/>
          </a:xfrm>
        </p:spPr>
        <p:txBody>
          <a:bodyPr/>
          <a:lstStyle>
            <a:lvl1pPr marL="0" indent="0">
              <a:buNone/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单击添加</a:t>
            </a:r>
          </a:p>
        </p:txBody>
      </p:sp>
      <p:sp>
        <p:nvSpPr>
          <p:cNvPr id="55" name="内容占位符 47">
            <a:extLst>
              <a:ext uri="{FF2B5EF4-FFF2-40B4-BE49-F238E27FC236}">
                <a16:creationId xmlns:a16="http://schemas.microsoft.com/office/drawing/2014/main" id="{A5CA3C87-2421-4648-B9CB-8B8A12A5AE5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479132" y="5242290"/>
            <a:ext cx="2232368" cy="613539"/>
          </a:xfrm>
        </p:spPr>
        <p:txBody>
          <a:bodyPr/>
          <a:lstStyle>
            <a:lvl1pPr marL="0" indent="0">
              <a:buNone/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单击添加</a:t>
            </a:r>
          </a:p>
        </p:txBody>
      </p:sp>
    </p:spTree>
    <p:extLst>
      <p:ext uri="{BB962C8B-B14F-4D97-AF65-F5344CB8AC3E}">
        <p14:creationId xmlns:p14="http://schemas.microsoft.com/office/powerpoint/2010/main" val="165438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1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6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3284"/>
            <a:ext cx="10515600" cy="485367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3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13176" cy="6858000"/>
          </a:xfrm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6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1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6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3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页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8078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2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B26E-7550-4A68-B9ED-0930F4C79F7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0" r:id="rId4"/>
    <p:sldLayoutId id="2147483651" r:id="rId5"/>
    <p:sldLayoutId id="2147483654" r:id="rId6"/>
    <p:sldLayoutId id="2147483655" r:id="rId7"/>
    <p:sldLayoutId id="2147483656" r:id="rId8"/>
    <p:sldLayoutId id="2147483660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783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971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160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349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why-spring" TargetMode="External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spring-framework-reference/core.html#beans-introducti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spring.io/spring-framework/docs/current/spring-framework-reference/core.html#ao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data" TargetMode="External"/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ring.io/projects/spring-securit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bs.csdn.net/" TargetMode="External"/><Relationship Id="rId3" Type="http://schemas.openxmlformats.org/officeDocument/2006/relationships/hyperlink" Target="http://en.wikipedia.org/" TargetMode="External"/><Relationship Id="rId7" Type="http://schemas.openxmlformats.org/officeDocument/2006/relationships/hyperlink" Target="http://zhidao.baidu.com/" TargetMode="External"/><Relationship Id="rId2" Type="http://schemas.openxmlformats.org/officeDocument/2006/relationships/hyperlink" Target="http://dir.scmor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aike.baidu.com/" TargetMode="External"/><Relationship Id="rId5" Type="http://schemas.openxmlformats.org/officeDocument/2006/relationships/hyperlink" Target="http://www.baidu.com/" TargetMode="External"/><Relationship Id="rId4" Type="http://schemas.openxmlformats.org/officeDocument/2006/relationships/hyperlink" Target="http://stackoverflow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" TargetMode="External"/><Relationship Id="rId7" Type="http://schemas.openxmlformats.org/officeDocument/2006/relationships/hyperlink" Target="https://github.com/fouber/blo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ruanyf/webpack-demos" TargetMode="External"/><Relationship Id="rId5" Type="http://schemas.openxmlformats.org/officeDocument/2006/relationships/hyperlink" Target="https://webpack.js.org/" TargetMode="External"/><Relationship Id="rId4" Type="http://schemas.openxmlformats.org/officeDocument/2006/relationships/hyperlink" Target="https://zhuanlan.zhihu.com/p/231345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05B7AD8-8577-4CA7-B803-8594217F27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Lab2 </a:t>
            </a:r>
            <a:r>
              <a:rPr lang="zh-CN" altLang="en-US" dirty="0"/>
              <a:t>实验总结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5C03E-17FC-494A-A313-10F3429696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1041" y="3658673"/>
            <a:ext cx="3690937" cy="526258"/>
          </a:xfrm>
        </p:spPr>
        <p:txBody>
          <a:bodyPr>
            <a:norm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年软件工程课程实验系列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897295-A5F9-4FC8-ADB2-7BF5B9C87A7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859049" y="4416995"/>
            <a:ext cx="1950673" cy="3651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23978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3"/>
            <a:ext cx="775136" cy="27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3" y="1259175"/>
            <a:ext cx="7837715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048000" y="2764570"/>
            <a:ext cx="6123837" cy="1468762"/>
            <a:chOff x="4853824" y="1124584"/>
            <a:chExt cx="5978526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53824" y="1241468"/>
              <a:ext cx="5978526" cy="1975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rgbClr val="004F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endParaRPr lang="en-US" altLang="zh-CN" sz="7200" b="1" dirty="0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073762" y="1124584"/>
              <a:ext cx="5538651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57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B6326-2B24-4D03-9715-9DEE9DA7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FC5A9-F7C6-46C0-AA43-31562B9C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What is Spring?</a:t>
            </a:r>
          </a:p>
          <a:p>
            <a:pPr lvl="1"/>
            <a:r>
              <a:rPr lang="en-US" altLang="zh-CN" dirty="0">
                <a:hlinkClick r:id="rId2"/>
              </a:rPr>
              <a:t>https://spring.io/</a:t>
            </a:r>
            <a:endParaRPr lang="en-US" altLang="zh-CN" dirty="0"/>
          </a:p>
          <a:p>
            <a:pPr lvl="1"/>
            <a:r>
              <a:rPr lang="en-US" altLang="zh-CN" dirty="0"/>
              <a:t>Spring is the most popular application development framework for enterprise Java.</a:t>
            </a:r>
          </a:p>
          <a:p>
            <a:r>
              <a:rPr lang="en-US" altLang="zh-CN" dirty="0"/>
              <a:t>Why Spring?</a:t>
            </a:r>
          </a:p>
          <a:p>
            <a:pPr lvl="1"/>
            <a:r>
              <a:rPr lang="en-US" altLang="zh-CN" dirty="0"/>
              <a:t>Spring makes programming Java quicker, easier, and safer for everybody. </a:t>
            </a:r>
          </a:p>
          <a:p>
            <a:pPr lvl="1"/>
            <a:r>
              <a:rPr lang="en-US" altLang="zh-CN" dirty="0">
                <a:hlinkClick r:id="rId3"/>
              </a:rPr>
              <a:t>https://spring.io/why-spring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30434-F0B1-48E7-A8B8-C52CFF79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Technologies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F1662-3916-4D32-8DDA-1442351D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Core Technologies</a:t>
            </a:r>
          </a:p>
          <a:p>
            <a:pPr lvl="1"/>
            <a:r>
              <a:rPr lang="en-US" altLang="zh-CN" dirty="0" err="1"/>
              <a:t>IoC</a:t>
            </a:r>
            <a:endParaRPr lang="en-US" altLang="zh-CN" dirty="0"/>
          </a:p>
          <a:p>
            <a:pPr lvl="1"/>
            <a:r>
              <a:rPr lang="en-US" altLang="zh-CN" dirty="0"/>
              <a:t>AOP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43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D8804-39D4-4700-818E-6D9F732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Inversion of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0662C-E632-44AF-A089-7C2FFE0D3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AuthController</a:t>
            </a:r>
            <a:r>
              <a:rPr lang="zh-CN" altLang="en-US" sz="2000" dirty="0"/>
              <a:t>里，是如何获取到</a:t>
            </a:r>
            <a:r>
              <a:rPr lang="en-US" altLang="zh-CN" sz="2000" dirty="0" err="1"/>
              <a:t>authService</a:t>
            </a:r>
            <a:r>
              <a:rPr lang="zh-CN" altLang="en-US" sz="2000" dirty="0"/>
              <a:t>的呢？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Dependency Injection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675AD3-84A7-4E2E-8C92-92139AF12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30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D8804-39D4-4700-818E-6D9F732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Inversion of Control</a:t>
            </a:r>
            <a:endParaRPr lang="zh-CN" altLang="en-US" dirty="0"/>
          </a:p>
        </p:txBody>
      </p:sp>
      <p:pic>
        <p:nvPicPr>
          <p:cNvPr id="1026" name="Picture 2" descr="container magic">
            <a:extLst>
              <a:ext uri="{FF2B5EF4-FFF2-40B4-BE49-F238E27FC236}">
                <a16:creationId xmlns:a16="http://schemas.microsoft.com/office/drawing/2014/main" id="{CD994B8A-3C1B-490F-A85B-E69CF9338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648" y="1400534"/>
            <a:ext cx="47434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25D2FE9-D4C8-4AC9-8DAB-B11ED6163E6C}"/>
              </a:ext>
            </a:extLst>
          </p:cNvPr>
          <p:cNvSpPr/>
          <p:nvPr/>
        </p:nvSpPr>
        <p:spPr>
          <a:xfrm>
            <a:off x="2531215" y="4932177"/>
            <a:ext cx="7129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4F8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https://docs.spring.io/spring-framework/docs/current/spring-framework-reference/core.html#beans-introduction</a:t>
            </a:r>
            <a:endParaRPr lang="zh-CN" altLang="en-US" dirty="0">
              <a:solidFill>
                <a:srgbClr val="004F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3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E049-DA1A-4FFB-A40B-5293076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Aspect Oriented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F49A7-C323-4058-8EE6-1B2BE752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AOP </a:t>
            </a:r>
            <a:r>
              <a:rPr lang="zh-CN" altLang="en-US" dirty="0"/>
              <a:t>面向切面编程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07C33B-D0F7-4E98-BCB8-04070B36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962" y="901043"/>
            <a:ext cx="6589295" cy="494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68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E049-DA1A-4FFB-A40B-5293076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Aspect Oriented Programming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4B36CB-10FA-4687-B022-719C6C72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46" y="1218698"/>
            <a:ext cx="8142707" cy="3668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F2B15A-A59C-4F93-9C9B-4DA060FCE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11" y="860837"/>
            <a:ext cx="9434378" cy="51363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21FB82-B6B9-4B97-A875-307FA50DBFAD}"/>
              </a:ext>
            </a:extLst>
          </p:cNvPr>
          <p:cNvSpPr/>
          <p:nvPr/>
        </p:nvSpPr>
        <p:spPr>
          <a:xfrm>
            <a:off x="3176813" y="59971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hlinkClick r:id="rId4"/>
              </a:rPr>
              <a:t>https://docs.spring.io/spring-framework/docs/current/spring-framework-reference/core.html#aop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A17EF-98A1-4EB3-8B29-46C51919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9B290-CF1B-4FFB-A738-F7943F4D5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</a:p>
          <a:p>
            <a:pPr lvl="1"/>
            <a:r>
              <a:rPr lang="en-US" altLang="zh-CN" dirty="0">
                <a:hlinkClick r:id="rId2"/>
              </a:rPr>
              <a:t>https://spring.io/projects/spring-boot</a:t>
            </a:r>
            <a:endParaRPr lang="en-US" altLang="zh-CN" dirty="0"/>
          </a:p>
          <a:p>
            <a:r>
              <a:rPr lang="en-US" altLang="zh-CN" dirty="0"/>
              <a:t>Spring Data</a:t>
            </a:r>
          </a:p>
          <a:p>
            <a:pPr lvl="1"/>
            <a:r>
              <a:rPr lang="en-US" altLang="zh-CN" dirty="0">
                <a:hlinkClick r:id="rId3"/>
              </a:rPr>
              <a:t>https://spring.io/projects/spring-data</a:t>
            </a:r>
            <a:endParaRPr lang="en-US" altLang="zh-CN" dirty="0"/>
          </a:p>
          <a:p>
            <a:r>
              <a:rPr lang="en-US" altLang="zh-CN" dirty="0"/>
              <a:t>Spring Security</a:t>
            </a:r>
          </a:p>
          <a:p>
            <a:pPr lvl="1"/>
            <a:r>
              <a:rPr lang="en-US" altLang="zh-CN" dirty="0">
                <a:hlinkClick r:id="rId4"/>
              </a:rPr>
              <a:t>https://spring.io/projects/spring-security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44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E9648-67BD-45E4-945C-42AE12D1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50C1D-3470-4EAF-83D2-BAED3BEE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JwtRequestFilter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4C6D51-2C45-4254-91F2-9A059AD0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7" y="2625188"/>
            <a:ext cx="10668925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9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80AA4-E278-45E7-AF0A-620D68A5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如何获取帮助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DE5CA1-0736-4932-8E33-E7DB90F8E7EE}"/>
              </a:ext>
            </a:extLst>
          </p:cNvPr>
          <p:cNvSpPr/>
          <p:nvPr/>
        </p:nvSpPr>
        <p:spPr>
          <a:xfrm>
            <a:off x="3048000" y="-3566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A10996E0-9EA1-4A68-A668-733D65A02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44504"/>
              </p:ext>
            </p:extLst>
          </p:nvPr>
        </p:nvGraphicFramePr>
        <p:xfrm>
          <a:off x="1197428" y="1570637"/>
          <a:ext cx="9797144" cy="1920240"/>
        </p:xfrm>
        <a:graphic>
          <a:graphicData uri="http://schemas.openxmlformats.org/drawingml/2006/table">
            <a:tbl>
              <a:tblPr/>
              <a:tblGrid>
                <a:gridCol w="2449286">
                  <a:extLst>
                    <a:ext uri="{9D8B030D-6E8A-4147-A177-3AD203B41FA5}">
                      <a16:colId xmlns:a16="http://schemas.microsoft.com/office/drawing/2014/main" val="1570698245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5244970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631121432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1887291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zh-CN" altLang="en-US" cap="all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2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搜素引擎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2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cap="all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百科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2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cap="all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问答网站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221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✨✨✨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2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6558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这里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Google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镜像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2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6558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http://en.wikipedia.org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2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6558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http://stackoverflow.com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43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✨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7E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6558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5"/>
                        </a:rPr>
                        <a:t>http://www.baidu.com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7E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6558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6"/>
                        </a:rPr>
                        <a:t>http://baike.baidu.com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7E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6558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7"/>
                        </a:rPr>
                        <a:t>http://zhidao.baidu.com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u="none" strike="noStrike" dirty="0">
                          <a:solidFill>
                            <a:srgbClr val="06558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8"/>
                        </a:rPr>
                        <a:t>http://bbs.csdn.net</a:t>
                      </a:r>
                      <a:endParaRPr 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6577"/>
                  </a:ext>
                </a:extLst>
              </a:tr>
            </a:tbl>
          </a:graphicData>
        </a:graphic>
      </p:graphicFrame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ED22A6C-0E84-4209-AA5F-15DEAF5427C3}"/>
              </a:ext>
            </a:extLst>
          </p:cNvPr>
          <p:cNvSpPr txBox="1">
            <a:spLocks/>
          </p:cNvSpPr>
          <p:nvPr/>
        </p:nvSpPr>
        <p:spPr>
          <a:xfrm>
            <a:off x="838200" y="3726352"/>
            <a:ext cx="10515600" cy="245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RTFM</a:t>
            </a:r>
          </a:p>
          <a:p>
            <a:pPr algn="ctr"/>
            <a:r>
              <a:rPr lang="en-US" altLang="zh-CN" dirty="0"/>
              <a:t>STFW</a:t>
            </a:r>
          </a:p>
          <a:p>
            <a:pPr algn="ctr"/>
            <a:r>
              <a:rPr lang="zh-CN" altLang="en-US" dirty="0"/>
              <a:t>提问的智慧</a:t>
            </a:r>
          </a:p>
        </p:txBody>
      </p:sp>
    </p:spTree>
    <p:extLst>
      <p:ext uri="{BB962C8B-B14F-4D97-AF65-F5344CB8AC3E}">
        <p14:creationId xmlns:p14="http://schemas.microsoft.com/office/powerpoint/2010/main" val="183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3"/>
            <a:ext cx="775136" cy="27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3" y="1259175"/>
            <a:ext cx="7837715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048000" y="2764570"/>
            <a:ext cx="6123837" cy="1468762"/>
            <a:chOff x="4853824" y="1124584"/>
            <a:chExt cx="5978526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53824" y="1241468"/>
              <a:ext cx="5978526" cy="1975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rgbClr val="004F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实验完成情况</a:t>
              </a:r>
              <a:endParaRPr lang="en-US" altLang="zh-CN" sz="7200" b="1" dirty="0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073762" y="1124584"/>
              <a:ext cx="5538651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17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系统测试结果</a:t>
            </a:r>
            <a:endParaRPr lang="zh-CN" altLang="en-US" dirty="0"/>
          </a:p>
        </p:txBody>
      </p:sp>
      <p:sp>
        <p:nvSpPr>
          <p:cNvPr id="20" name="六边形 19"/>
          <p:cNvSpPr>
            <a:spLocks noChangeAspect="1"/>
          </p:cNvSpPr>
          <p:nvPr/>
        </p:nvSpPr>
        <p:spPr>
          <a:xfrm rot="5400000">
            <a:off x="1582952" y="2093757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22"/>
          <p:cNvSpPr>
            <a:spLocks noChangeAspect="1" noEditPoints="1"/>
          </p:cNvSpPr>
          <p:nvPr/>
        </p:nvSpPr>
        <p:spPr bwMode="auto">
          <a:xfrm>
            <a:off x="1890453" y="2279188"/>
            <a:ext cx="285001" cy="405000"/>
          </a:xfrm>
          <a:custGeom>
            <a:avLst/>
            <a:gdLst>
              <a:gd name="T0" fmla="*/ 20 w 40"/>
              <a:gd name="T1" fmla="*/ 0 h 57"/>
              <a:gd name="T2" fmla="*/ 0 w 40"/>
              <a:gd name="T3" fmla="*/ 20 h 57"/>
              <a:gd name="T4" fmla="*/ 8 w 40"/>
              <a:gd name="T5" fmla="*/ 37 h 57"/>
              <a:gd name="T6" fmla="*/ 16 w 40"/>
              <a:gd name="T7" fmla="*/ 53 h 57"/>
              <a:gd name="T8" fmla="*/ 23 w 40"/>
              <a:gd name="T9" fmla="*/ 53 h 57"/>
              <a:gd name="T10" fmla="*/ 32 w 40"/>
              <a:gd name="T11" fmla="*/ 37 h 57"/>
              <a:gd name="T12" fmla="*/ 40 w 40"/>
              <a:gd name="T13" fmla="*/ 20 h 57"/>
              <a:gd name="T14" fmla="*/ 20 w 40"/>
              <a:gd name="T15" fmla="*/ 0 h 57"/>
              <a:gd name="T16" fmla="*/ 20 w 40"/>
              <a:gd name="T17" fmla="*/ 32 h 57"/>
              <a:gd name="T18" fmla="*/ 8 w 40"/>
              <a:gd name="T19" fmla="*/ 20 h 57"/>
              <a:gd name="T20" fmla="*/ 20 w 40"/>
              <a:gd name="T21" fmla="*/ 8 h 57"/>
              <a:gd name="T22" fmla="*/ 32 w 40"/>
              <a:gd name="T23" fmla="*/ 20 h 57"/>
              <a:gd name="T24" fmla="*/ 20 w 40"/>
              <a:gd name="T25" fmla="*/ 3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" h="57">
                <a:moveTo>
                  <a:pt x="20" y="0"/>
                </a:moveTo>
                <a:cubicBezTo>
                  <a:pt x="9" y="0"/>
                  <a:pt x="0" y="10"/>
                  <a:pt x="0" y="20"/>
                </a:cubicBezTo>
                <a:cubicBezTo>
                  <a:pt x="0" y="26"/>
                  <a:pt x="3" y="28"/>
                  <a:pt x="8" y="37"/>
                </a:cubicBezTo>
                <a:cubicBezTo>
                  <a:pt x="13" y="46"/>
                  <a:pt x="16" y="53"/>
                  <a:pt x="16" y="53"/>
                </a:cubicBezTo>
                <a:cubicBezTo>
                  <a:pt x="18" y="57"/>
                  <a:pt x="22" y="57"/>
                  <a:pt x="23" y="53"/>
                </a:cubicBezTo>
                <a:cubicBezTo>
                  <a:pt x="23" y="53"/>
                  <a:pt x="27" y="46"/>
                  <a:pt x="32" y="37"/>
                </a:cubicBezTo>
                <a:cubicBezTo>
                  <a:pt x="37" y="28"/>
                  <a:pt x="40" y="26"/>
                  <a:pt x="40" y="20"/>
                </a:cubicBezTo>
                <a:cubicBezTo>
                  <a:pt x="40" y="10"/>
                  <a:pt x="31" y="0"/>
                  <a:pt x="20" y="0"/>
                </a:cubicBezTo>
                <a:close/>
                <a:moveTo>
                  <a:pt x="20" y="32"/>
                </a:moveTo>
                <a:cubicBezTo>
                  <a:pt x="13" y="32"/>
                  <a:pt x="8" y="27"/>
                  <a:pt x="8" y="20"/>
                </a:cubicBezTo>
                <a:cubicBezTo>
                  <a:pt x="8" y="13"/>
                  <a:pt x="13" y="8"/>
                  <a:pt x="20" y="8"/>
                </a:cubicBezTo>
                <a:cubicBezTo>
                  <a:pt x="27" y="8"/>
                  <a:pt x="32" y="13"/>
                  <a:pt x="32" y="20"/>
                </a:cubicBezTo>
                <a:cubicBezTo>
                  <a:pt x="32" y="27"/>
                  <a:pt x="27" y="32"/>
                  <a:pt x="20" y="32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99974" y="2100692"/>
            <a:ext cx="65920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使用测试用例对于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个组进行测试，测试主要针对系统的几个功能实现，注册，登录，会议申请，登录拦截器。测试评价指标为测试用例的通过率。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六边形 22"/>
          <p:cNvSpPr>
            <a:spLocks noChangeAspect="1"/>
          </p:cNvSpPr>
          <p:nvPr/>
        </p:nvSpPr>
        <p:spPr>
          <a:xfrm rot="5400000">
            <a:off x="1582951" y="3554543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22"/>
          <p:cNvSpPr>
            <a:spLocks noChangeAspect="1" noEditPoints="1"/>
          </p:cNvSpPr>
          <p:nvPr/>
        </p:nvSpPr>
        <p:spPr bwMode="auto">
          <a:xfrm>
            <a:off x="1890452" y="3739974"/>
            <a:ext cx="285001" cy="405000"/>
          </a:xfrm>
          <a:custGeom>
            <a:avLst/>
            <a:gdLst>
              <a:gd name="T0" fmla="*/ 20 w 40"/>
              <a:gd name="T1" fmla="*/ 0 h 57"/>
              <a:gd name="T2" fmla="*/ 0 w 40"/>
              <a:gd name="T3" fmla="*/ 20 h 57"/>
              <a:gd name="T4" fmla="*/ 8 w 40"/>
              <a:gd name="T5" fmla="*/ 37 h 57"/>
              <a:gd name="T6" fmla="*/ 16 w 40"/>
              <a:gd name="T7" fmla="*/ 53 h 57"/>
              <a:gd name="T8" fmla="*/ 23 w 40"/>
              <a:gd name="T9" fmla="*/ 53 h 57"/>
              <a:gd name="T10" fmla="*/ 32 w 40"/>
              <a:gd name="T11" fmla="*/ 37 h 57"/>
              <a:gd name="T12" fmla="*/ 40 w 40"/>
              <a:gd name="T13" fmla="*/ 20 h 57"/>
              <a:gd name="T14" fmla="*/ 20 w 40"/>
              <a:gd name="T15" fmla="*/ 0 h 57"/>
              <a:gd name="T16" fmla="*/ 20 w 40"/>
              <a:gd name="T17" fmla="*/ 32 h 57"/>
              <a:gd name="T18" fmla="*/ 8 w 40"/>
              <a:gd name="T19" fmla="*/ 20 h 57"/>
              <a:gd name="T20" fmla="*/ 20 w 40"/>
              <a:gd name="T21" fmla="*/ 8 h 57"/>
              <a:gd name="T22" fmla="*/ 32 w 40"/>
              <a:gd name="T23" fmla="*/ 20 h 57"/>
              <a:gd name="T24" fmla="*/ 20 w 40"/>
              <a:gd name="T25" fmla="*/ 3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" h="57">
                <a:moveTo>
                  <a:pt x="20" y="0"/>
                </a:moveTo>
                <a:cubicBezTo>
                  <a:pt x="9" y="0"/>
                  <a:pt x="0" y="10"/>
                  <a:pt x="0" y="20"/>
                </a:cubicBezTo>
                <a:cubicBezTo>
                  <a:pt x="0" y="26"/>
                  <a:pt x="3" y="28"/>
                  <a:pt x="8" y="37"/>
                </a:cubicBezTo>
                <a:cubicBezTo>
                  <a:pt x="13" y="46"/>
                  <a:pt x="16" y="53"/>
                  <a:pt x="16" y="53"/>
                </a:cubicBezTo>
                <a:cubicBezTo>
                  <a:pt x="18" y="57"/>
                  <a:pt x="22" y="57"/>
                  <a:pt x="23" y="53"/>
                </a:cubicBezTo>
                <a:cubicBezTo>
                  <a:pt x="23" y="53"/>
                  <a:pt x="27" y="46"/>
                  <a:pt x="32" y="37"/>
                </a:cubicBezTo>
                <a:cubicBezTo>
                  <a:pt x="37" y="28"/>
                  <a:pt x="40" y="26"/>
                  <a:pt x="40" y="20"/>
                </a:cubicBezTo>
                <a:cubicBezTo>
                  <a:pt x="40" y="10"/>
                  <a:pt x="31" y="0"/>
                  <a:pt x="20" y="0"/>
                </a:cubicBezTo>
                <a:close/>
                <a:moveTo>
                  <a:pt x="20" y="32"/>
                </a:moveTo>
                <a:cubicBezTo>
                  <a:pt x="13" y="32"/>
                  <a:pt x="8" y="27"/>
                  <a:pt x="8" y="20"/>
                </a:cubicBezTo>
                <a:cubicBezTo>
                  <a:pt x="8" y="13"/>
                  <a:pt x="13" y="8"/>
                  <a:pt x="20" y="8"/>
                </a:cubicBezTo>
                <a:cubicBezTo>
                  <a:pt x="27" y="8"/>
                  <a:pt x="32" y="13"/>
                  <a:pt x="32" y="20"/>
                </a:cubicBezTo>
                <a:cubicBezTo>
                  <a:pt x="32" y="27"/>
                  <a:pt x="27" y="32"/>
                  <a:pt x="20" y="32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99973" y="3650086"/>
            <a:ext cx="6592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组中有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组通过了全部的测试用例，但也有部分组前后端不能交互，只能进行前端的信息校验，所有测试用例不能通过。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198419"/>
            <a:ext cx="12192000" cy="1659581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9787" y="5840522"/>
            <a:ext cx="10514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实验我们对大家的测试部分要求不多，希望后面的实验，每个小组都要对自己的系统进行完备的测试。首先是功能测试：保证基本的功能没有问题；然后是单元测试：对每个模块进行测试，不要等到各个模块集成的时候再来测试；负载测试：这是对有性能要求的系统进行性能的测试等等。</a:t>
            </a:r>
          </a:p>
        </p:txBody>
      </p:sp>
    </p:spTree>
    <p:extLst>
      <p:ext uri="{BB962C8B-B14F-4D97-AF65-F5344CB8AC3E}">
        <p14:creationId xmlns:p14="http://schemas.microsoft.com/office/powerpoint/2010/main" val="241949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1095826" y="2120331"/>
            <a:ext cx="1046759" cy="900000"/>
          </a:xfrm>
          <a:custGeom>
            <a:avLst/>
            <a:gdLst>
              <a:gd name="connsiteX0" fmla="*/ 0 w 1046759"/>
              <a:gd name="connsiteY0" fmla="*/ 0 h 900000"/>
              <a:gd name="connsiteX1" fmla="*/ 900000 w 1046759"/>
              <a:gd name="connsiteY1" fmla="*/ 0 h 900000"/>
              <a:gd name="connsiteX2" fmla="*/ 900000 w 1046759"/>
              <a:gd name="connsiteY2" fmla="*/ 303241 h 900000"/>
              <a:gd name="connsiteX3" fmla="*/ 1046759 w 1046759"/>
              <a:gd name="connsiteY3" fmla="*/ 450000 h 900000"/>
              <a:gd name="connsiteX4" fmla="*/ 900000 w 1046759"/>
              <a:gd name="connsiteY4" fmla="*/ 596759 h 900000"/>
              <a:gd name="connsiteX5" fmla="*/ 900000 w 1046759"/>
              <a:gd name="connsiteY5" fmla="*/ 900000 h 900000"/>
              <a:gd name="connsiteX6" fmla="*/ 0 w 1046759"/>
              <a:gd name="connsiteY6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759" h="900000">
                <a:moveTo>
                  <a:pt x="0" y="0"/>
                </a:moveTo>
                <a:lnTo>
                  <a:pt x="900000" y="0"/>
                </a:lnTo>
                <a:lnTo>
                  <a:pt x="900000" y="303241"/>
                </a:lnTo>
                <a:lnTo>
                  <a:pt x="1046759" y="450000"/>
                </a:lnTo>
                <a:lnTo>
                  <a:pt x="900000" y="596759"/>
                </a:lnTo>
                <a:lnTo>
                  <a:pt x="900000" y="900000"/>
                </a:lnTo>
                <a:lnTo>
                  <a:pt x="0" y="9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2584" y="2120331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密码小于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位没有处理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585" y="2489665"/>
            <a:ext cx="3953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一些系统中密码长度小于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位也能正常注册。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1095826" y="72000"/>
            <a:ext cx="10257975" cy="914400"/>
          </a:xfrm>
        </p:spPr>
        <p:txBody>
          <a:bodyPr/>
          <a:lstStyle/>
          <a:p>
            <a:r>
              <a:rPr lang="zh-CN" altLang="en-US"/>
              <a:t>测试中发现的问题</a:t>
            </a:r>
            <a:endParaRPr lang="zh-CN" altLang="en-US" dirty="0"/>
          </a:p>
        </p:txBody>
      </p:sp>
      <p:sp>
        <p:nvSpPr>
          <p:cNvPr id="25" name="任意多边形 24"/>
          <p:cNvSpPr/>
          <p:nvPr/>
        </p:nvSpPr>
        <p:spPr>
          <a:xfrm>
            <a:off x="6096002" y="2115593"/>
            <a:ext cx="1046759" cy="900000"/>
          </a:xfrm>
          <a:custGeom>
            <a:avLst/>
            <a:gdLst>
              <a:gd name="connsiteX0" fmla="*/ 0 w 1046759"/>
              <a:gd name="connsiteY0" fmla="*/ 0 h 900000"/>
              <a:gd name="connsiteX1" fmla="*/ 900000 w 1046759"/>
              <a:gd name="connsiteY1" fmla="*/ 0 h 900000"/>
              <a:gd name="connsiteX2" fmla="*/ 900000 w 1046759"/>
              <a:gd name="connsiteY2" fmla="*/ 303241 h 900000"/>
              <a:gd name="connsiteX3" fmla="*/ 1046759 w 1046759"/>
              <a:gd name="connsiteY3" fmla="*/ 450000 h 900000"/>
              <a:gd name="connsiteX4" fmla="*/ 900000 w 1046759"/>
              <a:gd name="connsiteY4" fmla="*/ 596759 h 900000"/>
              <a:gd name="connsiteX5" fmla="*/ 900000 w 1046759"/>
              <a:gd name="connsiteY5" fmla="*/ 900000 h 900000"/>
              <a:gd name="connsiteX6" fmla="*/ 0 w 1046759"/>
              <a:gd name="connsiteY6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759" h="900000">
                <a:moveTo>
                  <a:pt x="0" y="0"/>
                </a:moveTo>
                <a:lnTo>
                  <a:pt x="900000" y="0"/>
                </a:lnTo>
                <a:lnTo>
                  <a:pt x="900000" y="303241"/>
                </a:lnTo>
                <a:lnTo>
                  <a:pt x="1046759" y="450000"/>
                </a:lnTo>
                <a:lnTo>
                  <a:pt x="900000" y="596759"/>
                </a:lnTo>
                <a:lnTo>
                  <a:pt x="900000" y="900000"/>
                </a:lnTo>
                <a:lnTo>
                  <a:pt x="0" y="9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42760" y="21155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密码不能包含账号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42761" y="2484926"/>
            <a:ext cx="3953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部分同学只检测了密码不能等于账号，没有检测密码不能包含账号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095826" y="4388401"/>
            <a:ext cx="1046759" cy="900000"/>
          </a:xfrm>
          <a:custGeom>
            <a:avLst/>
            <a:gdLst>
              <a:gd name="connsiteX0" fmla="*/ 0 w 1046759"/>
              <a:gd name="connsiteY0" fmla="*/ 0 h 900000"/>
              <a:gd name="connsiteX1" fmla="*/ 900000 w 1046759"/>
              <a:gd name="connsiteY1" fmla="*/ 0 h 900000"/>
              <a:gd name="connsiteX2" fmla="*/ 900000 w 1046759"/>
              <a:gd name="connsiteY2" fmla="*/ 303241 h 900000"/>
              <a:gd name="connsiteX3" fmla="*/ 1046759 w 1046759"/>
              <a:gd name="connsiteY3" fmla="*/ 450000 h 900000"/>
              <a:gd name="connsiteX4" fmla="*/ 900000 w 1046759"/>
              <a:gd name="connsiteY4" fmla="*/ 596759 h 900000"/>
              <a:gd name="connsiteX5" fmla="*/ 900000 w 1046759"/>
              <a:gd name="connsiteY5" fmla="*/ 900000 h 900000"/>
              <a:gd name="connsiteX6" fmla="*/ 0 w 1046759"/>
              <a:gd name="connsiteY6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759" h="900000">
                <a:moveTo>
                  <a:pt x="0" y="0"/>
                </a:moveTo>
                <a:lnTo>
                  <a:pt x="900000" y="0"/>
                </a:lnTo>
                <a:lnTo>
                  <a:pt x="900000" y="303241"/>
                </a:lnTo>
                <a:lnTo>
                  <a:pt x="1046759" y="450000"/>
                </a:lnTo>
                <a:lnTo>
                  <a:pt x="900000" y="596759"/>
                </a:lnTo>
                <a:lnTo>
                  <a:pt x="900000" y="900000"/>
                </a:lnTo>
                <a:lnTo>
                  <a:pt x="0" y="9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42584" y="43884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没有使用登录拦截器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2585" y="4757734"/>
            <a:ext cx="3953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未登录状态下通过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直接访问到开设会议的页面。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6096002" y="4388401"/>
            <a:ext cx="1046759" cy="900000"/>
          </a:xfrm>
          <a:custGeom>
            <a:avLst/>
            <a:gdLst>
              <a:gd name="connsiteX0" fmla="*/ 0 w 1046759"/>
              <a:gd name="connsiteY0" fmla="*/ 0 h 900000"/>
              <a:gd name="connsiteX1" fmla="*/ 900000 w 1046759"/>
              <a:gd name="connsiteY1" fmla="*/ 0 h 900000"/>
              <a:gd name="connsiteX2" fmla="*/ 900000 w 1046759"/>
              <a:gd name="connsiteY2" fmla="*/ 303241 h 900000"/>
              <a:gd name="connsiteX3" fmla="*/ 1046759 w 1046759"/>
              <a:gd name="connsiteY3" fmla="*/ 450000 h 900000"/>
              <a:gd name="connsiteX4" fmla="*/ 900000 w 1046759"/>
              <a:gd name="connsiteY4" fmla="*/ 596759 h 900000"/>
              <a:gd name="connsiteX5" fmla="*/ 900000 w 1046759"/>
              <a:gd name="connsiteY5" fmla="*/ 900000 h 900000"/>
              <a:gd name="connsiteX6" fmla="*/ 0 w 1046759"/>
              <a:gd name="connsiteY6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759" h="900000">
                <a:moveTo>
                  <a:pt x="0" y="0"/>
                </a:moveTo>
                <a:lnTo>
                  <a:pt x="900000" y="0"/>
                </a:lnTo>
                <a:lnTo>
                  <a:pt x="900000" y="303241"/>
                </a:lnTo>
                <a:lnTo>
                  <a:pt x="1046759" y="450000"/>
                </a:lnTo>
                <a:lnTo>
                  <a:pt x="900000" y="596759"/>
                </a:lnTo>
                <a:lnTo>
                  <a:pt x="900000" y="900000"/>
                </a:lnTo>
                <a:lnTo>
                  <a:pt x="0" y="9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42760" y="43884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会议申请信息没检测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42761" y="4757734"/>
            <a:ext cx="3953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即使某些信息项为空也能提交会议申请。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9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98419"/>
            <a:ext cx="12192000" cy="1659581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开发过程</a:t>
            </a:r>
            <a:r>
              <a:rPr lang="en-US" altLang="zh-CN"/>
              <a:t>-commit</a:t>
            </a:r>
            <a:r>
              <a:rPr lang="zh-CN" altLang="en-US"/>
              <a:t>次数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9787" y="5840522"/>
            <a:ext cx="10514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次数不是评价开发过程规范程度的绝对标准，但是也能从其中看出各个组对于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工具的使用情况以及各个组对于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付出的努力。大家不要等到项目快做完了才提交一次，应该每完成一个功能单元都要提交一次，而且要保证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信息要详细准确，方便自己和组内其他同学的理解。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27382"/>
              </p:ext>
            </p:extLst>
          </p:nvPr>
        </p:nvGraphicFramePr>
        <p:xfrm>
          <a:off x="2916583" y="23894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690364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3450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1923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前端项目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后端项目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03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平均</a:t>
                      </a:r>
                      <a:r>
                        <a:rPr lang="en-US" altLang="zh-CN"/>
                        <a:t>commit</a:t>
                      </a:r>
                      <a:r>
                        <a:rPr lang="zh-CN" altLang="en-US"/>
                        <a:t>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22.8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16.5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3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commit</a:t>
                      </a:r>
                      <a:r>
                        <a:rPr lang="zh-CN" altLang="en-US"/>
                        <a:t>最多次数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7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commit</a:t>
                      </a:r>
                      <a:r>
                        <a:rPr lang="zh-CN" altLang="en-US"/>
                        <a:t>最少次数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6965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50949" y="1698392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Commit</a:t>
            </a:r>
            <a:r>
              <a:rPr lang="zh-CN" altLang="en-US" sz="2400" b="1"/>
              <a:t>次数统计</a:t>
            </a:r>
          </a:p>
        </p:txBody>
      </p:sp>
    </p:spTree>
    <p:extLst>
      <p:ext uri="{BB962C8B-B14F-4D97-AF65-F5344CB8AC3E}">
        <p14:creationId xmlns:p14="http://schemas.microsoft.com/office/powerpoint/2010/main" val="38459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开发过程</a:t>
            </a:r>
            <a:r>
              <a:rPr lang="en-US" altLang="zh-CN"/>
              <a:t>-commit message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973117" y="1402073"/>
            <a:ext cx="2257200" cy="369332"/>
          </a:xfrm>
          <a:prstGeom prst="rect">
            <a:avLst/>
          </a:prstGeom>
          <a:solidFill>
            <a:srgbClr val="0171C5"/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较好的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/>
          <a:srcRect l="103" t="2625" r="43549" b="-1591"/>
          <a:stretch/>
        </p:blipFill>
        <p:spPr>
          <a:xfrm>
            <a:off x="598632" y="1940511"/>
            <a:ext cx="5451061" cy="3090682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267942" y="5031193"/>
            <a:ext cx="3953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commit message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中可以很好地看出系统地版本迭代和每次更新的内容。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357352" y="1402073"/>
            <a:ext cx="2257200" cy="369332"/>
          </a:xfrm>
          <a:prstGeom prst="rect">
            <a:avLst/>
          </a:prstGeom>
          <a:solidFill>
            <a:srgbClr val="0171C5"/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不够清晰的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/>
          <a:srcRect r="55869" b="907"/>
          <a:stretch/>
        </p:blipFill>
        <p:spPr>
          <a:xfrm>
            <a:off x="7404794" y="2123155"/>
            <a:ext cx="3949007" cy="2725393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7400384" y="5031193"/>
            <a:ext cx="3953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commit message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基本上看不出来有用的信息。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39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代码质量</a:t>
            </a:r>
            <a:endParaRPr lang="zh-CN" altLang="en-US" dirty="0"/>
          </a:p>
        </p:txBody>
      </p:sp>
      <p:pic>
        <p:nvPicPr>
          <p:cNvPr id="28" name="图片 27"/>
          <p:cNvPicPr/>
          <p:nvPr/>
        </p:nvPicPr>
        <p:blipFill>
          <a:blip r:embed="rId2"/>
          <a:stretch>
            <a:fillRect/>
          </a:stretch>
        </p:blipFill>
        <p:spPr>
          <a:xfrm>
            <a:off x="787713" y="1313139"/>
            <a:ext cx="4293870" cy="1786890"/>
          </a:xfrm>
          <a:prstGeom prst="rect">
            <a:avLst/>
          </a:prstGeom>
        </p:spPr>
      </p:pic>
      <p:pic>
        <p:nvPicPr>
          <p:cNvPr id="29" name="图片 28"/>
          <p:cNvPicPr/>
          <p:nvPr/>
        </p:nvPicPr>
        <p:blipFill>
          <a:blip r:embed="rId3"/>
          <a:stretch>
            <a:fillRect/>
          </a:stretch>
        </p:blipFill>
        <p:spPr>
          <a:xfrm>
            <a:off x="6345568" y="1385510"/>
            <a:ext cx="4271645" cy="177546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957939" y="3465813"/>
            <a:ext cx="3953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大部分检测出来的代码质量问题没有得到有效解决。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35396" y="3354617"/>
            <a:ext cx="3953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代码重复率过高。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80" y="4125981"/>
            <a:ext cx="6147675" cy="1837497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957939" y="5944842"/>
            <a:ext cx="3953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发布版本中不要出现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300551"/>
            <a:ext cx="12192000" cy="557449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8993" y="6365603"/>
            <a:ext cx="105140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在后面的每次实验中，大家都要对代码进行质量检测，并根据质量检测报告进行相应的修改。</a:t>
            </a:r>
          </a:p>
        </p:txBody>
      </p:sp>
    </p:spTree>
    <p:extLst>
      <p:ext uri="{BB962C8B-B14F-4D97-AF65-F5344CB8AC3E}">
        <p14:creationId xmlns:p14="http://schemas.microsoft.com/office/powerpoint/2010/main" val="21480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3"/>
            <a:ext cx="775136" cy="27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3" y="1259175"/>
            <a:ext cx="7837715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048000" y="2764570"/>
            <a:ext cx="6123837" cy="1468762"/>
            <a:chOff x="4853824" y="1124584"/>
            <a:chExt cx="5978526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53824" y="1241468"/>
              <a:ext cx="5978526" cy="1975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rgbClr val="004F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en-US" altLang="zh-CN" sz="7200" b="1" dirty="0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073762" y="1124584"/>
              <a:ext cx="5538651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775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Vue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6878E7-D71D-DC4D-AEC0-1FA571EB582A}"/>
              </a:ext>
            </a:extLst>
          </p:cNvPr>
          <p:cNvGrpSpPr/>
          <p:nvPr/>
        </p:nvGrpSpPr>
        <p:grpSpPr>
          <a:xfrm>
            <a:off x="1645020" y="2031689"/>
            <a:ext cx="775863" cy="900000"/>
            <a:chOff x="1645020" y="2031689"/>
            <a:chExt cx="775863" cy="900000"/>
          </a:xfrm>
        </p:grpSpPr>
        <p:sp>
          <p:nvSpPr>
            <p:cNvPr id="20" name="六边形 19"/>
            <p:cNvSpPr>
              <a:spLocks noChangeAspect="1"/>
            </p:cNvSpPr>
            <p:nvPr/>
          </p:nvSpPr>
          <p:spPr>
            <a:xfrm rot="5400000">
              <a:off x="1582952" y="2093757"/>
              <a:ext cx="900000" cy="775863"/>
            </a:xfrm>
            <a:prstGeom prst="hexagon">
              <a:avLst/>
            </a:prstGeom>
            <a:solidFill>
              <a:srgbClr val="017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2"/>
            <p:cNvSpPr>
              <a:spLocks noChangeAspect="1" noEditPoints="1"/>
            </p:cNvSpPr>
            <p:nvPr/>
          </p:nvSpPr>
          <p:spPr bwMode="auto">
            <a:xfrm>
              <a:off x="1890453" y="2279188"/>
              <a:ext cx="285001" cy="405000"/>
            </a:xfrm>
            <a:custGeom>
              <a:avLst/>
              <a:gdLst>
                <a:gd name="T0" fmla="*/ 20 w 40"/>
                <a:gd name="T1" fmla="*/ 0 h 57"/>
                <a:gd name="T2" fmla="*/ 0 w 40"/>
                <a:gd name="T3" fmla="*/ 20 h 57"/>
                <a:gd name="T4" fmla="*/ 8 w 40"/>
                <a:gd name="T5" fmla="*/ 37 h 57"/>
                <a:gd name="T6" fmla="*/ 16 w 40"/>
                <a:gd name="T7" fmla="*/ 53 h 57"/>
                <a:gd name="T8" fmla="*/ 23 w 40"/>
                <a:gd name="T9" fmla="*/ 53 h 57"/>
                <a:gd name="T10" fmla="*/ 32 w 40"/>
                <a:gd name="T11" fmla="*/ 37 h 57"/>
                <a:gd name="T12" fmla="*/ 40 w 40"/>
                <a:gd name="T13" fmla="*/ 20 h 57"/>
                <a:gd name="T14" fmla="*/ 20 w 40"/>
                <a:gd name="T15" fmla="*/ 0 h 57"/>
                <a:gd name="T16" fmla="*/ 20 w 40"/>
                <a:gd name="T17" fmla="*/ 32 h 57"/>
                <a:gd name="T18" fmla="*/ 8 w 40"/>
                <a:gd name="T19" fmla="*/ 20 h 57"/>
                <a:gd name="T20" fmla="*/ 20 w 40"/>
                <a:gd name="T21" fmla="*/ 8 h 57"/>
                <a:gd name="T22" fmla="*/ 32 w 40"/>
                <a:gd name="T23" fmla="*/ 20 h 57"/>
                <a:gd name="T24" fmla="*/ 20 w 40"/>
                <a:gd name="T25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57">
                  <a:moveTo>
                    <a:pt x="20" y="0"/>
                  </a:moveTo>
                  <a:cubicBezTo>
                    <a:pt x="9" y="0"/>
                    <a:pt x="0" y="10"/>
                    <a:pt x="0" y="20"/>
                  </a:cubicBezTo>
                  <a:cubicBezTo>
                    <a:pt x="0" y="26"/>
                    <a:pt x="3" y="28"/>
                    <a:pt x="8" y="37"/>
                  </a:cubicBezTo>
                  <a:cubicBezTo>
                    <a:pt x="13" y="46"/>
                    <a:pt x="16" y="53"/>
                    <a:pt x="16" y="53"/>
                  </a:cubicBezTo>
                  <a:cubicBezTo>
                    <a:pt x="18" y="57"/>
                    <a:pt x="22" y="57"/>
                    <a:pt x="23" y="53"/>
                  </a:cubicBezTo>
                  <a:cubicBezTo>
                    <a:pt x="23" y="53"/>
                    <a:pt x="27" y="46"/>
                    <a:pt x="32" y="37"/>
                  </a:cubicBezTo>
                  <a:cubicBezTo>
                    <a:pt x="37" y="28"/>
                    <a:pt x="40" y="26"/>
                    <a:pt x="40" y="20"/>
                  </a:cubicBezTo>
                  <a:cubicBezTo>
                    <a:pt x="40" y="10"/>
                    <a:pt x="31" y="0"/>
                    <a:pt x="20" y="0"/>
                  </a:cubicBezTo>
                  <a:close/>
                  <a:moveTo>
                    <a:pt x="20" y="32"/>
                  </a:moveTo>
                  <a:cubicBezTo>
                    <a:pt x="13" y="32"/>
                    <a:pt x="8" y="27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7" y="8"/>
                    <a:pt x="32" y="13"/>
                    <a:pt x="32" y="20"/>
                  </a:cubicBezTo>
                  <a:cubicBezTo>
                    <a:pt x="32" y="27"/>
                    <a:pt x="27" y="32"/>
                    <a:pt x="20" y="3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799973" y="2031688"/>
            <a:ext cx="659204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不用写操作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dirty="0">
                <a:hlinkClick r:id="rId3"/>
              </a:rPr>
              <a:t>https://cn.vuejs.org/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>
                <a:hlinkClick r:id="rId4"/>
              </a:rPr>
              <a:t>https://zhuanlan.zhihu.com/p/23134551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六边形 22"/>
          <p:cNvSpPr>
            <a:spLocks noChangeAspect="1"/>
          </p:cNvSpPr>
          <p:nvPr/>
        </p:nvSpPr>
        <p:spPr>
          <a:xfrm rot="5400000">
            <a:off x="1582951" y="3554543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22"/>
          <p:cNvSpPr>
            <a:spLocks noChangeAspect="1" noEditPoints="1"/>
          </p:cNvSpPr>
          <p:nvPr/>
        </p:nvSpPr>
        <p:spPr bwMode="auto">
          <a:xfrm>
            <a:off x="1890452" y="3739974"/>
            <a:ext cx="285001" cy="405000"/>
          </a:xfrm>
          <a:custGeom>
            <a:avLst/>
            <a:gdLst>
              <a:gd name="T0" fmla="*/ 20 w 40"/>
              <a:gd name="T1" fmla="*/ 0 h 57"/>
              <a:gd name="T2" fmla="*/ 0 w 40"/>
              <a:gd name="T3" fmla="*/ 20 h 57"/>
              <a:gd name="T4" fmla="*/ 8 w 40"/>
              <a:gd name="T5" fmla="*/ 37 h 57"/>
              <a:gd name="T6" fmla="*/ 16 w 40"/>
              <a:gd name="T7" fmla="*/ 53 h 57"/>
              <a:gd name="T8" fmla="*/ 23 w 40"/>
              <a:gd name="T9" fmla="*/ 53 h 57"/>
              <a:gd name="T10" fmla="*/ 32 w 40"/>
              <a:gd name="T11" fmla="*/ 37 h 57"/>
              <a:gd name="T12" fmla="*/ 40 w 40"/>
              <a:gd name="T13" fmla="*/ 20 h 57"/>
              <a:gd name="T14" fmla="*/ 20 w 40"/>
              <a:gd name="T15" fmla="*/ 0 h 57"/>
              <a:gd name="T16" fmla="*/ 20 w 40"/>
              <a:gd name="T17" fmla="*/ 32 h 57"/>
              <a:gd name="T18" fmla="*/ 8 w 40"/>
              <a:gd name="T19" fmla="*/ 20 h 57"/>
              <a:gd name="T20" fmla="*/ 20 w 40"/>
              <a:gd name="T21" fmla="*/ 8 h 57"/>
              <a:gd name="T22" fmla="*/ 32 w 40"/>
              <a:gd name="T23" fmla="*/ 20 h 57"/>
              <a:gd name="T24" fmla="*/ 20 w 40"/>
              <a:gd name="T25" fmla="*/ 3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" h="57">
                <a:moveTo>
                  <a:pt x="20" y="0"/>
                </a:moveTo>
                <a:cubicBezTo>
                  <a:pt x="9" y="0"/>
                  <a:pt x="0" y="10"/>
                  <a:pt x="0" y="20"/>
                </a:cubicBezTo>
                <a:cubicBezTo>
                  <a:pt x="0" y="26"/>
                  <a:pt x="3" y="28"/>
                  <a:pt x="8" y="37"/>
                </a:cubicBezTo>
                <a:cubicBezTo>
                  <a:pt x="13" y="46"/>
                  <a:pt x="16" y="53"/>
                  <a:pt x="16" y="53"/>
                </a:cubicBezTo>
                <a:cubicBezTo>
                  <a:pt x="18" y="57"/>
                  <a:pt x="22" y="57"/>
                  <a:pt x="23" y="53"/>
                </a:cubicBezTo>
                <a:cubicBezTo>
                  <a:pt x="23" y="53"/>
                  <a:pt x="27" y="46"/>
                  <a:pt x="32" y="37"/>
                </a:cubicBezTo>
                <a:cubicBezTo>
                  <a:pt x="37" y="28"/>
                  <a:pt x="40" y="26"/>
                  <a:pt x="40" y="20"/>
                </a:cubicBezTo>
                <a:cubicBezTo>
                  <a:pt x="40" y="10"/>
                  <a:pt x="31" y="0"/>
                  <a:pt x="20" y="0"/>
                </a:cubicBezTo>
                <a:close/>
                <a:moveTo>
                  <a:pt x="20" y="32"/>
                </a:moveTo>
                <a:cubicBezTo>
                  <a:pt x="13" y="32"/>
                  <a:pt x="8" y="27"/>
                  <a:pt x="8" y="20"/>
                </a:cubicBezTo>
                <a:cubicBezTo>
                  <a:pt x="8" y="13"/>
                  <a:pt x="13" y="8"/>
                  <a:pt x="20" y="8"/>
                </a:cubicBezTo>
                <a:cubicBezTo>
                  <a:pt x="27" y="8"/>
                  <a:pt x="32" y="13"/>
                  <a:pt x="32" y="20"/>
                </a:cubicBezTo>
                <a:cubicBezTo>
                  <a:pt x="32" y="27"/>
                  <a:pt x="27" y="32"/>
                  <a:pt x="20" y="32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99973" y="3492474"/>
            <a:ext cx="65920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一个前端打包工具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前端为什么要打包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hlinkClick r:id="rId5"/>
              </a:rPr>
              <a:t>https://webpack.js.org/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>
                <a:hlinkClick r:id="rId6"/>
              </a:rPr>
              <a:t>https://github.com/ruanyf/webpack-demos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B123813-2CCC-A341-A8A0-474876ABB78D}"/>
              </a:ext>
            </a:extLst>
          </p:cNvPr>
          <p:cNvGrpSpPr/>
          <p:nvPr/>
        </p:nvGrpSpPr>
        <p:grpSpPr>
          <a:xfrm>
            <a:off x="1645020" y="4953260"/>
            <a:ext cx="775863" cy="900000"/>
            <a:chOff x="1645020" y="2031689"/>
            <a:chExt cx="775863" cy="900000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296CAE44-FEC9-EE4E-BE26-07D745ACF3A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82952" y="2093757"/>
              <a:ext cx="900000" cy="775863"/>
            </a:xfrm>
            <a:prstGeom prst="hexagon">
              <a:avLst/>
            </a:prstGeom>
            <a:solidFill>
              <a:srgbClr val="017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DF131E11-07AD-404F-9CE7-983A272438C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90453" y="2279188"/>
              <a:ext cx="285001" cy="405000"/>
            </a:xfrm>
            <a:custGeom>
              <a:avLst/>
              <a:gdLst>
                <a:gd name="T0" fmla="*/ 20 w 40"/>
                <a:gd name="T1" fmla="*/ 0 h 57"/>
                <a:gd name="T2" fmla="*/ 0 w 40"/>
                <a:gd name="T3" fmla="*/ 20 h 57"/>
                <a:gd name="T4" fmla="*/ 8 w 40"/>
                <a:gd name="T5" fmla="*/ 37 h 57"/>
                <a:gd name="T6" fmla="*/ 16 w 40"/>
                <a:gd name="T7" fmla="*/ 53 h 57"/>
                <a:gd name="T8" fmla="*/ 23 w 40"/>
                <a:gd name="T9" fmla="*/ 53 h 57"/>
                <a:gd name="T10" fmla="*/ 32 w 40"/>
                <a:gd name="T11" fmla="*/ 37 h 57"/>
                <a:gd name="T12" fmla="*/ 40 w 40"/>
                <a:gd name="T13" fmla="*/ 20 h 57"/>
                <a:gd name="T14" fmla="*/ 20 w 40"/>
                <a:gd name="T15" fmla="*/ 0 h 57"/>
                <a:gd name="T16" fmla="*/ 20 w 40"/>
                <a:gd name="T17" fmla="*/ 32 h 57"/>
                <a:gd name="T18" fmla="*/ 8 w 40"/>
                <a:gd name="T19" fmla="*/ 20 h 57"/>
                <a:gd name="T20" fmla="*/ 20 w 40"/>
                <a:gd name="T21" fmla="*/ 8 h 57"/>
                <a:gd name="T22" fmla="*/ 32 w 40"/>
                <a:gd name="T23" fmla="*/ 20 h 57"/>
                <a:gd name="T24" fmla="*/ 20 w 40"/>
                <a:gd name="T25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57">
                  <a:moveTo>
                    <a:pt x="20" y="0"/>
                  </a:moveTo>
                  <a:cubicBezTo>
                    <a:pt x="9" y="0"/>
                    <a:pt x="0" y="10"/>
                    <a:pt x="0" y="20"/>
                  </a:cubicBezTo>
                  <a:cubicBezTo>
                    <a:pt x="0" y="26"/>
                    <a:pt x="3" y="28"/>
                    <a:pt x="8" y="37"/>
                  </a:cubicBezTo>
                  <a:cubicBezTo>
                    <a:pt x="13" y="46"/>
                    <a:pt x="16" y="53"/>
                    <a:pt x="16" y="53"/>
                  </a:cubicBezTo>
                  <a:cubicBezTo>
                    <a:pt x="18" y="57"/>
                    <a:pt x="22" y="57"/>
                    <a:pt x="23" y="53"/>
                  </a:cubicBezTo>
                  <a:cubicBezTo>
                    <a:pt x="23" y="53"/>
                    <a:pt x="27" y="46"/>
                    <a:pt x="32" y="37"/>
                  </a:cubicBezTo>
                  <a:cubicBezTo>
                    <a:pt x="37" y="28"/>
                    <a:pt x="40" y="26"/>
                    <a:pt x="40" y="20"/>
                  </a:cubicBezTo>
                  <a:cubicBezTo>
                    <a:pt x="40" y="10"/>
                    <a:pt x="31" y="0"/>
                    <a:pt x="20" y="0"/>
                  </a:cubicBezTo>
                  <a:close/>
                  <a:moveTo>
                    <a:pt x="20" y="32"/>
                  </a:moveTo>
                  <a:cubicBezTo>
                    <a:pt x="13" y="32"/>
                    <a:pt x="8" y="27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7" y="8"/>
                    <a:pt x="32" y="13"/>
                    <a:pt x="32" y="20"/>
                  </a:cubicBezTo>
                  <a:cubicBezTo>
                    <a:pt x="32" y="27"/>
                    <a:pt x="27" y="32"/>
                    <a:pt x="20" y="3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36F0A95-32F1-B443-9D01-C8108AB1B343}"/>
              </a:ext>
            </a:extLst>
          </p:cNvPr>
          <p:cNvSpPr/>
          <p:nvPr/>
        </p:nvSpPr>
        <p:spPr>
          <a:xfrm>
            <a:off x="2799972" y="4953259"/>
            <a:ext cx="6592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前后端为什么要分离？前端为什么要工程化？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一切为了效率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github.com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fouber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/blog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0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1355</Words>
  <Application>Microsoft Macintosh PowerPoint</Application>
  <PresentationFormat>Widescreen</PresentationFormat>
  <Paragraphs>141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Times New Roman</vt:lpstr>
      <vt:lpstr>Office 主题</vt:lpstr>
      <vt:lpstr>PowerPoint Presentation</vt:lpstr>
      <vt:lpstr>PowerPoint Presentation</vt:lpstr>
      <vt:lpstr>系统测试结果</vt:lpstr>
      <vt:lpstr>测试中发现的问题</vt:lpstr>
      <vt:lpstr>开发过程-commit次数</vt:lpstr>
      <vt:lpstr>开发过程-commit message</vt:lpstr>
      <vt:lpstr>代码质量</vt:lpstr>
      <vt:lpstr>PowerPoint Presentation</vt:lpstr>
      <vt:lpstr>关于Vue</vt:lpstr>
      <vt:lpstr>PowerPoint Presentation</vt:lpstr>
      <vt:lpstr>Spring</vt:lpstr>
      <vt:lpstr>Core Technologies</vt:lpstr>
      <vt:lpstr>Inversion of Control</vt:lpstr>
      <vt:lpstr>Inversion of Control</vt:lpstr>
      <vt:lpstr>Aspect Oriented Programming</vt:lpstr>
      <vt:lpstr>Aspect Oriented Programming</vt:lpstr>
      <vt:lpstr>Spring</vt:lpstr>
      <vt:lpstr>Spring Security</vt:lpstr>
      <vt:lpstr>如何获取帮助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Li Bowen</cp:lastModifiedBy>
  <cp:revision>84</cp:revision>
  <dcterms:created xsi:type="dcterms:W3CDTF">2014-04-01T11:22:20Z</dcterms:created>
  <dcterms:modified xsi:type="dcterms:W3CDTF">2020-03-26T16:20:44Z</dcterms:modified>
</cp:coreProperties>
</file>