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422" r:id="rId3"/>
    <p:sldId id="4423" r:id="rId5"/>
    <p:sldId id="4431" r:id="rId6"/>
    <p:sldId id="4424" r:id="rId7"/>
    <p:sldId id="4439" r:id="rId8"/>
    <p:sldId id="4440" r:id="rId9"/>
    <p:sldId id="4432" r:id="rId10"/>
    <p:sldId id="4428" r:id="rId11"/>
    <p:sldId id="4429" r:id="rId12"/>
    <p:sldId id="4449" r:id="rId13"/>
    <p:sldId id="4451" r:id="rId14"/>
    <p:sldId id="4452" r:id="rId15"/>
    <p:sldId id="4450" r:id="rId16"/>
    <p:sldId id="4268" r:id="rId17"/>
    <p:sldId id="4427" r:id="rId18"/>
    <p:sldId id="4448" r:id="rId19"/>
    <p:sldId id="4430" r:id="rId20"/>
  </p:sldIdLst>
  <p:sldSz cx="9144000" cy="6858000" type="screen4x3"/>
  <p:notesSz cx="6858000" cy="9144000"/>
  <p:custDataLst>
    <p:tags r:id="rId25"/>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589F"/>
    <a:srgbClr val="0070C0"/>
    <a:srgbClr val="183F6E"/>
    <a:srgbClr val="989AA0"/>
    <a:srgbClr val="385D8A"/>
    <a:srgbClr val="FFFFFF"/>
    <a:srgbClr val="FF99FF"/>
    <a:srgbClr val="DEEFF7"/>
    <a:srgbClr val="4EA9D2"/>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5" autoAdjust="0"/>
    <p:restoredTop sz="86307" autoAdjust="0"/>
  </p:normalViewPr>
  <p:slideViewPr>
    <p:cSldViewPr showGuides="1">
      <p:cViewPr varScale="1">
        <p:scale>
          <a:sx n="139" d="100"/>
          <a:sy n="139" d="100"/>
        </p:scale>
        <p:origin x="1902" y="126"/>
      </p:cViewPr>
      <p:guideLst>
        <p:guide orient="horz" pos="1979"/>
        <p:guide pos="2900"/>
      </p:guideLst>
    </p:cSldViewPr>
  </p:slideViewPr>
  <p:notesTextViewPr>
    <p:cViewPr>
      <p:scale>
        <a:sx n="100" d="100"/>
        <a:sy n="100" d="100"/>
      </p:scale>
      <p:origin x="0" y="0"/>
    </p:cViewPr>
  </p:notesTextViewPr>
  <p:sorterViewPr>
    <p:cViewPr>
      <p:scale>
        <a:sx n="100" d="100"/>
        <a:sy n="100" d="100"/>
      </p:scale>
      <p:origin x="0" y="420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94.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6E9438BF-45A8-44AA-81EA-D36F4107E06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7112553A-6458-4C94-8EE2-8093B5AA22D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a:t>
            </a:r>
            <a:r>
              <a:rPr lang="zh-CN" altLang="en-US" dirty="0"/>
              <a:t>秒</a:t>
            </a:r>
            <a:endParaRPr lang="zh-CN" altLang="en-US" dirty="0"/>
          </a:p>
        </p:txBody>
      </p:sp>
      <p:sp>
        <p:nvSpPr>
          <p:cNvPr id="4" name="灯片编号占位符 3"/>
          <p:cNvSpPr>
            <a:spLocks noGrp="1"/>
          </p:cNvSpPr>
          <p:nvPr>
            <p:ph type="sldNum" sz="quarter" idx="5"/>
          </p:nvPr>
        </p:nvSpPr>
        <p:spPr/>
        <p:txBody>
          <a:bodyPr/>
          <a:lstStyle/>
          <a:p>
            <a:fld id="{7112553A-6458-4C94-8EE2-8093B5AA22D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b="1" dirty="0"/>
          </a:p>
        </p:txBody>
      </p:sp>
      <p:sp>
        <p:nvSpPr>
          <p:cNvPr id="10244" name="灯片编号占位符 3"/>
          <p:cNvSpPr>
            <a:spLocks noGrp="1"/>
          </p:cNvSpPr>
          <p:nvPr>
            <p:ph type="sldNum" sz="quarter" idx="5"/>
          </p:nvPr>
        </p:nvSpPr>
        <p:spPr bwMode="auto">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C099A90-55AC-4C08-B686-5D8ADEBE0471}"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b="1" dirty="0">
              <a:solidFill>
                <a:srgbClr val="FF0000"/>
              </a:solidFill>
            </a:endParaRPr>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b="1" dirty="0"/>
              <a:t>一分钟</a:t>
            </a:r>
            <a:endParaRPr lang="en-US" altLang="zh-CN" b="1"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83AA302-B138-4FA8-AB7F-9CD2AF46A3D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33BE7B2-1808-4534-BEC6-5ABAB7293B95}"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F37A205-6BE3-46D7-B065-C72395D2F557}"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DB1CB0C-9EF0-4510-B010-04D006BBE83B}"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F2AA99-2FC3-4B1C-88B8-B600A01681A9}"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BBC87FC-CEE5-4029-81E4-0E20D5E5F5D6}"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2747C0A-31E1-49D2-AF53-7EB277A1DDF0}"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0" y="-9525"/>
            <a:ext cx="9144000" cy="722313"/>
          </a:xfrm>
          <a:prstGeom prst="rect">
            <a:avLst/>
          </a:prstGeom>
          <a:solidFill>
            <a:srgbClr val="183F6E"/>
          </a:solidFill>
          <a:ln>
            <a:solidFill>
              <a:srgbClr val="0070C0"/>
            </a:solidFill>
          </a:ln>
        </p:spPr>
        <p:txBody>
          <a:bodyPr anchor="ctr"/>
          <a:lstStyle>
            <a:defPPr>
              <a:defRPr lang="zh-CN"/>
            </a:defPPr>
            <a:lvl1pPr algn="ctr" eaLnBrk="0" fontAlgn="base" hangingPunct="0">
              <a:spcBef>
                <a:spcPct val="20000"/>
              </a:spcBef>
              <a:spcAft>
                <a:spcPct val="0"/>
              </a:spcAft>
              <a:buClr>
                <a:srgbClr val="20B6F0"/>
              </a:buClr>
              <a:buFont typeface="Arial" panose="020B0604020202020204" pitchFamily="34" charset="0"/>
              <a:buNone/>
              <a:defRPr sz="3200" b="1">
                <a:solidFill>
                  <a:srgbClr val="FFFFFF"/>
                </a:solidFill>
                <a:latin typeface="微软雅黑" panose="020B0503020204020204" pitchFamily="34" charset="-122"/>
                <a:ea typeface="微软雅黑" panose="020B0503020204020204" pitchFamily="34" charset="-122"/>
              </a:defRPr>
            </a:lvl1pPr>
            <a:lvl2pPr marL="742950" indent="-285750" eaLnBrk="0" hangingPunct="0">
              <a:defRPr sz="2000">
                <a:latin typeface="Arial" panose="020B0604020202020204" pitchFamily="34" charset="0"/>
                <a:ea typeface="宋体" panose="02010600030101010101" pitchFamily="2" charset="-122"/>
              </a:defRPr>
            </a:lvl2pPr>
            <a:lvl3pPr marL="1143000" indent="-228600" eaLnBrk="0" hangingPunct="0">
              <a:defRPr sz="2000">
                <a:latin typeface="Arial" panose="020B0604020202020204" pitchFamily="34" charset="0"/>
                <a:ea typeface="宋体" panose="02010600030101010101" pitchFamily="2" charset="-122"/>
              </a:defRPr>
            </a:lvl3pPr>
            <a:lvl4pPr marL="1600200" indent="-228600" eaLnBrk="0" hangingPunct="0">
              <a:defRPr sz="2000">
                <a:latin typeface="Arial" panose="020B0604020202020204" pitchFamily="34" charset="0"/>
                <a:ea typeface="宋体" panose="02010600030101010101" pitchFamily="2" charset="-122"/>
              </a:defRPr>
            </a:lvl4pPr>
            <a:lvl5pPr marL="2057400" indent="-228600" eaLnBrk="0" hangingPunct="0">
              <a:defRPr sz="20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defRPr/>
            </a:pPr>
            <a:endParaRPr lang="zh-CN" altLang="en-US" dirty="0"/>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3"/>
          <p:cNvSpPr>
            <a:spLocks noGrp="1"/>
          </p:cNvSpPr>
          <p:nvPr>
            <p:ph type="dt" sz="half" idx="10"/>
          </p:nvPr>
        </p:nvSpPr>
        <p:spPr/>
        <p:txBody>
          <a:bodyPr/>
          <a:lstStyle>
            <a:lvl1pPr>
              <a:defRPr/>
            </a:lvl1pPr>
          </a:lstStyle>
          <a:p>
            <a:pPr>
              <a:defRPr/>
            </a:pPr>
            <a:fld id="{CE5438C0-6B2D-4BAA-B99C-D4968E4758D1}" type="datetime1">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0432" y="8696"/>
            <a:ext cx="666488" cy="68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E931332-97F0-47AB-98FA-093AA8C3F937}"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E855C44-1169-4B5E-A17D-49C5C3F4C7C4}"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B25313-986C-4DB8-9639-A53550EF36FF}"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4822637-A2A7-400B-99D3-157A9E3294C7}"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D23CDBD-7955-4EC0-804B-FA087228985B}" type="datetime1">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4A57207-EEEA-4130-BA75-87E5F00DB26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1A9B681-5E35-4C49-A893-969EBB190588}" type="datetime1">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2600B80-CF77-4455-8AE3-8223F1037D9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txBox="1">
            <a:spLocks noChangeArrowheads="1"/>
          </p:cNvSpPr>
          <p:nvPr userDrawn="1"/>
        </p:nvSpPr>
        <p:spPr bwMode="auto">
          <a:xfrm>
            <a:off x="0" y="-9525"/>
            <a:ext cx="9144000" cy="722313"/>
          </a:xfrm>
          <a:prstGeom prst="rect">
            <a:avLst/>
          </a:prstGeom>
          <a:solidFill>
            <a:srgbClr val="183F6E"/>
          </a:solidFill>
          <a:ln>
            <a:noFill/>
          </a:ln>
        </p:spPr>
        <p:txBody>
          <a:bodyPr anchor="ctr"/>
          <a:lstStyle>
            <a:defPPr>
              <a:defRPr lang="zh-CN"/>
            </a:defPPr>
            <a:lvl1pPr algn="ctr" eaLnBrk="0" fontAlgn="base" hangingPunct="0">
              <a:spcBef>
                <a:spcPct val="20000"/>
              </a:spcBef>
              <a:spcAft>
                <a:spcPct val="0"/>
              </a:spcAft>
              <a:buClr>
                <a:srgbClr val="20B6F0"/>
              </a:buClr>
              <a:buFont typeface="Arial" panose="020B0604020202020204" pitchFamily="34" charset="0"/>
              <a:buNone/>
              <a:defRPr sz="3200" b="1">
                <a:solidFill>
                  <a:srgbClr val="FFFFFF"/>
                </a:solidFill>
                <a:latin typeface="微软雅黑" panose="020B0503020204020204" pitchFamily="34" charset="-122"/>
                <a:ea typeface="微软雅黑" panose="020B0503020204020204" pitchFamily="34" charset="-122"/>
              </a:defRPr>
            </a:lvl1pPr>
            <a:lvl2pPr marL="742950" indent="-285750" eaLnBrk="0" hangingPunct="0">
              <a:defRPr sz="2000">
                <a:latin typeface="Arial" panose="020B0604020202020204" pitchFamily="34" charset="0"/>
                <a:ea typeface="宋体" panose="02010600030101010101" pitchFamily="2" charset="-122"/>
              </a:defRPr>
            </a:lvl2pPr>
            <a:lvl3pPr marL="1143000" indent="-228600" eaLnBrk="0" hangingPunct="0">
              <a:defRPr sz="2000">
                <a:latin typeface="Arial" panose="020B0604020202020204" pitchFamily="34" charset="0"/>
                <a:ea typeface="宋体" panose="02010600030101010101" pitchFamily="2" charset="-122"/>
              </a:defRPr>
            </a:lvl3pPr>
            <a:lvl4pPr marL="1600200" indent="-228600" eaLnBrk="0" hangingPunct="0">
              <a:defRPr sz="2000">
                <a:latin typeface="Arial" panose="020B0604020202020204" pitchFamily="34" charset="0"/>
                <a:ea typeface="宋体" panose="02010600030101010101" pitchFamily="2" charset="-122"/>
              </a:defRPr>
            </a:lvl4pPr>
            <a:lvl5pPr marL="2057400" indent="-228600" eaLnBrk="0" hangingPunct="0">
              <a:defRPr sz="20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defRPr/>
            </a:pPr>
            <a:endParaRPr lang="zh-CN" altLang="en-US" dirty="0"/>
          </a:p>
        </p:txBody>
      </p:sp>
      <p:sp>
        <p:nvSpPr>
          <p:cNvPr id="4" name="日期占位符 3"/>
          <p:cNvSpPr>
            <a:spLocks noGrp="1"/>
          </p:cNvSpPr>
          <p:nvPr>
            <p:ph type="dt" sz="half" idx="10"/>
          </p:nvPr>
        </p:nvSpPr>
        <p:spPr/>
        <p:txBody>
          <a:bodyPr/>
          <a:lstStyle>
            <a:lvl1pPr>
              <a:defRPr/>
            </a:lvl1pPr>
          </a:lstStyle>
          <a:p>
            <a:pPr>
              <a:defRPr/>
            </a:pPr>
            <a:fld id="{900EBA4E-51DC-4F12-802F-D0704AEE746D}"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pic>
        <p:nvPicPr>
          <p:cNvPr id="7" name="Picture 2" descr="F:\01_博后研究工作\08 华中科技大学\华中科技大学\01 LOGO图标\国重.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4032" y="0"/>
            <a:ext cx="720000" cy="7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53A7131-9034-49EF-A371-4CB51EAF60B4}"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8CE7F48-7F67-4D7B-A094-B3C832E3EC57}"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D752894-89F7-4D61-ACE8-A4AF8F65ED51}"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FD89292-1043-440B-B78F-D8569544A233}"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CC75937-D3E9-48F2-9C67-F9493244DB9C}" type="datetime1">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7FB99BCB-AB71-4C63-A433-A3F48C22962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image" Target="../media/image26.png"/><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1" Type="http://schemas.openxmlformats.org/officeDocument/2006/relationships/notesSlide" Target="../notesSlides/notesSlide10.xml"/><Relationship Id="rId10" Type="http://schemas.openxmlformats.org/officeDocument/2006/relationships/slideLayout" Target="../slideLayouts/slideLayout1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2.xml"/><Relationship Id="rId7" Type="http://schemas.openxmlformats.org/officeDocument/2006/relationships/image" Target="../media/image27.png"/><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1" Type="http://schemas.openxmlformats.org/officeDocument/2006/relationships/notesSlide" Target="../notesSlides/notesSlide13.xml"/><Relationship Id="rId10" Type="http://schemas.openxmlformats.org/officeDocument/2006/relationships/slideLayout" Target="../slideLayouts/slideLayout1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image" Target="../media/image29.png"/><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4" Type="http://schemas.openxmlformats.org/officeDocument/2006/relationships/notesSlide" Target="../notesSlides/notesSlide14.xml"/><Relationship Id="rId13" Type="http://schemas.openxmlformats.org/officeDocument/2006/relationships/slideLayout" Target="../slideLayouts/slideLayout12.xml"/><Relationship Id="rId12" Type="http://schemas.openxmlformats.org/officeDocument/2006/relationships/image" Target="../media/image30.png"/><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3" Type="http://schemas.openxmlformats.org/officeDocument/2006/relationships/notesSlide" Target="../notesSlides/notesSlide15.xml"/><Relationship Id="rId12" Type="http://schemas.openxmlformats.org/officeDocument/2006/relationships/slideLayout" Target="../slideLayouts/slideLayout12.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2.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image" Target="../media/image3.png"/><Relationship Id="rId7" Type="http://schemas.openxmlformats.org/officeDocument/2006/relationships/tags" Target="../tags/tag92.xml"/><Relationship Id="rId6" Type="http://schemas.openxmlformats.org/officeDocument/2006/relationships/image" Target="../media/image5.png"/><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notesSlide" Target="../notesSlides/notesSlide17.xml"/><Relationship Id="rId10" Type="http://schemas.openxmlformats.org/officeDocument/2006/relationships/slideLayout" Target="../slideLayouts/slideLayout7.xml"/><Relationship Id="rId1" Type="http://schemas.openxmlformats.org/officeDocument/2006/relationships/image" Target="../media/image31.jpeg"/></Relationships>
</file>

<file path=ppt/slides/_rels/slide2.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slide" Target="slide1.xml"/><Relationship Id="rId3" Type="http://schemas.openxmlformats.org/officeDocument/2006/relationships/tags" Target="../tags/tag3.xml"/><Relationship Id="rId2" Type="http://schemas.openxmlformats.org/officeDocument/2006/relationships/tags" Target="../tags/tag2.xml"/><Relationship Id="rId18" Type="http://schemas.openxmlformats.org/officeDocument/2006/relationships/notesSlide" Target="../notesSlides/notesSlide2.xml"/><Relationship Id="rId17" Type="http://schemas.openxmlformats.org/officeDocument/2006/relationships/slideLayout" Target="../slideLayouts/slideLayout1.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image" Target="../media/image3.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2.xml"/><Relationship Id="rId7" Type="http://schemas.openxmlformats.org/officeDocument/2006/relationships/image" Target="../media/image7.jpeg"/><Relationship Id="rId6" Type="http://schemas.openxmlformats.org/officeDocument/2006/relationships/image" Target="../media/image6.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18.xml"/><Relationship Id="rId14" Type="http://schemas.openxmlformats.org/officeDocument/2006/relationships/notesSlide" Target="../notesSlides/notesSlide4.xml"/><Relationship Id="rId13" Type="http://schemas.openxmlformats.org/officeDocument/2006/relationships/slideLayout" Target="../slideLayouts/slideLayout12.xml"/><Relationship Id="rId12"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19.xml"/><Relationship Id="rId11" Type="http://schemas.openxmlformats.org/officeDocument/2006/relationships/notesSlide" Target="../notesSlides/notesSlide5.xml"/><Relationship Id="rId10"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2.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0" Type="http://schemas.openxmlformats.org/officeDocument/2006/relationships/notesSlide" Target="../notesSlides/notesSlide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2.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2.xml"/><Relationship Id="rId7" Type="http://schemas.openxmlformats.org/officeDocument/2006/relationships/tags" Target="../tags/tag40.xml"/><Relationship Id="rId6" Type="http://schemas.openxmlformats.org/officeDocument/2006/relationships/image" Target="../media/image25.jpe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email"/>
          <a:srcRect/>
          <a:stretch>
            <a:fillRect/>
          </a:stretch>
        </p:blipFill>
        <p:spPr>
          <a:xfrm>
            <a:off x="0" y="0"/>
            <a:ext cx="9144000" cy="4996923"/>
          </a:xfrm>
          <a:prstGeom prst="rect">
            <a:avLst/>
          </a:prstGeom>
        </p:spPr>
      </p:pic>
      <p:sp>
        <p:nvSpPr>
          <p:cNvPr id="6" name="矩形 5"/>
          <p:cNvSpPr/>
          <p:nvPr/>
        </p:nvSpPr>
        <p:spPr>
          <a:xfrm>
            <a:off x="0" y="2187575"/>
            <a:ext cx="9144000" cy="1559701"/>
          </a:xfrm>
          <a:prstGeom prst="rect">
            <a:avLst/>
          </a:prstGeom>
          <a:solidFill>
            <a:srgbClr val="02549D"/>
          </a:solidFill>
          <a:ln>
            <a:no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zh-CN" altLang="en-US" sz="2800">
              <a:solidFill>
                <a:srgbClr val="00B0F0"/>
              </a:solidFill>
              <a:cs typeface="+mn-ea"/>
            </a:endParaRPr>
          </a:p>
        </p:txBody>
      </p:sp>
      <p:sp>
        <p:nvSpPr>
          <p:cNvPr id="7" name="文本框 6"/>
          <p:cNvSpPr txBox="1"/>
          <p:nvPr/>
        </p:nvSpPr>
        <p:spPr>
          <a:xfrm>
            <a:off x="323528" y="2380349"/>
            <a:ext cx="8643119" cy="1204790"/>
          </a:xfrm>
          <a:prstGeom prst="rect">
            <a:avLst/>
          </a:prstGeom>
          <a:noFill/>
        </p:spPr>
        <p:txBody>
          <a:bodyPr wrap="square">
            <a:noAutofit/>
          </a:bodyPr>
          <a:lstStyle/>
          <a:p>
            <a:pPr algn="ctr">
              <a:lnSpc>
                <a:spcPts val="4500"/>
              </a:lnSpc>
            </a:pPr>
            <a:r>
              <a:rPr lang="en-US" altLang="zh-CN" sz="36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rPr>
              <a:t>Hydro: Surrogate-based Hyperparameter Tuning  Service in Datacenters</a:t>
            </a:r>
            <a:endParaRPr lang="en-US" altLang="zh-CN" sz="36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ts val="4500"/>
              </a:lnSpc>
            </a:pPr>
            <a:endParaRPr lang="en-US" altLang="zh-CN" sz="36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8" name="文本框 7"/>
          <p:cNvSpPr txBox="1"/>
          <p:nvPr/>
        </p:nvSpPr>
        <p:spPr>
          <a:xfrm>
            <a:off x="0" y="4148827"/>
            <a:ext cx="9143999" cy="614045"/>
          </a:xfrm>
          <a:prstGeom prst="rect">
            <a:avLst/>
          </a:prstGeom>
          <a:noFill/>
        </p:spPr>
        <p:txBody>
          <a:bodyPr wrap="square">
            <a:spAutoFit/>
          </a:bodyPr>
          <a:lstStyle/>
          <a:p>
            <a:pPr algn="ctr"/>
            <a:r>
              <a:rPr lang="en-US" altLang="zh-CN" sz="2800" b="1" dirty="0">
                <a:solidFill>
                  <a:srgbClr val="02549D"/>
                </a:solidFill>
                <a:latin typeface="微软雅黑" panose="020B0503020204020204" pitchFamily="34" charset="-122"/>
                <a:ea typeface="微软雅黑" panose="020B0503020204020204" pitchFamily="34" charset="-122"/>
                <a:cs typeface="+mj-cs"/>
              </a:rPr>
              <a:t> </a:t>
            </a:r>
            <a:r>
              <a:rPr lang="zh-CN" altLang="en-US" sz="3400" b="1" dirty="0">
                <a:solidFill>
                  <a:srgbClr val="02549D"/>
                </a:solidFill>
                <a:latin typeface="微软雅黑" panose="020B0503020204020204" pitchFamily="34" charset="-122"/>
                <a:ea typeface="微软雅黑" panose="020B0503020204020204" pitchFamily="34" charset="-122"/>
                <a:cs typeface="+mj-cs"/>
              </a:rPr>
              <a:t>汇报人：</a:t>
            </a:r>
            <a:r>
              <a:rPr lang="en-US" altLang="zh-CN" sz="3400" b="1" dirty="0">
                <a:solidFill>
                  <a:srgbClr val="02549D"/>
                </a:solidFill>
                <a:latin typeface="微软雅黑" panose="020B0503020204020204" pitchFamily="34" charset="-122"/>
                <a:ea typeface="微软雅黑" panose="020B0503020204020204" pitchFamily="34" charset="-122"/>
                <a:cs typeface="+mj-cs"/>
              </a:rPr>
              <a:t>肖妙</a:t>
            </a:r>
            <a:endParaRPr lang="zh-CN" altLang="en-US" sz="3400" b="1" dirty="0" err="1">
              <a:solidFill>
                <a:srgbClr val="C00000"/>
              </a:solidFill>
              <a:latin typeface="微软雅黑" panose="020B0503020204020204" pitchFamily="34" charset="-122"/>
              <a:ea typeface="微软雅黑" panose="020B0503020204020204" pitchFamily="34" charset="-122"/>
              <a:cs typeface="+mj-cs"/>
            </a:endParaRPr>
          </a:p>
        </p:txBody>
      </p:sp>
      <p:sp>
        <p:nvSpPr>
          <p:cNvPr id="9" name="文本框 8"/>
          <p:cNvSpPr txBox="1"/>
          <p:nvPr/>
        </p:nvSpPr>
        <p:spPr>
          <a:xfrm>
            <a:off x="0" y="4728210"/>
            <a:ext cx="9144000" cy="1406525"/>
          </a:xfrm>
          <a:prstGeom prst="rect">
            <a:avLst/>
          </a:prstGeom>
          <a:noFill/>
        </p:spPr>
        <p:txBody>
          <a:bodyPr wrap="square">
            <a:noAutofit/>
          </a:bodyPr>
          <a:lstStyle/>
          <a:p>
            <a:pPr algn="ctr">
              <a:lnSpc>
                <a:spcPct val="110000"/>
              </a:lnSpc>
            </a:pPr>
            <a:endParaRPr lang="zh-CN" altLang="en-US" sz="2400" b="1" dirty="0">
              <a:solidFill>
                <a:srgbClr val="02549D"/>
              </a:solidFill>
              <a:latin typeface="微软雅黑" panose="020B0503020204020204" pitchFamily="34" charset="-122"/>
              <a:ea typeface="微软雅黑" panose="020B0503020204020204" pitchFamily="34" charset="-122"/>
              <a:cs typeface="+mj-cs"/>
              <a:sym typeface="+mn-ea"/>
            </a:endParaRPr>
          </a:p>
          <a:p>
            <a:pPr algn="ctr">
              <a:lnSpc>
                <a:spcPct val="110000"/>
              </a:lnSpc>
            </a:pPr>
            <a:r>
              <a:rPr lang="zh-CN" altLang="en-US" sz="2400" b="1" dirty="0">
                <a:solidFill>
                  <a:srgbClr val="02549D"/>
                </a:solidFill>
                <a:latin typeface="微软雅黑" panose="020B0503020204020204" pitchFamily="34" charset="-122"/>
                <a:ea typeface="微软雅黑" panose="020B0503020204020204" pitchFamily="34" charset="-122"/>
                <a:cs typeface="+mj-cs"/>
                <a:sym typeface="+mn-ea"/>
              </a:rPr>
              <a:t>土木与水利工程学院</a:t>
            </a:r>
            <a:endParaRPr lang="zh-CN" altLang="en-US" sz="2400" b="1" dirty="0">
              <a:solidFill>
                <a:srgbClr val="02549D"/>
              </a:solidFill>
              <a:latin typeface="微软雅黑" panose="020B0503020204020204" pitchFamily="34" charset="-122"/>
              <a:ea typeface="微软雅黑" panose="020B0503020204020204" pitchFamily="34" charset="-122"/>
              <a:cs typeface="+mj-cs"/>
              <a:sym typeface="+mn-ea"/>
            </a:endParaRPr>
          </a:p>
        </p:txBody>
      </p:sp>
      <p:cxnSp>
        <p:nvCxnSpPr>
          <p:cNvPr id="11" name="直接连接符 10"/>
          <p:cNvCxnSpPr/>
          <p:nvPr/>
        </p:nvCxnSpPr>
        <p:spPr>
          <a:xfrm flipH="1">
            <a:off x="1242776" y="4414630"/>
            <a:ext cx="1040271" cy="0"/>
          </a:xfrm>
          <a:prstGeom prst="line">
            <a:avLst/>
          </a:prstGeom>
          <a:ln w="9525">
            <a:gradFill>
              <a:gsLst>
                <a:gs pos="0">
                  <a:schemeClr val="accent1">
                    <a:lumMod val="5000"/>
                    <a:lumOff val="95000"/>
                  </a:schemeClr>
                </a:gs>
                <a:gs pos="100000">
                  <a:srgbClr val="02549D"/>
                </a:gs>
              </a:gsLst>
              <a:lin ang="10800000" scaled="0"/>
            </a:gradFill>
            <a:headEnd type="diamond" w="lg" len="lg"/>
            <a:tailEnd type="diamond" w="lg"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948264" y="4436859"/>
            <a:ext cx="1040271" cy="0"/>
          </a:xfrm>
          <a:prstGeom prst="line">
            <a:avLst/>
          </a:prstGeom>
          <a:ln w="9525">
            <a:gradFill>
              <a:gsLst>
                <a:gs pos="0">
                  <a:schemeClr val="accent1">
                    <a:lumMod val="5000"/>
                    <a:lumOff val="95000"/>
                  </a:schemeClr>
                </a:gs>
                <a:gs pos="100000">
                  <a:srgbClr val="02549D"/>
                </a:gs>
              </a:gsLst>
              <a:lin ang="10800000" scaled="0"/>
            </a:gradFill>
            <a:headEnd type="diamond" w="lg" len="lg"/>
            <a:tailEnd type="diamond" w="lg" len="me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283047" y="339381"/>
            <a:ext cx="4550531" cy="1235881"/>
            <a:chOff x="2931144" y="392058"/>
            <a:chExt cx="2939749" cy="720723"/>
          </a:xfrm>
        </p:grpSpPr>
        <p:grpSp>
          <p:nvGrpSpPr>
            <p:cNvPr id="14" name="组合 13"/>
            <p:cNvGrpSpPr/>
            <p:nvPr/>
          </p:nvGrpSpPr>
          <p:grpSpPr>
            <a:xfrm>
              <a:off x="3779374" y="761847"/>
              <a:ext cx="2091519" cy="350377"/>
              <a:chOff x="10098895" y="508824"/>
              <a:chExt cx="2091518" cy="350377"/>
            </a:xfrm>
          </p:grpSpPr>
          <p:sp>
            <p:nvSpPr>
              <p:cNvPr id="17" name="文本框 16"/>
              <p:cNvSpPr txBox="1"/>
              <p:nvPr userDrawn="1"/>
            </p:nvSpPr>
            <p:spPr>
              <a:xfrm>
                <a:off x="10306924" y="508824"/>
                <a:ext cx="1675458" cy="184666"/>
              </a:xfrm>
              <a:prstGeom prst="rect">
                <a:avLst/>
              </a:prstGeom>
              <a:noFill/>
            </p:spPr>
            <p:txBody>
              <a:bodyPr wrap="none" rtlCol="0">
                <a:spAutoFit/>
              </a:bodyPr>
              <a:lstStyle/>
              <a:p>
                <a:pPr algn="ctr"/>
                <a:r>
                  <a:rPr lang="en-US" altLang="zh-CN" sz="600" dirty="0">
                    <a:solidFill>
                      <a:srgbClr val="02549D"/>
                    </a:solidFill>
                  </a:rPr>
                  <a:t>Huazhong University of Science</a:t>
                </a:r>
                <a:r>
                  <a:rPr lang="en-US" altLang="zh-CN" sz="600" baseline="0" dirty="0">
                    <a:solidFill>
                      <a:srgbClr val="02549D"/>
                    </a:solidFill>
                  </a:rPr>
                  <a:t> and Technology</a:t>
                </a:r>
                <a:endParaRPr lang="zh-CN" altLang="en-US" sz="600" dirty="0">
                  <a:solidFill>
                    <a:srgbClr val="02549D"/>
                  </a:solidFill>
                </a:endParaRPr>
              </a:p>
            </p:txBody>
          </p:sp>
          <p:sp>
            <p:nvSpPr>
              <p:cNvPr id="18" name="文本框 17"/>
              <p:cNvSpPr txBox="1"/>
              <p:nvPr userDrawn="1"/>
            </p:nvSpPr>
            <p:spPr>
              <a:xfrm>
                <a:off x="10098895" y="628369"/>
                <a:ext cx="2091518" cy="230832"/>
              </a:xfrm>
              <a:prstGeom prst="rect">
                <a:avLst/>
              </a:prstGeom>
              <a:noFill/>
            </p:spPr>
            <p:txBody>
              <a:bodyPr wrap="square" rtlCol="0">
                <a:spAutoFit/>
              </a:bodyPr>
              <a:lstStyle/>
              <a:p>
                <a:pPr algn="ct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明德  厚学 </a:t>
                </a: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求是  创新 </a:t>
                </a:r>
                <a:r>
                  <a:rPr lang="en-US" altLang="zh-CN" sz="900" b="1" dirty="0">
                    <a:solidFill>
                      <a:srgbClr val="02549D"/>
                    </a:solidFill>
                    <a:latin typeface="幼圆" panose="02010509060101010101" pitchFamily="49" charset="-122"/>
                    <a:ea typeface="幼圆" panose="02010509060101010101" pitchFamily="49" charset="-122"/>
                  </a:rPr>
                  <a:t>|</a:t>
                </a:r>
                <a:endParaRPr lang="zh-CN" altLang="en-US" sz="900" b="1" dirty="0">
                  <a:solidFill>
                    <a:srgbClr val="02549D"/>
                  </a:solidFill>
                  <a:latin typeface="幼圆" panose="02010509060101010101" pitchFamily="49" charset="-122"/>
                  <a:ea typeface="幼圆" panose="02010509060101010101" pitchFamily="49" charset="-122"/>
                </a:endParaRPr>
              </a:p>
            </p:txBody>
          </p:sp>
        </p:gr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7730" y="392058"/>
              <a:ext cx="1574800" cy="451967"/>
            </a:xfrm>
            <a:prstGeom prst="rect">
              <a:avLst/>
            </a:prstGeom>
          </p:spPr>
        </p:pic>
        <p:pic>
          <p:nvPicPr>
            <p:cNvPr id="16" name="图片 15"/>
            <p:cNvPicPr>
              <a:picLocks noChangeAspect="1"/>
            </p:cNvPicPr>
            <p:nvPr/>
          </p:nvPicPr>
          <p:blipFill>
            <a:blip r:embed="rId3"/>
            <a:stretch>
              <a:fillRect/>
            </a:stretch>
          </p:blipFill>
          <p:spPr>
            <a:xfrm>
              <a:off x="2931144" y="423873"/>
              <a:ext cx="1005927" cy="688908"/>
            </a:xfrm>
            <a:prstGeom prst="rect">
              <a:avLst/>
            </a:prstGeom>
          </p:spPr>
        </p:pic>
      </p:grpSp>
      <p:sp>
        <p:nvSpPr>
          <p:cNvPr id="19" name="文本框 6"/>
          <p:cNvSpPr txBox="1">
            <a:spLocks noChangeArrowheads="1"/>
          </p:cNvSpPr>
          <p:nvPr/>
        </p:nvSpPr>
        <p:spPr bwMode="auto">
          <a:xfrm>
            <a:off x="-2" y="6042266"/>
            <a:ext cx="9144000" cy="645160"/>
          </a:xfrm>
          <a:prstGeom prst="rect">
            <a:avLst/>
          </a:prstGeom>
          <a:noFill/>
          <a:ln w="9525">
            <a:noFill/>
            <a:miter lim="800000"/>
          </a:ln>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lang="en-US" altLang="zh-CN" sz="2400" b="1" dirty="0">
                <a:solidFill>
                  <a:srgbClr val="02549D"/>
                </a:solidFill>
                <a:latin typeface="微软雅黑" panose="020B0503020204020204" pitchFamily="34" charset="-122"/>
                <a:ea typeface="微软雅黑" panose="020B0503020204020204" pitchFamily="34" charset="-122"/>
                <a:cs typeface="+mj-cs"/>
              </a:rPr>
              <a:t>12.19, 2023</a:t>
            </a:r>
            <a:endParaRPr lang="en-US" altLang="zh-CN" sz="2400" b="1" dirty="0">
              <a:solidFill>
                <a:srgbClr val="02549D"/>
              </a:solidFill>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3000">
              <a:schemeClr val="tx2">
                <a:lumMod val="20000"/>
                <a:lumOff val="80000"/>
              </a:schemeClr>
            </a:gs>
            <a:gs pos="45000">
              <a:schemeClr val="bg1"/>
            </a:gs>
            <a:gs pos="91000">
              <a:schemeClr val="tx2">
                <a:lumMod val="40000"/>
                <a:lumOff val="60000"/>
              </a:schemeClr>
            </a:gs>
            <a:gs pos="100000">
              <a:schemeClr val="tx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10" name="标题 1"/>
          <p:cNvSpPr txBox="1"/>
          <p:nvPr>
            <p:custDataLst>
              <p:tags r:id="rId2"/>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02 </a:t>
            </a:r>
            <a:r>
              <a:rPr altLang="zh-CN" kern="0">
                <a:latin typeface="Times New Roman" panose="02020603050405020304" pitchFamily="18" charset="0"/>
                <a:cs typeface="Times New Roman" panose="02020603050405020304" pitchFamily="18" charset="0"/>
                <a:sym typeface="+mn-ea"/>
              </a:rPr>
              <a:t>Design &amp; Implementation</a:t>
            </a:r>
            <a:r>
              <a:rPr altLang="zh-CN" kern="0" dirty="0">
                <a:latin typeface="Times New Roman" panose="02020603050405020304" pitchFamily="18" charset="0"/>
                <a:cs typeface="Times New Roman" panose="02020603050405020304" pitchFamily="18" charset="0"/>
                <a:sym typeface="+mn-ea"/>
              </a:rPr>
              <a:t> </a:t>
            </a:r>
            <a:endParaRPr altLang="zh-CN" kern="0" dirty="0">
              <a:latin typeface="Times New Roman" panose="02020603050405020304" pitchFamily="18" charset="0"/>
              <a:cs typeface="Times New Roman" panose="02020603050405020304" pitchFamily="18" charset="0"/>
              <a:sym typeface="+mn-ea"/>
            </a:endParaRPr>
          </a:p>
        </p:txBody>
      </p:sp>
      <p:sp>
        <p:nvSpPr>
          <p:cNvPr id="55" name="Rectangle 2"/>
          <p:cNvSpPr>
            <a:spLocks noChangeArrowheads="1"/>
          </p:cNvSpPr>
          <p:nvPr/>
        </p:nvSpPr>
        <p:spPr bwMode="auto">
          <a:xfrm>
            <a:off x="1733302" y="2222597"/>
            <a:ext cx="81021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矩形 8"/>
          <p:cNvSpPr/>
          <p:nvPr>
            <p:custDataLst>
              <p:tags r:id="rId3"/>
            </p:custDataLst>
          </p:nvPr>
        </p:nvSpPr>
        <p:spPr>
          <a:xfrm>
            <a:off x="180975" y="1384935"/>
            <a:ext cx="4975225" cy="5329555"/>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custDataLst>
              <p:tags r:id="rId4"/>
            </p:custDataLst>
          </p:nvPr>
        </p:nvSpPr>
        <p:spPr>
          <a:xfrm>
            <a:off x="5147945" y="1412875"/>
            <a:ext cx="3769360" cy="2225040"/>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custDataLst>
              <p:tags r:id="rId5"/>
            </p:custDataLst>
          </p:nvPr>
        </p:nvSpPr>
        <p:spPr>
          <a:xfrm>
            <a:off x="5147945" y="3629660"/>
            <a:ext cx="3769360" cy="3092450"/>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79705" y="1354455"/>
            <a:ext cx="4975860" cy="2378710"/>
          </a:xfrm>
          <a:prstGeom prst="rect">
            <a:avLst/>
          </a:prstGeom>
          <a:noFill/>
        </p:spPr>
        <p:txBody>
          <a:bodyPr wrap="square" rtlCol="0">
            <a:noAutofit/>
          </a:bodyPr>
          <a:p>
            <a:pPr marL="285750" indent="-285750">
              <a:buFont typeface="Wingdings" panose="05000000000000000000" charset="0"/>
              <a:buChar char="Ø"/>
            </a:pPr>
            <a:r>
              <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Model Shrinker</a:t>
            </a:r>
            <a:r>
              <a:rPr lang="zh-CN" altLang="en-US"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（模型收缩器）</a:t>
            </a:r>
            <a:endPar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模型宽度和深度的变化会影响超参数的选择，作者将最佳超参数和模型深度与宽度之间的关系称为</a:t>
            </a:r>
            <a:r>
              <a:rPr lang="zh-CN" altLang="en-US" sz="1400" b="1">
                <a:solidFill>
                  <a:srgbClr val="FF0000"/>
                </a:solidFill>
                <a:latin typeface="Times New Roman" panose="02020603050405020304" pitchFamily="18" charset="0"/>
                <a:cs typeface="Times New Roman" panose="02020603050405020304" pitchFamily="18" charset="0"/>
              </a:rPr>
              <a:t>Parameterization</a:t>
            </a:r>
            <a:r>
              <a:rPr lang="zh-CN" altLang="en-US" sz="1400" b="1">
                <a:latin typeface="Times New Roman" panose="02020603050405020304" pitchFamily="18" charset="0"/>
                <a:cs typeface="Times New Roman" panose="02020603050405020304" pitchFamily="18" charset="0"/>
              </a:rPr>
              <a:t>。目前Parameterization主要有两个方向：Neural Tangent Parameterization和Maximal Update Parameterization。Model Shrinker主要基于Maximal Update Parametrization对模型进行缩小，通过修改模型层的</a:t>
            </a:r>
            <a:r>
              <a:rPr lang="zh-CN" altLang="en-US" sz="1400" b="1">
                <a:solidFill>
                  <a:srgbClr val="07589F"/>
                </a:solidFill>
                <a:latin typeface="Times New Roman" panose="02020603050405020304" pitchFamily="18" charset="0"/>
                <a:cs typeface="Times New Roman" panose="02020603050405020304" pitchFamily="18" charset="0"/>
              </a:rPr>
              <a:t>初始参数</a:t>
            </a:r>
            <a:r>
              <a:rPr lang="zh-CN" altLang="en-US" sz="1400" b="1">
                <a:latin typeface="Times New Roman" panose="02020603050405020304" pitchFamily="18" charset="0"/>
                <a:cs typeface="Times New Roman" panose="02020603050405020304" pitchFamily="18" charset="0"/>
              </a:rPr>
              <a:t>和</a:t>
            </a:r>
            <a:r>
              <a:rPr lang="zh-CN" altLang="en-US" sz="1400" b="1">
                <a:solidFill>
                  <a:srgbClr val="07589F"/>
                </a:solidFill>
                <a:latin typeface="Times New Roman" panose="02020603050405020304" pitchFamily="18" charset="0"/>
                <a:cs typeface="Times New Roman" panose="02020603050405020304" pitchFamily="18" charset="0"/>
              </a:rPr>
              <a:t>学习率</a:t>
            </a:r>
            <a:r>
              <a:rPr lang="zh-CN" altLang="en-US" sz="1400" b="1">
                <a:latin typeface="Times New Roman" panose="02020603050405020304" pitchFamily="18" charset="0"/>
                <a:cs typeface="Times New Roman" panose="02020603050405020304" pitchFamily="18" charset="0"/>
              </a:rPr>
              <a:t>（Learning Rate, LR），可以使得小模型和原来的模型的</a:t>
            </a:r>
            <a:r>
              <a:rPr lang="zh-CN" altLang="en-US" sz="1400" b="1">
                <a:solidFill>
                  <a:srgbClr val="07589F"/>
                </a:solidFill>
                <a:latin typeface="Times New Roman" panose="02020603050405020304" pitchFamily="18" charset="0"/>
                <a:cs typeface="Times New Roman" panose="02020603050405020304" pitchFamily="18" charset="0"/>
              </a:rPr>
              <a:t>最优超参数点</a:t>
            </a:r>
            <a:r>
              <a:rPr lang="zh-CN" altLang="en-US" sz="1400" b="1">
                <a:latin typeface="Times New Roman" panose="02020603050405020304" pitchFamily="18" charset="0"/>
                <a:cs typeface="Times New Roman" panose="02020603050405020304" pitchFamily="18" charset="0"/>
              </a:rPr>
              <a:t>保持一致，这样的小模型被称为</a:t>
            </a:r>
            <a:r>
              <a:rPr lang="zh-CN" altLang="en-US" sz="1400" b="1">
                <a:solidFill>
                  <a:srgbClr val="FF0000"/>
                </a:solidFill>
                <a:latin typeface="Times New Roman" panose="02020603050405020304" pitchFamily="18" charset="0"/>
                <a:cs typeface="Times New Roman" panose="02020603050405020304" pitchFamily="18" charset="0"/>
              </a:rPr>
              <a:t>代理模型</a:t>
            </a:r>
            <a:r>
              <a:rPr lang="zh-CN" altLang="en-US" sz="1400" b="1">
                <a:latin typeface="Times New Roman" panose="02020603050405020304" pitchFamily="18" charset="0"/>
                <a:cs typeface="Times New Roman" panose="02020603050405020304" pitchFamily="18" charset="0"/>
              </a:rPr>
              <a:t>。作者在文中对其背后的数学原理进行了解释和推导。</a:t>
            </a:r>
            <a:endParaRPr lang="zh-CN" altLang="en-US" sz="1400" b="1">
              <a:latin typeface="Times New Roman" panose="02020603050405020304" pitchFamily="18" charset="0"/>
              <a:cs typeface="Times New Roman" panose="02020603050405020304" pitchFamily="18" charset="0"/>
            </a:endParaRPr>
          </a:p>
        </p:txBody>
      </p:sp>
      <p:sp>
        <p:nvSpPr>
          <p:cNvPr id="5" name="文本框 4"/>
          <p:cNvSpPr txBox="1"/>
          <p:nvPr/>
        </p:nvSpPr>
        <p:spPr>
          <a:xfrm>
            <a:off x="5187950" y="3593465"/>
            <a:ext cx="3719195" cy="3035935"/>
          </a:xfrm>
          <a:prstGeom prst="rect">
            <a:avLst/>
          </a:prstGeom>
          <a:noFill/>
        </p:spPr>
        <p:txBody>
          <a:bodyPr wrap="square" rtlCol="0">
            <a:noAutofit/>
          </a:bodyPr>
          <a:p>
            <a:pPr marL="285750" indent="-285750">
              <a:buFont typeface="Wingdings" panose="05000000000000000000" charset="0"/>
              <a:buChar char="Ø"/>
            </a:pPr>
            <a:r>
              <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Trial Binder</a:t>
            </a:r>
            <a:r>
              <a:rPr lang="zh-CN" altLang="en-US"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（试用</a:t>
            </a:r>
            <a:r>
              <a:rPr lang="zh-CN" altLang="en-US"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活页夹）</a:t>
            </a:r>
            <a:endPar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通过绑定多个试验和融合内部操作符来更好地利用加速器。</a:t>
            </a:r>
            <a:endParaRPr lang="zh-CN" altLang="en-US" sz="1400" b="1">
              <a:latin typeface="Times New Roman" panose="02020603050405020304" pitchFamily="18" charset="0"/>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使用一组超参数进行尝试的过程称为</a:t>
            </a:r>
            <a:r>
              <a:rPr lang="zh-CN" altLang="en-US" sz="1400" b="1">
                <a:solidFill>
                  <a:srgbClr val="FF0000"/>
                </a:solidFill>
                <a:latin typeface="Times New Roman" panose="02020603050405020304" pitchFamily="18" charset="0"/>
                <a:cs typeface="Times New Roman" panose="02020603050405020304" pitchFamily="18" charset="0"/>
              </a:rPr>
              <a:t>Trial</a:t>
            </a:r>
            <a:r>
              <a:rPr lang="zh-CN" altLang="en-US" sz="1400" b="1">
                <a:latin typeface="Times New Roman" panose="02020603050405020304" pitchFamily="18" charset="0"/>
                <a:cs typeface="Times New Roman" panose="02020603050405020304" pitchFamily="18" charset="0"/>
              </a:rPr>
              <a:t>，HPO往往包含多次Trial。Trial Binder可以通过Inter-trial Fusion将多次Trial Batch起来，提高资源利用率。单次Trial内也可以进行Fusion，但是Fusion编译一次的开销很大，且只能将每个Epoch加速10%左右，需要执行很多个Epoch才能将开销弥补回来。因此Trial Binder使用Lazy的方式进行Intra-trial Fusion，只能在训练步数确定的时候使用Fusion。</a:t>
            </a:r>
            <a:endParaRPr lang="zh-CN" altLang="en-US" sz="1400" b="1">
              <a:latin typeface="Times New Roman" panose="02020603050405020304" pitchFamily="18" charset="0"/>
              <a:cs typeface="Times New Roman" panose="02020603050405020304" pitchFamily="18" charset="0"/>
            </a:endParaRPr>
          </a:p>
        </p:txBody>
      </p:sp>
      <p:sp>
        <p:nvSpPr>
          <p:cNvPr id="43" name="等腰三角形 42"/>
          <p:cNvSpPr/>
          <p:nvPr>
            <p:custDataLst>
              <p:tags r:id="rId6"/>
            </p:custDataLst>
          </p:nvPr>
        </p:nvSpPr>
        <p:spPr>
          <a:xfrm flipV="1">
            <a:off x="1331595" y="923925"/>
            <a:ext cx="6051550" cy="403860"/>
          </a:xfrm>
          <a:prstGeom prst="triangle">
            <a:avLst>
              <a:gd name="adj" fmla="val 49999"/>
            </a:avLst>
          </a:prstGeom>
          <a:gradFill>
            <a:gsLst>
              <a:gs pos="0">
                <a:srgbClr val="02549D">
                  <a:alpha val="27000"/>
                </a:srgbClr>
              </a:gs>
              <a:gs pos="79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3a255d49-d11e-4130-be3b-5a6c7b456684"/>
          <p:cNvPicPr>
            <a:picLocks noChangeAspect="1"/>
          </p:cNvPicPr>
          <p:nvPr/>
        </p:nvPicPr>
        <p:blipFill>
          <a:blip r:embed="rId7"/>
          <a:srcRect r="-1520" b="14589"/>
          <a:stretch>
            <a:fillRect/>
          </a:stretch>
        </p:blipFill>
        <p:spPr>
          <a:xfrm>
            <a:off x="233045" y="3629660"/>
            <a:ext cx="4951095" cy="3049270"/>
          </a:xfrm>
          <a:prstGeom prst="rect">
            <a:avLst/>
          </a:prstGeom>
        </p:spPr>
      </p:pic>
      <p:sp>
        <p:nvSpPr>
          <p:cNvPr id="8" name="文本框 7"/>
          <p:cNvSpPr txBox="1"/>
          <p:nvPr/>
        </p:nvSpPr>
        <p:spPr>
          <a:xfrm>
            <a:off x="5147945" y="1411605"/>
            <a:ext cx="3815715" cy="2218055"/>
          </a:xfrm>
          <a:prstGeom prst="rect">
            <a:avLst/>
          </a:prstGeom>
          <a:noFill/>
        </p:spPr>
        <p:txBody>
          <a:bodyPr wrap="square" rtlCol="0">
            <a:noAutofit/>
          </a:bodyPr>
          <a:p>
            <a:pPr marL="285750" indent="-285750">
              <a:buFont typeface="Wingdings" panose="05000000000000000000" charset="0"/>
              <a:buChar char="Ø"/>
            </a:pPr>
            <a:r>
              <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Trial Planner</a:t>
            </a:r>
            <a:r>
              <a:rPr lang="zh-CN" altLang="en-US"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（试验计划者）</a:t>
            </a:r>
            <a:endPar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根据分析信息和中间结果自适应地确定调优策略。 </a:t>
            </a:r>
            <a:endParaRPr lang="zh-CN" altLang="en-US" sz="1400" b="1">
              <a:latin typeface="Times New Roman" panose="02020603050405020304" pitchFamily="18" charset="0"/>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Trial Planner可以通过Adaptive Fusion动态改变Fusion的</a:t>
            </a:r>
            <a:r>
              <a:rPr lang="zh-CN" altLang="en-US" sz="1400" b="1">
                <a:solidFill>
                  <a:srgbClr val="07589F"/>
                </a:solidFill>
                <a:latin typeface="Times New Roman" panose="02020603050405020304" pitchFamily="18" charset="0"/>
                <a:cs typeface="Times New Roman" panose="02020603050405020304" pitchFamily="18" charset="0"/>
              </a:rPr>
              <a:t>BatchSize</a:t>
            </a:r>
            <a:r>
              <a:rPr lang="zh-CN" altLang="en-US" sz="1400" b="1">
                <a:latin typeface="Times New Roman" panose="02020603050405020304" pitchFamily="18" charset="0"/>
                <a:cs typeface="Times New Roman" panose="02020603050405020304" pitchFamily="18" charset="0"/>
              </a:rPr>
              <a:t>来提高</a:t>
            </a:r>
            <a:r>
              <a:rPr lang="zh-CN" altLang="en-US" sz="1400" b="1">
                <a:solidFill>
                  <a:srgbClr val="FF0000"/>
                </a:solidFill>
                <a:latin typeface="Times New Roman" panose="02020603050405020304" pitchFamily="18" charset="0"/>
                <a:cs typeface="Times New Roman" panose="02020603050405020304" pitchFamily="18" charset="0"/>
              </a:rPr>
              <a:t>资源利用率</a:t>
            </a:r>
            <a:endParaRPr lang="zh-CN" altLang="en-US" sz="1400" b="1">
              <a:solidFill>
                <a:srgbClr val="FF0000"/>
              </a:solidFill>
              <a:latin typeface="Times New Roman" panose="02020603050405020304" pitchFamily="18" charset="0"/>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Trial Planner还使用了Eager Transfer的方式提前开始模型训练，不必等到所有的Trial都执行完了再开始。</a:t>
            </a:r>
            <a:endParaRPr lang="zh-CN" altLang="en-US" sz="1400" b="1">
              <a:latin typeface="Times New Roman" panose="02020603050405020304" pitchFamily="18" charset="0"/>
              <a:cs typeface="Times New Roman" panose="02020603050405020304" pitchFamily="18" charset="0"/>
            </a:endParaRPr>
          </a:p>
        </p:txBody>
      </p:sp>
      <p:sp>
        <p:nvSpPr>
          <p:cNvPr id="39" name="矩形: 圆角 2"/>
          <p:cNvSpPr/>
          <p:nvPr>
            <p:custDataLst>
              <p:tags r:id="rId8"/>
            </p:custDataLst>
          </p:nvPr>
        </p:nvSpPr>
        <p:spPr>
          <a:xfrm>
            <a:off x="377825" y="951865"/>
            <a:ext cx="8314055" cy="354330"/>
          </a:xfrm>
          <a:prstGeom prst="roundRect">
            <a:avLst>
              <a:gd name="adj" fmla="val 4287"/>
            </a:avLst>
          </a:prstGeom>
          <a:solidFill>
            <a:schemeClr val="bg1"/>
          </a:solidFill>
          <a:ln w="6350">
            <a:solidFill>
              <a:srgbClr val="0070C0">
                <a:alpha val="28000"/>
              </a:srgbClr>
            </a:solidFill>
          </a:ln>
          <a:effectLst>
            <a:outerShdw blurRad="203200" dist="88900" dir="5400000" sx="96000" sy="96000" algn="t" rotWithShape="0">
              <a:srgbClr val="063078">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latin typeface="Roboto"/>
            </a:endParaRPr>
          </a:p>
        </p:txBody>
      </p:sp>
      <p:sp>
        <p:nvSpPr>
          <p:cNvPr id="11" name="Rectangle 3"/>
          <p:cNvSpPr txBox="1">
            <a:spLocks noChangeArrowheads="1"/>
          </p:cNvSpPr>
          <p:nvPr>
            <p:custDataLst>
              <p:tags r:id="rId9"/>
            </p:custDataLst>
          </p:nvPr>
        </p:nvSpPr>
        <p:spPr bwMode="auto">
          <a:xfrm>
            <a:off x="485775" y="846455"/>
            <a:ext cx="8171815" cy="506730"/>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algn="ctr">
              <a:buFont typeface="Wingdings" panose="05000000000000000000" charset="0"/>
              <a:buChar char="p"/>
            </a:pPr>
            <a:r>
              <a:rPr lang="en-US" altLang="zh-CN" dirty="0">
                <a:solidFill>
                  <a:srgbClr val="FF0000"/>
                </a:solidFill>
                <a:latin typeface="Times New Roman" panose="02020603050405020304" pitchFamily="18" charset="0"/>
              </a:rPr>
              <a:t> First</a:t>
            </a:r>
            <a:r>
              <a:rPr lang="zh-CN" altLang="en-US" dirty="0">
                <a:solidFill>
                  <a:srgbClr val="FF0000"/>
                </a:solidFill>
                <a:latin typeface="Times New Roman" panose="02020603050405020304" pitchFamily="18" charset="0"/>
              </a:rPr>
              <a:t>：</a:t>
            </a:r>
            <a:r>
              <a:rPr i="1" spc="-35" dirty="0">
                <a:solidFill>
                  <a:srgbClr val="0070C0"/>
                </a:solidFill>
                <a:latin typeface="Trebuchet MS" panose="020B0603020202020204"/>
                <a:cs typeface="Trebuchet MS" panose="020B0603020202020204"/>
                <a:sym typeface="+mn-ea"/>
              </a:rPr>
              <a:t>Job-level</a:t>
            </a:r>
            <a:r>
              <a:rPr lang="en-US" i="1" spc="-35" dirty="0">
                <a:solidFill>
                  <a:srgbClr val="0070C0"/>
                </a:solidFill>
                <a:latin typeface="Trebuchet MS" panose="020B0603020202020204"/>
                <a:cs typeface="Trebuchet MS" panose="020B0603020202020204"/>
                <a:sym typeface="+mn-ea"/>
              </a:rPr>
              <a:t> </a:t>
            </a:r>
            <a:r>
              <a:rPr lang="en-US" altLang="zh-CN" kern="300" dirty="0">
                <a:solidFill>
                  <a:srgbClr val="FF0000"/>
                </a:solidFill>
                <a:latin typeface="Times New Roman" panose="02020603050405020304" pitchFamily="18" charset="0"/>
                <a:ea typeface="楷体" panose="02010609060101010101" pitchFamily="49" charset="-122"/>
                <a:sym typeface="+mn-ea"/>
              </a:rPr>
              <a:t>Hydro Tuner</a:t>
            </a:r>
            <a:endParaRPr lang="en-US" altLang="zh-CN" b="1" kern="3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endParaRPr lang="en-US" altLang="zh-CN" b="1" kern="3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3000">
              <a:schemeClr val="tx2">
                <a:lumMod val="20000"/>
                <a:lumOff val="80000"/>
              </a:schemeClr>
            </a:gs>
            <a:gs pos="45000">
              <a:schemeClr val="bg1"/>
            </a:gs>
            <a:gs pos="91000">
              <a:schemeClr val="tx2">
                <a:lumMod val="40000"/>
                <a:lumOff val="60000"/>
              </a:schemeClr>
            </a:gs>
            <a:gs pos="100000">
              <a:schemeClr val="tx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10" name="标题 1"/>
          <p:cNvSpPr txBox="1"/>
          <p:nvPr>
            <p:custDataLst>
              <p:tags r:id="rId2"/>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02 </a:t>
            </a:r>
            <a:r>
              <a:rPr altLang="zh-CN" kern="0">
                <a:latin typeface="Times New Roman" panose="02020603050405020304" pitchFamily="18" charset="0"/>
                <a:cs typeface="Times New Roman" panose="02020603050405020304" pitchFamily="18" charset="0"/>
                <a:sym typeface="+mn-ea"/>
              </a:rPr>
              <a:t>Design &amp; Implementation</a:t>
            </a:r>
            <a:r>
              <a:rPr altLang="zh-CN" kern="0" dirty="0">
                <a:latin typeface="Times New Roman" panose="02020603050405020304" pitchFamily="18" charset="0"/>
                <a:cs typeface="Times New Roman" panose="02020603050405020304" pitchFamily="18" charset="0"/>
                <a:sym typeface="+mn-ea"/>
              </a:rPr>
              <a:t> </a:t>
            </a:r>
            <a:endParaRPr altLang="zh-CN" kern="0" dirty="0">
              <a:latin typeface="Times New Roman" panose="02020603050405020304" pitchFamily="18" charset="0"/>
              <a:cs typeface="Times New Roman" panose="02020603050405020304" pitchFamily="18" charset="0"/>
              <a:sym typeface="+mn-ea"/>
            </a:endParaRPr>
          </a:p>
        </p:txBody>
      </p:sp>
      <p:sp>
        <p:nvSpPr>
          <p:cNvPr id="55" name="Rectangle 2"/>
          <p:cNvSpPr>
            <a:spLocks noChangeArrowheads="1"/>
          </p:cNvSpPr>
          <p:nvPr/>
        </p:nvSpPr>
        <p:spPr bwMode="auto">
          <a:xfrm>
            <a:off x="1733302" y="2222597"/>
            <a:ext cx="81021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矩形 8"/>
          <p:cNvSpPr/>
          <p:nvPr>
            <p:custDataLst>
              <p:tags r:id="rId3"/>
            </p:custDataLst>
          </p:nvPr>
        </p:nvSpPr>
        <p:spPr>
          <a:xfrm>
            <a:off x="339090" y="1384935"/>
            <a:ext cx="8336280" cy="4444365"/>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67995" y="1413510"/>
            <a:ext cx="7082790" cy="863600"/>
          </a:xfrm>
          <a:prstGeom prst="rect">
            <a:avLst/>
          </a:prstGeom>
          <a:noFill/>
        </p:spPr>
        <p:txBody>
          <a:bodyPr wrap="square" rtlCol="0">
            <a:noAutofit/>
          </a:bodyPr>
          <a:p>
            <a:pPr marL="285750" indent="-285750">
              <a:buFont typeface="Wingdings" panose="05000000000000000000" charset="0"/>
              <a:buChar char="Ø"/>
            </a:pPr>
            <a:r>
              <a:rPr lang="en-US" altLang="zh-CN" sz="20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Model Shrinker</a:t>
            </a:r>
            <a:r>
              <a:rPr lang="zh-CN" altLang="en-US" sz="20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（模型收缩器）</a:t>
            </a:r>
            <a:endParaRPr lang="en-US" altLang="zh-CN" sz="20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marL="0" indent="457200">
              <a:buFont typeface="Wingdings" panose="05000000000000000000" charset="0"/>
              <a:buNone/>
            </a:pPr>
            <a:r>
              <a:rPr lang="zh-CN" altLang="en-US" sz="1800" b="1">
                <a:latin typeface="Times New Roman" panose="02020603050405020304" pitchFamily="18" charset="0"/>
                <a:cs typeface="Times New Roman" panose="02020603050405020304" pitchFamily="18" charset="0"/>
              </a:rPr>
              <a:t>Hydro 进一步支持试验间和试验内融合，以提高硬件效率</a:t>
            </a:r>
            <a:endParaRPr lang="zh-CN" altLang="en-US" sz="1800" b="1">
              <a:latin typeface="Times New Roman" panose="02020603050405020304" pitchFamily="18" charset="0"/>
              <a:cs typeface="Times New Roman" panose="02020603050405020304" pitchFamily="18" charset="0"/>
            </a:endParaRPr>
          </a:p>
        </p:txBody>
      </p:sp>
      <p:sp>
        <p:nvSpPr>
          <p:cNvPr id="43" name="等腰三角形 42"/>
          <p:cNvSpPr/>
          <p:nvPr>
            <p:custDataLst>
              <p:tags r:id="rId4"/>
            </p:custDataLst>
          </p:nvPr>
        </p:nvSpPr>
        <p:spPr>
          <a:xfrm flipV="1">
            <a:off x="1331595" y="923925"/>
            <a:ext cx="6051550" cy="403860"/>
          </a:xfrm>
          <a:prstGeom prst="triangle">
            <a:avLst>
              <a:gd name="adj" fmla="val 49999"/>
            </a:avLst>
          </a:prstGeom>
          <a:gradFill>
            <a:gsLst>
              <a:gs pos="0">
                <a:srgbClr val="02549D">
                  <a:alpha val="27000"/>
                </a:srgbClr>
              </a:gs>
              <a:gs pos="79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矩形: 圆角 2"/>
          <p:cNvSpPr/>
          <p:nvPr>
            <p:custDataLst>
              <p:tags r:id="rId5"/>
            </p:custDataLst>
          </p:nvPr>
        </p:nvSpPr>
        <p:spPr>
          <a:xfrm>
            <a:off x="377825" y="951865"/>
            <a:ext cx="8314055" cy="354330"/>
          </a:xfrm>
          <a:prstGeom prst="roundRect">
            <a:avLst>
              <a:gd name="adj" fmla="val 4287"/>
            </a:avLst>
          </a:prstGeom>
          <a:solidFill>
            <a:schemeClr val="bg1"/>
          </a:solidFill>
          <a:ln w="6350">
            <a:solidFill>
              <a:srgbClr val="0070C0">
                <a:alpha val="28000"/>
              </a:srgbClr>
            </a:solidFill>
          </a:ln>
          <a:effectLst>
            <a:outerShdw blurRad="203200" dist="88900" dir="5400000" sx="96000" sy="96000" algn="t" rotWithShape="0">
              <a:srgbClr val="063078">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latin typeface="Roboto"/>
            </a:endParaRPr>
          </a:p>
        </p:txBody>
      </p:sp>
      <p:sp>
        <p:nvSpPr>
          <p:cNvPr id="11" name="Rectangle 3"/>
          <p:cNvSpPr txBox="1">
            <a:spLocks noChangeArrowheads="1"/>
          </p:cNvSpPr>
          <p:nvPr>
            <p:custDataLst>
              <p:tags r:id="rId6"/>
            </p:custDataLst>
          </p:nvPr>
        </p:nvSpPr>
        <p:spPr bwMode="auto">
          <a:xfrm>
            <a:off x="485775" y="846455"/>
            <a:ext cx="8171815" cy="506730"/>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algn="ctr">
              <a:buFont typeface="Wingdings" panose="05000000000000000000" charset="0"/>
              <a:buChar char="p"/>
            </a:pPr>
            <a:r>
              <a:rPr lang="en-US" altLang="zh-CN" dirty="0">
                <a:solidFill>
                  <a:srgbClr val="FF0000"/>
                </a:solidFill>
                <a:latin typeface="Times New Roman" panose="02020603050405020304" pitchFamily="18" charset="0"/>
              </a:rPr>
              <a:t> First</a:t>
            </a:r>
            <a:r>
              <a:rPr lang="zh-CN" altLang="en-US" dirty="0">
                <a:solidFill>
                  <a:srgbClr val="FF0000"/>
                </a:solidFill>
                <a:latin typeface="Times New Roman" panose="02020603050405020304" pitchFamily="18" charset="0"/>
              </a:rPr>
              <a:t>：</a:t>
            </a:r>
            <a:r>
              <a:rPr i="1" spc="-35" dirty="0">
                <a:solidFill>
                  <a:srgbClr val="0070C0"/>
                </a:solidFill>
                <a:latin typeface="Trebuchet MS" panose="020B0603020202020204"/>
                <a:cs typeface="Trebuchet MS" panose="020B0603020202020204"/>
                <a:sym typeface="+mn-ea"/>
              </a:rPr>
              <a:t>Job-level</a:t>
            </a:r>
            <a:r>
              <a:rPr lang="en-US" i="1" spc="-35" dirty="0">
                <a:solidFill>
                  <a:srgbClr val="0070C0"/>
                </a:solidFill>
                <a:latin typeface="Trebuchet MS" panose="020B0603020202020204"/>
                <a:cs typeface="Trebuchet MS" panose="020B0603020202020204"/>
                <a:sym typeface="+mn-ea"/>
              </a:rPr>
              <a:t> </a:t>
            </a:r>
            <a:r>
              <a:rPr lang="en-US" altLang="zh-CN" kern="300" dirty="0">
                <a:solidFill>
                  <a:srgbClr val="FF0000"/>
                </a:solidFill>
                <a:latin typeface="Times New Roman" panose="02020603050405020304" pitchFamily="18" charset="0"/>
                <a:ea typeface="楷体" panose="02010609060101010101" pitchFamily="49" charset="-122"/>
                <a:sym typeface="+mn-ea"/>
              </a:rPr>
              <a:t>Hydro Tuner</a:t>
            </a:r>
            <a:endParaRPr lang="en-US" altLang="zh-CN" b="1" kern="3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endParaRPr lang="en-US" altLang="zh-CN" b="1" kern="3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object 4"/>
          <p:cNvSpPr/>
          <p:nvPr/>
        </p:nvSpPr>
        <p:spPr>
          <a:xfrm>
            <a:off x="2362601" y="2698394"/>
            <a:ext cx="64135" cy="2700020"/>
          </a:xfrm>
          <a:custGeom>
            <a:avLst/>
            <a:gdLst/>
            <a:ahLst/>
            <a:cxnLst/>
            <a:rect l="l" t="t" r="r" b="b"/>
            <a:pathLst>
              <a:path w="64134" h="2700020">
                <a:moveTo>
                  <a:pt x="63965" y="0"/>
                </a:moveTo>
                <a:lnTo>
                  <a:pt x="0" y="63966"/>
                </a:lnTo>
                <a:lnTo>
                  <a:pt x="0" y="2700000"/>
                </a:lnTo>
                <a:lnTo>
                  <a:pt x="63965" y="2636034"/>
                </a:lnTo>
                <a:lnTo>
                  <a:pt x="63965" y="0"/>
                </a:lnTo>
                <a:close/>
              </a:path>
            </a:pathLst>
          </a:custGeom>
          <a:solidFill>
            <a:srgbClr val="CDCDCD"/>
          </a:solidFill>
        </p:spPr>
        <p:txBody>
          <a:bodyPr wrap="square" lIns="0" tIns="0" rIns="0" bIns="0" rtlCol="0"/>
          <a:p/>
        </p:txBody>
      </p:sp>
      <p:sp>
        <p:nvSpPr>
          <p:cNvPr id="3" name="object 5"/>
          <p:cNvSpPr/>
          <p:nvPr/>
        </p:nvSpPr>
        <p:spPr>
          <a:xfrm>
            <a:off x="2233686" y="2698394"/>
            <a:ext cx="193040" cy="64135"/>
          </a:xfrm>
          <a:custGeom>
            <a:avLst/>
            <a:gdLst/>
            <a:ahLst/>
            <a:cxnLst/>
            <a:rect l="l" t="t" r="r" b="b"/>
            <a:pathLst>
              <a:path w="193040" h="64135">
                <a:moveTo>
                  <a:pt x="192880" y="0"/>
                </a:moveTo>
                <a:lnTo>
                  <a:pt x="63965" y="0"/>
                </a:lnTo>
                <a:lnTo>
                  <a:pt x="0" y="63966"/>
                </a:lnTo>
                <a:lnTo>
                  <a:pt x="128915" y="63966"/>
                </a:lnTo>
                <a:lnTo>
                  <a:pt x="192880" y="0"/>
                </a:lnTo>
                <a:close/>
              </a:path>
            </a:pathLst>
          </a:custGeom>
          <a:solidFill>
            <a:srgbClr val="FFFFFF"/>
          </a:solidFill>
        </p:spPr>
        <p:txBody>
          <a:bodyPr wrap="square" lIns="0" tIns="0" rIns="0" bIns="0" rtlCol="0"/>
          <a:p/>
        </p:txBody>
      </p:sp>
      <p:sp>
        <p:nvSpPr>
          <p:cNvPr id="12" name="object 6"/>
          <p:cNvSpPr/>
          <p:nvPr/>
        </p:nvSpPr>
        <p:spPr>
          <a:xfrm>
            <a:off x="2233686" y="2698394"/>
            <a:ext cx="193040" cy="2700020"/>
          </a:xfrm>
          <a:custGeom>
            <a:avLst/>
            <a:gdLst/>
            <a:ahLst/>
            <a:cxnLst/>
            <a:rect l="l" t="t" r="r" b="b"/>
            <a:pathLst>
              <a:path w="193040" h="2700020">
                <a:moveTo>
                  <a:pt x="0" y="63965"/>
                </a:moveTo>
                <a:lnTo>
                  <a:pt x="63965" y="0"/>
                </a:lnTo>
                <a:lnTo>
                  <a:pt x="192881" y="0"/>
                </a:lnTo>
                <a:lnTo>
                  <a:pt x="192881" y="2636034"/>
                </a:lnTo>
                <a:lnTo>
                  <a:pt x="128915" y="2700000"/>
                </a:lnTo>
                <a:lnTo>
                  <a:pt x="0" y="2700000"/>
                </a:lnTo>
                <a:lnTo>
                  <a:pt x="0" y="63965"/>
                </a:lnTo>
                <a:close/>
              </a:path>
            </a:pathLst>
          </a:custGeom>
          <a:ln w="19050">
            <a:solidFill>
              <a:srgbClr val="000000"/>
            </a:solidFill>
          </a:ln>
        </p:spPr>
        <p:txBody>
          <a:bodyPr wrap="square" lIns="0" tIns="0" rIns="0" bIns="0" rtlCol="0"/>
          <a:p/>
        </p:txBody>
      </p:sp>
      <p:sp>
        <p:nvSpPr>
          <p:cNvPr id="13" name="object 7"/>
          <p:cNvSpPr/>
          <p:nvPr/>
        </p:nvSpPr>
        <p:spPr>
          <a:xfrm>
            <a:off x="2224796" y="2726969"/>
            <a:ext cx="193040" cy="64135"/>
          </a:xfrm>
          <a:custGeom>
            <a:avLst/>
            <a:gdLst/>
            <a:ahLst/>
            <a:cxnLst/>
            <a:rect l="l" t="t" r="r" b="b"/>
            <a:pathLst>
              <a:path w="193040" h="64135">
                <a:moveTo>
                  <a:pt x="0" y="63965"/>
                </a:moveTo>
                <a:lnTo>
                  <a:pt x="128915" y="63965"/>
                </a:lnTo>
                <a:lnTo>
                  <a:pt x="192881" y="0"/>
                </a:lnTo>
              </a:path>
            </a:pathLst>
          </a:custGeom>
          <a:ln w="19050">
            <a:solidFill>
              <a:srgbClr val="000000"/>
            </a:solidFill>
          </a:ln>
        </p:spPr>
        <p:txBody>
          <a:bodyPr wrap="square" lIns="0" tIns="0" rIns="0" bIns="0" rtlCol="0"/>
          <a:p/>
        </p:txBody>
      </p:sp>
      <p:sp>
        <p:nvSpPr>
          <p:cNvPr id="15" name="object 8"/>
          <p:cNvSpPr/>
          <p:nvPr/>
        </p:nvSpPr>
        <p:spPr>
          <a:xfrm>
            <a:off x="2362601" y="2762359"/>
            <a:ext cx="0" cy="2636520"/>
          </a:xfrm>
          <a:custGeom>
            <a:avLst/>
            <a:gdLst/>
            <a:ahLst/>
            <a:cxnLst/>
            <a:rect l="l" t="t" r="r" b="b"/>
            <a:pathLst>
              <a:path h="2636520">
                <a:moveTo>
                  <a:pt x="0" y="0"/>
                </a:moveTo>
                <a:lnTo>
                  <a:pt x="0" y="2636034"/>
                </a:lnTo>
              </a:path>
            </a:pathLst>
          </a:custGeom>
          <a:ln w="19050">
            <a:solidFill>
              <a:srgbClr val="000000"/>
            </a:solidFill>
          </a:ln>
        </p:spPr>
        <p:txBody>
          <a:bodyPr wrap="square" lIns="0" tIns="0" rIns="0" bIns="0" rtlCol="0"/>
          <a:p/>
        </p:txBody>
      </p:sp>
      <p:sp>
        <p:nvSpPr>
          <p:cNvPr id="16" name="object 9"/>
          <p:cNvSpPr/>
          <p:nvPr/>
        </p:nvSpPr>
        <p:spPr>
          <a:xfrm>
            <a:off x="2083670" y="3035895"/>
            <a:ext cx="64135" cy="2025014"/>
          </a:xfrm>
          <a:custGeom>
            <a:avLst/>
            <a:gdLst/>
            <a:ahLst/>
            <a:cxnLst/>
            <a:rect l="l" t="t" r="r" b="b"/>
            <a:pathLst>
              <a:path w="64134" h="2025014">
                <a:moveTo>
                  <a:pt x="63965" y="0"/>
                </a:moveTo>
                <a:lnTo>
                  <a:pt x="0" y="63964"/>
                </a:lnTo>
                <a:lnTo>
                  <a:pt x="0" y="2024999"/>
                </a:lnTo>
                <a:lnTo>
                  <a:pt x="63965" y="1961033"/>
                </a:lnTo>
                <a:lnTo>
                  <a:pt x="63965" y="0"/>
                </a:lnTo>
                <a:close/>
              </a:path>
            </a:pathLst>
          </a:custGeom>
          <a:solidFill>
            <a:srgbClr val="CDCDCD"/>
          </a:solidFill>
        </p:spPr>
        <p:txBody>
          <a:bodyPr wrap="square" lIns="0" tIns="0" rIns="0" bIns="0" rtlCol="0"/>
          <a:p/>
        </p:txBody>
      </p:sp>
      <p:sp>
        <p:nvSpPr>
          <p:cNvPr id="17" name="object 10"/>
          <p:cNvSpPr/>
          <p:nvPr/>
        </p:nvSpPr>
        <p:spPr>
          <a:xfrm>
            <a:off x="1954755" y="3035895"/>
            <a:ext cx="193040" cy="64135"/>
          </a:xfrm>
          <a:custGeom>
            <a:avLst/>
            <a:gdLst/>
            <a:ahLst/>
            <a:cxnLst/>
            <a:rect l="l" t="t" r="r" b="b"/>
            <a:pathLst>
              <a:path w="193040" h="64135">
                <a:moveTo>
                  <a:pt x="192880" y="0"/>
                </a:moveTo>
                <a:lnTo>
                  <a:pt x="63965" y="0"/>
                </a:lnTo>
                <a:lnTo>
                  <a:pt x="0" y="63964"/>
                </a:lnTo>
                <a:lnTo>
                  <a:pt x="128915" y="63964"/>
                </a:lnTo>
                <a:lnTo>
                  <a:pt x="192880" y="0"/>
                </a:lnTo>
                <a:close/>
              </a:path>
            </a:pathLst>
          </a:custGeom>
          <a:solidFill>
            <a:srgbClr val="FFFFFF"/>
          </a:solidFill>
        </p:spPr>
        <p:txBody>
          <a:bodyPr wrap="square" lIns="0" tIns="0" rIns="0" bIns="0" rtlCol="0"/>
          <a:p/>
        </p:txBody>
      </p:sp>
      <p:sp>
        <p:nvSpPr>
          <p:cNvPr id="18" name="object 11"/>
          <p:cNvSpPr/>
          <p:nvPr/>
        </p:nvSpPr>
        <p:spPr>
          <a:xfrm>
            <a:off x="1954755" y="3035895"/>
            <a:ext cx="193040" cy="2025014"/>
          </a:xfrm>
          <a:custGeom>
            <a:avLst/>
            <a:gdLst/>
            <a:ahLst/>
            <a:cxnLst/>
            <a:rect l="l" t="t" r="r" b="b"/>
            <a:pathLst>
              <a:path w="193040" h="2025014">
                <a:moveTo>
                  <a:pt x="0" y="63965"/>
                </a:moveTo>
                <a:lnTo>
                  <a:pt x="63965" y="0"/>
                </a:lnTo>
                <a:lnTo>
                  <a:pt x="192881" y="0"/>
                </a:lnTo>
                <a:lnTo>
                  <a:pt x="192881" y="1961034"/>
                </a:lnTo>
                <a:lnTo>
                  <a:pt x="128915" y="2025000"/>
                </a:lnTo>
                <a:lnTo>
                  <a:pt x="0" y="2025000"/>
                </a:lnTo>
                <a:lnTo>
                  <a:pt x="0" y="63965"/>
                </a:lnTo>
                <a:close/>
              </a:path>
            </a:pathLst>
          </a:custGeom>
          <a:ln w="19050">
            <a:solidFill>
              <a:srgbClr val="000000"/>
            </a:solidFill>
          </a:ln>
        </p:spPr>
        <p:txBody>
          <a:bodyPr wrap="square" lIns="0" tIns="0" rIns="0" bIns="0" rtlCol="0"/>
          <a:p/>
        </p:txBody>
      </p:sp>
      <p:sp>
        <p:nvSpPr>
          <p:cNvPr id="19" name="object 12"/>
          <p:cNvSpPr/>
          <p:nvPr/>
        </p:nvSpPr>
        <p:spPr>
          <a:xfrm>
            <a:off x="1945865" y="3064470"/>
            <a:ext cx="193040" cy="64135"/>
          </a:xfrm>
          <a:custGeom>
            <a:avLst/>
            <a:gdLst/>
            <a:ahLst/>
            <a:cxnLst/>
            <a:rect l="l" t="t" r="r" b="b"/>
            <a:pathLst>
              <a:path w="193040" h="64135">
                <a:moveTo>
                  <a:pt x="0" y="63965"/>
                </a:moveTo>
                <a:lnTo>
                  <a:pt x="128915" y="63965"/>
                </a:lnTo>
                <a:lnTo>
                  <a:pt x="192881" y="0"/>
                </a:lnTo>
              </a:path>
            </a:pathLst>
          </a:custGeom>
          <a:ln w="19050">
            <a:solidFill>
              <a:srgbClr val="000000"/>
            </a:solidFill>
          </a:ln>
        </p:spPr>
        <p:txBody>
          <a:bodyPr wrap="square" lIns="0" tIns="0" rIns="0" bIns="0" rtlCol="0"/>
          <a:p/>
        </p:txBody>
      </p:sp>
      <p:sp>
        <p:nvSpPr>
          <p:cNvPr id="20" name="object 13"/>
          <p:cNvSpPr/>
          <p:nvPr/>
        </p:nvSpPr>
        <p:spPr>
          <a:xfrm>
            <a:off x="2083670" y="3099861"/>
            <a:ext cx="0" cy="1961514"/>
          </a:xfrm>
          <a:custGeom>
            <a:avLst/>
            <a:gdLst/>
            <a:ahLst/>
            <a:cxnLst/>
            <a:rect l="l" t="t" r="r" b="b"/>
            <a:pathLst>
              <a:path h="1961514">
                <a:moveTo>
                  <a:pt x="0" y="0"/>
                </a:moveTo>
                <a:lnTo>
                  <a:pt x="0" y="1961034"/>
                </a:lnTo>
              </a:path>
            </a:pathLst>
          </a:custGeom>
          <a:ln w="19050">
            <a:solidFill>
              <a:srgbClr val="000000"/>
            </a:solidFill>
          </a:ln>
        </p:spPr>
        <p:txBody>
          <a:bodyPr wrap="square" lIns="0" tIns="0" rIns="0" bIns="0" rtlCol="0"/>
          <a:p/>
        </p:txBody>
      </p:sp>
      <p:sp>
        <p:nvSpPr>
          <p:cNvPr id="21" name="object 14"/>
          <p:cNvSpPr/>
          <p:nvPr/>
        </p:nvSpPr>
        <p:spPr>
          <a:xfrm>
            <a:off x="2641531" y="3204644"/>
            <a:ext cx="64135" cy="1687830"/>
          </a:xfrm>
          <a:custGeom>
            <a:avLst/>
            <a:gdLst/>
            <a:ahLst/>
            <a:cxnLst/>
            <a:rect l="l" t="t" r="r" b="b"/>
            <a:pathLst>
              <a:path w="64134" h="1687829">
                <a:moveTo>
                  <a:pt x="63964" y="0"/>
                </a:moveTo>
                <a:lnTo>
                  <a:pt x="0" y="63964"/>
                </a:lnTo>
                <a:lnTo>
                  <a:pt x="0" y="1687500"/>
                </a:lnTo>
                <a:lnTo>
                  <a:pt x="63964" y="1623536"/>
                </a:lnTo>
                <a:lnTo>
                  <a:pt x="63964" y="0"/>
                </a:lnTo>
                <a:close/>
              </a:path>
            </a:pathLst>
          </a:custGeom>
          <a:solidFill>
            <a:srgbClr val="CDCDCD"/>
          </a:solidFill>
        </p:spPr>
        <p:txBody>
          <a:bodyPr wrap="square" lIns="0" tIns="0" rIns="0" bIns="0" rtlCol="0"/>
          <a:p/>
        </p:txBody>
      </p:sp>
      <p:sp>
        <p:nvSpPr>
          <p:cNvPr id="22" name="object 15"/>
          <p:cNvSpPr/>
          <p:nvPr/>
        </p:nvSpPr>
        <p:spPr>
          <a:xfrm>
            <a:off x="2512614" y="3204644"/>
            <a:ext cx="193040" cy="64135"/>
          </a:xfrm>
          <a:custGeom>
            <a:avLst/>
            <a:gdLst/>
            <a:ahLst/>
            <a:cxnLst/>
            <a:rect l="l" t="t" r="r" b="b"/>
            <a:pathLst>
              <a:path w="193040" h="64135">
                <a:moveTo>
                  <a:pt x="192880" y="0"/>
                </a:moveTo>
                <a:lnTo>
                  <a:pt x="63964" y="0"/>
                </a:lnTo>
                <a:lnTo>
                  <a:pt x="0" y="63964"/>
                </a:lnTo>
                <a:lnTo>
                  <a:pt x="128916" y="63964"/>
                </a:lnTo>
                <a:lnTo>
                  <a:pt x="192880" y="0"/>
                </a:lnTo>
                <a:close/>
              </a:path>
            </a:pathLst>
          </a:custGeom>
          <a:solidFill>
            <a:srgbClr val="FFFFFF"/>
          </a:solidFill>
        </p:spPr>
        <p:txBody>
          <a:bodyPr wrap="square" lIns="0" tIns="0" rIns="0" bIns="0" rtlCol="0"/>
          <a:p/>
        </p:txBody>
      </p:sp>
      <p:sp>
        <p:nvSpPr>
          <p:cNvPr id="23" name="object 16"/>
          <p:cNvSpPr/>
          <p:nvPr/>
        </p:nvSpPr>
        <p:spPr>
          <a:xfrm>
            <a:off x="2512614" y="3204644"/>
            <a:ext cx="193040" cy="1687830"/>
          </a:xfrm>
          <a:custGeom>
            <a:avLst/>
            <a:gdLst/>
            <a:ahLst/>
            <a:cxnLst/>
            <a:rect l="l" t="t" r="r" b="b"/>
            <a:pathLst>
              <a:path w="193040" h="1687829">
                <a:moveTo>
                  <a:pt x="0" y="63964"/>
                </a:moveTo>
                <a:lnTo>
                  <a:pt x="63964" y="0"/>
                </a:lnTo>
                <a:lnTo>
                  <a:pt x="192881" y="0"/>
                </a:lnTo>
                <a:lnTo>
                  <a:pt x="192881" y="1623536"/>
                </a:lnTo>
                <a:lnTo>
                  <a:pt x="128916" y="1687500"/>
                </a:lnTo>
                <a:lnTo>
                  <a:pt x="0" y="1687500"/>
                </a:lnTo>
                <a:lnTo>
                  <a:pt x="0" y="63964"/>
                </a:lnTo>
                <a:close/>
              </a:path>
            </a:pathLst>
          </a:custGeom>
          <a:ln w="19050">
            <a:solidFill>
              <a:srgbClr val="000000"/>
            </a:solidFill>
          </a:ln>
        </p:spPr>
        <p:txBody>
          <a:bodyPr wrap="square" lIns="0" tIns="0" rIns="0" bIns="0" rtlCol="0"/>
          <a:p/>
        </p:txBody>
      </p:sp>
      <p:sp>
        <p:nvSpPr>
          <p:cNvPr id="24" name="object 17"/>
          <p:cNvSpPr/>
          <p:nvPr/>
        </p:nvSpPr>
        <p:spPr>
          <a:xfrm>
            <a:off x="2525314" y="3212899"/>
            <a:ext cx="193040" cy="64135"/>
          </a:xfrm>
          <a:custGeom>
            <a:avLst/>
            <a:gdLst/>
            <a:ahLst/>
            <a:cxnLst/>
            <a:rect l="l" t="t" r="r" b="b"/>
            <a:pathLst>
              <a:path w="193040" h="64135">
                <a:moveTo>
                  <a:pt x="0" y="63964"/>
                </a:moveTo>
                <a:lnTo>
                  <a:pt x="128916" y="63964"/>
                </a:lnTo>
                <a:lnTo>
                  <a:pt x="192881" y="0"/>
                </a:lnTo>
              </a:path>
            </a:pathLst>
          </a:custGeom>
          <a:ln w="19050">
            <a:solidFill>
              <a:srgbClr val="000000"/>
            </a:solidFill>
          </a:ln>
        </p:spPr>
        <p:txBody>
          <a:bodyPr wrap="square" lIns="0" tIns="0" rIns="0" bIns="0" rtlCol="0"/>
          <a:p/>
        </p:txBody>
      </p:sp>
      <p:sp>
        <p:nvSpPr>
          <p:cNvPr id="25" name="object 18"/>
          <p:cNvSpPr/>
          <p:nvPr/>
        </p:nvSpPr>
        <p:spPr>
          <a:xfrm>
            <a:off x="2641531" y="3268608"/>
            <a:ext cx="0" cy="1623695"/>
          </a:xfrm>
          <a:custGeom>
            <a:avLst/>
            <a:gdLst/>
            <a:ahLst/>
            <a:cxnLst/>
            <a:rect l="l" t="t" r="r" b="b"/>
            <a:pathLst>
              <a:path h="1623695">
                <a:moveTo>
                  <a:pt x="0" y="0"/>
                </a:moveTo>
                <a:lnTo>
                  <a:pt x="0" y="1623535"/>
                </a:lnTo>
              </a:path>
            </a:pathLst>
          </a:custGeom>
          <a:ln w="19050">
            <a:solidFill>
              <a:srgbClr val="000000"/>
            </a:solidFill>
          </a:ln>
        </p:spPr>
        <p:txBody>
          <a:bodyPr wrap="square" lIns="0" tIns="0" rIns="0" bIns="0" rtlCol="0"/>
          <a:p/>
        </p:txBody>
      </p:sp>
      <p:sp>
        <p:nvSpPr>
          <p:cNvPr id="28" name="object 19"/>
          <p:cNvSpPr/>
          <p:nvPr/>
        </p:nvSpPr>
        <p:spPr>
          <a:xfrm>
            <a:off x="1804741" y="3373395"/>
            <a:ext cx="64135" cy="1350010"/>
          </a:xfrm>
          <a:custGeom>
            <a:avLst/>
            <a:gdLst/>
            <a:ahLst/>
            <a:cxnLst/>
            <a:rect l="l" t="t" r="r" b="b"/>
            <a:pathLst>
              <a:path w="64135" h="1350010">
                <a:moveTo>
                  <a:pt x="63964" y="0"/>
                </a:moveTo>
                <a:lnTo>
                  <a:pt x="0" y="63963"/>
                </a:lnTo>
                <a:lnTo>
                  <a:pt x="0" y="1349999"/>
                </a:lnTo>
                <a:lnTo>
                  <a:pt x="63964" y="1286035"/>
                </a:lnTo>
                <a:lnTo>
                  <a:pt x="63964" y="0"/>
                </a:lnTo>
                <a:close/>
              </a:path>
            </a:pathLst>
          </a:custGeom>
          <a:solidFill>
            <a:srgbClr val="CDCDCD"/>
          </a:solidFill>
        </p:spPr>
        <p:txBody>
          <a:bodyPr wrap="square" lIns="0" tIns="0" rIns="0" bIns="0" rtlCol="0"/>
          <a:p/>
        </p:txBody>
      </p:sp>
      <p:sp>
        <p:nvSpPr>
          <p:cNvPr id="29" name="object 20"/>
          <p:cNvSpPr/>
          <p:nvPr/>
        </p:nvSpPr>
        <p:spPr>
          <a:xfrm>
            <a:off x="1675824" y="3373395"/>
            <a:ext cx="193040" cy="64135"/>
          </a:xfrm>
          <a:custGeom>
            <a:avLst/>
            <a:gdLst/>
            <a:ahLst/>
            <a:cxnLst/>
            <a:rect l="l" t="t" r="r" b="b"/>
            <a:pathLst>
              <a:path w="193040" h="64135">
                <a:moveTo>
                  <a:pt x="192880" y="0"/>
                </a:moveTo>
                <a:lnTo>
                  <a:pt x="63964" y="0"/>
                </a:lnTo>
                <a:lnTo>
                  <a:pt x="0" y="63963"/>
                </a:lnTo>
                <a:lnTo>
                  <a:pt x="128916" y="63963"/>
                </a:lnTo>
                <a:lnTo>
                  <a:pt x="192880" y="0"/>
                </a:lnTo>
                <a:close/>
              </a:path>
            </a:pathLst>
          </a:custGeom>
          <a:solidFill>
            <a:srgbClr val="FFFFFF"/>
          </a:solidFill>
        </p:spPr>
        <p:txBody>
          <a:bodyPr wrap="square" lIns="0" tIns="0" rIns="0" bIns="0" rtlCol="0"/>
          <a:p/>
        </p:txBody>
      </p:sp>
      <p:sp>
        <p:nvSpPr>
          <p:cNvPr id="30" name="object 21"/>
          <p:cNvSpPr/>
          <p:nvPr/>
        </p:nvSpPr>
        <p:spPr>
          <a:xfrm>
            <a:off x="1675824" y="3373395"/>
            <a:ext cx="193040" cy="1350010"/>
          </a:xfrm>
          <a:custGeom>
            <a:avLst/>
            <a:gdLst/>
            <a:ahLst/>
            <a:cxnLst/>
            <a:rect l="l" t="t" r="r" b="b"/>
            <a:pathLst>
              <a:path w="193040" h="1350010">
                <a:moveTo>
                  <a:pt x="0" y="63964"/>
                </a:moveTo>
                <a:lnTo>
                  <a:pt x="63964" y="0"/>
                </a:lnTo>
                <a:lnTo>
                  <a:pt x="192881" y="0"/>
                </a:lnTo>
                <a:lnTo>
                  <a:pt x="192881" y="1286036"/>
                </a:lnTo>
                <a:lnTo>
                  <a:pt x="128916" y="1350000"/>
                </a:lnTo>
                <a:lnTo>
                  <a:pt x="0" y="1350000"/>
                </a:lnTo>
                <a:lnTo>
                  <a:pt x="0" y="63964"/>
                </a:lnTo>
                <a:close/>
              </a:path>
            </a:pathLst>
          </a:custGeom>
          <a:ln w="19050">
            <a:solidFill>
              <a:srgbClr val="000000"/>
            </a:solidFill>
          </a:ln>
        </p:spPr>
        <p:txBody>
          <a:bodyPr wrap="square" lIns="0" tIns="0" rIns="0" bIns="0" rtlCol="0"/>
          <a:p/>
        </p:txBody>
      </p:sp>
      <p:sp>
        <p:nvSpPr>
          <p:cNvPr id="31" name="object 22"/>
          <p:cNvSpPr/>
          <p:nvPr/>
        </p:nvSpPr>
        <p:spPr>
          <a:xfrm>
            <a:off x="1666934" y="3401970"/>
            <a:ext cx="193040" cy="64135"/>
          </a:xfrm>
          <a:custGeom>
            <a:avLst/>
            <a:gdLst/>
            <a:ahLst/>
            <a:cxnLst/>
            <a:rect l="l" t="t" r="r" b="b"/>
            <a:pathLst>
              <a:path w="193040" h="64135">
                <a:moveTo>
                  <a:pt x="0" y="63964"/>
                </a:moveTo>
                <a:lnTo>
                  <a:pt x="128916" y="63964"/>
                </a:lnTo>
                <a:lnTo>
                  <a:pt x="192881" y="0"/>
                </a:lnTo>
              </a:path>
            </a:pathLst>
          </a:custGeom>
          <a:ln w="19050">
            <a:solidFill>
              <a:srgbClr val="000000"/>
            </a:solidFill>
          </a:ln>
        </p:spPr>
        <p:txBody>
          <a:bodyPr wrap="square" lIns="0" tIns="0" rIns="0" bIns="0" rtlCol="0"/>
          <a:p/>
        </p:txBody>
      </p:sp>
      <p:sp>
        <p:nvSpPr>
          <p:cNvPr id="32" name="object 23"/>
          <p:cNvSpPr/>
          <p:nvPr/>
        </p:nvSpPr>
        <p:spPr>
          <a:xfrm>
            <a:off x="1804741" y="3437359"/>
            <a:ext cx="0" cy="1286510"/>
          </a:xfrm>
          <a:custGeom>
            <a:avLst/>
            <a:gdLst/>
            <a:ahLst/>
            <a:cxnLst/>
            <a:rect l="l" t="t" r="r" b="b"/>
            <a:pathLst>
              <a:path h="1286510">
                <a:moveTo>
                  <a:pt x="0" y="0"/>
                </a:moveTo>
                <a:lnTo>
                  <a:pt x="0" y="1286035"/>
                </a:lnTo>
              </a:path>
            </a:pathLst>
          </a:custGeom>
          <a:ln w="19050">
            <a:solidFill>
              <a:srgbClr val="000000"/>
            </a:solidFill>
          </a:ln>
        </p:spPr>
        <p:txBody>
          <a:bodyPr wrap="square" lIns="0" tIns="0" rIns="0" bIns="0" rtlCol="0"/>
          <a:p/>
        </p:txBody>
      </p:sp>
      <p:sp>
        <p:nvSpPr>
          <p:cNvPr id="33" name="object 24"/>
          <p:cNvSpPr txBox="1"/>
          <p:nvPr/>
        </p:nvSpPr>
        <p:spPr>
          <a:xfrm>
            <a:off x="1733476" y="2276983"/>
            <a:ext cx="3925570" cy="258445"/>
          </a:xfrm>
          <a:prstGeom prst="rect">
            <a:avLst/>
          </a:prstGeom>
        </p:spPr>
        <p:txBody>
          <a:bodyPr vert="horz" wrap="square" lIns="0" tIns="12700" rIns="0" bIns="0" rtlCol="0">
            <a:spAutoFit/>
          </a:bodyPr>
          <a:p>
            <a:pPr marL="12700">
              <a:lnSpc>
                <a:spcPct val="100000"/>
              </a:lnSpc>
              <a:spcBef>
                <a:spcPts val="100"/>
              </a:spcBef>
              <a:tabLst>
                <a:tab pos="2385060" algn="l"/>
              </a:tabLst>
            </a:pPr>
            <a:r>
              <a:rPr lang="zh-CN" sz="1600" b="1" spc="10" dirty="0">
                <a:solidFill>
                  <a:srgbClr val="1B7ADA"/>
                </a:solidFill>
                <a:latin typeface="Trebuchet MS" panose="020B0603020202020204"/>
                <a:cs typeface="Trebuchet MS" panose="020B0603020202020204"/>
              </a:rPr>
              <a:t>目标模型</a:t>
            </a:r>
            <a:r>
              <a:rPr sz="1600" b="1" spc="10" dirty="0">
                <a:solidFill>
                  <a:srgbClr val="1B7ADA"/>
                </a:solidFill>
                <a:latin typeface="Trebuchet MS" panose="020B0603020202020204"/>
                <a:cs typeface="Trebuchet MS" panose="020B0603020202020204"/>
              </a:rPr>
              <a:t>	</a:t>
            </a:r>
            <a:r>
              <a:rPr lang="zh-CN" sz="1600" b="1" spc="-15" dirty="0">
                <a:solidFill>
                  <a:srgbClr val="1B7ADA"/>
                </a:solidFill>
                <a:latin typeface="Trebuchet MS" panose="020B0603020202020204"/>
                <a:cs typeface="Trebuchet MS" panose="020B0603020202020204"/>
              </a:rPr>
              <a:t>代理模型</a:t>
            </a:r>
            <a:endParaRPr lang="zh-CN" sz="1600" b="1" spc="-15" dirty="0">
              <a:solidFill>
                <a:srgbClr val="1B7ADA"/>
              </a:solidFill>
              <a:latin typeface="Trebuchet MS" panose="020B0603020202020204"/>
              <a:cs typeface="Trebuchet MS" panose="020B0603020202020204"/>
            </a:endParaRPr>
          </a:p>
        </p:txBody>
      </p:sp>
      <p:sp>
        <p:nvSpPr>
          <p:cNvPr id="34" name="object 25"/>
          <p:cNvSpPr/>
          <p:nvPr/>
        </p:nvSpPr>
        <p:spPr>
          <a:xfrm>
            <a:off x="4421042" y="2607205"/>
            <a:ext cx="64135" cy="1080135"/>
          </a:xfrm>
          <a:custGeom>
            <a:avLst/>
            <a:gdLst/>
            <a:ahLst/>
            <a:cxnLst/>
            <a:rect l="l" t="t" r="r" b="b"/>
            <a:pathLst>
              <a:path w="64135" h="1080135">
                <a:moveTo>
                  <a:pt x="63964" y="0"/>
                </a:moveTo>
                <a:lnTo>
                  <a:pt x="0" y="63964"/>
                </a:lnTo>
                <a:lnTo>
                  <a:pt x="0" y="1080000"/>
                </a:lnTo>
                <a:lnTo>
                  <a:pt x="63964" y="1016035"/>
                </a:lnTo>
                <a:lnTo>
                  <a:pt x="63964" y="0"/>
                </a:lnTo>
                <a:close/>
              </a:path>
            </a:pathLst>
          </a:custGeom>
          <a:solidFill>
            <a:srgbClr val="CDCDCD"/>
          </a:solidFill>
        </p:spPr>
        <p:txBody>
          <a:bodyPr wrap="square" lIns="0" tIns="0" rIns="0" bIns="0" rtlCol="0"/>
          <a:p/>
        </p:txBody>
      </p:sp>
      <p:sp>
        <p:nvSpPr>
          <p:cNvPr id="35" name="object 26"/>
          <p:cNvSpPr/>
          <p:nvPr/>
        </p:nvSpPr>
        <p:spPr>
          <a:xfrm>
            <a:off x="4292126" y="2607205"/>
            <a:ext cx="193040" cy="64135"/>
          </a:xfrm>
          <a:custGeom>
            <a:avLst/>
            <a:gdLst/>
            <a:ahLst/>
            <a:cxnLst/>
            <a:rect l="l" t="t" r="r" b="b"/>
            <a:pathLst>
              <a:path w="193039" h="64135">
                <a:moveTo>
                  <a:pt x="192881" y="0"/>
                </a:moveTo>
                <a:lnTo>
                  <a:pt x="63966" y="0"/>
                </a:lnTo>
                <a:lnTo>
                  <a:pt x="0" y="63964"/>
                </a:lnTo>
                <a:lnTo>
                  <a:pt x="128916" y="63964"/>
                </a:lnTo>
                <a:lnTo>
                  <a:pt x="192881" y="0"/>
                </a:lnTo>
                <a:close/>
              </a:path>
            </a:pathLst>
          </a:custGeom>
          <a:solidFill>
            <a:srgbClr val="FFFFFF"/>
          </a:solidFill>
        </p:spPr>
        <p:txBody>
          <a:bodyPr wrap="square" lIns="0" tIns="0" rIns="0" bIns="0" rtlCol="0"/>
          <a:p/>
        </p:txBody>
      </p:sp>
      <p:sp>
        <p:nvSpPr>
          <p:cNvPr id="36" name="object 27"/>
          <p:cNvSpPr/>
          <p:nvPr/>
        </p:nvSpPr>
        <p:spPr>
          <a:xfrm>
            <a:off x="4292126" y="2607205"/>
            <a:ext cx="193040" cy="1080135"/>
          </a:xfrm>
          <a:custGeom>
            <a:avLst/>
            <a:gdLst/>
            <a:ahLst/>
            <a:cxnLst/>
            <a:rect l="l" t="t" r="r" b="b"/>
            <a:pathLst>
              <a:path w="193039" h="1080135">
                <a:moveTo>
                  <a:pt x="0" y="63964"/>
                </a:moveTo>
                <a:lnTo>
                  <a:pt x="63965" y="0"/>
                </a:lnTo>
                <a:lnTo>
                  <a:pt x="192881" y="0"/>
                </a:lnTo>
                <a:lnTo>
                  <a:pt x="192881" y="1016035"/>
                </a:lnTo>
                <a:lnTo>
                  <a:pt x="128915" y="1080000"/>
                </a:lnTo>
                <a:lnTo>
                  <a:pt x="0" y="1080000"/>
                </a:lnTo>
                <a:lnTo>
                  <a:pt x="0" y="63964"/>
                </a:lnTo>
                <a:close/>
              </a:path>
            </a:pathLst>
          </a:custGeom>
          <a:ln w="19050">
            <a:solidFill>
              <a:srgbClr val="000000"/>
            </a:solidFill>
          </a:ln>
        </p:spPr>
        <p:txBody>
          <a:bodyPr wrap="square" lIns="0" tIns="0" rIns="0" bIns="0" rtlCol="0"/>
          <a:p/>
        </p:txBody>
      </p:sp>
      <p:sp>
        <p:nvSpPr>
          <p:cNvPr id="37" name="object 28"/>
          <p:cNvSpPr/>
          <p:nvPr/>
        </p:nvSpPr>
        <p:spPr>
          <a:xfrm>
            <a:off x="4292126" y="2610380"/>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38" name="object 29"/>
          <p:cNvSpPr/>
          <p:nvPr/>
        </p:nvSpPr>
        <p:spPr>
          <a:xfrm>
            <a:off x="4421042" y="2671170"/>
            <a:ext cx="0" cy="1016635"/>
          </a:xfrm>
          <a:custGeom>
            <a:avLst/>
            <a:gdLst/>
            <a:ahLst/>
            <a:cxnLst/>
            <a:rect l="l" t="t" r="r" b="b"/>
            <a:pathLst>
              <a:path h="1016635">
                <a:moveTo>
                  <a:pt x="0" y="0"/>
                </a:moveTo>
                <a:lnTo>
                  <a:pt x="0" y="1016035"/>
                </a:lnTo>
              </a:path>
            </a:pathLst>
          </a:custGeom>
          <a:ln w="19050">
            <a:solidFill>
              <a:srgbClr val="000000"/>
            </a:solidFill>
          </a:ln>
        </p:spPr>
        <p:txBody>
          <a:bodyPr wrap="square" lIns="0" tIns="0" rIns="0" bIns="0" rtlCol="0"/>
          <a:p/>
        </p:txBody>
      </p:sp>
      <p:sp>
        <p:nvSpPr>
          <p:cNvPr id="40" name="object 30"/>
          <p:cNvSpPr/>
          <p:nvPr/>
        </p:nvSpPr>
        <p:spPr>
          <a:xfrm>
            <a:off x="4162122" y="2742205"/>
            <a:ext cx="64135" cy="810260"/>
          </a:xfrm>
          <a:custGeom>
            <a:avLst/>
            <a:gdLst/>
            <a:ahLst/>
            <a:cxnLst/>
            <a:rect l="l" t="t" r="r" b="b"/>
            <a:pathLst>
              <a:path w="64135" h="810260">
                <a:moveTo>
                  <a:pt x="63964" y="0"/>
                </a:moveTo>
                <a:lnTo>
                  <a:pt x="0" y="63964"/>
                </a:lnTo>
                <a:lnTo>
                  <a:pt x="0" y="810000"/>
                </a:lnTo>
                <a:lnTo>
                  <a:pt x="63964" y="746036"/>
                </a:lnTo>
                <a:lnTo>
                  <a:pt x="63964" y="0"/>
                </a:lnTo>
                <a:close/>
              </a:path>
            </a:pathLst>
          </a:custGeom>
          <a:solidFill>
            <a:srgbClr val="CDCDCD"/>
          </a:solidFill>
        </p:spPr>
        <p:txBody>
          <a:bodyPr wrap="square" lIns="0" tIns="0" rIns="0" bIns="0" rtlCol="0"/>
          <a:p/>
        </p:txBody>
      </p:sp>
      <p:sp>
        <p:nvSpPr>
          <p:cNvPr id="41" name="object 31"/>
          <p:cNvSpPr/>
          <p:nvPr/>
        </p:nvSpPr>
        <p:spPr>
          <a:xfrm>
            <a:off x="4033207" y="2742205"/>
            <a:ext cx="193040" cy="64135"/>
          </a:xfrm>
          <a:custGeom>
            <a:avLst/>
            <a:gdLst/>
            <a:ahLst/>
            <a:cxnLst/>
            <a:rect l="l" t="t" r="r" b="b"/>
            <a:pathLst>
              <a:path w="193039" h="64135">
                <a:moveTo>
                  <a:pt x="192879" y="0"/>
                </a:moveTo>
                <a:lnTo>
                  <a:pt x="63963" y="0"/>
                </a:lnTo>
                <a:lnTo>
                  <a:pt x="0" y="63964"/>
                </a:lnTo>
                <a:lnTo>
                  <a:pt x="128915" y="63964"/>
                </a:lnTo>
                <a:lnTo>
                  <a:pt x="192879" y="0"/>
                </a:lnTo>
                <a:close/>
              </a:path>
            </a:pathLst>
          </a:custGeom>
          <a:solidFill>
            <a:srgbClr val="FFFFFF"/>
          </a:solidFill>
        </p:spPr>
        <p:txBody>
          <a:bodyPr wrap="square" lIns="0" tIns="0" rIns="0" bIns="0" rtlCol="0"/>
          <a:p/>
        </p:txBody>
      </p:sp>
      <p:sp>
        <p:nvSpPr>
          <p:cNvPr id="42" name="object 32"/>
          <p:cNvSpPr/>
          <p:nvPr/>
        </p:nvSpPr>
        <p:spPr>
          <a:xfrm>
            <a:off x="4033207" y="2742205"/>
            <a:ext cx="193040" cy="810260"/>
          </a:xfrm>
          <a:custGeom>
            <a:avLst/>
            <a:gdLst/>
            <a:ahLst/>
            <a:cxnLst/>
            <a:rect l="l" t="t" r="r" b="b"/>
            <a:pathLst>
              <a:path w="193039" h="810260">
                <a:moveTo>
                  <a:pt x="0" y="63964"/>
                </a:moveTo>
                <a:lnTo>
                  <a:pt x="63964" y="0"/>
                </a:lnTo>
                <a:lnTo>
                  <a:pt x="192881" y="0"/>
                </a:lnTo>
                <a:lnTo>
                  <a:pt x="192881" y="746035"/>
                </a:lnTo>
                <a:lnTo>
                  <a:pt x="128916" y="810000"/>
                </a:lnTo>
                <a:lnTo>
                  <a:pt x="0" y="810000"/>
                </a:lnTo>
                <a:lnTo>
                  <a:pt x="0" y="63964"/>
                </a:lnTo>
                <a:close/>
              </a:path>
            </a:pathLst>
          </a:custGeom>
          <a:ln w="19050">
            <a:solidFill>
              <a:srgbClr val="000000"/>
            </a:solidFill>
          </a:ln>
        </p:spPr>
        <p:txBody>
          <a:bodyPr wrap="square" lIns="0" tIns="0" rIns="0" bIns="0" rtlCol="0"/>
          <a:p/>
        </p:txBody>
      </p:sp>
      <p:sp>
        <p:nvSpPr>
          <p:cNvPr id="44" name="object 33"/>
          <p:cNvSpPr/>
          <p:nvPr/>
        </p:nvSpPr>
        <p:spPr>
          <a:xfrm>
            <a:off x="4033207" y="2745380"/>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45" name="object 34"/>
          <p:cNvSpPr/>
          <p:nvPr/>
        </p:nvSpPr>
        <p:spPr>
          <a:xfrm>
            <a:off x="4162123" y="2806170"/>
            <a:ext cx="0" cy="746125"/>
          </a:xfrm>
          <a:custGeom>
            <a:avLst/>
            <a:gdLst/>
            <a:ahLst/>
            <a:cxnLst/>
            <a:rect l="l" t="t" r="r" b="b"/>
            <a:pathLst>
              <a:path h="746125">
                <a:moveTo>
                  <a:pt x="0" y="0"/>
                </a:moveTo>
                <a:lnTo>
                  <a:pt x="0" y="746035"/>
                </a:lnTo>
              </a:path>
            </a:pathLst>
          </a:custGeom>
          <a:ln w="19050">
            <a:solidFill>
              <a:srgbClr val="000000"/>
            </a:solidFill>
          </a:ln>
        </p:spPr>
        <p:txBody>
          <a:bodyPr wrap="square" lIns="0" tIns="0" rIns="0" bIns="0" rtlCol="0"/>
          <a:p/>
        </p:txBody>
      </p:sp>
      <p:sp>
        <p:nvSpPr>
          <p:cNvPr id="46" name="object 35"/>
          <p:cNvSpPr/>
          <p:nvPr/>
        </p:nvSpPr>
        <p:spPr>
          <a:xfrm>
            <a:off x="4679961" y="2809706"/>
            <a:ext cx="64135" cy="675005"/>
          </a:xfrm>
          <a:custGeom>
            <a:avLst/>
            <a:gdLst/>
            <a:ahLst/>
            <a:cxnLst/>
            <a:rect l="l" t="t" r="r" b="b"/>
            <a:pathLst>
              <a:path w="64135" h="675005">
                <a:moveTo>
                  <a:pt x="63966" y="0"/>
                </a:moveTo>
                <a:lnTo>
                  <a:pt x="0" y="63964"/>
                </a:lnTo>
                <a:lnTo>
                  <a:pt x="0" y="674999"/>
                </a:lnTo>
                <a:lnTo>
                  <a:pt x="63966" y="611035"/>
                </a:lnTo>
                <a:lnTo>
                  <a:pt x="63966" y="0"/>
                </a:lnTo>
                <a:close/>
              </a:path>
            </a:pathLst>
          </a:custGeom>
          <a:solidFill>
            <a:srgbClr val="CDCDCD"/>
          </a:solidFill>
        </p:spPr>
        <p:txBody>
          <a:bodyPr wrap="square" lIns="0" tIns="0" rIns="0" bIns="0" rtlCol="0"/>
          <a:p/>
        </p:txBody>
      </p:sp>
      <p:sp>
        <p:nvSpPr>
          <p:cNvPr id="47" name="object 36"/>
          <p:cNvSpPr/>
          <p:nvPr/>
        </p:nvSpPr>
        <p:spPr>
          <a:xfrm>
            <a:off x="4551046" y="2809706"/>
            <a:ext cx="193040" cy="64135"/>
          </a:xfrm>
          <a:custGeom>
            <a:avLst/>
            <a:gdLst/>
            <a:ahLst/>
            <a:cxnLst/>
            <a:rect l="l" t="t" r="r" b="b"/>
            <a:pathLst>
              <a:path w="193039" h="64135">
                <a:moveTo>
                  <a:pt x="192881" y="0"/>
                </a:moveTo>
                <a:lnTo>
                  <a:pt x="63964" y="0"/>
                </a:lnTo>
                <a:lnTo>
                  <a:pt x="0" y="63964"/>
                </a:lnTo>
                <a:lnTo>
                  <a:pt x="128915" y="63964"/>
                </a:lnTo>
                <a:lnTo>
                  <a:pt x="192881" y="0"/>
                </a:lnTo>
                <a:close/>
              </a:path>
            </a:pathLst>
          </a:custGeom>
          <a:solidFill>
            <a:srgbClr val="FFFFFF"/>
          </a:solidFill>
        </p:spPr>
        <p:txBody>
          <a:bodyPr wrap="square" lIns="0" tIns="0" rIns="0" bIns="0" rtlCol="0"/>
          <a:p/>
        </p:txBody>
      </p:sp>
      <p:sp>
        <p:nvSpPr>
          <p:cNvPr id="48" name="object 37"/>
          <p:cNvSpPr/>
          <p:nvPr/>
        </p:nvSpPr>
        <p:spPr>
          <a:xfrm>
            <a:off x="4551046" y="2809706"/>
            <a:ext cx="193040" cy="675005"/>
          </a:xfrm>
          <a:custGeom>
            <a:avLst/>
            <a:gdLst/>
            <a:ahLst/>
            <a:cxnLst/>
            <a:rect l="l" t="t" r="r" b="b"/>
            <a:pathLst>
              <a:path w="193039" h="675005">
                <a:moveTo>
                  <a:pt x="0" y="63964"/>
                </a:moveTo>
                <a:lnTo>
                  <a:pt x="63964" y="0"/>
                </a:lnTo>
                <a:lnTo>
                  <a:pt x="192881" y="0"/>
                </a:lnTo>
                <a:lnTo>
                  <a:pt x="192881" y="611035"/>
                </a:lnTo>
                <a:lnTo>
                  <a:pt x="128916" y="675000"/>
                </a:lnTo>
                <a:lnTo>
                  <a:pt x="0" y="675000"/>
                </a:lnTo>
                <a:lnTo>
                  <a:pt x="0" y="63964"/>
                </a:lnTo>
                <a:close/>
              </a:path>
            </a:pathLst>
          </a:custGeom>
          <a:ln w="19050">
            <a:solidFill>
              <a:srgbClr val="000000"/>
            </a:solidFill>
          </a:ln>
        </p:spPr>
        <p:txBody>
          <a:bodyPr wrap="square" lIns="0" tIns="0" rIns="0" bIns="0" rtlCol="0"/>
          <a:p/>
        </p:txBody>
      </p:sp>
      <p:sp>
        <p:nvSpPr>
          <p:cNvPr id="49" name="object 38"/>
          <p:cNvSpPr/>
          <p:nvPr/>
        </p:nvSpPr>
        <p:spPr>
          <a:xfrm>
            <a:off x="4551046" y="2812881"/>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50" name="object 39"/>
          <p:cNvSpPr/>
          <p:nvPr/>
        </p:nvSpPr>
        <p:spPr>
          <a:xfrm>
            <a:off x="4679962" y="2873670"/>
            <a:ext cx="0" cy="611505"/>
          </a:xfrm>
          <a:custGeom>
            <a:avLst/>
            <a:gdLst/>
            <a:ahLst/>
            <a:cxnLst/>
            <a:rect l="l" t="t" r="r" b="b"/>
            <a:pathLst>
              <a:path h="611505">
                <a:moveTo>
                  <a:pt x="0" y="0"/>
                </a:moveTo>
                <a:lnTo>
                  <a:pt x="0" y="611035"/>
                </a:lnTo>
              </a:path>
            </a:pathLst>
          </a:custGeom>
          <a:ln w="19050">
            <a:solidFill>
              <a:srgbClr val="000000"/>
            </a:solidFill>
          </a:ln>
        </p:spPr>
        <p:txBody>
          <a:bodyPr wrap="square" lIns="0" tIns="0" rIns="0" bIns="0" rtlCol="0"/>
          <a:p/>
        </p:txBody>
      </p:sp>
      <p:sp>
        <p:nvSpPr>
          <p:cNvPr id="51" name="object 40"/>
          <p:cNvSpPr/>
          <p:nvPr/>
        </p:nvSpPr>
        <p:spPr>
          <a:xfrm>
            <a:off x="3903202" y="2877205"/>
            <a:ext cx="64135" cy="540385"/>
          </a:xfrm>
          <a:custGeom>
            <a:avLst/>
            <a:gdLst/>
            <a:ahLst/>
            <a:cxnLst/>
            <a:rect l="l" t="t" r="r" b="b"/>
            <a:pathLst>
              <a:path w="64135" h="540385">
                <a:moveTo>
                  <a:pt x="63964" y="0"/>
                </a:moveTo>
                <a:lnTo>
                  <a:pt x="0" y="63966"/>
                </a:lnTo>
                <a:lnTo>
                  <a:pt x="0" y="540000"/>
                </a:lnTo>
                <a:lnTo>
                  <a:pt x="63964" y="476035"/>
                </a:lnTo>
                <a:lnTo>
                  <a:pt x="63964" y="0"/>
                </a:lnTo>
                <a:close/>
              </a:path>
            </a:pathLst>
          </a:custGeom>
          <a:solidFill>
            <a:srgbClr val="CDCDCD"/>
          </a:solidFill>
        </p:spPr>
        <p:txBody>
          <a:bodyPr wrap="square" lIns="0" tIns="0" rIns="0" bIns="0" rtlCol="0"/>
          <a:p/>
        </p:txBody>
      </p:sp>
      <p:sp>
        <p:nvSpPr>
          <p:cNvPr id="52" name="object 41"/>
          <p:cNvSpPr/>
          <p:nvPr/>
        </p:nvSpPr>
        <p:spPr>
          <a:xfrm>
            <a:off x="3774287" y="2877205"/>
            <a:ext cx="193040" cy="64135"/>
          </a:xfrm>
          <a:custGeom>
            <a:avLst/>
            <a:gdLst/>
            <a:ahLst/>
            <a:cxnLst/>
            <a:rect l="l" t="t" r="r" b="b"/>
            <a:pathLst>
              <a:path w="193039" h="64135">
                <a:moveTo>
                  <a:pt x="192879" y="0"/>
                </a:moveTo>
                <a:lnTo>
                  <a:pt x="63964" y="0"/>
                </a:lnTo>
                <a:lnTo>
                  <a:pt x="0" y="63966"/>
                </a:lnTo>
                <a:lnTo>
                  <a:pt x="128915" y="63966"/>
                </a:lnTo>
                <a:lnTo>
                  <a:pt x="192879" y="0"/>
                </a:lnTo>
                <a:close/>
              </a:path>
            </a:pathLst>
          </a:custGeom>
          <a:solidFill>
            <a:srgbClr val="FFFFFF"/>
          </a:solidFill>
        </p:spPr>
        <p:txBody>
          <a:bodyPr wrap="square" lIns="0" tIns="0" rIns="0" bIns="0" rtlCol="0"/>
          <a:p/>
        </p:txBody>
      </p:sp>
      <p:sp>
        <p:nvSpPr>
          <p:cNvPr id="53" name="object 42"/>
          <p:cNvSpPr/>
          <p:nvPr/>
        </p:nvSpPr>
        <p:spPr>
          <a:xfrm>
            <a:off x="3774287" y="2877205"/>
            <a:ext cx="193040" cy="540385"/>
          </a:xfrm>
          <a:custGeom>
            <a:avLst/>
            <a:gdLst/>
            <a:ahLst/>
            <a:cxnLst/>
            <a:rect l="l" t="t" r="r" b="b"/>
            <a:pathLst>
              <a:path w="193039" h="540385">
                <a:moveTo>
                  <a:pt x="0" y="63964"/>
                </a:moveTo>
                <a:lnTo>
                  <a:pt x="63965" y="0"/>
                </a:lnTo>
                <a:lnTo>
                  <a:pt x="192881" y="0"/>
                </a:lnTo>
                <a:lnTo>
                  <a:pt x="192881" y="476035"/>
                </a:lnTo>
                <a:lnTo>
                  <a:pt x="128915" y="540000"/>
                </a:lnTo>
                <a:lnTo>
                  <a:pt x="0" y="540000"/>
                </a:lnTo>
                <a:lnTo>
                  <a:pt x="0" y="63964"/>
                </a:lnTo>
                <a:close/>
              </a:path>
            </a:pathLst>
          </a:custGeom>
          <a:ln w="19050">
            <a:solidFill>
              <a:srgbClr val="000000"/>
            </a:solidFill>
          </a:ln>
        </p:spPr>
        <p:txBody>
          <a:bodyPr wrap="square" lIns="0" tIns="0" rIns="0" bIns="0" rtlCol="0"/>
          <a:p/>
        </p:txBody>
      </p:sp>
      <p:sp>
        <p:nvSpPr>
          <p:cNvPr id="54" name="object 43"/>
          <p:cNvSpPr/>
          <p:nvPr/>
        </p:nvSpPr>
        <p:spPr>
          <a:xfrm>
            <a:off x="3774287" y="2880380"/>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56" name="object 44"/>
          <p:cNvSpPr/>
          <p:nvPr/>
        </p:nvSpPr>
        <p:spPr>
          <a:xfrm>
            <a:off x="3903203" y="2941170"/>
            <a:ext cx="0" cy="476250"/>
          </a:xfrm>
          <a:custGeom>
            <a:avLst/>
            <a:gdLst/>
            <a:ahLst/>
            <a:cxnLst/>
            <a:rect l="l" t="t" r="r" b="b"/>
            <a:pathLst>
              <a:path h="476250">
                <a:moveTo>
                  <a:pt x="0" y="0"/>
                </a:moveTo>
                <a:lnTo>
                  <a:pt x="0" y="476035"/>
                </a:lnTo>
              </a:path>
            </a:pathLst>
          </a:custGeom>
          <a:ln w="19050">
            <a:solidFill>
              <a:srgbClr val="000000"/>
            </a:solidFill>
          </a:ln>
        </p:spPr>
        <p:txBody>
          <a:bodyPr wrap="square" lIns="0" tIns="0" rIns="0" bIns="0" rtlCol="0"/>
          <a:p/>
        </p:txBody>
      </p:sp>
      <p:sp>
        <p:nvSpPr>
          <p:cNvPr id="57" name="object 45"/>
          <p:cNvSpPr txBox="1"/>
          <p:nvPr/>
        </p:nvSpPr>
        <p:spPr>
          <a:xfrm>
            <a:off x="2781300" y="3164840"/>
            <a:ext cx="958215" cy="208280"/>
          </a:xfrm>
          <a:prstGeom prst="rect">
            <a:avLst/>
          </a:prstGeom>
        </p:spPr>
        <p:txBody>
          <a:bodyPr vert="horz" wrap="square" lIns="0" tIns="12700" rIns="0" bIns="0" rtlCol="0">
            <a:noAutofit/>
          </a:bodyPr>
          <a:p>
            <a:pPr marL="12700">
              <a:lnSpc>
                <a:spcPct val="100000"/>
              </a:lnSpc>
              <a:spcBef>
                <a:spcPts val="100"/>
              </a:spcBef>
            </a:pPr>
            <a:r>
              <a:rPr lang="zh-CN" sz="1200" b="1" spc="-25" dirty="0">
                <a:latin typeface="Trebuchet MS" panose="020B0603020202020204"/>
                <a:cs typeface="Trebuchet MS" panose="020B0603020202020204"/>
              </a:rPr>
              <a:t>跟踪</a:t>
            </a:r>
            <a:r>
              <a:rPr sz="1200" b="1" spc="-25" dirty="0">
                <a:latin typeface="Trebuchet MS" panose="020B0603020202020204"/>
                <a:cs typeface="Trebuchet MS" panose="020B0603020202020204"/>
              </a:rPr>
              <a:t> </a:t>
            </a:r>
            <a:r>
              <a:rPr sz="1200" b="1" spc="-60" dirty="0">
                <a:latin typeface="Trebuchet MS" panose="020B0603020202020204"/>
                <a:cs typeface="Trebuchet MS" panose="020B0603020202020204"/>
              </a:rPr>
              <a:t>&amp;</a:t>
            </a:r>
            <a:r>
              <a:rPr sz="1200" b="1" spc="-170" dirty="0">
                <a:latin typeface="Trebuchet MS" panose="020B0603020202020204"/>
                <a:cs typeface="Trebuchet MS" panose="020B0603020202020204"/>
              </a:rPr>
              <a:t> </a:t>
            </a:r>
            <a:r>
              <a:rPr lang="zh-CN" sz="1200" b="1" spc="-170" dirty="0">
                <a:latin typeface="Trebuchet MS" panose="020B0603020202020204"/>
                <a:cs typeface="Trebuchet MS" panose="020B0603020202020204"/>
              </a:rPr>
              <a:t>缩放</a:t>
            </a:r>
            <a:endParaRPr lang="zh-CN" sz="1200" b="1" spc="-170" dirty="0">
              <a:latin typeface="Trebuchet MS" panose="020B0603020202020204"/>
              <a:cs typeface="Trebuchet MS" panose="020B0603020202020204"/>
            </a:endParaRPr>
          </a:p>
        </p:txBody>
      </p:sp>
      <p:sp>
        <p:nvSpPr>
          <p:cNvPr id="59" name="object 46"/>
          <p:cNvSpPr/>
          <p:nvPr/>
        </p:nvSpPr>
        <p:spPr>
          <a:xfrm>
            <a:off x="2781188" y="3109106"/>
            <a:ext cx="945515" cy="76200"/>
          </a:xfrm>
          <a:custGeom>
            <a:avLst/>
            <a:gdLst/>
            <a:ahLst/>
            <a:cxnLst/>
            <a:rect l="l" t="t" r="r" b="b"/>
            <a:pathLst>
              <a:path w="945514" h="76200">
                <a:moveTo>
                  <a:pt x="76200" y="25401"/>
                </a:moveTo>
                <a:lnTo>
                  <a:pt x="0" y="25401"/>
                </a:lnTo>
                <a:lnTo>
                  <a:pt x="0" y="50801"/>
                </a:lnTo>
                <a:lnTo>
                  <a:pt x="76200" y="50801"/>
                </a:lnTo>
                <a:lnTo>
                  <a:pt x="76200" y="25401"/>
                </a:lnTo>
                <a:close/>
              </a:path>
              <a:path w="945514" h="76200">
                <a:moveTo>
                  <a:pt x="177800" y="25401"/>
                </a:moveTo>
                <a:lnTo>
                  <a:pt x="101600" y="25401"/>
                </a:lnTo>
                <a:lnTo>
                  <a:pt x="101600" y="50801"/>
                </a:lnTo>
                <a:lnTo>
                  <a:pt x="177800" y="50801"/>
                </a:lnTo>
                <a:lnTo>
                  <a:pt x="177800" y="25401"/>
                </a:lnTo>
                <a:close/>
              </a:path>
              <a:path w="945514" h="76200">
                <a:moveTo>
                  <a:pt x="279400" y="25400"/>
                </a:moveTo>
                <a:lnTo>
                  <a:pt x="203200" y="25401"/>
                </a:lnTo>
                <a:lnTo>
                  <a:pt x="203200" y="50801"/>
                </a:lnTo>
                <a:lnTo>
                  <a:pt x="279400" y="50800"/>
                </a:lnTo>
                <a:lnTo>
                  <a:pt x="279400" y="25400"/>
                </a:lnTo>
                <a:close/>
              </a:path>
              <a:path w="945514" h="76200">
                <a:moveTo>
                  <a:pt x="381000" y="25400"/>
                </a:moveTo>
                <a:lnTo>
                  <a:pt x="304800" y="25400"/>
                </a:lnTo>
                <a:lnTo>
                  <a:pt x="304800" y="50800"/>
                </a:lnTo>
                <a:lnTo>
                  <a:pt x="381000" y="50800"/>
                </a:lnTo>
                <a:lnTo>
                  <a:pt x="381000" y="25400"/>
                </a:lnTo>
                <a:close/>
              </a:path>
              <a:path w="945514" h="76200">
                <a:moveTo>
                  <a:pt x="482600" y="25400"/>
                </a:moveTo>
                <a:lnTo>
                  <a:pt x="406400" y="25400"/>
                </a:lnTo>
                <a:lnTo>
                  <a:pt x="406400" y="50800"/>
                </a:lnTo>
                <a:lnTo>
                  <a:pt x="482600" y="50800"/>
                </a:lnTo>
                <a:lnTo>
                  <a:pt x="482600" y="25400"/>
                </a:lnTo>
                <a:close/>
              </a:path>
              <a:path w="945514" h="76200">
                <a:moveTo>
                  <a:pt x="584200" y="25400"/>
                </a:moveTo>
                <a:lnTo>
                  <a:pt x="508000" y="25400"/>
                </a:lnTo>
                <a:lnTo>
                  <a:pt x="508000" y="50800"/>
                </a:lnTo>
                <a:lnTo>
                  <a:pt x="584200" y="50800"/>
                </a:lnTo>
                <a:lnTo>
                  <a:pt x="584200" y="25400"/>
                </a:lnTo>
                <a:close/>
              </a:path>
              <a:path w="945514" h="76200">
                <a:moveTo>
                  <a:pt x="685800" y="25400"/>
                </a:moveTo>
                <a:lnTo>
                  <a:pt x="609600" y="25400"/>
                </a:lnTo>
                <a:lnTo>
                  <a:pt x="609600" y="50800"/>
                </a:lnTo>
                <a:lnTo>
                  <a:pt x="685800" y="50800"/>
                </a:lnTo>
                <a:lnTo>
                  <a:pt x="685800" y="25400"/>
                </a:lnTo>
                <a:close/>
              </a:path>
              <a:path w="945514" h="76200">
                <a:moveTo>
                  <a:pt x="787400" y="25400"/>
                </a:moveTo>
                <a:lnTo>
                  <a:pt x="711200" y="25400"/>
                </a:lnTo>
                <a:lnTo>
                  <a:pt x="711200" y="50800"/>
                </a:lnTo>
                <a:lnTo>
                  <a:pt x="787400" y="50800"/>
                </a:lnTo>
                <a:lnTo>
                  <a:pt x="787400" y="25400"/>
                </a:lnTo>
                <a:close/>
              </a:path>
              <a:path w="945514" h="76200">
                <a:moveTo>
                  <a:pt x="868799" y="0"/>
                </a:moveTo>
                <a:lnTo>
                  <a:pt x="868799" y="76200"/>
                </a:lnTo>
                <a:lnTo>
                  <a:pt x="919599" y="50800"/>
                </a:lnTo>
                <a:lnTo>
                  <a:pt x="881499" y="50800"/>
                </a:lnTo>
                <a:lnTo>
                  <a:pt x="881499" y="25400"/>
                </a:lnTo>
                <a:lnTo>
                  <a:pt x="919599" y="25400"/>
                </a:lnTo>
                <a:lnTo>
                  <a:pt x="868799" y="0"/>
                </a:lnTo>
                <a:close/>
              </a:path>
              <a:path w="945514" h="76200">
                <a:moveTo>
                  <a:pt x="868799" y="25400"/>
                </a:moveTo>
                <a:lnTo>
                  <a:pt x="812800" y="25400"/>
                </a:lnTo>
                <a:lnTo>
                  <a:pt x="812800" y="50800"/>
                </a:lnTo>
                <a:lnTo>
                  <a:pt x="868799" y="50800"/>
                </a:lnTo>
                <a:lnTo>
                  <a:pt x="868799" y="25400"/>
                </a:lnTo>
                <a:close/>
              </a:path>
              <a:path w="945514" h="76200">
                <a:moveTo>
                  <a:pt x="919599" y="25400"/>
                </a:moveTo>
                <a:lnTo>
                  <a:pt x="881499" y="25400"/>
                </a:lnTo>
                <a:lnTo>
                  <a:pt x="881499" y="50800"/>
                </a:lnTo>
                <a:lnTo>
                  <a:pt x="919599" y="50800"/>
                </a:lnTo>
                <a:lnTo>
                  <a:pt x="944999" y="38100"/>
                </a:lnTo>
                <a:lnTo>
                  <a:pt x="919599" y="25400"/>
                </a:lnTo>
                <a:close/>
              </a:path>
            </a:pathLst>
          </a:custGeom>
          <a:solidFill>
            <a:srgbClr val="000000"/>
          </a:solidFill>
        </p:spPr>
        <p:txBody>
          <a:bodyPr wrap="square" lIns="0" tIns="0" rIns="0" bIns="0" rtlCol="0"/>
          <a:p/>
        </p:txBody>
      </p:sp>
      <p:sp>
        <p:nvSpPr>
          <p:cNvPr id="60" name="object 47"/>
          <p:cNvSpPr/>
          <p:nvPr/>
        </p:nvSpPr>
        <p:spPr>
          <a:xfrm>
            <a:off x="3153713" y="2862649"/>
            <a:ext cx="199950" cy="200027"/>
          </a:xfrm>
          <a:prstGeom prst="rect">
            <a:avLst/>
          </a:prstGeom>
          <a:blipFill>
            <a:blip r:embed="rId7" cstate="print"/>
            <a:stretch>
              <a:fillRect/>
            </a:stretch>
          </a:blipFill>
        </p:spPr>
        <p:txBody>
          <a:bodyPr wrap="square" lIns="0" tIns="0" rIns="0" bIns="0" rtlCol="0"/>
          <a:p/>
        </p:txBody>
      </p:sp>
      <p:sp>
        <p:nvSpPr>
          <p:cNvPr id="62" name="object 48"/>
          <p:cNvSpPr txBox="1"/>
          <p:nvPr/>
        </p:nvSpPr>
        <p:spPr>
          <a:xfrm>
            <a:off x="3197331" y="2845943"/>
            <a:ext cx="113030" cy="208279"/>
          </a:xfrm>
          <a:prstGeom prst="rect">
            <a:avLst/>
          </a:prstGeom>
        </p:spPr>
        <p:txBody>
          <a:bodyPr vert="horz" wrap="square" lIns="0" tIns="12700" rIns="0" bIns="0" rtlCol="0">
            <a:spAutoFit/>
          </a:bodyPr>
          <a:p>
            <a:pPr marL="12700">
              <a:lnSpc>
                <a:spcPct val="100000"/>
              </a:lnSpc>
              <a:spcBef>
                <a:spcPts val="100"/>
              </a:spcBef>
            </a:pPr>
            <a:r>
              <a:rPr sz="1200" b="1" spc="-15" dirty="0">
                <a:latin typeface="Trebuchet MS" panose="020B0603020202020204"/>
                <a:cs typeface="Trebuchet MS" panose="020B0603020202020204"/>
              </a:rPr>
              <a:t>1</a:t>
            </a:r>
            <a:endParaRPr sz="1200">
              <a:latin typeface="Trebuchet MS" panose="020B0603020202020204"/>
              <a:cs typeface="Trebuchet MS" panose="020B0603020202020204"/>
            </a:endParaRPr>
          </a:p>
        </p:txBody>
      </p:sp>
      <p:sp>
        <p:nvSpPr>
          <p:cNvPr id="63" name="object 49"/>
          <p:cNvSpPr/>
          <p:nvPr/>
        </p:nvSpPr>
        <p:spPr>
          <a:xfrm>
            <a:off x="6232136" y="2671170"/>
            <a:ext cx="129539" cy="1016635"/>
          </a:xfrm>
          <a:custGeom>
            <a:avLst/>
            <a:gdLst/>
            <a:ahLst/>
            <a:cxnLst/>
            <a:rect l="l" t="t" r="r" b="b"/>
            <a:pathLst>
              <a:path w="129539" h="1016635">
                <a:moveTo>
                  <a:pt x="0" y="0"/>
                </a:moveTo>
                <a:lnTo>
                  <a:pt x="128916" y="0"/>
                </a:lnTo>
                <a:lnTo>
                  <a:pt x="128916" y="1016035"/>
                </a:lnTo>
                <a:lnTo>
                  <a:pt x="0" y="1016035"/>
                </a:lnTo>
                <a:lnTo>
                  <a:pt x="0" y="0"/>
                </a:lnTo>
                <a:close/>
              </a:path>
            </a:pathLst>
          </a:custGeom>
          <a:solidFill>
            <a:srgbClr val="BDDAF7"/>
          </a:solidFill>
        </p:spPr>
        <p:txBody>
          <a:bodyPr wrap="square" lIns="0" tIns="0" rIns="0" bIns="0" rtlCol="0"/>
          <a:p/>
        </p:txBody>
      </p:sp>
      <p:sp>
        <p:nvSpPr>
          <p:cNvPr id="64" name="object 50"/>
          <p:cNvSpPr/>
          <p:nvPr/>
        </p:nvSpPr>
        <p:spPr>
          <a:xfrm>
            <a:off x="6361052" y="2607205"/>
            <a:ext cx="64135" cy="1080135"/>
          </a:xfrm>
          <a:custGeom>
            <a:avLst/>
            <a:gdLst/>
            <a:ahLst/>
            <a:cxnLst/>
            <a:rect l="l" t="t" r="r" b="b"/>
            <a:pathLst>
              <a:path w="64135" h="1080135">
                <a:moveTo>
                  <a:pt x="63964" y="0"/>
                </a:moveTo>
                <a:lnTo>
                  <a:pt x="0" y="63964"/>
                </a:lnTo>
                <a:lnTo>
                  <a:pt x="0" y="1080000"/>
                </a:lnTo>
                <a:lnTo>
                  <a:pt x="63964" y="1016035"/>
                </a:lnTo>
                <a:lnTo>
                  <a:pt x="63964" y="0"/>
                </a:lnTo>
                <a:close/>
              </a:path>
            </a:pathLst>
          </a:custGeom>
          <a:solidFill>
            <a:srgbClr val="98AFC7"/>
          </a:solidFill>
        </p:spPr>
        <p:txBody>
          <a:bodyPr wrap="square" lIns="0" tIns="0" rIns="0" bIns="0" rtlCol="0"/>
          <a:p/>
        </p:txBody>
      </p:sp>
      <p:sp>
        <p:nvSpPr>
          <p:cNvPr id="65" name="object 51"/>
          <p:cNvSpPr/>
          <p:nvPr/>
        </p:nvSpPr>
        <p:spPr>
          <a:xfrm>
            <a:off x="6232136" y="2607205"/>
            <a:ext cx="193040" cy="64135"/>
          </a:xfrm>
          <a:custGeom>
            <a:avLst/>
            <a:gdLst/>
            <a:ahLst/>
            <a:cxnLst/>
            <a:rect l="l" t="t" r="r" b="b"/>
            <a:pathLst>
              <a:path w="193039" h="64135">
                <a:moveTo>
                  <a:pt x="192881" y="0"/>
                </a:moveTo>
                <a:lnTo>
                  <a:pt x="63966" y="0"/>
                </a:lnTo>
                <a:lnTo>
                  <a:pt x="0" y="63964"/>
                </a:lnTo>
                <a:lnTo>
                  <a:pt x="128916" y="63964"/>
                </a:lnTo>
                <a:lnTo>
                  <a:pt x="192881" y="0"/>
                </a:lnTo>
                <a:close/>
              </a:path>
            </a:pathLst>
          </a:custGeom>
          <a:solidFill>
            <a:srgbClr val="CAE1F9"/>
          </a:solidFill>
        </p:spPr>
        <p:txBody>
          <a:bodyPr wrap="square" lIns="0" tIns="0" rIns="0" bIns="0" rtlCol="0"/>
          <a:p/>
        </p:txBody>
      </p:sp>
      <p:sp>
        <p:nvSpPr>
          <p:cNvPr id="66" name="object 52"/>
          <p:cNvSpPr/>
          <p:nvPr/>
        </p:nvSpPr>
        <p:spPr>
          <a:xfrm>
            <a:off x="6232136" y="2607205"/>
            <a:ext cx="193040" cy="1080135"/>
          </a:xfrm>
          <a:custGeom>
            <a:avLst/>
            <a:gdLst/>
            <a:ahLst/>
            <a:cxnLst/>
            <a:rect l="l" t="t" r="r" b="b"/>
            <a:pathLst>
              <a:path w="193039" h="1080135">
                <a:moveTo>
                  <a:pt x="0" y="63964"/>
                </a:moveTo>
                <a:lnTo>
                  <a:pt x="63965" y="0"/>
                </a:lnTo>
                <a:lnTo>
                  <a:pt x="192881" y="0"/>
                </a:lnTo>
                <a:lnTo>
                  <a:pt x="192881" y="1016035"/>
                </a:lnTo>
                <a:lnTo>
                  <a:pt x="128915" y="1080000"/>
                </a:lnTo>
                <a:lnTo>
                  <a:pt x="0" y="1080000"/>
                </a:lnTo>
                <a:lnTo>
                  <a:pt x="0" y="63964"/>
                </a:lnTo>
                <a:close/>
              </a:path>
            </a:pathLst>
          </a:custGeom>
          <a:ln w="19050">
            <a:solidFill>
              <a:srgbClr val="000000"/>
            </a:solidFill>
          </a:ln>
        </p:spPr>
        <p:txBody>
          <a:bodyPr wrap="square" lIns="0" tIns="0" rIns="0" bIns="0" rtlCol="0"/>
          <a:p/>
        </p:txBody>
      </p:sp>
      <p:sp>
        <p:nvSpPr>
          <p:cNvPr id="67" name="object 53"/>
          <p:cNvSpPr/>
          <p:nvPr/>
        </p:nvSpPr>
        <p:spPr>
          <a:xfrm>
            <a:off x="6232136" y="2610380"/>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68" name="object 54"/>
          <p:cNvSpPr/>
          <p:nvPr/>
        </p:nvSpPr>
        <p:spPr>
          <a:xfrm>
            <a:off x="6361051" y="2671170"/>
            <a:ext cx="0" cy="1016635"/>
          </a:xfrm>
          <a:custGeom>
            <a:avLst/>
            <a:gdLst/>
            <a:ahLst/>
            <a:cxnLst/>
            <a:rect l="l" t="t" r="r" b="b"/>
            <a:pathLst>
              <a:path h="1016635">
                <a:moveTo>
                  <a:pt x="0" y="0"/>
                </a:moveTo>
                <a:lnTo>
                  <a:pt x="0" y="1016035"/>
                </a:lnTo>
              </a:path>
            </a:pathLst>
          </a:custGeom>
          <a:ln w="19050">
            <a:solidFill>
              <a:srgbClr val="000000"/>
            </a:solidFill>
          </a:ln>
        </p:spPr>
        <p:txBody>
          <a:bodyPr wrap="square" lIns="0" tIns="0" rIns="0" bIns="0" rtlCol="0"/>
          <a:p/>
        </p:txBody>
      </p:sp>
      <p:sp>
        <p:nvSpPr>
          <p:cNvPr id="69" name="object 55"/>
          <p:cNvSpPr/>
          <p:nvPr/>
        </p:nvSpPr>
        <p:spPr>
          <a:xfrm>
            <a:off x="5974266" y="2806170"/>
            <a:ext cx="129539" cy="746125"/>
          </a:xfrm>
          <a:custGeom>
            <a:avLst/>
            <a:gdLst/>
            <a:ahLst/>
            <a:cxnLst/>
            <a:rect l="l" t="t" r="r" b="b"/>
            <a:pathLst>
              <a:path w="129539" h="746125">
                <a:moveTo>
                  <a:pt x="0" y="0"/>
                </a:moveTo>
                <a:lnTo>
                  <a:pt x="128916" y="0"/>
                </a:lnTo>
                <a:lnTo>
                  <a:pt x="128916" y="746036"/>
                </a:lnTo>
                <a:lnTo>
                  <a:pt x="0" y="746036"/>
                </a:lnTo>
                <a:lnTo>
                  <a:pt x="0" y="0"/>
                </a:lnTo>
                <a:close/>
              </a:path>
            </a:pathLst>
          </a:custGeom>
          <a:solidFill>
            <a:srgbClr val="DEEDFB"/>
          </a:solidFill>
        </p:spPr>
        <p:txBody>
          <a:bodyPr wrap="square" lIns="0" tIns="0" rIns="0" bIns="0" rtlCol="0"/>
          <a:p/>
        </p:txBody>
      </p:sp>
      <p:sp>
        <p:nvSpPr>
          <p:cNvPr id="70" name="object 56"/>
          <p:cNvSpPr/>
          <p:nvPr/>
        </p:nvSpPr>
        <p:spPr>
          <a:xfrm>
            <a:off x="6103183" y="2742205"/>
            <a:ext cx="64135" cy="810260"/>
          </a:xfrm>
          <a:custGeom>
            <a:avLst/>
            <a:gdLst/>
            <a:ahLst/>
            <a:cxnLst/>
            <a:rect l="l" t="t" r="r" b="b"/>
            <a:pathLst>
              <a:path w="64135" h="810260">
                <a:moveTo>
                  <a:pt x="63964" y="0"/>
                </a:moveTo>
                <a:lnTo>
                  <a:pt x="0" y="63964"/>
                </a:lnTo>
                <a:lnTo>
                  <a:pt x="0" y="810000"/>
                </a:lnTo>
                <a:lnTo>
                  <a:pt x="63964" y="746036"/>
                </a:lnTo>
                <a:lnTo>
                  <a:pt x="63964" y="0"/>
                </a:lnTo>
                <a:close/>
              </a:path>
            </a:pathLst>
          </a:custGeom>
          <a:solidFill>
            <a:srgbClr val="B2BFCA"/>
          </a:solidFill>
        </p:spPr>
        <p:txBody>
          <a:bodyPr wrap="square" lIns="0" tIns="0" rIns="0" bIns="0" rtlCol="0"/>
          <a:p/>
        </p:txBody>
      </p:sp>
      <p:sp>
        <p:nvSpPr>
          <p:cNvPr id="71" name="object 57"/>
          <p:cNvSpPr/>
          <p:nvPr/>
        </p:nvSpPr>
        <p:spPr>
          <a:xfrm>
            <a:off x="5974266" y="2742205"/>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E4F1FC"/>
          </a:solidFill>
        </p:spPr>
        <p:txBody>
          <a:bodyPr wrap="square" lIns="0" tIns="0" rIns="0" bIns="0" rtlCol="0"/>
          <a:p/>
        </p:txBody>
      </p:sp>
      <p:sp>
        <p:nvSpPr>
          <p:cNvPr id="72" name="object 58"/>
          <p:cNvSpPr/>
          <p:nvPr/>
        </p:nvSpPr>
        <p:spPr>
          <a:xfrm>
            <a:off x="5974266" y="2742205"/>
            <a:ext cx="193040" cy="810260"/>
          </a:xfrm>
          <a:custGeom>
            <a:avLst/>
            <a:gdLst/>
            <a:ahLst/>
            <a:cxnLst/>
            <a:rect l="l" t="t" r="r" b="b"/>
            <a:pathLst>
              <a:path w="193039" h="810260">
                <a:moveTo>
                  <a:pt x="0" y="63964"/>
                </a:moveTo>
                <a:lnTo>
                  <a:pt x="63964" y="0"/>
                </a:lnTo>
                <a:lnTo>
                  <a:pt x="192881" y="0"/>
                </a:lnTo>
                <a:lnTo>
                  <a:pt x="192881" y="746035"/>
                </a:lnTo>
                <a:lnTo>
                  <a:pt x="128916" y="810000"/>
                </a:lnTo>
                <a:lnTo>
                  <a:pt x="0" y="810000"/>
                </a:lnTo>
                <a:lnTo>
                  <a:pt x="0" y="63964"/>
                </a:lnTo>
                <a:close/>
              </a:path>
            </a:pathLst>
          </a:custGeom>
          <a:ln w="19050">
            <a:solidFill>
              <a:srgbClr val="000000"/>
            </a:solidFill>
          </a:ln>
        </p:spPr>
        <p:txBody>
          <a:bodyPr wrap="square" lIns="0" tIns="0" rIns="0" bIns="0" rtlCol="0"/>
          <a:p/>
        </p:txBody>
      </p:sp>
      <p:sp>
        <p:nvSpPr>
          <p:cNvPr id="73" name="object 59"/>
          <p:cNvSpPr/>
          <p:nvPr/>
        </p:nvSpPr>
        <p:spPr>
          <a:xfrm>
            <a:off x="5974080" y="2741930"/>
            <a:ext cx="193040" cy="76200"/>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74" name="object 60"/>
          <p:cNvSpPr/>
          <p:nvPr/>
        </p:nvSpPr>
        <p:spPr>
          <a:xfrm>
            <a:off x="6103182" y="2806170"/>
            <a:ext cx="0" cy="746125"/>
          </a:xfrm>
          <a:custGeom>
            <a:avLst/>
            <a:gdLst/>
            <a:ahLst/>
            <a:cxnLst/>
            <a:rect l="l" t="t" r="r" b="b"/>
            <a:pathLst>
              <a:path h="746125">
                <a:moveTo>
                  <a:pt x="0" y="0"/>
                </a:moveTo>
                <a:lnTo>
                  <a:pt x="0" y="746035"/>
                </a:lnTo>
              </a:path>
            </a:pathLst>
          </a:custGeom>
          <a:ln w="19050">
            <a:solidFill>
              <a:srgbClr val="000000"/>
            </a:solidFill>
          </a:ln>
        </p:spPr>
        <p:txBody>
          <a:bodyPr wrap="square" lIns="0" tIns="0" rIns="0" bIns="0" rtlCol="0"/>
          <a:p/>
        </p:txBody>
      </p:sp>
      <p:sp>
        <p:nvSpPr>
          <p:cNvPr id="75" name="object 61"/>
          <p:cNvSpPr/>
          <p:nvPr/>
        </p:nvSpPr>
        <p:spPr>
          <a:xfrm>
            <a:off x="6490007" y="2873670"/>
            <a:ext cx="129539" cy="611505"/>
          </a:xfrm>
          <a:custGeom>
            <a:avLst/>
            <a:gdLst/>
            <a:ahLst/>
            <a:cxnLst/>
            <a:rect l="l" t="t" r="r" b="b"/>
            <a:pathLst>
              <a:path w="129539" h="611505">
                <a:moveTo>
                  <a:pt x="0" y="0"/>
                </a:moveTo>
                <a:lnTo>
                  <a:pt x="128915" y="0"/>
                </a:lnTo>
                <a:lnTo>
                  <a:pt x="128915" y="611035"/>
                </a:lnTo>
                <a:lnTo>
                  <a:pt x="0" y="611035"/>
                </a:lnTo>
                <a:lnTo>
                  <a:pt x="0" y="0"/>
                </a:lnTo>
                <a:close/>
              </a:path>
            </a:pathLst>
          </a:custGeom>
          <a:solidFill>
            <a:srgbClr val="9DC8F3"/>
          </a:solidFill>
        </p:spPr>
        <p:txBody>
          <a:bodyPr wrap="square" lIns="0" tIns="0" rIns="0" bIns="0" rtlCol="0"/>
          <a:p/>
        </p:txBody>
      </p:sp>
      <p:sp>
        <p:nvSpPr>
          <p:cNvPr id="76" name="object 62"/>
          <p:cNvSpPr/>
          <p:nvPr/>
        </p:nvSpPr>
        <p:spPr>
          <a:xfrm>
            <a:off x="6618922" y="2809706"/>
            <a:ext cx="64135" cy="675005"/>
          </a:xfrm>
          <a:custGeom>
            <a:avLst/>
            <a:gdLst/>
            <a:ahLst/>
            <a:cxnLst/>
            <a:rect l="l" t="t" r="r" b="b"/>
            <a:pathLst>
              <a:path w="64135" h="675005">
                <a:moveTo>
                  <a:pt x="63966" y="0"/>
                </a:moveTo>
                <a:lnTo>
                  <a:pt x="0" y="63964"/>
                </a:lnTo>
                <a:lnTo>
                  <a:pt x="0" y="674999"/>
                </a:lnTo>
                <a:lnTo>
                  <a:pt x="63966" y="611035"/>
                </a:lnTo>
                <a:lnTo>
                  <a:pt x="63966" y="0"/>
                </a:lnTo>
                <a:close/>
              </a:path>
            </a:pathLst>
          </a:custGeom>
          <a:solidFill>
            <a:srgbClr val="7EA1C3"/>
          </a:solidFill>
        </p:spPr>
        <p:txBody>
          <a:bodyPr wrap="square" lIns="0" tIns="0" rIns="0" bIns="0" rtlCol="0"/>
          <a:p/>
        </p:txBody>
      </p:sp>
      <p:sp>
        <p:nvSpPr>
          <p:cNvPr id="77" name="object 63"/>
          <p:cNvSpPr/>
          <p:nvPr/>
        </p:nvSpPr>
        <p:spPr>
          <a:xfrm>
            <a:off x="6490007" y="2809706"/>
            <a:ext cx="193040" cy="64135"/>
          </a:xfrm>
          <a:custGeom>
            <a:avLst/>
            <a:gdLst/>
            <a:ahLst/>
            <a:cxnLst/>
            <a:rect l="l" t="t" r="r" b="b"/>
            <a:pathLst>
              <a:path w="193039" h="64135">
                <a:moveTo>
                  <a:pt x="192881" y="0"/>
                </a:moveTo>
                <a:lnTo>
                  <a:pt x="63964" y="0"/>
                </a:lnTo>
                <a:lnTo>
                  <a:pt x="0" y="63964"/>
                </a:lnTo>
                <a:lnTo>
                  <a:pt x="128915" y="63964"/>
                </a:lnTo>
                <a:lnTo>
                  <a:pt x="192881" y="0"/>
                </a:lnTo>
                <a:close/>
              </a:path>
            </a:pathLst>
          </a:custGeom>
          <a:solidFill>
            <a:srgbClr val="B0D3F5"/>
          </a:solidFill>
        </p:spPr>
        <p:txBody>
          <a:bodyPr wrap="square" lIns="0" tIns="0" rIns="0" bIns="0" rtlCol="0"/>
          <a:p/>
        </p:txBody>
      </p:sp>
      <p:sp>
        <p:nvSpPr>
          <p:cNvPr id="78" name="object 64"/>
          <p:cNvSpPr/>
          <p:nvPr/>
        </p:nvSpPr>
        <p:spPr>
          <a:xfrm>
            <a:off x="6490007" y="2809706"/>
            <a:ext cx="193040" cy="675005"/>
          </a:xfrm>
          <a:custGeom>
            <a:avLst/>
            <a:gdLst/>
            <a:ahLst/>
            <a:cxnLst/>
            <a:rect l="l" t="t" r="r" b="b"/>
            <a:pathLst>
              <a:path w="193039" h="675005">
                <a:moveTo>
                  <a:pt x="0" y="63964"/>
                </a:moveTo>
                <a:lnTo>
                  <a:pt x="63964" y="0"/>
                </a:lnTo>
                <a:lnTo>
                  <a:pt x="192881" y="0"/>
                </a:lnTo>
                <a:lnTo>
                  <a:pt x="192881" y="611035"/>
                </a:lnTo>
                <a:lnTo>
                  <a:pt x="128916" y="675000"/>
                </a:lnTo>
                <a:lnTo>
                  <a:pt x="0" y="675000"/>
                </a:lnTo>
                <a:lnTo>
                  <a:pt x="0" y="63964"/>
                </a:lnTo>
                <a:close/>
              </a:path>
            </a:pathLst>
          </a:custGeom>
          <a:ln w="19050">
            <a:solidFill>
              <a:srgbClr val="000000"/>
            </a:solidFill>
          </a:ln>
        </p:spPr>
        <p:txBody>
          <a:bodyPr wrap="square" lIns="0" tIns="0" rIns="0" bIns="0" rtlCol="0"/>
          <a:p/>
        </p:txBody>
      </p:sp>
      <p:sp>
        <p:nvSpPr>
          <p:cNvPr id="79" name="object 65"/>
          <p:cNvSpPr/>
          <p:nvPr/>
        </p:nvSpPr>
        <p:spPr>
          <a:xfrm>
            <a:off x="6489700" y="2809875"/>
            <a:ext cx="193040" cy="76200"/>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80" name="object 66"/>
          <p:cNvSpPr/>
          <p:nvPr/>
        </p:nvSpPr>
        <p:spPr>
          <a:xfrm>
            <a:off x="6618923" y="2873670"/>
            <a:ext cx="0" cy="611505"/>
          </a:xfrm>
          <a:custGeom>
            <a:avLst/>
            <a:gdLst/>
            <a:ahLst/>
            <a:cxnLst/>
            <a:rect l="l" t="t" r="r" b="b"/>
            <a:pathLst>
              <a:path h="611505">
                <a:moveTo>
                  <a:pt x="0" y="0"/>
                </a:moveTo>
                <a:lnTo>
                  <a:pt x="0" y="611035"/>
                </a:lnTo>
              </a:path>
            </a:pathLst>
          </a:custGeom>
          <a:ln w="19050">
            <a:solidFill>
              <a:srgbClr val="000000"/>
            </a:solidFill>
          </a:ln>
        </p:spPr>
        <p:txBody>
          <a:bodyPr wrap="square" lIns="0" tIns="0" rIns="0" bIns="0" rtlCol="0"/>
          <a:p/>
        </p:txBody>
      </p:sp>
      <p:sp>
        <p:nvSpPr>
          <p:cNvPr id="81" name="object 67"/>
          <p:cNvSpPr/>
          <p:nvPr/>
        </p:nvSpPr>
        <p:spPr>
          <a:xfrm>
            <a:off x="5716398" y="2941171"/>
            <a:ext cx="129539" cy="476250"/>
          </a:xfrm>
          <a:custGeom>
            <a:avLst/>
            <a:gdLst/>
            <a:ahLst/>
            <a:cxnLst/>
            <a:rect l="l" t="t" r="r" b="b"/>
            <a:pathLst>
              <a:path w="129539" h="476250">
                <a:moveTo>
                  <a:pt x="0" y="0"/>
                </a:moveTo>
                <a:lnTo>
                  <a:pt x="128915" y="0"/>
                </a:lnTo>
                <a:lnTo>
                  <a:pt x="128915" y="476034"/>
                </a:lnTo>
                <a:lnTo>
                  <a:pt x="0" y="476034"/>
                </a:lnTo>
                <a:lnTo>
                  <a:pt x="0" y="0"/>
                </a:lnTo>
                <a:close/>
              </a:path>
            </a:pathLst>
          </a:custGeom>
          <a:solidFill>
            <a:srgbClr val="E4E6EA"/>
          </a:solidFill>
        </p:spPr>
        <p:txBody>
          <a:bodyPr wrap="square" lIns="0" tIns="0" rIns="0" bIns="0" rtlCol="0"/>
          <a:p/>
        </p:txBody>
      </p:sp>
      <p:sp>
        <p:nvSpPr>
          <p:cNvPr id="82" name="object 68"/>
          <p:cNvSpPr/>
          <p:nvPr/>
        </p:nvSpPr>
        <p:spPr>
          <a:xfrm>
            <a:off x="5845313" y="2877205"/>
            <a:ext cx="64135" cy="540385"/>
          </a:xfrm>
          <a:custGeom>
            <a:avLst/>
            <a:gdLst/>
            <a:ahLst/>
            <a:cxnLst/>
            <a:rect l="l" t="t" r="r" b="b"/>
            <a:pathLst>
              <a:path w="64135" h="540385">
                <a:moveTo>
                  <a:pt x="63966" y="0"/>
                </a:moveTo>
                <a:lnTo>
                  <a:pt x="0" y="63966"/>
                </a:lnTo>
                <a:lnTo>
                  <a:pt x="0" y="540000"/>
                </a:lnTo>
                <a:lnTo>
                  <a:pt x="63966" y="476035"/>
                </a:lnTo>
                <a:lnTo>
                  <a:pt x="63966" y="0"/>
                </a:lnTo>
                <a:close/>
              </a:path>
            </a:pathLst>
          </a:custGeom>
          <a:solidFill>
            <a:srgbClr val="B7B9BC"/>
          </a:solidFill>
        </p:spPr>
        <p:txBody>
          <a:bodyPr wrap="square" lIns="0" tIns="0" rIns="0" bIns="0" rtlCol="0"/>
          <a:p/>
        </p:txBody>
      </p:sp>
      <p:sp>
        <p:nvSpPr>
          <p:cNvPr id="83" name="object 69"/>
          <p:cNvSpPr/>
          <p:nvPr/>
        </p:nvSpPr>
        <p:spPr>
          <a:xfrm>
            <a:off x="5716398" y="2877205"/>
            <a:ext cx="193040" cy="64135"/>
          </a:xfrm>
          <a:custGeom>
            <a:avLst/>
            <a:gdLst/>
            <a:ahLst/>
            <a:cxnLst/>
            <a:rect l="l" t="t" r="r" b="b"/>
            <a:pathLst>
              <a:path w="193039" h="64135">
                <a:moveTo>
                  <a:pt x="192881" y="0"/>
                </a:moveTo>
                <a:lnTo>
                  <a:pt x="63964" y="0"/>
                </a:lnTo>
                <a:lnTo>
                  <a:pt x="0" y="63966"/>
                </a:lnTo>
                <a:lnTo>
                  <a:pt x="128915" y="63966"/>
                </a:lnTo>
                <a:lnTo>
                  <a:pt x="192881" y="0"/>
                </a:lnTo>
                <a:close/>
              </a:path>
            </a:pathLst>
          </a:custGeom>
          <a:solidFill>
            <a:srgbClr val="E9EBEE"/>
          </a:solidFill>
        </p:spPr>
        <p:txBody>
          <a:bodyPr wrap="square" lIns="0" tIns="0" rIns="0" bIns="0" rtlCol="0"/>
          <a:p/>
        </p:txBody>
      </p:sp>
      <p:sp>
        <p:nvSpPr>
          <p:cNvPr id="84" name="object 70"/>
          <p:cNvSpPr/>
          <p:nvPr/>
        </p:nvSpPr>
        <p:spPr>
          <a:xfrm>
            <a:off x="5716398" y="2877205"/>
            <a:ext cx="193040" cy="540385"/>
          </a:xfrm>
          <a:custGeom>
            <a:avLst/>
            <a:gdLst/>
            <a:ahLst/>
            <a:cxnLst/>
            <a:rect l="l" t="t" r="r" b="b"/>
            <a:pathLst>
              <a:path w="193039" h="540385">
                <a:moveTo>
                  <a:pt x="0" y="63964"/>
                </a:moveTo>
                <a:lnTo>
                  <a:pt x="63965" y="0"/>
                </a:lnTo>
                <a:lnTo>
                  <a:pt x="192881" y="0"/>
                </a:lnTo>
                <a:lnTo>
                  <a:pt x="192881" y="476035"/>
                </a:lnTo>
                <a:lnTo>
                  <a:pt x="128915" y="540000"/>
                </a:lnTo>
                <a:lnTo>
                  <a:pt x="0" y="540000"/>
                </a:lnTo>
                <a:lnTo>
                  <a:pt x="0" y="63964"/>
                </a:lnTo>
                <a:close/>
              </a:path>
            </a:pathLst>
          </a:custGeom>
          <a:ln w="19050">
            <a:solidFill>
              <a:srgbClr val="000000"/>
            </a:solidFill>
          </a:ln>
        </p:spPr>
        <p:txBody>
          <a:bodyPr wrap="square" lIns="0" tIns="0" rIns="0" bIns="0" rtlCol="0"/>
          <a:p/>
        </p:txBody>
      </p:sp>
      <p:sp>
        <p:nvSpPr>
          <p:cNvPr id="85" name="object 71"/>
          <p:cNvSpPr/>
          <p:nvPr/>
        </p:nvSpPr>
        <p:spPr>
          <a:xfrm>
            <a:off x="5716270" y="2877185"/>
            <a:ext cx="193040" cy="76200"/>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86" name="object 72"/>
          <p:cNvSpPr/>
          <p:nvPr/>
        </p:nvSpPr>
        <p:spPr>
          <a:xfrm>
            <a:off x="5845314" y="2941170"/>
            <a:ext cx="0" cy="476250"/>
          </a:xfrm>
          <a:custGeom>
            <a:avLst/>
            <a:gdLst/>
            <a:ahLst/>
            <a:cxnLst/>
            <a:rect l="l" t="t" r="r" b="b"/>
            <a:pathLst>
              <a:path h="476250">
                <a:moveTo>
                  <a:pt x="0" y="0"/>
                </a:moveTo>
                <a:lnTo>
                  <a:pt x="0" y="476035"/>
                </a:lnTo>
              </a:path>
            </a:pathLst>
          </a:custGeom>
          <a:ln w="19050">
            <a:solidFill>
              <a:srgbClr val="000000"/>
            </a:solidFill>
          </a:ln>
        </p:spPr>
        <p:txBody>
          <a:bodyPr wrap="square" lIns="0" tIns="0" rIns="0" bIns="0" rtlCol="0"/>
          <a:p/>
        </p:txBody>
      </p:sp>
      <p:sp>
        <p:nvSpPr>
          <p:cNvPr id="87" name="object 73"/>
          <p:cNvSpPr/>
          <p:nvPr/>
        </p:nvSpPr>
        <p:spPr>
          <a:xfrm>
            <a:off x="4761974" y="3109104"/>
            <a:ext cx="945515" cy="76200"/>
          </a:xfrm>
          <a:custGeom>
            <a:avLst/>
            <a:gdLst/>
            <a:ahLst/>
            <a:cxnLst/>
            <a:rect l="l" t="t" r="r" b="b"/>
            <a:pathLst>
              <a:path w="945514" h="76200">
                <a:moveTo>
                  <a:pt x="76200" y="25401"/>
                </a:moveTo>
                <a:lnTo>
                  <a:pt x="0" y="25401"/>
                </a:lnTo>
                <a:lnTo>
                  <a:pt x="0" y="50801"/>
                </a:lnTo>
                <a:lnTo>
                  <a:pt x="76200" y="50801"/>
                </a:lnTo>
                <a:lnTo>
                  <a:pt x="76200" y="25401"/>
                </a:lnTo>
                <a:close/>
              </a:path>
              <a:path w="945514" h="76200">
                <a:moveTo>
                  <a:pt x="177800" y="25401"/>
                </a:moveTo>
                <a:lnTo>
                  <a:pt x="101600" y="25401"/>
                </a:lnTo>
                <a:lnTo>
                  <a:pt x="101600" y="50801"/>
                </a:lnTo>
                <a:lnTo>
                  <a:pt x="177800" y="50801"/>
                </a:lnTo>
                <a:lnTo>
                  <a:pt x="177800" y="25401"/>
                </a:lnTo>
                <a:close/>
              </a:path>
              <a:path w="945514" h="76200">
                <a:moveTo>
                  <a:pt x="279400" y="25401"/>
                </a:moveTo>
                <a:lnTo>
                  <a:pt x="203200" y="25401"/>
                </a:lnTo>
                <a:lnTo>
                  <a:pt x="203200" y="50801"/>
                </a:lnTo>
                <a:lnTo>
                  <a:pt x="279400" y="50801"/>
                </a:lnTo>
                <a:lnTo>
                  <a:pt x="279400" y="25401"/>
                </a:lnTo>
                <a:close/>
              </a:path>
              <a:path w="945514" h="76200">
                <a:moveTo>
                  <a:pt x="381000" y="25401"/>
                </a:moveTo>
                <a:lnTo>
                  <a:pt x="304800" y="25401"/>
                </a:lnTo>
                <a:lnTo>
                  <a:pt x="304800" y="50801"/>
                </a:lnTo>
                <a:lnTo>
                  <a:pt x="381000" y="50801"/>
                </a:lnTo>
                <a:lnTo>
                  <a:pt x="381000" y="25401"/>
                </a:lnTo>
                <a:close/>
              </a:path>
              <a:path w="945514" h="76200">
                <a:moveTo>
                  <a:pt x="482600" y="25401"/>
                </a:moveTo>
                <a:lnTo>
                  <a:pt x="406400" y="25401"/>
                </a:lnTo>
                <a:lnTo>
                  <a:pt x="406400" y="50801"/>
                </a:lnTo>
                <a:lnTo>
                  <a:pt x="482600" y="50801"/>
                </a:lnTo>
                <a:lnTo>
                  <a:pt x="482600" y="25401"/>
                </a:lnTo>
                <a:close/>
              </a:path>
              <a:path w="945514" h="76200">
                <a:moveTo>
                  <a:pt x="584200" y="25400"/>
                </a:moveTo>
                <a:lnTo>
                  <a:pt x="508000" y="25401"/>
                </a:lnTo>
                <a:lnTo>
                  <a:pt x="508000" y="50801"/>
                </a:lnTo>
                <a:lnTo>
                  <a:pt x="584200" y="50800"/>
                </a:lnTo>
                <a:lnTo>
                  <a:pt x="584200" y="25400"/>
                </a:lnTo>
                <a:close/>
              </a:path>
              <a:path w="945514" h="76200">
                <a:moveTo>
                  <a:pt x="685800" y="25400"/>
                </a:moveTo>
                <a:lnTo>
                  <a:pt x="609600" y="25400"/>
                </a:lnTo>
                <a:lnTo>
                  <a:pt x="609600" y="50800"/>
                </a:lnTo>
                <a:lnTo>
                  <a:pt x="685800" y="50800"/>
                </a:lnTo>
                <a:lnTo>
                  <a:pt x="685800" y="25400"/>
                </a:lnTo>
                <a:close/>
              </a:path>
              <a:path w="945514" h="76200">
                <a:moveTo>
                  <a:pt x="787400" y="25400"/>
                </a:moveTo>
                <a:lnTo>
                  <a:pt x="711200" y="25400"/>
                </a:lnTo>
                <a:lnTo>
                  <a:pt x="711200" y="50800"/>
                </a:lnTo>
                <a:lnTo>
                  <a:pt x="787400" y="50800"/>
                </a:lnTo>
                <a:lnTo>
                  <a:pt x="787400" y="25400"/>
                </a:lnTo>
                <a:close/>
              </a:path>
              <a:path w="945514" h="76200">
                <a:moveTo>
                  <a:pt x="868800" y="0"/>
                </a:moveTo>
                <a:lnTo>
                  <a:pt x="868800" y="76200"/>
                </a:lnTo>
                <a:lnTo>
                  <a:pt x="919600" y="50800"/>
                </a:lnTo>
                <a:lnTo>
                  <a:pt x="881500" y="50800"/>
                </a:lnTo>
                <a:lnTo>
                  <a:pt x="881500" y="25400"/>
                </a:lnTo>
                <a:lnTo>
                  <a:pt x="919600" y="25400"/>
                </a:lnTo>
                <a:lnTo>
                  <a:pt x="868800" y="0"/>
                </a:lnTo>
                <a:close/>
              </a:path>
              <a:path w="945514" h="76200">
                <a:moveTo>
                  <a:pt x="868800" y="25400"/>
                </a:moveTo>
                <a:lnTo>
                  <a:pt x="812800" y="25400"/>
                </a:lnTo>
                <a:lnTo>
                  <a:pt x="812800" y="50800"/>
                </a:lnTo>
                <a:lnTo>
                  <a:pt x="868800" y="50800"/>
                </a:lnTo>
                <a:lnTo>
                  <a:pt x="868800" y="25400"/>
                </a:lnTo>
                <a:close/>
              </a:path>
              <a:path w="945514" h="76200">
                <a:moveTo>
                  <a:pt x="919600" y="25400"/>
                </a:moveTo>
                <a:lnTo>
                  <a:pt x="881500" y="25400"/>
                </a:lnTo>
                <a:lnTo>
                  <a:pt x="881500" y="50800"/>
                </a:lnTo>
                <a:lnTo>
                  <a:pt x="919600" y="50800"/>
                </a:lnTo>
                <a:lnTo>
                  <a:pt x="945000" y="38100"/>
                </a:lnTo>
                <a:lnTo>
                  <a:pt x="919600" y="25400"/>
                </a:lnTo>
                <a:close/>
              </a:path>
            </a:pathLst>
          </a:custGeom>
          <a:solidFill>
            <a:srgbClr val="000000"/>
          </a:solidFill>
        </p:spPr>
        <p:txBody>
          <a:bodyPr wrap="square" lIns="0" tIns="0" rIns="0" bIns="0" rtlCol="0"/>
          <a:p/>
        </p:txBody>
      </p:sp>
      <p:sp>
        <p:nvSpPr>
          <p:cNvPr id="88" name="object 74"/>
          <p:cNvSpPr txBox="1"/>
          <p:nvPr/>
        </p:nvSpPr>
        <p:spPr>
          <a:xfrm>
            <a:off x="4784016" y="3193415"/>
            <a:ext cx="862330" cy="196850"/>
          </a:xfrm>
          <a:prstGeom prst="rect">
            <a:avLst/>
          </a:prstGeom>
        </p:spPr>
        <p:txBody>
          <a:bodyPr vert="horz" wrap="square" lIns="0" tIns="12700" rIns="0" bIns="0" rtlCol="0">
            <a:spAutoFit/>
          </a:bodyPr>
          <a:p>
            <a:pPr marL="12700">
              <a:lnSpc>
                <a:spcPct val="100000"/>
              </a:lnSpc>
              <a:spcBef>
                <a:spcPts val="100"/>
              </a:spcBef>
            </a:pPr>
            <a:r>
              <a:rPr lang="zh-CN" sz="1200" b="1" spc="35" dirty="0">
                <a:latin typeface="Trebuchet MS" panose="020B0603020202020204"/>
                <a:cs typeface="Trebuchet MS" panose="020B0603020202020204"/>
              </a:rPr>
              <a:t>用参数</a:t>
            </a:r>
            <a:r>
              <a:rPr lang="zh-CN" sz="1200" b="1" spc="35" dirty="0">
                <a:latin typeface="Trebuchet MS" panose="020B0603020202020204"/>
                <a:cs typeface="Trebuchet MS" panose="020B0603020202020204"/>
              </a:rPr>
              <a:t>表示</a:t>
            </a:r>
            <a:endParaRPr lang="zh-CN" sz="1200" b="1" spc="35" dirty="0">
              <a:latin typeface="Trebuchet MS" panose="020B0603020202020204"/>
              <a:cs typeface="Trebuchet MS" panose="020B0603020202020204"/>
            </a:endParaRPr>
          </a:p>
        </p:txBody>
      </p:sp>
      <p:sp>
        <p:nvSpPr>
          <p:cNvPr id="89" name="object 75"/>
          <p:cNvSpPr/>
          <p:nvPr/>
        </p:nvSpPr>
        <p:spPr>
          <a:xfrm>
            <a:off x="5134499" y="2862649"/>
            <a:ext cx="199950" cy="200027"/>
          </a:xfrm>
          <a:prstGeom prst="rect">
            <a:avLst/>
          </a:prstGeom>
          <a:blipFill>
            <a:blip r:embed="rId7" cstate="print"/>
            <a:stretch>
              <a:fillRect/>
            </a:stretch>
          </a:blipFill>
        </p:spPr>
        <p:txBody>
          <a:bodyPr wrap="square" lIns="0" tIns="0" rIns="0" bIns="0" rtlCol="0"/>
          <a:p/>
        </p:txBody>
      </p:sp>
      <p:sp>
        <p:nvSpPr>
          <p:cNvPr id="90" name="object 76"/>
          <p:cNvSpPr txBox="1"/>
          <p:nvPr/>
        </p:nvSpPr>
        <p:spPr>
          <a:xfrm>
            <a:off x="5178118" y="2845943"/>
            <a:ext cx="113030" cy="208279"/>
          </a:xfrm>
          <a:prstGeom prst="rect">
            <a:avLst/>
          </a:prstGeom>
        </p:spPr>
        <p:txBody>
          <a:bodyPr vert="horz" wrap="square" lIns="0" tIns="12700" rIns="0" bIns="0" rtlCol="0">
            <a:spAutoFit/>
          </a:bodyPr>
          <a:p>
            <a:pPr marL="12700">
              <a:lnSpc>
                <a:spcPct val="100000"/>
              </a:lnSpc>
              <a:spcBef>
                <a:spcPts val="100"/>
              </a:spcBef>
            </a:pPr>
            <a:r>
              <a:rPr sz="1200" b="1" spc="-15" dirty="0">
                <a:latin typeface="Trebuchet MS" panose="020B0603020202020204"/>
                <a:cs typeface="Trebuchet MS" panose="020B0603020202020204"/>
              </a:rPr>
              <a:t>2</a:t>
            </a:r>
            <a:endParaRPr sz="1200">
              <a:latin typeface="Trebuchet MS" panose="020B0603020202020204"/>
              <a:cs typeface="Trebuchet MS" panose="020B0603020202020204"/>
            </a:endParaRPr>
          </a:p>
        </p:txBody>
      </p:sp>
      <p:sp>
        <p:nvSpPr>
          <p:cNvPr id="97" name="object 83"/>
          <p:cNvSpPr txBox="1"/>
          <p:nvPr/>
        </p:nvSpPr>
        <p:spPr>
          <a:xfrm>
            <a:off x="2964091" y="3671950"/>
            <a:ext cx="3280410" cy="289560"/>
          </a:xfrm>
          <a:prstGeom prst="rect">
            <a:avLst/>
          </a:prstGeom>
        </p:spPr>
        <p:txBody>
          <a:bodyPr vert="horz" wrap="square" lIns="0" tIns="12700" rIns="0" bIns="0" rtlCol="0">
            <a:spAutoFit/>
          </a:bodyPr>
          <a:p>
            <a:pPr marL="12700">
              <a:lnSpc>
                <a:spcPct val="100000"/>
              </a:lnSpc>
              <a:spcBef>
                <a:spcPts val="100"/>
              </a:spcBef>
            </a:pPr>
            <a:r>
              <a:rPr sz="1800" b="1" i="1" spc="-5" dirty="0">
                <a:latin typeface="Times New Roman" panose="02020603050405020304"/>
                <a:cs typeface="Times New Roman" panose="02020603050405020304"/>
              </a:rPr>
              <a:t>S</a:t>
            </a:r>
            <a:r>
              <a:rPr sz="1800" b="1" spc="-5" dirty="0">
                <a:latin typeface="Times New Roman" panose="02020603050405020304"/>
                <a:cs typeface="Times New Roman" panose="02020603050405020304"/>
              </a:rPr>
              <a:t>: </a:t>
            </a:r>
            <a:r>
              <a:rPr lang="zh-CN" sz="1600" spc="-20" dirty="0">
                <a:latin typeface="Trebuchet MS" panose="020B0603020202020204"/>
                <a:cs typeface="Trebuchet MS" panose="020B0603020202020204"/>
              </a:rPr>
              <a:t>用户定义的模型</a:t>
            </a:r>
            <a:r>
              <a:rPr lang="zh-CN" sz="1600" spc="-20" dirty="0">
                <a:latin typeface="Trebuchet MS" panose="020B0603020202020204"/>
                <a:cs typeface="Trebuchet MS" panose="020B0603020202020204"/>
              </a:rPr>
              <a:t>缩放比例</a:t>
            </a:r>
            <a:endParaRPr lang="zh-CN" sz="1600" spc="-20" dirty="0">
              <a:latin typeface="Trebuchet MS" panose="020B0603020202020204"/>
              <a:cs typeface="Trebuchet MS" panose="020B0603020202020204"/>
            </a:endParaRPr>
          </a:p>
        </p:txBody>
      </p:sp>
      <p:sp>
        <p:nvSpPr>
          <p:cNvPr id="98" name="object 3"/>
          <p:cNvSpPr/>
          <p:nvPr/>
        </p:nvSpPr>
        <p:spPr>
          <a:xfrm>
            <a:off x="5538790" y="4932150"/>
            <a:ext cx="129539" cy="476250"/>
          </a:xfrm>
          <a:custGeom>
            <a:avLst/>
            <a:gdLst/>
            <a:ahLst/>
            <a:cxnLst/>
            <a:rect l="l" t="t" r="r" b="b"/>
            <a:pathLst>
              <a:path w="129539" h="476250">
                <a:moveTo>
                  <a:pt x="0" y="0"/>
                </a:moveTo>
                <a:lnTo>
                  <a:pt x="128916" y="0"/>
                </a:lnTo>
                <a:lnTo>
                  <a:pt x="128916" y="476034"/>
                </a:lnTo>
                <a:lnTo>
                  <a:pt x="0" y="476034"/>
                </a:lnTo>
                <a:lnTo>
                  <a:pt x="0" y="0"/>
                </a:lnTo>
                <a:close/>
              </a:path>
            </a:pathLst>
          </a:custGeom>
          <a:solidFill>
            <a:srgbClr val="E4E6EA"/>
          </a:solidFill>
        </p:spPr>
        <p:txBody>
          <a:bodyPr wrap="square" lIns="0" tIns="0" rIns="0" bIns="0" rtlCol="0"/>
          <a:p/>
        </p:txBody>
      </p:sp>
      <p:sp>
        <p:nvSpPr>
          <p:cNvPr id="99" name="object 4"/>
          <p:cNvSpPr/>
          <p:nvPr/>
        </p:nvSpPr>
        <p:spPr>
          <a:xfrm>
            <a:off x="5667706" y="4868184"/>
            <a:ext cx="64135" cy="540385"/>
          </a:xfrm>
          <a:custGeom>
            <a:avLst/>
            <a:gdLst/>
            <a:ahLst/>
            <a:cxnLst/>
            <a:rect l="l" t="t" r="r" b="b"/>
            <a:pathLst>
              <a:path w="64135" h="540385">
                <a:moveTo>
                  <a:pt x="63964" y="0"/>
                </a:moveTo>
                <a:lnTo>
                  <a:pt x="0" y="63966"/>
                </a:lnTo>
                <a:lnTo>
                  <a:pt x="0" y="540000"/>
                </a:lnTo>
                <a:lnTo>
                  <a:pt x="63964" y="476035"/>
                </a:lnTo>
                <a:lnTo>
                  <a:pt x="63964" y="0"/>
                </a:lnTo>
                <a:close/>
              </a:path>
            </a:pathLst>
          </a:custGeom>
          <a:solidFill>
            <a:srgbClr val="B7B9BC"/>
          </a:solidFill>
        </p:spPr>
        <p:txBody>
          <a:bodyPr wrap="square" lIns="0" tIns="0" rIns="0" bIns="0" rtlCol="0"/>
          <a:p/>
        </p:txBody>
      </p:sp>
      <p:sp>
        <p:nvSpPr>
          <p:cNvPr id="100" name="object 5"/>
          <p:cNvSpPr/>
          <p:nvPr/>
        </p:nvSpPr>
        <p:spPr>
          <a:xfrm>
            <a:off x="5538790" y="4868184"/>
            <a:ext cx="193040" cy="64135"/>
          </a:xfrm>
          <a:custGeom>
            <a:avLst/>
            <a:gdLst/>
            <a:ahLst/>
            <a:cxnLst/>
            <a:rect l="l" t="t" r="r" b="b"/>
            <a:pathLst>
              <a:path w="193039" h="64135">
                <a:moveTo>
                  <a:pt x="192881" y="0"/>
                </a:moveTo>
                <a:lnTo>
                  <a:pt x="63964" y="0"/>
                </a:lnTo>
                <a:lnTo>
                  <a:pt x="0" y="63966"/>
                </a:lnTo>
                <a:lnTo>
                  <a:pt x="128916" y="63966"/>
                </a:lnTo>
                <a:lnTo>
                  <a:pt x="192881" y="0"/>
                </a:lnTo>
                <a:close/>
              </a:path>
            </a:pathLst>
          </a:custGeom>
          <a:solidFill>
            <a:srgbClr val="E9EBEE"/>
          </a:solidFill>
        </p:spPr>
        <p:txBody>
          <a:bodyPr wrap="square" lIns="0" tIns="0" rIns="0" bIns="0" rtlCol="0"/>
          <a:p/>
        </p:txBody>
      </p:sp>
      <p:sp>
        <p:nvSpPr>
          <p:cNvPr id="101" name="object 6"/>
          <p:cNvSpPr/>
          <p:nvPr/>
        </p:nvSpPr>
        <p:spPr>
          <a:xfrm>
            <a:off x="5538790" y="4868184"/>
            <a:ext cx="193040" cy="540385"/>
          </a:xfrm>
          <a:custGeom>
            <a:avLst/>
            <a:gdLst/>
            <a:ahLst/>
            <a:cxnLst/>
            <a:rect l="l" t="t" r="r" b="b"/>
            <a:pathLst>
              <a:path w="193039" h="540385">
                <a:moveTo>
                  <a:pt x="0" y="63964"/>
                </a:moveTo>
                <a:lnTo>
                  <a:pt x="63965" y="0"/>
                </a:lnTo>
                <a:lnTo>
                  <a:pt x="192881" y="0"/>
                </a:lnTo>
                <a:lnTo>
                  <a:pt x="192881" y="476035"/>
                </a:lnTo>
                <a:lnTo>
                  <a:pt x="128915" y="540000"/>
                </a:lnTo>
                <a:lnTo>
                  <a:pt x="0" y="540000"/>
                </a:lnTo>
                <a:lnTo>
                  <a:pt x="0" y="63964"/>
                </a:lnTo>
                <a:close/>
              </a:path>
            </a:pathLst>
          </a:custGeom>
          <a:ln w="19050">
            <a:solidFill>
              <a:srgbClr val="000000"/>
            </a:solidFill>
          </a:ln>
        </p:spPr>
        <p:txBody>
          <a:bodyPr wrap="square" lIns="0" tIns="0" rIns="0" bIns="0" rtlCol="0"/>
          <a:p/>
        </p:txBody>
      </p:sp>
      <p:sp>
        <p:nvSpPr>
          <p:cNvPr id="102" name="object 7"/>
          <p:cNvSpPr/>
          <p:nvPr/>
        </p:nvSpPr>
        <p:spPr>
          <a:xfrm>
            <a:off x="5541965" y="4865009"/>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103" name="object 8"/>
          <p:cNvSpPr/>
          <p:nvPr/>
        </p:nvSpPr>
        <p:spPr>
          <a:xfrm>
            <a:off x="5667705" y="4932149"/>
            <a:ext cx="0" cy="476250"/>
          </a:xfrm>
          <a:custGeom>
            <a:avLst/>
            <a:gdLst/>
            <a:ahLst/>
            <a:cxnLst/>
            <a:rect l="l" t="t" r="r" b="b"/>
            <a:pathLst>
              <a:path h="476250">
                <a:moveTo>
                  <a:pt x="0" y="0"/>
                </a:moveTo>
                <a:lnTo>
                  <a:pt x="0" y="476035"/>
                </a:lnTo>
              </a:path>
            </a:pathLst>
          </a:custGeom>
          <a:ln w="19050">
            <a:solidFill>
              <a:srgbClr val="000000"/>
            </a:solidFill>
          </a:ln>
        </p:spPr>
        <p:txBody>
          <a:bodyPr wrap="square" lIns="0" tIns="0" rIns="0" bIns="0" rtlCol="0"/>
          <a:p/>
        </p:txBody>
      </p:sp>
      <p:sp>
        <p:nvSpPr>
          <p:cNvPr id="104" name="object 9"/>
          <p:cNvSpPr/>
          <p:nvPr/>
        </p:nvSpPr>
        <p:spPr>
          <a:xfrm>
            <a:off x="5478167" y="4993377"/>
            <a:ext cx="129539" cy="476250"/>
          </a:xfrm>
          <a:custGeom>
            <a:avLst/>
            <a:gdLst/>
            <a:ahLst/>
            <a:cxnLst/>
            <a:rect l="l" t="t" r="r" b="b"/>
            <a:pathLst>
              <a:path w="129539" h="476250">
                <a:moveTo>
                  <a:pt x="0" y="0"/>
                </a:moveTo>
                <a:lnTo>
                  <a:pt x="128916" y="0"/>
                </a:lnTo>
                <a:lnTo>
                  <a:pt x="128916" y="476035"/>
                </a:lnTo>
                <a:lnTo>
                  <a:pt x="0" y="476035"/>
                </a:lnTo>
                <a:lnTo>
                  <a:pt x="0" y="0"/>
                </a:lnTo>
                <a:close/>
              </a:path>
            </a:pathLst>
          </a:custGeom>
          <a:solidFill>
            <a:srgbClr val="E4E6EA"/>
          </a:solidFill>
        </p:spPr>
        <p:txBody>
          <a:bodyPr wrap="square" lIns="0" tIns="0" rIns="0" bIns="0" rtlCol="0"/>
          <a:p/>
        </p:txBody>
      </p:sp>
      <p:sp>
        <p:nvSpPr>
          <p:cNvPr id="105" name="object 10"/>
          <p:cNvSpPr/>
          <p:nvPr/>
        </p:nvSpPr>
        <p:spPr>
          <a:xfrm>
            <a:off x="5607084" y="4929412"/>
            <a:ext cx="64135" cy="540385"/>
          </a:xfrm>
          <a:custGeom>
            <a:avLst/>
            <a:gdLst/>
            <a:ahLst/>
            <a:cxnLst/>
            <a:rect l="l" t="t" r="r" b="b"/>
            <a:pathLst>
              <a:path w="64135" h="540385">
                <a:moveTo>
                  <a:pt x="63964" y="0"/>
                </a:moveTo>
                <a:lnTo>
                  <a:pt x="0" y="63964"/>
                </a:lnTo>
                <a:lnTo>
                  <a:pt x="0" y="540000"/>
                </a:lnTo>
                <a:lnTo>
                  <a:pt x="63964" y="476035"/>
                </a:lnTo>
                <a:lnTo>
                  <a:pt x="63964" y="0"/>
                </a:lnTo>
                <a:close/>
              </a:path>
            </a:pathLst>
          </a:custGeom>
          <a:solidFill>
            <a:srgbClr val="B7B9BC"/>
          </a:solidFill>
        </p:spPr>
        <p:txBody>
          <a:bodyPr wrap="square" lIns="0" tIns="0" rIns="0" bIns="0" rtlCol="0"/>
          <a:p/>
        </p:txBody>
      </p:sp>
      <p:sp>
        <p:nvSpPr>
          <p:cNvPr id="106" name="object 11"/>
          <p:cNvSpPr/>
          <p:nvPr/>
        </p:nvSpPr>
        <p:spPr>
          <a:xfrm>
            <a:off x="5478167" y="4929412"/>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E9EBEE"/>
          </a:solidFill>
        </p:spPr>
        <p:txBody>
          <a:bodyPr wrap="square" lIns="0" tIns="0" rIns="0" bIns="0" rtlCol="0"/>
          <a:p/>
        </p:txBody>
      </p:sp>
      <p:sp>
        <p:nvSpPr>
          <p:cNvPr id="107" name="object 12"/>
          <p:cNvSpPr/>
          <p:nvPr/>
        </p:nvSpPr>
        <p:spPr>
          <a:xfrm>
            <a:off x="5478167" y="4929412"/>
            <a:ext cx="193040" cy="540385"/>
          </a:xfrm>
          <a:custGeom>
            <a:avLst/>
            <a:gdLst/>
            <a:ahLst/>
            <a:cxnLst/>
            <a:rect l="l" t="t" r="r" b="b"/>
            <a:pathLst>
              <a:path w="193039" h="540385">
                <a:moveTo>
                  <a:pt x="0" y="63964"/>
                </a:moveTo>
                <a:lnTo>
                  <a:pt x="63965" y="0"/>
                </a:lnTo>
                <a:lnTo>
                  <a:pt x="192881" y="0"/>
                </a:lnTo>
                <a:lnTo>
                  <a:pt x="192881" y="476035"/>
                </a:lnTo>
                <a:lnTo>
                  <a:pt x="128915" y="540000"/>
                </a:lnTo>
                <a:lnTo>
                  <a:pt x="0" y="540000"/>
                </a:lnTo>
                <a:lnTo>
                  <a:pt x="0" y="63964"/>
                </a:lnTo>
                <a:close/>
              </a:path>
            </a:pathLst>
          </a:custGeom>
          <a:ln w="19050">
            <a:solidFill>
              <a:srgbClr val="000000"/>
            </a:solidFill>
          </a:ln>
        </p:spPr>
        <p:txBody>
          <a:bodyPr wrap="square" lIns="0" tIns="0" rIns="0" bIns="0" rtlCol="0"/>
          <a:p/>
        </p:txBody>
      </p:sp>
      <p:sp>
        <p:nvSpPr>
          <p:cNvPr id="108" name="object 13"/>
          <p:cNvSpPr/>
          <p:nvPr/>
        </p:nvSpPr>
        <p:spPr>
          <a:xfrm>
            <a:off x="5478167" y="4935762"/>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109" name="object 14"/>
          <p:cNvSpPr/>
          <p:nvPr/>
        </p:nvSpPr>
        <p:spPr>
          <a:xfrm>
            <a:off x="5607083" y="4993377"/>
            <a:ext cx="0" cy="476250"/>
          </a:xfrm>
          <a:custGeom>
            <a:avLst/>
            <a:gdLst/>
            <a:ahLst/>
            <a:cxnLst/>
            <a:rect l="l" t="t" r="r" b="b"/>
            <a:pathLst>
              <a:path h="476250">
                <a:moveTo>
                  <a:pt x="0" y="0"/>
                </a:moveTo>
                <a:lnTo>
                  <a:pt x="0" y="476035"/>
                </a:lnTo>
              </a:path>
            </a:pathLst>
          </a:custGeom>
          <a:ln w="19050">
            <a:solidFill>
              <a:srgbClr val="000000"/>
            </a:solidFill>
          </a:ln>
        </p:spPr>
        <p:txBody>
          <a:bodyPr wrap="square" lIns="0" tIns="0" rIns="0" bIns="0" rtlCol="0"/>
          <a:p/>
        </p:txBody>
      </p:sp>
      <p:sp>
        <p:nvSpPr>
          <p:cNvPr id="110" name="object 15"/>
          <p:cNvSpPr/>
          <p:nvPr/>
        </p:nvSpPr>
        <p:spPr>
          <a:xfrm>
            <a:off x="5417545" y="5054606"/>
            <a:ext cx="129539" cy="476250"/>
          </a:xfrm>
          <a:custGeom>
            <a:avLst/>
            <a:gdLst/>
            <a:ahLst/>
            <a:cxnLst/>
            <a:rect l="l" t="t" r="r" b="b"/>
            <a:pathLst>
              <a:path w="129539" h="476250">
                <a:moveTo>
                  <a:pt x="0" y="0"/>
                </a:moveTo>
                <a:lnTo>
                  <a:pt x="128916" y="0"/>
                </a:lnTo>
                <a:lnTo>
                  <a:pt x="128916" y="476034"/>
                </a:lnTo>
                <a:lnTo>
                  <a:pt x="0" y="476034"/>
                </a:lnTo>
                <a:lnTo>
                  <a:pt x="0" y="0"/>
                </a:lnTo>
                <a:close/>
              </a:path>
            </a:pathLst>
          </a:custGeom>
          <a:solidFill>
            <a:srgbClr val="E4E6EA"/>
          </a:solidFill>
        </p:spPr>
        <p:txBody>
          <a:bodyPr wrap="square" lIns="0" tIns="0" rIns="0" bIns="0" rtlCol="0"/>
          <a:p/>
        </p:txBody>
      </p:sp>
      <p:sp>
        <p:nvSpPr>
          <p:cNvPr id="111" name="object 16"/>
          <p:cNvSpPr/>
          <p:nvPr/>
        </p:nvSpPr>
        <p:spPr>
          <a:xfrm>
            <a:off x="5546462" y="4990641"/>
            <a:ext cx="64135" cy="540385"/>
          </a:xfrm>
          <a:custGeom>
            <a:avLst/>
            <a:gdLst/>
            <a:ahLst/>
            <a:cxnLst/>
            <a:rect l="l" t="t" r="r" b="b"/>
            <a:pathLst>
              <a:path w="64135" h="540385">
                <a:moveTo>
                  <a:pt x="63964" y="0"/>
                </a:moveTo>
                <a:lnTo>
                  <a:pt x="0" y="63964"/>
                </a:lnTo>
                <a:lnTo>
                  <a:pt x="0" y="539999"/>
                </a:lnTo>
                <a:lnTo>
                  <a:pt x="63964" y="476034"/>
                </a:lnTo>
                <a:lnTo>
                  <a:pt x="63964" y="0"/>
                </a:lnTo>
                <a:close/>
              </a:path>
            </a:pathLst>
          </a:custGeom>
          <a:solidFill>
            <a:srgbClr val="B7B9BC"/>
          </a:solidFill>
        </p:spPr>
        <p:txBody>
          <a:bodyPr wrap="square" lIns="0" tIns="0" rIns="0" bIns="0" rtlCol="0"/>
          <a:p/>
        </p:txBody>
      </p:sp>
      <p:sp>
        <p:nvSpPr>
          <p:cNvPr id="112" name="object 17"/>
          <p:cNvSpPr/>
          <p:nvPr/>
        </p:nvSpPr>
        <p:spPr>
          <a:xfrm>
            <a:off x="5417545" y="4990641"/>
            <a:ext cx="193040" cy="64135"/>
          </a:xfrm>
          <a:custGeom>
            <a:avLst/>
            <a:gdLst/>
            <a:ahLst/>
            <a:cxnLst/>
            <a:rect l="l" t="t" r="r" b="b"/>
            <a:pathLst>
              <a:path w="193039" h="64135">
                <a:moveTo>
                  <a:pt x="192881" y="0"/>
                </a:moveTo>
                <a:lnTo>
                  <a:pt x="63966" y="0"/>
                </a:lnTo>
                <a:lnTo>
                  <a:pt x="0" y="63964"/>
                </a:lnTo>
                <a:lnTo>
                  <a:pt x="128916" y="63964"/>
                </a:lnTo>
                <a:lnTo>
                  <a:pt x="192881" y="0"/>
                </a:lnTo>
                <a:close/>
              </a:path>
            </a:pathLst>
          </a:custGeom>
          <a:solidFill>
            <a:srgbClr val="E9EBEE"/>
          </a:solidFill>
        </p:spPr>
        <p:txBody>
          <a:bodyPr wrap="square" lIns="0" tIns="0" rIns="0" bIns="0" rtlCol="0"/>
          <a:p/>
        </p:txBody>
      </p:sp>
      <p:sp>
        <p:nvSpPr>
          <p:cNvPr id="113" name="object 18"/>
          <p:cNvSpPr/>
          <p:nvPr/>
        </p:nvSpPr>
        <p:spPr>
          <a:xfrm>
            <a:off x="5417545" y="4990641"/>
            <a:ext cx="193040" cy="540385"/>
          </a:xfrm>
          <a:custGeom>
            <a:avLst/>
            <a:gdLst/>
            <a:ahLst/>
            <a:cxnLst/>
            <a:rect l="l" t="t" r="r" b="b"/>
            <a:pathLst>
              <a:path w="193039" h="540385">
                <a:moveTo>
                  <a:pt x="0" y="63964"/>
                </a:moveTo>
                <a:lnTo>
                  <a:pt x="63965" y="0"/>
                </a:lnTo>
                <a:lnTo>
                  <a:pt x="192881" y="0"/>
                </a:lnTo>
                <a:lnTo>
                  <a:pt x="192881" y="476035"/>
                </a:lnTo>
                <a:lnTo>
                  <a:pt x="128915" y="540000"/>
                </a:lnTo>
                <a:lnTo>
                  <a:pt x="0" y="540000"/>
                </a:lnTo>
                <a:lnTo>
                  <a:pt x="0" y="63964"/>
                </a:lnTo>
                <a:close/>
              </a:path>
            </a:pathLst>
          </a:custGeom>
          <a:ln w="19050">
            <a:solidFill>
              <a:srgbClr val="000000"/>
            </a:solidFill>
          </a:ln>
        </p:spPr>
        <p:txBody>
          <a:bodyPr wrap="square" lIns="0" tIns="0" rIns="0" bIns="0" rtlCol="0"/>
          <a:p/>
        </p:txBody>
      </p:sp>
      <p:sp>
        <p:nvSpPr>
          <p:cNvPr id="114" name="object 19"/>
          <p:cNvSpPr/>
          <p:nvPr/>
        </p:nvSpPr>
        <p:spPr>
          <a:xfrm>
            <a:off x="5417545" y="4996991"/>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115" name="object 20"/>
          <p:cNvSpPr/>
          <p:nvPr/>
        </p:nvSpPr>
        <p:spPr>
          <a:xfrm>
            <a:off x="5546461" y="5054606"/>
            <a:ext cx="0" cy="476250"/>
          </a:xfrm>
          <a:custGeom>
            <a:avLst/>
            <a:gdLst/>
            <a:ahLst/>
            <a:cxnLst/>
            <a:rect l="l" t="t" r="r" b="b"/>
            <a:pathLst>
              <a:path h="476250">
                <a:moveTo>
                  <a:pt x="0" y="0"/>
                </a:moveTo>
                <a:lnTo>
                  <a:pt x="0" y="476035"/>
                </a:lnTo>
              </a:path>
            </a:pathLst>
          </a:custGeom>
          <a:ln w="19050">
            <a:solidFill>
              <a:srgbClr val="000000"/>
            </a:solidFill>
          </a:ln>
        </p:spPr>
        <p:txBody>
          <a:bodyPr wrap="square" lIns="0" tIns="0" rIns="0" bIns="0" rtlCol="0"/>
          <a:p/>
        </p:txBody>
      </p:sp>
      <p:sp>
        <p:nvSpPr>
          <p:cNvPr id="116" name="object 21"/>
          <p:cNvSpPr/>
          <p:nvPr/>
        </p:nvSpPr>
        <p:spPr>
          <a:xfrm>
            <a:off x="5854151" y="4797149"/>
            <a:ext cx="129539" cy="746125"/>
          </a:xfrm>
          <a:custGeom>
            <a:avLst/>
            <a:gdLst/>
            <a:ahLst/>
            <a:cxnLst/>
            <a:rect l="l" t="t" r="r" b="b"/>
            <a:pathLst>
              <a:path w="129539" h="746125">
                <a:moveTo>
                  <a:pt x="0" y="0"/>
                </a:moveTo>
                <a:lnTo>
                  <a:pt x="128915" y="0"/>
                </a:lnTo>
                <a:lnTo>
                  <a:pt x="128915" y="746035"/>
                </a:lnTo>
                <a:lnTo>
                  <a:pt x="0" y="746035"/>
                </a:lnTo>
                <a:lnTo>
                  <a:pt x="0" y="0"/>
                </a:lnTo>
                <a:close/>
              </a:path>
            </a:pathLst>
          </a:custGeom>
          <a:solidFill>
            <a:srgbClr val="DEEDFB"/>
          </a:solidFill>
        </p:spPr>
        <p:txBody>
          <a:bodyPr wrap="square" lIns="0" tIns="0" rIns="0" bIns="0" rtlCol="0"/>
          <a:p/>
        </p:txBody>
      </p:sp>
      <p:sp>
        <p:nvSpPr>
          <p:cNvPr id="117" name="object 22"/>
          <p:cNvSpPr/>
          <p:nvPr/>
        </p:nvSpPr>
        <p:spPr>
          <a:xfrm>
            <a:off x="5983066" y="4733184"/>
            <a:ext cx="64135" cy="810260"/>
          </a:xfrm>
          <a:custGeom>
            <a:avLst/>
            <a:gdLst/>
            <a:ahLst/>
            <a:cxnLst/>
            <a:rect l="l" t="t" r="r" b="b"/>
            <a:pathLst>
              <a:path w="64135" h="810260">
                <a:moveTo>
                  <a:pt x="63964" y="0"/>
                </a:moveTo>
                <a:lnTo>
                  <a:pt x="0" y="63964"/>
                </a:lnTo>
                <a:lnTo>
                  <a:pt x="0" y="810000"/>
                </a:lnTo>
                <a:lnTo>
                  <a:pt x="63964" y="746035"/>
                </a:lnTo>
                <a:lnTo>
                  <a:pt x="63964" y="0"/>
                </a:lnTo>
                <a:close/>
              </a:path>
            </a:pathLst>
          </a:custGeom>
          <a:solidFill>
            <a:srgbClr val="B2BFCA"/>
          </a:solidFill>
        </p:spPr>
        <p:txBody>
          <a:bodyPr wrap="square" lIns="0" tIns="0" rIns="0" bIns="0" rtlCol="0"/>
          <a:p/>
        </p:txBody>
      </p:sp>
      <p:sp>
        <p:nvSpPr>
          <p:cNvPr id="118" name="object 23"/>
          <p:cNvSpPr/>
          <p:nvPr/>
        </p:nvSpPr>
        <p:spPr>
          <a:xfrm>
            <a:off x="5854151" y="4733184"/>
            <a:ext cx="193040" cy="64135"/>
          </a:xfrm>
          <a:custGeom>
            <a:avLst/>
            <a:gdLst/>
            <a:ahLst/>
            <a:cxnLst/>
            <a:rect l="l" t="t" r="r" b="b"/>
            <a:pathLst>
              <a:path w="193039" h="64135">
                <a:moveTo>
                  <a:pt x="192879" y="0"/>
                </a:moveTo>
                <a:lnTo>
                  <a:pt x="63964" y="0"/>
                </a:lnTo>
                <a:lnTo>
                  <a:pt x="0" y="63964"/>
                </a:lnTo>
                <a:lnTo>
                  <a:pt x="128915" y="63964"/>
                </a:lnTo>
                <a:lnTo>
                  <a:pt x="192879" y="0"/>
                </a:lnTo>
                <a:close/>
              </a:path>
            </a:pathLst>
          </a:custGeom>
          <a:solidFill>
            <a:srgbClr val="E4F1FC"/>
          </a:solidFill>
        </p:spPr>
        <p:txBody>
          <a:bodyPr wrap="square" lIns="0" tIns="0" rIns="0" bIns="0" rtlCol="0"/>
          <a:p/>
        </p:txBody>
      </p:sp>
      <p:sp>
        <p:nvSpPr>
          <p:cNvPr id="119" name="object 24"/>
          <p:cNvSpPr/>
          <p:nvPr/>
        </p:nvSpPr>
        <p:spPr>
          <a:xfrm>
            <a:off x="5854151" y="4733184"/>
            <a:ext cx="193040" cy="810260"/>
          </a:xfrm>
          <a:custGeom>
            <a:avLst/>
            <a:gdLst/>
            <a:ahLst/>
            <a:cxnLst/>
            <a:rect l="l" t="t" r="r" b="b"/>
            <a:pathLst>
              <a:path w="193039" h="810260">
                <a:moveTo>
                  <a:pt x="0" y="63964"/>
                </a:moveTo>
                <a:lnTo>
                  <a:pt x="63964" y="0"/>
                </a:lnTo>
                <a:lnTo>
                  <a:pt x="192881" y="0"/>
                </a:lnTo>
                <a:lnTo>
                  <a:pt x="192881" y="746035"/>
                </a:lnTo>
                <a:lnTo>
                  <a:pt x="128916" y="810000"/>
                </a:lnTo>
                <a:lnTo>
                  <a:pt x="0" y="810000"/>
                </a:lnTo>
                <a:lnTo>
                  <a:pt x="0" y="63964"/>
                </a:lnTo>
                <a:close/>
              </a:path>
            </a:pathLst>
          </a:custGeom>
          <a:ln w="19050">
            <a:solidFill>
              <a:srgbClr val="000000"/>
            </a:solidFill>
          </a:ln>
        </p:spPr>
        <p:txBody>
          <a:bodyPr wrap="square" lIns="0" tIns="0" rIns="0" bIns="0" rtlCol="0"/>
          <a:p/>
        </p:txBody>
      </p:sp>
      <p:sp>
        <p:nvSpPr>
          <p:cNvPr id="120" name="object 25"/>
          <p:cNvSpPr/>
          <p:nvPr/>
        </p:nvSpPr>
        <p:spPr>
          <a:xfrm>
            <a:off x="5857326" y="4730009"/>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121" name="object 26"/>
          <p:cNvSpPr/>
          <p:nvPr/>
        </p:nvSpPr>
        <p:spPr>
          <a:xfrm>
            <a:off x="5983067" y="4797149"/>
            <a:ext cx="0" cy="746125"/>
          </a:xfrm>
          <a:custGeom>
            <a:avLst/>
            <a:gdLst/>
            <a:ahLst/>
            <a:cxnLst/>
            <a:rect l="l" t="t" r="r" b="b"/>
            <a:pathLst>
              <a:path h="746125">
                <a:moveTo>
                  <a:pt x="0" y="0"/>
                </a:moveTo>
                <a:lnTo>
                  <a:pt x="0" y="746035"/>
                </a:lnTo>
              </a:path>
            </a:pathLst>
          </a:custGeom>
          <a:ln w="19050">
            <a:solidFill>
              <a:srgbClr val="000000"/>
            </a:solidFill>
          </a:ln>
        </p:spPr>
        <p:txBody>
          <a:bodyPr wrap="square" lIns="0" tIns="0" rIns="0" bIns="0" rtlCol="0"/>
          <a:p/>
        </p:txBody>
      </p:sp>
      <p:sp>
        <p:nvSpPr>
          <p:cNvPr id="122" name="object 27"/>
          <p:cNvSpPr/>
          <p:nvPr/>
        </p:nvSpPr>
        <p:spPr>
          <a:xfrm>
            <a:off x="5793529" y="4858377"/>
            <a:ext cx="129539" cy="746125"/>
          </a:xfrm>
          <a:custGeom>
            <a:avLst/>
            <a:gdLst/>
            <a:ahLst/>
            <a:cxnLst/>
            <a:rect l="l" t="t" r="r" b="b"/>
            <a:pathLst>
              <a:path w="129539" h="746125">
                <a:moveTo>
                  <a:pt x="0" y="0"/>
                </a:moveTo>
                <a:lnTo>
                  <a:pt x="128916" y="0"/>
                </a:lnTo>
                <a:lnTo>
                  <a:pt x="128916" y="746035"/>
                </a:lnTo>
                <a:lnTo>
                  <a:pt x="0" y="746035"/>
                </a:lnTo>
                <a:lnTo>
                  <a:pt x="0" y="0"/>
                </a:lnTo>
                <a:close/>
              </a:path>
            </a:pathLst>
          </a:custGeom>
          <a:solidFill>
            <a:srgbClr val="DEEDFB"/>
          </a:solidFill>
        </p:spPr>
        <p:txBody>
          <a:bodyPr wrap="square" lIns="0" tIns="0" rIns="0" bIns="0" rtlCol="0"/>
          <a:p/>
        </p:txBody>
      </p:sp>
      <p:sp>
        <p:nvSpPr>
          <p:cNvPr id="123" name="object 28"/>
          <p:cNvSpPr/>
          <p:nvPr/>
        </p:nvSpPr>
        <p:spPr>
          <a:xfrm>
            <a:off x="5922445" y="4794412"/>
            <a:ext cx="64135" cy="810260"/>
          </a:xfrm>
          <a:custGeom>
            <a:avLst/>
            <a:gdLst/>
            <a:ahLst/>
            <a:cxnLst/>
            <a:rect l="l" t="t" r="r" b="b"/>
            <a:pathLst>
              <a:path w="64135" h="810260">
                <a:moveTo>
                  <a:pt x="63964" y="0"/>
                </a:moveTo>
                <a:lnTo>
                  <a:pt x="0" y="63964"/>
                </a:lnTo>
                <a:lnTo>
                  <a:pt x="0" y="810000"/>
                </a:lnTo>
                <a:lnTo>
                  <a:pt x="63964" y="746035"/>
                </a:lnTo>
                <a:lnTo>
                  <a:pt x="63964" y="0"/>
                </a:lnTo>
                <a:close/>
              </a:path>
            </a:pathLst>
          </a:custGeom>
          <a:solidFill>
            <a:srgbClr val="B2BFCA"/>
          </a:solidFill>
        </p:spPr>
        <p:txBody>
          <a:bodyPr wrap="square" lIns="0" tIns="0" rIns="0" bIns="0" rtlCol="0"/>
          <a:p/>
        </p:txBody>
      </p:sp>
      <p:sp>
        <p:nvSpPr>
          <p:cNvPr id="124" name="object 29"/>
          <p:cNvSpPr/>
          <p:nvPr/>
        </p:nvSpPr>
        <p:spPr>
          <a:xfrm>
            <a:off x="5793529" y="4794412"/>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E4F1FC"/>
          </a:solidFill>
        </p:spPr>
        <p:txBody>
          <a:bodyPr wrap="square" lIns="0" tIns="0" rIns="0" bIns="0" rtlCol="0"/>
          <a:p/>
        </p:txBody>
      </p:sp>
      <p:sp>
        <p:nvSpPr>
          <p:cNvPr id="125" name="object 30"/>
          <p:cNvSpPr/>
          <p:nvPr/>
        </p:nvSpPr>
        <p:spPr>
          <a:xfrm>
            <a:off x="5793529" y="4794412"/>
            <a:ext cx="193040" cy="810260"/>
          </a:xfrm>
          <a:custGeom>
            <a:avLst/>
            <a:gdLst/>
            <a:ahLst/>
            <a:cxnLst/>
            <a:rect l="l" t="t" r="r" b="b"/>
            <a:pathLst>
              <a:path w="193039" h="810260">
                <a:moveTo>
                  <a:pt x="0" y="63964"/>
                </a:moveTo>
                <a:lnTo>
                  <a:pt x="63964" y="0"/>
                </a:lnTo>
                <a:lnTo>
                  <a:pt x="192881" y="0"/>
                </a:lnTo>
                <a:lnTo>
                  <a:pt x="192881" y="746035"/>
                </a:lnTo>
                <a:lnTo>
                  <a:pt x="128916" y="810000"/>
                </a:lnTo>
                <a:lnTo>
                  <a:pt x="0" y="810000"/>
                </a:lnTo>
                <a:lnTo>
                  <a:pt x="0" y="63964"/>
                </a:lnTo>
                <a:close/>
              </a:path>
            </a:pathLst>
          </a:custGeom>
          <a:ln w="19050">
            <a:solidFill>
              <a:srgbClr val="000000"/>
            </a:solidFill>
          </a:ln>
        </p:spPr>
        <p:txBody>
          <a:bodyPr wrap="square" lIns="0" tIns="0" rIns="0" bIns="0" rtlCol="0"/>
          <a:p/>
        </p:txBody>
      </p:sp>
      <p:sp>
        <p:nvSpPr>
          <p:cNvPr id="126" name="object 31"/>
          <p:cNvSpPr/>
          <p:nvPr/>
        </p:nvSpPr>
        <p:spPr>
          <a:xfrm>
            <a:off x="5793529" y="4800762"/>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127" name="object 32"/>
          <p:cNvSpPr/>
          <p:nvPr/>
        </p:nvSpPr>
        <p:spPr>
          <a:xfrm>
            <a:off x="5922445" y="4858377"/>
            <a:ext cx="0" cy="746125"/>
          </a:xfrm>
          <a:custGeom>
            <a:avLst/>
            <a:gdLst/>
            <a:ahLst/>
            <a:cxnLst/>
            <a:rect l="l" t="t" r="r" b="b"/>
            <a:pathLst>
              <a:path h="746125">
                <a:moveTo>
                  <a:pt x="0" y="0"/>
                </a:moveTo>
                <a:lnTo>
                  <a:pt x="0" y="746035"/>
                </a:lnTo>
              </a:path>
            </a:pathLst>
          </a:custGeom>
          <a:ln w="19050">
            <a:solidFill>
              <a:srgbClr val="000000"/>
            </a:solidFill>
          </a:ln>
        </p:spPr>
        <p:txBody>
          <a:bodyPr wrap="square" lIns="0" tIns="0" rIns="0" bIns="0" rtlCol="0"/>
          <a:p/>
        </p:txBody>
      </p:sp>
      <p:sp>
        <p:nvSpPr>
          <p:cNvPr id="128" name="object 33"/>
          <p:cNvSpPr/>
          <p:nvPr/>
        </p:nvSpPr>
        <p:spPr>
          <a:xfrm>
            <a:off x="5732906" y="4919605"/>
            <a:ext cx="129539" cy="746125"/>
          </a:xfrm>
          <a:custGeom>
            <a:avLst/>
            <a:gdLst/>
            <a:ahLst/>
            <a:cxnLst/>
            <a:rect l="l" t="t" r="r" b="b"/>
            <a:pathLst>
              <a:path w="129539" h="746125">
                <a:moveTo>
                  <a:pt x="0" y="0"/>
                </a:moveTo>
                <a:lnTo>
                  <a:pt x="128916" y="0"/>
                </a:lnTo>
                <a:lnTo>
                  <a:pt x="128916" y="746035"/>
                </a:lnTo>
                <a:lnTo>
                  <a:pt x="0" y="746035"/>
                </a:lnTo>
                <a:lnTo>
                  <a:pt x="0" y="0"/>
                </a:lnTo>
                <a:close/>
              </a:path>
            </a:pathLst>
          </a:custGeom>
          <a:solidFill>
            <a:srgbClr val="DEEDFB"/>
          </a:solidFill>
        </p:spPr>
        <p:txBody>
          <a:bodyPr wrap="square" lIns="0" tIns="0" rIns="0" bIns="0" rtlCol="0"/>
          <a:p/>
        </p:txBody>
      </p:sp>
      <p:sp>
        <p:nvSpPr>
          <p:cNvPr id="129" name="object 34"/>
          <p:cNvSpPr/>
          <p:nvPr/>
        </p:nvSpPr>
        <p:spPr>
          <a:xfrm>
            <a:off x="5861823" y="4855640"/>
            <a:ext cx="64135" cy="810260"/>
          </a:xfrm>
          <a:custGeom>
            <a:avLst/>
            <a:gdLst/>
            <a:ahLst/>
            <a:cxnLst/>
            <a:rect l="l" t="t" r="r" b="b"/>
            <a:pathLst>
              <a:path w="64135" h="810260">
                <a:moveTo>
                  <a:pt x="63964" y="0"/>
                </a:moveTo>
                <a:lnTo>
                  <a:pt x="0" y="63964"/>
                </a:lnTo>
                <a:lnTo>
                  <a:pt x="0" y="810000"/>
                </a:lnTo>
                <a:lnTo>
                  <a:pt x="63964" y="746035"/>
                </a:lnTo>
                <a:lnTo>
                  <a:pt x="63964" y="0"/>
                </a:lnTo>
                <a:close/>
              </a:path>
            </a:pathLst>
          </a:custGeom>
          <a:solidFill>
            <a:srgbClr val="B2BFCA"/>
          </a:solidFill>
        </p:spPr>
        <p:txBody>
          <a:bodyPr wrap="square" lIns="0" tIns="0" rIns="0" bIns="0" rtlCol="0"/>
          <a:p/>
        </p:txBody>
      </p:sp>
      <p:sp>
        <p:nvSpPr>
          <p:cNvPr id="130" name="object 35"/>
          <p:cNvSpPr/>
          <p:nvPr/>
        </p:nvSpPr>
        <p:spPr>
          <a:xfrm>
            <a:off x="5732906" y="4855640"/>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E4F1FC"/>
          </a:solidFill>
        </p:spPr>
        <p:txBody>
          <a:bodyPr wrap="square" lIns="0" tIns="0" rIns="0" bIns="0" rtlCol="0"/>
          <a:p/>
        </p:txBody>
      </p:sp>
      <p:sp>
        <p:nvSpPr>
          <p:cNvPr id="131" name="object 36"/>
          <p:cNvSpPr/>
          <p:nvPr/>
        </p:nvSpPr>
        <p:spPr>
          <a:xfrm>
            <a:off x="5732906" y="4855640"/>
            <a:ext cx="193040" cy="810260"/>
          </a:xfrm>
          <a:custGeom>
            <a:avLst/>
            <a:gdLst/>
            <a:ahLst/>
            <a:cxnLst/>
            <a:rect l="l" t="t" r="r" b="b"/>
            <a:pathLst>
              <a:path w="193039" h="810260">
                <a:moveTo>
                  <a:pt x="0" y="63964"/>
                </a:moveTo>
                <a:lnTo>
                  <a:pt x="63964" y="0"/>
                </a:lnTo>
                <a:lnTo>
                  <a:pt x="192881" y="0"/>
                </a:lnTo>
                <a:lnTo>
                  <a:pt x="192881" y="746035"/>
                </a:lnTo>
                <a:lnTo>
                  <a:pt x="128916" y="810000"/>
                </a:lnTo>
                <a:lnTo>
                  <a:pt x="0" y="810000"/>
                </a:lnTo>
                <a:lnTo>
                  <a:pt x="0" y="63964"/>
                </a:lnTo>
                <a:close/>
              </a:path>
            </a:pathLst>
          </a:custGeom>
          <a:ln w="19050">
            <a:solidFill>
              <a:srgbClr val="000000"/>
            </a:solidFill>
          </a:ln>
        </p:spPr>
        <p:txBody>
          <a:bodyPr wrap="square" lIns="0" tIns="0" rIns="0" bIns="0" rtlCol="0"/>
          <a:p/>
        </p:txBody>
      </p:sp>
      <p:sp>
        <p:nvSpPr>
          <p:cNvPr id="132" name="object 37"/>
          <p:cNvSpPr/>
          <p:nvPr/>
        </p:nvSpPr>
        <p:spPr>
          <a:xfrm>
            <a:off x="5732906" y="4861990"/>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133" name="object 38"/>
          <p:cNvSpPr/>
          <p:nvPr/>
        </p:nvSpPr>
        <p:spPr>
          <a:xfrm>
            <a:off x="5861823" y="4919605"/>
            <a:ext cx="0" cy="746125"/>
          </a:xfrm>
          <a:custGeom>
            <a:avLst/>
            <a:gdLst/>
            <a:ahLst/>
            <a:cxnLst/>
            <a:rect l="l" t="t" r="r" b="b"/>
            <a:pathLst>
              <a:path h="746125">
                <a:moveTo>
                  <a:pt x="0" y="0"/>
                </a:moveTo>
                <a:lnTo>
                  <a:pt x="0" y="746035"/>
                </a:lnTo>
              </a:path>
            </a:pathLst>
          </a:custGeom>
          <a:ln w="19050">
            <a:solidFill>
              <a:srgbClr val="000000"/>
            </a:solidFill>
          </a:ln>
        </p:spPr>
        <p:txBody>
          <a:bodyPr wrap="square" lIns="0" tIns="0" rIns="0" bIns="0" rtlCol="0"/>
          <a:p/>
        </p:txBody>
      </p:sp>
      <p:sp>
        <p:nvSpPr>
          <p:cNvPr id="134" name="object 39"/>
          <p:cNvSpPr/>
          <p:nvPr/>
        </p:nvSpPr>
        <p:spPr>
          <a:xfrm>
            <a:off x="6169512" y="4662149"/>
            <a:ext cx="129539" cy="1016635"/>
          </a:xfrm>
          <a:custGeom>
            <a:avLst/>
            <a:gdLst/>
            <a:ahLst/>
            <a:cxnLst/>
            <a:rect l="l" t="t" r="r" b="b"/>
            <a:pathLst>
              <a:path w="129539" h="1016635">
                <a:moveTo>
                  <a:pt x="0" y="0"/>
                </a:moveTo>
                <a:lnTo>
                  <a:pt x="128915" y="0"/>
                </a:lnTo>
                <a:lnTo>
                  <a:pt x="128915" y="1016035"/>
                </a:lnTo>
                <a:lnTo>
                  <a:pt x="0" y="1016035"/>
                </a:lnTo>
                <a:lnTo>
                  <a:pt x="0" y="0"/>
                </a:lnTo>
                <a:close/>
              </a:path>
            </a:pathLst>
          </a:custGeom>
          <a:solidFill>
            <a:srgbClr val="BDDAF7"/>
          </a:solidFill>
        </p:spPr>
        <p:txBody>
          <a:bodyPr wrap="square" lIns="0" tIns="0" rIns="0" bIns="0" rtlCol="0"/>
          <a:p/>
        </p:txBody>
      </p:sp>
      <p:sp>
        <p:nvSpPr>
          <p:cNvPr id="135" name="object 40"/>
          <p:cNvSpPr/>
          <p:nvPr/>
        </p:nvSpPr>
        <p:spPr>
          <a:xfrm>
            <a:off x="6298427" y="4598184"/>
            <a:ext cx="64135" cy="1080135"/>
          </a:xfrm>
          <a:custGeom>
            <a:avLst/>
            <a:gdLst/>
            <a:ahLst/>
            <a:cxnLst/>
            <a:rect l="l" t="t" r="r" b="b"/>
            <a:pathLst>
              <a:path w="64135" h="1080135">
                <a:moveTo>
                  <a:pt x="63964" y="0"/>
                </a:moveTo>
                <a:lnTo>
                  <a:pt x="0" y="63964"/>
                </a:lnTo>
                <a:lnTo>
                  <a:pt x="0" y="1080000"/>
                </a:lnTo>
                <a:lnTo>
                  <a:pt x="63964" y="1016035"/>
                </a:lnTo>
                <a:lnTo>
                  <a:pt x="63964" y="0"/>
                </a:lnTo>
                <a:close/>
              </a:path>
            </a:pathLst>
          </a:custGeom>
          <a:solidFill>
            <a:srgbClr val="98AFC7"/>
          </a:solidFill>
        </p:spPr>
        <p:txBody>
          <a:bodyPr wrap="square" lIns="0" tIns="0" rIns="0" bIns="0" rtlCol="0"/>
          <a:p/>
        </p:txBody>
      </p:sp>
      <p:sp>
        <p:nvSpPr>
          <p:cNvPr id="136" name="object 41"/>
          <p:cNvSpPr/>
          <p:nvPr/>
        </p:nvSpPr>
        <p:spPr>
          <a:xfrm>
            <a:off x="6169512" y="4598184"/>
            <a:ext cx="193040" cy="64135"/>
          </a:xfrm>
          <a:custGeom>
            <a:avLst/>
            <a:gdLst/>
            <a:ahLst/>
            <a:cxnLst/>
            <a:rect l="l" t="t" r="r" b="b"/>
            <a:pathLst>
              <a:path w="193039" h="64135">
                <a:moveTo>
                  <a:pt x="192879" y="0"/>
                </a:moveTo>
                <a:lnTo>
                  <a:pt x="63964" y="0"/>
                </a:lnTo>
                <a:lnTo>
                  <a:pt x="0" y="63964"/>
                </a:lnTo>
                <a:lnTo>
                  <a:pt x="128915" y="63964"/>
                </a:lnTo>
                <a:lnTo>
                  <a:pt x="192879" y="0"/>
                </a:lnTo>
                <a:close/>
              </a:path>
            </a:pathLst>
          </a:custGeom>
          <a:solidFill>
            <a:srgbClr val="CAE1F9"/>
          </a:solidFill>
        </p:spPr>
        <p:txBody>
          <a:bodyPr wrap="square" lIns="0" tIns="0" rIns="0" bIns="0" rtlCol="0"/>
          <a:p/>
        </p:txBody>
      </p:sp>
      <p:sp>
        <p:nvSpPr>
          <p:cNvPr id="137" name="object 42"/>
          <p:cNvSpPr/>
          <p:nvPr/>
        </p:nvSpPr>
        <p:spPr>
          <a:xfrm>
            <a:off x="6169512" y="4598184"/>
            <a:ext cx="193040" cy="1080135"/>
          </a:xfrm>
          <a:custGeom>
            <a:avLst/>
            <a:gdLst/>
            <a:ahLst/>
            <a:cxnLst/>
            <a:rect l="l" t="t" r="r" b="b"/>
            <a:pathLst>
              <a:path w="193039" h="1080135">
                <a:moveTo>
                  <a:pt x="0" y="63964"/>
                </a:moveTo>
                <a:lnTo>
                  <a:pt x="63965" y="0"/>
                </a:lnTo>
                <a:lnTo>
                  <a:pt x="192881" y="0"/>
                </a:lnTo>
                <a:lnTo>
                  <a:pt x="192881" y="1016035"/>
                </a:lnTo>
                <a:lnTo>
                  <a:pt x="128915" y="1080000"/>
                </a:lnTo>
                <a:lnTo>
                  <a:pt x="0" y="1080000"/>
                </a:lnTo>
                <a:lnTo>
                  <a:pt x="0" y="63964"/>
                </a:lnTo>
                <a:close/>
              </a:path>
            </a:pathLst>
          </a:custGeom>
          <a:ln w="19050">
            <a:solidFill>
              <a:srgbClr val="000000"/>
            </a:solidFill>
          </a:ln>
        </p:spPr>
        <p:txBody>
          <a:bodyPr wrap="square" lIns="0" tIns="0" rIns="0" bIns="0" rtlCol="0"/>
          <a:p/>
        </p:txBody>
      </p:sp>
      <p:sp>
        <p:nvSpPr>
          <p:cNvPr id="138" name="object 43"/>
          <p:cNvSpPr/>
          <p:nvPr/>
        </p:nvSpPr>
        <p:spPr>
          <a:xfrm>
            <a:off x="6169512" y="4604534"/>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139" name="object 44"/>
          <p:cNvSpPr/>
          <p:nvPr/>
        </p:nvSpPr>
        <p:spPr>
          <a:xfrm>
            <a:off x="6298428" y="4662149"/>
            <a:ext cx="0" cy="1016635"/>
          </a:xfrm>
          <a:custGeom>
            <a:avLst/>
            <a:gdLst/>
            <a:ahLst/>
            <a:cxnLst/>
            <a:rect l="l" t="t" r="r" b="b"/>
            <a:pathLst>
              <a:path h="1016635">
                <a:moveTo>
                  <a:pt x="0" y="0"/>
                </a:moveTo>
                <a:lnTo>
                  <a:pt x="0" y="1016035"/>
                </a:lnTo>
              </a:path>
            </a:pathLst>
          </a:custGeom>
          <a:ln w="19050">
            <a:solidFill>
              <a:srgbClr val="000000"/>
            </a:solidFill>
          </a:ln>
        </p:spPr>
        <p:txBody>
          <a:bodyPr wrap="square" lIns="0" tIns="0" rIns="0" bIns="0" rtlCol="0"/>
          <a:p/>
        </p:txBody>
      </p:sp>
      <p:sp>
        <p:nvSpPr>
          <p:cNvPr id="140" name="object 45"/>
          <p:cNvSpPr/>
          <p:nvPr/>
        </p:nvSpPr>
        <p:spPr>
          <a:xfrm>
            <a:off x="6108890" y="4723377"/>
            <a:ext cx="129539" cy="1016635"/>
          </a:xfrm>
          <a:custGeom>
            <a:avLst/>
            <a:gdLst/>
            <a:ahLst/>
            <a:cxnLst/>
            <a:rect l="l" t="t" r="r" b="b"/>
            <a:pathLst>
              <a:path w="129539" h="1016635">
                <a:moveTo>
                  <a:pt x="0" y="0"/>
                </a:moveTo>
                <a:lnTo>
                  <a:pt x="128915" y="0"/>
                </a:lnTo>
                <a:lnTo>
                  <a:pt x="128915" y="1016035"/>
                </a:lnTo>
                <a:lnTo>
                  <a:pt x="0" y="1016035"/>
                </a:lnTo>
                <a:lnTo>
                  <a:pt x="0" y="0"/>
                </a:lnTo>
                <a:close/>
              </a:path>
            </a:pathLst>
          </a:custGeom>
          <a:solidFill>
            <a:srgbClr val="BDDAF7"/>
          </a:solidFill>
        </p:spPr>
        <p:txBody>
          <a:bodyPr wrap="square" lIns="0" tIns="0" rIns="0" bIns="0" rtlCol="0"/>
          <a:p/>
        </p:txBody>
      </p:sp>
      <p:sp>
        <p:nvSpPr>
          <p:cNvPr id="141" name="object 46"/>
          <p:cNvSpPr/>
          <p:nvPr/>
        </p:nvSpPr>
        <p:spPr>
          <a:xfrm>
            <a:off x="6237805" y="4659412"/>
            <a:ext cx="64135" cy="1080135"/>
          </a:xfrm>
          <a:custGeom>
            <a:avLst/>
            <a:gdLst/>
            <a:ahLst/>
            <a:cxnLst/>
            <a:rect l="l" t="t" r="r" b="b"/>
            <a:pathLst>
              <a:path w="64135" h="1080135">
                <a:moveTo>
                  <a:pt x="63964" y="0"/>
                </a:moveTo>
                <a:lnTo>
                  <a:pt x="0" y="63964"/>
                </a:lnTo>
                <a:lnTo>
                  <a:pt x="0" y="1079999"/>
                </a:lnTo>
                <a:lnTo>
                  <a:pt x="63964" y="1016035"/>
                </a:lnTo>
                <a:lnTo>
                  <a:pt x="63964" y="0"/>
                </a:lnTo>
                <a:close/>
              </a:path>
            </a:pathLst>
          </a:custGeom>
          <a:solidFill>
            <a:srgbClr val="98AFC7"/>
          </a:solidFill>
        </p:spPr>
        <p:txBody>
          <a:bodyPr wrap="square" lIns="0" tIns="0" rIns="0" bIns="0" rtlCol="0"/>
          <a:p/>
        </p:txBody>
      </p:sp>
      <p:sp>
        <p:nvSpPr>
          <p:cNvPr id="142" name="object 47"/>
          <p:cNvSpPr/>
          <p:nvPr/>
        </p:nvSpPr>
        <p:spPr>
          <a:xfrm>
            <a:off x="6108890" y="4659412"/>
            <a:ext cx="193040" cy="64135"/>
          </a:xfrm>
          <a:custGeom>
            <a:avLst/>
            <a:gdLst/>
            <a:ahLst/>
            <a:cxnLst/>
            <a:rect l="l" t="t" r="r" b="b"/>
            <a:pathLst>
              <a:path w="193039" h="64135">
                <a:moveTo>
                  <a:pt x="192879" y="0"/>
                </a:moveTo>
                <a:lnTo>
                  <a:pt x="63964" y="0"/>
                </a:lnTo>
                <a:lnTo>
                  <a:pt x="0" y="63964"/>
                </a:lnTo>
                <a:lnTo>
                  <a:pt x="128915" y="63964"/>
                </a:lnTo>
                <a:lnTo>
                  <a:pt x="192879" y="0"/>
                </a:lnTo>
                <a:close/>
              </a:path>
            </a:pathLst>
          </a:custGeom>
          <a:solidFill>
            <a:srgbClr val="CAE1F9"/>
          </a:solidFill>
        </p:spPr>
        <p:txBody>
          <a:bodyPr wrap="square" lIns="0" tIns="0" rIns="0" bIns="0" rtlCol="0"/>
          <a:p/>
        </p:txBody>
      </p:sp>
      <p:sp>
        <p:nvSpPr>
          <p:cNvPr id="143" name="object 48"/>
          <p:cNvSpPr/>
          <p:nvPr/>
        </p:nvSpPr>
        <p:spPr>
          <a:xfrm>
            <a:off x="6108890" y="4659412"/>
            <a:ext cx="193040" cy="1080135"/>
          </a:xfrm>
          <a:custGeom>
            <a:avLst/>
            <a:gdLst/>
            <a:ahLst/>
            <a:cxnLst/>
            <a:rect l="l" t="t" r="r" b="b"/>
            <a:pathLst>
              <a:path w="193039" h="1080135">
                <a:moveTo>
                  <a:pt x="0" y="63964"/>
                </a:moveTo>
                <a:lnTo>
                  <a:pt x="63965" y="0"/>
                </a:lnTo>
                <a:lnTo>
                  <a:pt x="192881" y="0"/>
                </a:lnTo>
                <a:lnTo>
                  <a:pt x="192881" y="1016035"/>
                </a:lnTo>
                <a:lnTo>
                  <a:pt x="128915" y="1080000"/>
                </a:lnTo>
                <a:lnTo>
                  <a:pt x="0" y="1080000"/>
                </a:lnTo>
                <a:lnTo>
                  <a:pt x="0" y="63964"/>
                </a:lnTo>
                <a:close/>
              </a:path>
            </a:pathLst>
          </a:custGeom>
          <a:ln w="19050">
            <a:solidFill>
              <a:srgbClr val="000000"/>
            </a:solidFill>
          </a:ln>
        </p:spPr>
        <p:txBody>
          <a:bodyPr wrap="square" lIns="0" tIns="0" rIns="0" bIns="0" rtlCol="0"/>
          <a:p/>
        </p:txBody>
      </p:sp>
      <p:sp>
        <p:nvSpPr>
          <p:cNvPr id="144" name="object 49"/>
          <p:cNvSpPr/>
          <p:nvPr/>
        </p:nvSpPr>
        <p:spPr>
          <a:xfrm>
            <a:off x="6108890" y="4665762"/>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145" name="object 50"/>
          <p:cNvSpPr/>
          <p:nvPr/>
        </p:nvSpPr>
        <p:spPr>
          <a:xfrm>
            <a:off x="6237806" y="4723377"/>
            <a:ext cx="0" cy="1016635"/>
          </a:xfrm>
          <a:custGeom>
            <a:avLst/>
            <a:gdLst/>
            <a:ahLst/>
            <a:cxnLst/>
            <a:rect l="l" t="t" r="r" b="b"/>
            <a:pathLst>
              <a:path h="1016635">
                <a:moveTo>
                  <a:pt x="0" y="0"/>
                </a:moveTo>
                <a:lnTo>
                  <a:pt x="0" y="1016035"/>
                </a:lnTo>
              </a:path>
            </a:pathLst>
          </a:custGeom>
          <a:ln w="19050">
            <a:solidFill>
              <a:srgbClr val="000000"/>
            </a:solidFill>
          </a:ln>
        </p:spPr>
        <p:txBody>
          <a:bodyPr wrap="square" lIns="0" tIns="0" rIns="0" bIns="0" rtlCol="0"/>
          <a:p/>
        </p:txBody>
      </p:sp>
      <p:sp>
        <p:nvSpPr>
          <p:cNvPr id="146" name="object 51"/>
          <p:cNvSpPr/>
          <p:nvPr/>
        </p:nvSpPr>
        <p:spPr>
          <a:xfrm>
            <a:off x="6048268" y="4784605"/>
            <a:ext cx="129539" cy="1016635"/>
          </a:xfrm>
          <a:custGeom>
            <a:avLst/>
            <a:gdLst/>
            <a:ahLst/>
            <a:cxnLst/>
            <a:rect l="l" t="t" r="r" b="b"/>
            <a:pathLst>
              <a:path w="129539" h="1016635">
                <a:moveTo>
                  <a:pt x="0" y="0"/>
                </a:moveTo>
                <a:lnTo>
                  <a:pt x="128915" y="0"/>
                </a:lnTo>
                <a:lnTo>
                  <a:pt x="128915" y="1016035"/>
                </a:lnTo>
                <a:lnTo>
                  <a:pt x="0" y="1016035"/>
                </a:lnTo>
                <a:lnTo>
                  <a:pt x="0" y="0"/>
                </a:lnTo>
                <a:close/>
              </a:path>
            </a:pathLst>
          </a:custGeom>
          <a:solidFill>
            <a:srgbClr val="BDDAF7"/>
          </a:solidFill>
        </p:spPr>
        <p:txBody>
          <a:bodyPr wrap="square" lIns="0" tIns="0" rIns="0" bIns="0" rtlCol="0"/>
          <a:p/>
        </p:txBody>
      </p:sp>
      <p:sp>
        <p:nvSpPr>
          <p:cNvPr id="147" name="object 52"/>
          <p:cNvSpPr/>
          <p:nvPr/>
        </p:nvSpPr>
        <p:spPr>
          <a:xfrm>
            <a:off x="6177183" y="4720640"/>
            <a:ext cx="64135" cy="1080135"/>
          </a:xfrm>
          <a:custGeom>
            <a:avLst/>
            <a:gdLst/>
            <a:ahLst/>
            <a:cxnLst/>
            <a:rect l="l" t="t" r="r" b="b"/>
            <a:pathLst>
              <a:path w="64135" h="1080135">
                <a:moveTo>
                  <a:pt x="63964" y="0"/>
                </a:moveTo>
                <a:lnTo>
                  <a:pt x="0" y="63964"/>
                </a:lnTo>
                <a:lnTo>
                  <a:pt x="0" y="1079999"/>
                </a:lnTo>
                <a:lnTo>
                  <a:pt x="63964" y="1016035"/>
                </a:lnTo>
                <a:lnTo>
                  <a:pt x="63964" y="0"/>
                </a:lnTo>
                <a:close/>
              </a:path>
            </a:pathLst>
          </a:custGeom>
          <a:solidFill>
            <a:srgbClr val="98AFC7"/>
          </a:solidFill>
        </p:spPr>
        <p:txBody>
          <a:bodyPr wrap="square" lIns="0" tIns="0" rIns="0" bIns="0" rtlCol="0"/>
          <a:p/>
        </p:txBody>
      </p:sp>
      <p:sp>
        <p:nvSpPr>
          <p:cNvPr id="148" name="object 53"/>
          <p:cNvSpPr/>
          <p:nvPr/>
        </p:nvSpPr>
        <p:spPr>
          <a:xfrm>
            <a:off x="6048268" y="4720640"/>
            <a:ext cx="193040" cy="64135"/>
          </a:xfrm>
          <a:custGeom>
            <a:avLst/>
            <a:gdLst/>
            <a:ahLst/>
            <a:cxnLst/>
            <a:rect l="l" t="t" r="r" b="b"/>
            <a:pathLst>
              <a:path w="193039" h="64135">
                <a:moveTo>
                  <a:pt x="192879" y="0"/>
                </a:moveTo>
                <a:lnTo>
                  <a:pt x="63964" y="0"/>
                </a:lnTo>
                <a:lnTo>
                  <a:pt x="0" y="63964"/>
                </a:lnTo>
                <a:lnTo>
                  <a:pt x="128915" y="63964"/>
                </a:lnTo>
                <a:lnTo>
                  <a:pt x="192879" y="0"/>
                </a:lnTo>
                <a:close/>
              </a:path>
            </a:pathLst>
          </a:custGeom>
          <a:solidFill>
            <a:srgbClr val="CAE1F9"/>
          </a:solidFill>
        </p:spPr>
        <p:txBody>
          <a:bodyPr wrap="square" lIns="0" tIns="0" rIns="0" bIns="0" rtlCol="0"/>
          <a:p/>
        </p:txBody>
      </p:sp>
      <p:sp>
        <p:nvSpPr>
          <p:cNvPr id="149" name="object 54"/>
          <p:cNvSpPr/>
          <p:nvPr/>
        </p:nvSpPr>
        <p:spPr>
          <a:xfrm>
            <a:off x="6048268" y="4720640"/>
            <a:ext cx="193040" cy="1080135"/>
          </a:xfrm>
          <a:custGeom>
            <a:avLst/>
            <a:gdLst/>
            <a:ahLst/>
            <a:cxnLst/>
            <a:rect l="l" t="t" r="r" b="b"/>
            <a:pathLst>
              <a:path w="193039" h="1080135">
                <a:moveTo>
                  <a:pt x="0" y="63964"/>
                </a:moveTo>
                <a:lnTo>
                  <a:pt x="63965" y="0"/>
                </a:lnTo>
                <a:lnTo>
                  <a:pt x="192881" y="0"/>
                </a:lnTo>
                <a:lnTo>
                  <a:pt x="192881" y="1016035"/>
                </a:lnTo>
                <a:lnTo>
                  <a:pt x="128915" y="1080000"/>
                </a:lnTo>
                <a:lnTo>
                  <a:pt x="0" y="1080000"/>
                </a:lnTo>
                <a:lnTo>
                  <a:pt x="0" y="63964"/>
                </a:lnTo>
                <a:close/>
              </a:path>
            </a:pathLst>
          </a:custGeom>
          <a:ln w="19050">
            <a:solidFill>
              <a:srgbClr val="000000"/>
            </a:solidFill>
          </a:ln>
        </p:spPr>
        <p:txBody>
          <a:bodyPr wrap="square" lIns="0" tIns="0" rIns="0" bIns="0" rtlCol="0"/>
          <a:p/>
        </p:txBody>
      </p:sp>
      <p:sp>
        <p:nvSpPr>
          <p:cNvPr id="150" name="object 55"/>
          <p:cNvSpPr/>
          <p:nvPr/>
        </p:nvSpPr>
        <p:spPr>
          <a:xfrm>
            <a:off x="6048268" y="4726990"/>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151" name="object 56"/>
          <p:cNvSpPr/>
          <p:nvPr/>
        </p:nvSpPr>
        <p:spPr>
          <a:xfrm>
            <a:off x="6177184" y="4784605"/>
            <a:ext cx="0" cy="1016635"/>
          </a:xfrm>
          <a:custGeom>
            <a:avLst/>
            <a:gdLst/>
            <a:ahLst/>
            <a:cxnLst/>
            <a:rect l="l" t="t" r="r" b="b"/>
            <a:pathLst>
              <a:path h="1016635">
                <a:moveTo>
                  <a:pt x="0" y="0"/>
                </a:moveTo>
                <a:lnTo>
                  <a:pt x="0" y="1016035"/>
                </a:lnTo>
              </a:path>
            </a:pathLst>
          </a:custGeom>
          <a:ln w="19050">
            <a:solidFill>
              <a:srgbClr val="000000"/>
            </a:solidFill>
          </a:ln>
        </p:spPr>
        <p:txBody>
          <a:bodyPr wrap="square" lIns="0" tIns="0" rIns="0" bIns="0" rtlCol="0"/>
          <a:p/>
        </p:txBody>
      </p:sp>
      <p:sp>
        <p:nvSpPr>
          <p:cNvPr id="152" name="object 57"/>
          <p:cNvSpPr/>
          <p:nvPr/>
        </p:nvSpPr>
        <p:spPr>
          <a:xfrm>
            <a:off x="6484871" y="4864649"/>
            <a:ext cx="129539" cy="611505"/>
          </a:xfrm>
          <a:custGeom>
            <a:avLst/>
            <a:gdLst/>
            <a:ahLst/>
            <a:cxnLst/>
            <a:rect l="l" t="t" r="r" b="b"/>
            <a:pathLst>
              <a:path w="129539" h="611504">
                <a:moveTo>
                  <a:pt x="0" y="0"/>
                </a:moveTo>
                <a:lnTo>
                  <a:pt x="128916" y="0"/>
                </a:lnTo>
                <a:lnTo>
                  <a:pt x="128916" y="611035"/>
                </a:lnTo>
                <a:lnTo>
                  <a:pt x="0" y="611035"/>
                </a:lnTo>
                <a:lnTo>
                  <a:pt x="0" y="0"/>
                </a:lnTo>
                <a:close/>
              </a:path>
            </a:pathLst>
          </a:custGeom>
          <a:solidFill>
            <a:srgbClr val="9DC8F3"/>
          </a:solidFill>
        </p:spPr>
        <p:txBody>
          <a:bodyPr wrap="square" lIns="0" tIns="0" rIns="0" bIns="0" rtlCol="0"/>
          <a:p/>
        </p:txBody>
      </p:sp>
      <p:sp>
        <p:nvSpPr>
          <p:cNvPr id="153" name="object 58"/>
          <p:cNvSpPr/>
          <p:nvPr/>
        </p:nvSpPr>
        <p:spPr>
          <a:xfrm>
            <a:off x="6613788" y="4800685"/>
            <a:ext cx="64135" cy="675005"/>
          </a:xfrm>
          <a:custGeom>
            <a:avLst/>
            <a:gdLst/>
            <a:ahLst/>
            <a:cxnLst/>
            <a:rect l="l" t="t" r="r" b="b"/>
            <a:pathLst>
              <a:path w="64135" h="675004">
                <a:moveTo>
                  <a:pt x="63964" y="0"/>
                </a:moveTo>
                <a:lnTo>
                  <a:pt x="0" y="63964"/>
                </a:lnTo>
                <a:lnTo>
                  <a:pt x="0" y="674999"/>
                </a:lnTo>
                <a:lnTo>
                  <a:pt x="63964" y="611035"/>
                </a:lnTo>
                <a:lnTo>
                  <a:pt x="63964" y="0"/>
                </a:lnTo>
                <a:close/>
              </a:path>
            </a:pathLst>
          </a:custGeom>
          <a:solidFill>
            <a:srgbClr val="7EA1C3"/>
          </a:solidFill>
        </p:spPr>
        <p:txBody>
          <a:bodyPr wrap="square" lIns="0" tIns="0" rIns="0" bIns="0" rtlCol="0"/>
          <a:p/>
        </p:txBody>
      </p:sp>
      <p:sp>
        <p:nvSpPr>
          <p:cNvPr id="154" name="object 59"/>
          <p:cNvSpPr/>
          <p:nvPr/>
        </p:nvSpPr>
        <p:spPr>
          <a:xfrm>
            <a:off x="6484871" y="4800685"/>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B0D3F5"/>
          </a:solidFill>
        </p:spPr>
        <p:txBody>
          <a:bodyPr wrap="square" lIns="0" tIns="0" rIns="0" bIns="0" rtlCol="0"/>
          <a:p/>
        </p:txBody>
      </p:sp>
      <p:sp>
        <p:nvSpPr>
          <p:cNvPr id="155" name="object 60"/>
          <p:cNvSpPr/>
          <p:nvPr/>
        </p:nvSpPr>
        <p:spPr>
          <a:xfrm>
            <a:off x="6484871" y="4800685"/>
            <a:ext cx="193040" cy="675005"/>
          </a:xfrm>
          <a:custGeom>
            <a:avLst/>
            <a:gdLst/>
            <a:ahLst/>
            <a:cxnLst/>
            <a:rect l="l" t="t" r="r" b="b"/>
            <a:pathLst>
              <a:path w="193039" h="675004">
                <a:moveTo>
                  <a:pt x="0" y="63964"/>
                </a:moveTo>
                <a:lnTo>
                  <a:pt x="63964" y="0"/>
                </a:lnTo>
                <a:lnTo>
                  <a:pt x="192881" y="0"/>
                </a:lnTo>
                <a:lnTo>
                  <a:pt x="192881" y="611035"/>
                </a:lnTo>
                <a:lnTo>
                  <a:pt x="128916" y="675000"/>
                </a:lnTo>
                <a:lnTo>
                  <a:pt x="0" y="675000"/>
                </a:lnTo>
                <a:lnTo>
                  <a:pt x="0" y="63964"/>
                </a:lnTo>
                <a:close/>
              </a:path>
            </a:pathLst>
          </a:custGeom>
          <a:ln w="19050">
            <a:solidFill>
              <a:srgbClr val="000000"/>
            </a:solidFill>
          </a:ln>
        </p:spPr>
        <p:txBody>
          <a:bodyPr wrap="square" lIns="0" tIns="0" rIns="0" bIns="0" rtlCol="0"/>
          <a:p/>
        </p:txBody>
      </p:sp>
      <p:sp>
        <p:nvSpPr>
          <p:cNvPr id="156" name="object 61"/>
          <p:cNvSpPr/>
          <p:nvPr/>
        </p:nvSpPr>
        <p:spPr>
          <a:xfrm>
            <a:off x="6484871" y="4807035"/>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157" name="object 62"/>
          <p:cNvSpPr/>
          <p:nvPr/>
        </p:nvSpPr>
        <p:spPr>
          <a:xfrm>
            <a:off x="6613787" y="4864649"/>
            <a:ext cx="0" cy="611505"/>
          </a:xfrm>
          <a:custGeom>
            <a:avLst/>
            <a:gdLst/>
            <a:ahLst/>
            <a:cxnLst/>
            <a:rect l="l" t="t" r="r" b="b"/>
            <a:pathLst>
              <a:path h="611504">
                <a:moveTo>
                  <a:pt x="0" y="0"/>
                </a:moveTo>
                <a:lnTo>
                  <a:pt x="0" y="611035"/>
                </a:lnTo>
              </a:path>
            </a:pathLst>
          </a:custGeom>
          <a:ln w="19050">
            <a:solidFill>
              <a:srgbClr val="000000"/>
            </a:solidFill>
          </a:ln>
        </p:spPr>
        <p:txBody>
          <a:bodyPr wrap="square" lIns="0" tIns="0" rIns="0" bIns="0" rtlCol="0"/>
          <a:p/>
        </p:txBody>
      </p:sp>
      <p:sp>
        <p:nvSpPr>
          <p:cNvPr id="158" name="object 63"/>
          <p:cNvSpPr/>
          <p:nvPr/>
        </p:nvSpPr>
        <p:spPr>
          <a:xfrm>
            <a:off x="6424250" y="4925877"/>
            <a:ext cx="129539" cy="611505"/>
          </a:xfrm>
          <a:custGeom>
            <a:avLst/>
            <a:gdLst/>
            <a:ahLst/>
            <a:cxnLst/>
            <a:rect l="l" t="t" r="r" b="b"/>
            <a:pathLst>
              <a:path w="129539" h="611504">
                <a:moveTo>
                  <a:pt x="0" y="0"/>
                </a:moveTo>
                <a:lnTo>
                  <a:pt x="128915" y="0"/>
                </a:lnTo>
                <a:lnTo>
                  <a:pt x="128915" y="611034"/>
                </a:lnTo>
                <a:lnTo>
                  <a:pt x="0" y="611034"/>
                </a:lnTo>
                <a:lnTo>
                  <a:pt x="0" y="0"/>
                </a:lnTo>
                <a:close/>
              </a:path>
            </a:pathLst>
          </a:custGeom>
          <a:solidFill>
            <a:srgbClr val="9DC8F3"/>
          </a:solidFill>
        </p:spPr>
        <p:txBody>
          <a:bodyPr wrap="square" lIns="0" tIns="0" rIns="0" bIns="0" rtlCol="0"/>
          <a:p/>
        </p:txBody>
      </p:sp>
      <p:sp>
        <p:nvSpPr>
          <p:cNvPr id="159" name="object 64"/>
          <p:cNvSpPr/>
          <p:nvPr/>
        </p:nvSpPr>
        <p:spPr>
          <a:xfrm>
            <a:off x="6553165" y="4861913"/>
            <a:ext cx="64135" cy="675005"/>
          </a:xfrm>
          <a:custGeom>
            <a:avLst/>
            <a:gdLst/>
            <a:ahLst/>
            <a:cxnLst/>
            <a:rect l="l" t="t" r="r" b="b"/>
            <a:pathLst>
              <a:path w="64135" h="675004">
                <a:moveTo>
                  <a:pt x="63964" y="0"/>
                </a:moveTo>
                <a:lnTo>
                  <a:pt x="0" y="63964"/>
                </a:lnTo>
                <a:lnTo>
                  <a:pt x="0" y="674999"/>
                </a:lnTo>
                <a:lnTo>
                  <a:pt x="63964" y="611034"/>
                </a:lnTo>
                <a:lnTo>
                  <a:pt x="63964" y="0"/>
                </a:lnTo>
                <a:close/>
              </a:path>
            </a:pathLst>
          </a:custGeom>
          <a:solidFill>
            <a:srgbClr val="7EA1C3"/>
          </a:solidFill>
        </p:spPr>
        <p:txBody>
          <a:bodyPr wrap="square" lIns="0" tIns="0" rIns="0" bIns="0" rtlCol="0"/>
          <a:p/>
        </p:txBody>
      </p:sp>
      <p:sp>
        <p:nvSpPr>
          <p:cNvPr id="160" name="object 65"/>
          <p:cNvSpPr/>
          <p:nvPr/>
        </p:nvSpPr>
        <p:spPr>
          <a:xfrm>
            <a:off x="6424250" y="4861913"/>
            <a:ext cx="193040" cy="64135"/>
          </a:xfrm>
          <a:custGeom>
            <a:avLst/>
            <a:gdLst/>
            <a:ahLst/>
            <a:cxnLst/>
            <a:rect l="l" t="t" r="r" b="b"/>
            <a:pathLst>
              <a:path w="193039" h="64135">
                <a:moveTo>
                  <a:pt x="192879" y="0"/>
                </a:moveTo>
                <a:lnTo>
                  <a:pt x="63964" y="0"/>
                </a:lnTo>
                <a:lnTo>
                  <a:pt x="0" y="63964"/>
                </a:lnTo>
                <a:lnTo>
                  <a:pt x="128915" y="63964"/>
                </a:lnTo>
                <a:lnTo>
                  <a:pt x="192879" y="0"/>
                </a:lnTo>
                <a:close/>
              </a:path>
            </a:pathLst>
          </a:custGeom>
          <a:solidFill>
            <a:srgbClr val="B0D3F5"/>
          </a:solidFill>
        </p:spPr>
        <p:txBody>
          <a:bodyPr wrap="square" lIns="0" tIns="0" rIns="0" bIns="0" rtlCol="0"/>
          <a:p/>
        </p:txBody>
      </p:sp>
      <p:sp>
        <p:nvSpPr>
          <p:cNvPr id="161" name="object 66"/>
          <p:cNvSpPr/>
          <p:nvPr/>
        </p:nvSpPr>
        <p:spPr>
          <a:xfrm>
            <a:off x="6424250" y="4861913"/>
            <a:ext cx="193040" cy="675005"/>
          </a:xfrm>
          <a:custGeom>
            <a:avLst/>
            <a:gdLst/>
            <a:ahLst/>
            <a:cxnLst/>
            <a:rect l="l" t="t" r="r" b="b"/>
            <a:pathLst>
              <a:path w="193039" h="675004">
                <a:moveTo>
                  <a:pt x="0" y="63964"/>
                </a:moveTo>
                <a:lnTo>
                  <a:pt x="63964" y="0"/>
                </a:lnTo>
                <a:lnTo>
                  <a:pt x="192881" y="0"/>
                </a:lnTo>
                <a:lnTo>
                  <a:pt x="192881" y="611035"/>
                </a:lnTo>
                <a:lnTo>
                  <a:pt x="128916" y="675000"/>
                </a:lnTo>
                <a:lnTo>
                  <a:pt x="0" y="675000"/>
                </a:lnTo>
                <a:lnTo>
                  <a:pt x="0" y="63964"/>
                </a:lnTo>
                <a:close/>
              </a:path>
            </a:pathLst>
          </a:custGeom>
          <a:ln w="19050">
            <a:solidFill>
              <a:srgbClr val="000000"/>
            </a:solidFill>
          </a:ln>
        </p:spPr>
        <p:txBody>
          <a:bodyPr wrap="square" lIns="0" tIns="0" rIns="0" bIns="0" rtlCol="0"/>
          <a:p/>
        </p:txBody>
      </p:sp>
      <p:sp>
        <p:nvSpPr>
          <p:cNvPr id="162" name="object 67"/>
          <p:cNvSpPr/>
          <p:nvPr/>
        </p:nvSpPr>
        <p:spPr>
          <a:xfrm>
            <a:off x="6424250" y="4868263"/>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163" name="object 68"/>
          <p:cNvSpPr/>
          <p:nvPr/>
        </p:nvSpPr>
        <p:spPr>
          <a:xfrm>
            <a:off x="6553166" y="4925877"/>
            <a:ext cx="0" cy="611505"/>
          </a:xfrm>
          <a:custGeom>
            <a:avLst/>
            <a:gdLst/>
            <a:ahLst/>
            <a:cxnLst/>
            <a:rect l="l" t="t" r="r" b="b"/>
            <a:pathLst>
              <a:path h="611504">
                <a:moveTo>
                  <a:pt x="0" y="0"/>
                </a:moveTo>
                <a:lnTo>
                  <a:pt x="0" y="611035"/>
                </a:lnTo>
              </a:path>
            </a:pathLst>
          </a:custGeom>
          <a:ln w="19050">
            <a:solidFill>
              <a:srgbClr val="000000"/>
            </a:solidFill>
          </a:ln>
        </p:spPr>
        <p:txBody>
          <a:bodyPr wrap="square" lIns="0" tIns="0" rIns="0" bIns="0" rtlCol="0"/>
          <a:p/>
        </p:txBody>
      </p:sp>
      <p:sp>
        <p:nvSpPr>
          <p:cNvPr id="164" name="object 69"/>
          <p:cNvSpPr/>
          <p:nvPr/>
        </p:nvSpPr>
        <p:spPr>
          <a:xfrm>
            <a:off x="6363628" y="4987105"/>
            <a:ext cx="129539" cy="611505"/>
          </a:xfrm>
          <a:custGeom>
            <a:avLst/>
            <a:gdLst/>
            <a:ahLst/>
            <a:cxnLst/>
            <a:rect l="l" t="t" r="r" b="b"/>
            <a:pathLst>
              <a:path w="129539" h="611504">
                <a:moveTo>
                  <a:pt x="0" y="0"/>
                </a:moveTo>
                <a:lnTo>
                  <a:pt x="128915" y="0"/>
                </a:lnTo>
                <a:lnTo>
                  <a:pt x="128915" y="611034"/>
                </a:lnTo>
                <a:lnTo>
                  <a:pt x="0" y="611034"/>
                </a:lnTo>
                <a:lnTo>
                  <a:pt x="0" y="0"/>
                </a:lnTo>
                <a:close/>
              </a:path>
            </a:pathLst>
          </a:custGeom>
          <a:solidFill>
            <a:srgbClr val="9DC8F3"/>
          </a:solidFill>
        </p:spPr>
        <p:txBody>
          <a:bodyPr wrap="square" lIns="0" tIns="0" rIns="0" bIns="0" rtlCol="0"/>
          <a:p/>
        </p:txBody>
      </p:sp>
      <p:sp>
        <p:nvSpPr>
          <p:cNvPr id="165" name="object 70"/>
          <p:cNvSpPr/>
          <p:nvPr/>
        </p:nvSpPr>
        <p:spPr>
          <a:xfrm>
            <a:off x="6492543" y="4923141"/>
            <a:ext cx="64135" cy="675005"/>
          </a:xfrm>
          <a:custGeom>
            <a:avLst/>
            <a:gdLst/>
            <a:ahLst/>
            <a:cxnLst/>
            <a:rect l="l" t="t" r="r" b="b"/>
            <a:pathLst>
              <a:path w="64135" h="675004">
                <a:moveTo>
                  <a:pt x="63964" y="0"/>
                </a:moveTo>
                <a:lnTo>
                  <a:pt x="0" y="63964"/>
                </a:lnTo>
                <a:lnTo>
                  <a:pt x="0" y="674999"/>
                </a:lnTo>
                <a:lnTo>
                  <a:pt x="63964" y="611034"/>
                </a:lnTo>
                <a:lnTo>
                  <a:pt x="63964" y="0"/>
                </a:lnTo>
                <a:close/>
              </a:path>
            </a:pathLst>
          </a:custGeom>
          <a:solidFill>
            <a:srgbClr val="7EA1C3"/>
          </a:solidFill>
        </p:spPr>
        <p:txBody>
          <a:bodyPr wrap="square" lIns="0" tIns="0" rIns="0" bIns="0" rtlCol="0"/>
          <a:p/>
        </p:txBody>
      </p:sp>
      <p:sp>
        <p:nvSpPr>
          <p:cNvPr id="166" name="object 71"/>
          <p:cNvSpPr/>
          <p:nvPr/>
        </p:nvSpPr>
        <p:spPr>
          <a:xfrm>
            <a:off x="6363628" y="4923141"/>
            <a:ext cx="193040" cy="64135"/>
          </a:xfrm>
          <a:custGeom>
            <a:avLst/>
            <a:gdLst/>
            <a:ahLst/>
            <a:cxnLst/>
            <a:rect l="l" t="t" r="r" b="b"/>
            <a:pathLst>
              <a:path w="193039" h="64135">
                <a:moveTo>
                  <a:pt x="192879" y="0"/>
                </a:moveTo>
                <a:lnTo>
                  <a:pt x="63964" y="0"/>
                </a:lnTo>
                <a:lnTo>
                  <a:pt x="0" y="63964"/>
                </a:lnTo>
                <a:lnTo>
                  <a:pt x="128915" y="63964"/>
                </a:lnTo>
                <a:lnTo>
                  <a:pt x="192879" y="0"/>
                </a:lnTo>
                <a:close/>
              </a:path>
            </a:pathLst>
          </a:custGeom>
          <a:solidFill>
            <a:srgbClr val="B0D3F5"/>
          </a:solidFill>
        </p:spPr>
        <p:txBody>
          <a:bodyPr wrap="square" lIns="0" tIns="0" rIns="0" bIns="0" rtlCol="0"/>
          <a:p/>
        </p:txBody>
      </p:sp>
      <p:sp>
        <p:nvSpPr>
          <p:cNvPr id="167" name="object 72"/>
          <p:cNvSpPr/>
          <p:nvPr/>
        </p:nvSpPr>
        <p:spPr>
          <a:xfrm>
            <a:off x="6363628" y="4923141"/>
            <a:ext cx="193040" cy="675005"/>
          </a:xfrm>
          <a:custGeom>
            <a:avLst/>
            <a:gdLst/>
            <a:ahLst/>
            <a:cxnLst/>
            <a:rect l="l" t="t" r="r" b="b"/>
            <a:pathLst>
              <a:path w="193039" h="675004">
                <a:moveTo>
                  <a:pt x="0" y="63964"/>
                </a:moveTo>
                <a:lnTo>
                  <a:pt x="63964" y="0"/>
                </a:lnTo>
                <a:lnTo>
                  <a:pt x="192881" y="0"/>
                </a:lnTo>
                <a:lnTo>
                  <a:pt x="192881" y="611035"/>
                </a:lnTo>
                <a:lnTo>
                  <a:pt x="128916" y="675000"/>
                </a:lnTo>
                <a:lnTo>
                  <a:pt x="0" y="675000"/>
                </a:lnTo>
                <a:lnTo>
                  <a:pt x="0" y="63964"/>
                </a:lnTo>
                <a:close/>
              </a:path>
            </a:pathLst>
          </a:custGeom>
          <a:ln w="19050">
            <a:solidFill>
              <a:srgbClr val="000000"/>
            </a:solidFill>
          </a:ln>
        </p:spPr>
        <p:txBody>
          <a:bodyPr wrap="square" lIns="0" tIns="0" rIns="0" bIns="0" rtlCol="0"/>
          <a:p/>
        </p:txBody>
      </p:sp>
      <p:sp>
        <p:nvSpPr>
          <p:cNvPr id="168" name="object 73"/>
          <p:cNvSpPr/>
          <p:nvPr/>
        </p:nvSpPr>
        <p:spPr>
          <a:xfrm>
            <a:off x="6363628" y="4929491"/>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169" name="object 74"/>
          <p:cNvSpPr/>
          <p:nvPr/>
        </p:nvSpPr>
        <p:spPr>
          <a:xfrm>
            <a:off x="6492544" y="4987105"/>
            <a:ext cx="0" cy="611505"/>
          </a:xfrm>
          <a:custGeom>
            <a:avLst/>
            <a:gdLst/>
            <a:ahLst/>
            <a:cxnLst/>
            <a:rect l="l" t="t" r="r" b="b"/>
            <a:pathLst>
              <a:path h="611504">
                <a:moveTo>
                  <a:pt x="0" y="0"/>
                </a:moveTo>
                <a:lnTo>
                  <a:pt x="0" y="611035"/>
                </a:lnTo>
              </a:path>
            </a:pathLst>
          </a:custGeom>
          <a:ln w="19050">
            <a:solidFill>
              <a:srgbClr val="000000"/>
            </a:solidFill>
          </a:ln>
        </p:spPr>
        <p:txBody>
          <a:bodyPr wrap="square" lIns="0" tIns="0" rIns="0" bIns="0" rtlCol="0"/>
          <a:p/>
        </p:txBody>
      </p:sp>
      <p:sp>
        <p:nvSpPr>
          <p:cNvPr id="170" name="object 75"/>
          <p:cNvSpPr/>
          <p:nvPr/>
        </p:nvSpPr>
        <p:spPr>
          <a:xfrm>
            <a:off x="6118678" y="4188829"/>
            <a:ext cx="76200" cy="405130"/>
          </a:xfrm>
          <a:custGeom>
            <a:avLst/>
            <a:gdLst/>
            <a:ahLst/>
            <a:cxnLst/>
            <a:rect l="l" t="t" r="r" b="b"/>
            <a:pathLst>
              <a:path w="76200" h="405130">
                <a:moveTo>
                  <a:pt x="50800" y="0"/>
                </a:moveTo>
                <a:lnTo>
                  <a:pt x="25400" y="0"/>
                </a:lnTo>
                <a:lnTo>
                  <a:pt x="25400" y="76200"/>
                </a:lnTo>
                <a:lnTo>
                  <a:pt x="50800" y="76200"/>
                </a:lnTo>
                <a:lnTo>
                  <a:pt x="50800" y="0"/>
                </a:lnTo>
                <a:close/>
              </a:path>
              <a:path w="76200" h="405130">
                <a:moveTo>
                  <a:pt x="50800" y="101600"/>
                </a:moveTo>
                <a:lnTo>
                  <a:pt x="25400" y="101600"/>
                </a:lnTo>
                <a:lnTo>
                  <a:pt x="25400" y="177800"/>
                </a:lnTo>
                <a:lnTo>
                  <a:pt x="50800" y="177800"/>
                </a:lnTo>
                <a:lnTo>
                  <a:pt x="50800" y="101600"/>
                </a:lnTo>
                <a:close/>
              </a:path>
              <a:path w="76200" h="405130">
                <a:moveTo>
                  <a:pt x="50800" y="203200"/>
                </a:moveTo>
                <a:lnTo>
                  <a:pt x="25400" y="203200"/>
                </a:lnTo>
                <a:lnTo>
                  <a:pt x="25400" y="279400"/>
                </a:lnTo>
                <a:lnTo>
                  <a:pt x="50800" y="279400"/>
                </a:lnTo>
                <a:lnTo>
                  <a:pt x="50800" y="203200"/>
                </a:lnTo>
                <a:close/>
              </a:path>
              <a:path w="76200" h="405130">
                <a:moveTo>
                  <a:pt x="25400" y="328800"/>
                </a:moveTo>
                <a:lnTo>
                  <a:pt x="0" y="328800"/>
                </a:lnTo>
                <a:lnTo>
                  <a:pt x="38100" y="405000"/>
                </a:lnTo>
                <a:lnTo>
                  <a:pt x="69850" y="341500"/>
                </a:lnTo>
                <a:lnTo>
                  <a:pt x="25400" y="341500"/>
                </a:lnTo>
                <a:lnTo>
                  <a:pt x="25400" y="328800"/>
                </a:lnTo>
                <a:close/>
              </a:path>
              <a:path w="76200" h="405130">
                <a:moveTo>
                  <a:pt x="50800" y="304800"/>
                </a:moveTo>
                <a:lnTo>
                  <a:pt x="25400" y="304800"/>
                </a:lnTo>
                <a:lnTo>
                  <a:pt x="25400" y="341500"/>
                </a:lnTo>
                <a:lnTo>
                  <a:pt x="50800" y="341500"/>
                </a:lnTo>
                <a:lnTo>
                  <a:pt x="50800" y="304800"/>
                </a:lnTo>
                <a:close/>
              </a:path>
              <a:path w="76200" h="405130">
                <a:moveTo>
                  <a:pt x="76200" y="328800"/>
                </a:moveTo>
                <a:lnTo>
                  <a:pt x="50800" y="328800"/>
                </a:lnTo>
                <a:lnTo>
                  <a:pt x="50800" y="341500"/>
                </a:lnTo>
                <a:lnTo>
                  <a:pt x="69850" y="341500"/>
                </a:lnTo>
                <a:lnTo>
                  <a:pt x="76200" y="328800"/>
                </a:lnTo>
                <a:close/>
              </a:path>
            </a:pathLst>
          </a:custGeom>
          <a:solidFill>
            <a:srgbClr val="000000"/>
          </a:solidFill>
        </p:spPr>
        <p:txBody>
          <a:bodyPr wrap="square" lIns="0" tIns="0" rIns="0" bIns="0" rtlCol="0"/>
          <a:p/>
        </p:txBody>
      </p:sp>
      <p:sp>
        <p:nvSpPr>
          <p:cNvPr id="171" name="object 76"/>
          <p:cNvSpPr txBox="1"/>
          <p:nvPr/>
        </p:nvSpPr>
        <p:spPr>
          <a:xfrm>
            <a:off x="5039995" y="4171315"/>
            <a:ext cx="1068070" cy="393065"/>
          </a:xfrm>
          <a:prstGeom prst="rect">
            <a:avLst/>
          </a:prstGeom>
        </p:spPr>
        <p:txBody>
          <a:bodyPr vert="horz" wrap="square" lIns="0" tIns="12700" rIns="0" bIns="0" rtlCol="0">
            <a:noAutofit/>
          </a:bodyPr>
          <a:p>
            <a:pPr marL="127000" marR="5080" indent="-114300">
              <a:lnSpc>
                <a:spcPct val="105000"/>
              </a:lnSpc>
              <a:spcBef>
                <a:spcPts val="100"/>
              </a:spcBef>
            </a:pPr>
            <a:r>
              <a:rPr lang="zh-CN" sz="1200" b="1" spc="-15" dirty="0">
                <a:latin typeface="Trebuchet MS" panose="020B0603020202020204"/>
                <a:cs typeface="Trebuchet MS" panose="020B0603020202020204"/>
              </a:rPr>
              <a:t>试验间</a:t>
            </a:r>
            <a:r>
              <a:rPr lang="zh-CN" sz="1200" b="1" spc="-15" dirty="0">
                <a:latin typeface="Trebuchet MS" panose="020B0603020202020204"/>
                <a:cs typeface="Trebuchet MS" panose="020B0603020202020204"/>
              </a:rPr>
              <a:t>融合</a:t>
            </a:r>
            <a:endParaRPr lang="zh-CN" sz="1200" b="1" spc="-15" dirty="0">
              <a:latin typeface="Trebuchet MS" panose="020B0603020202020204"/>
              <a:cs typeface="Trebuchet MS" panose="020B0603020202020204"/>
            </a:endParaRPr>
          </a:p>
        </p:txBody>
      </p:sp>
      <p:sp>
        <p:nvSpPr>
          <p:cNvPr id="172" name="object 77"/>
          <p:cNvSpPr/>
          <p:nvPr/>
        </p:nvSpPr>
        <p:spPr>
          <a:xfrm>
            <a:off x="6268387" y="4291317"/>
            <a:ext cx="199950" cy="200027"/>
          </a:xfrm>
          <a:prstGeom prst="rect">
            <a:avLst/>
          </a:prstGeom>
          <a:blipFill>
            <a:blip r:embed="rId7" cstate="print"/>
            <a:stretch>
              <a:fillRect/>
            </a:stretch>
          </a:blipFill>
        </p:spPr>
        <p:txBody>
          <a:bodyPr wrap="square" lIns="0" tIns="0" rIns="0" bIns="0" rtlCol="0"/>
          <a:p/>
        </p:txBody>
      </p:sp>
      <p:sp>
        <p:nvSpPr>
          <p:cNvPr id="173" name="object 78"/>
          <p:cNvSpPr txBox="1"/>
          <p:nvPr/>
        </p:nvSpPr>
        <p:spPr>
          <a:xfrm>
            <a:off x="6312005" y="4274946"/>
            <a:ext cx="113030" cy="208279"/>
          </a:xfrm>
          <a:prstGeom prst="rect">
            <a:avLst/>
          </a:prstGeom>
        </p:spPr>
        <p:txBody>
          <a:bodyPr vert="horz" wrap="square" lIns="0" tIns="12700" rIns="0" bIns="0" rtlCol="0">
            <a:spAutoFit/>
          </a:bodyPr>
          <a:p>
            <a:pPr marL="12700">
              <a:lnSpc>
                <a:spcPct val="100000"/>
              </a:lnSpc>
              <a:spcBef>
                <a:spcPts val="100"/>
              </a:spcBef>
            </a:pPr>
            <a:r>
              <a:rPr sz="1200" b="1" spc="-15" dirty="0">
                <a:latin typeface="Trebuchet MS" panose="020B0603020202020204"/>
                <a:cs typeface="Trebuchet MS" panose="020B0603020202020204"/>
              </a:rPr>
              <a:t>3</a:t>
            </a:r>
            <a:endParaRPr sz="1200">
              <a:latin typeface="Trebuchet MS" panose="020B0603020202020204"/>
              <a:cs typeface="Trebuchet MS" panose="020B0603020202020204"/>
            </a:endParaRPr>
          </a:p>
        </p:txBody>
      </p:sp>
      <p:sp>
        <p:nvSpPr>
          <p:cNvPr id="174" name="object 79"/>
          <p:cNvSpPr/>
          <p:nvPr/>
        </p:nvSpPr>
        <p:spPr>
          <a:xfrm>
            <a:off x="4281015" y="5154439"/>
            <a:ext cx="945515" cy="76200"/>
          </a:xfrm>
          <a:custGeom>
            <a:avLst/>
            <a:gdLst/>
            <a:ahLst/>
            <a:cxnLst/>
            <a:rect l="l" t="t" r="r" b="b"/>
            <a:pathLst>
              <a:path w="945514" h="76200">
                <a:moveTo>
                  <a:pt x="945000" y="25401"/>
                </a:moveTo>
                <a:lnTo>
                  <a:pt x="868800" y="25401"/>
                </a:lnTo>
                <a:lnTo>
                  <a:pt x="868799" y="50801"/>
                </a:lnTo>
                <a:lnTo>
                  <a:pt x="944999" y="50801"/>
                </a:lnTo>
                <a:lnTo>
                  <a:pt x="945000" y="25401"/>
                </a:lnTo>
                <a:close/>
              </a:path>
              <a:path w="945514" h="76200">
                <a:moveTo>
                  <a:pt x="843400" y="25401"/>
                </a:moveTo>
                <a:lnTo>
                  <a:pt x="767200" y="25401"/>
                </a:lnTo>
                <a:lnTo>
                  <a:pt x="767199" y="50801"/>
                </a:lnTo>
                <a:lnTo>
                  <a:pt x="843399" y="50801"/>
                </a:lnTo>
                <a:lnTo>
                  <a:pt x="843400" y="25401"/>
                </a:lnTo>
                <a:close/>
              </a:path>
              <a:path w="945514" h="76200">
                <a:moveTo>
                  <a:pt x="741800" y="25401"/>
                </a:moveTo>
                <a:lnTo>
                  <a:pt x="665600" y="25401"/>
                </a:lnTo>
                <a:lnTo>
                  <a:pt x="665600" y="50801"/>
                </a:lnTo>
                <a:lnTo>
                  <a:pt x="741799" y="50801"/>
                </a:lnTo>
                <a:lnTo>
                  <a:pt x="741800" y="25401"/>
                </a:lnTo>
                <a:close/>
              </a:path>
              <a:path w="945514" h="76200">
                <a:moveTo>
                  <a:pt x="640200" y="25401"/>
                </a:moveTo>
                <a:lnTo>
                  <a:pt x="564000" y="25401"/>
                </a:lnTo>
                <a:lnTo>
                  <a:pt x="564000" y="50801"/>
                </a:lnTo>
                <a:lnTo>
                  <a:pt x="640200" y="50801"/>
                </a:lnTo>
                <a:lnTo>
                  <a:pt x="640200" y="25401"/>
                </a:lnTo>
                <a:close/>
              </a:path>
              <a:path w="945514" h="76200">
                <a:moveTo>
                  <a:pt x="462400" y="25400"/>
                </a:moveTo>
                <a:lnTo>
                  <a:pt x="462400" y="50800"/>
                </a:lnTo>
                <a:lnTo>
                  <a:pt x="538600" y="50801"/>
                </a:lnTo>
                <a:lnTo>
                  <a:pt x="538600" y="25401"/>
                </a:lnTo>
                <a:lnTo>
                  <a:pt x="462400" y="25400"/>
                </a:lnTo>
                <a:close/>
              </a:path>
              <a:path w="945514" h="76200">
                <a:moveTo>
                  <a:pt x="437000" y="25400"/>
                </a:moveTo>
                <a:lnTo>
                  <a:pt x="360800" y="25400"/>
                </a:lnTo>
                <a:lnTo>
                  <a:pt x="360800" y="50800"/>
                </a:lnTo>
                <a:lnTo>
                  <a:pt x="437000" y="50800"/>
                </a:lnTo>
                <a:lnTo>
                  <a:pt x="437000" y="25400"/>
                </a:lnTo>
                <a:close/>
              </a:path>
              <a:path w="945514" h="76200">
                <a:moveTo>
                  <a:pt x="335400" y="25400"/>
                </a:moveTo>
                <a:lnTo>
                  <a:pt x="259200" y="25400"/>
                </a:lnTo>
                <a:lnTo>
                  <a:pt x="259200" y="50800"/>
                </a:lnTo>
                <a:lnTo>
                  <a:pt x="335400" y="50800"/>
                </a:lnTo>
                <a:lnTo>
                  <a:pt x="335400" y="25400"/>
                </a:lnTo>
                <a:close/>
              </a:path>
              <a:path w="945514" h="76200">
                <a:moveTo>
                  <a:pt x="233800" y="25400"/>
                </a:moveTo>
                <a:lnTo>
                  <a:pt x="157600" y="25400"/>
                </a:lnTo>
                <a:lnTo>
                  <a:pt x="157600" y="50800"/>
                </a:lnTo>
                <a:lnTo>
                  <a:pt x="233800" y="50800"/>
                </a:lnTo>
                <a:lnTo>
                  <a:pt x="233800" y="25400"/>
                </a:lnTo>
                <a:close/>
              </a:path>
              <a:path w="945514" h="76200">
                <a:moveTo>
                  <a:pt x="76200" y="0"/>
                </a:moveTo>
                <a:lnTo>
                  <a:pt x="0" y="38100"/>
                </a:lnTo>
                <a:lnTo>
                  <a:pt x="76200" y="76200"/>
                </a:lnTo>
                <a:lnTo>
                  <a:pt x="76200" y="50800"/>
                </a:lnTo>
                <a:lnTo>
                  <a:pt x="63500" y="50800"/>
                </a:lnTo>
                <a:lnTo>
                  <a:pt x="63500" y="25400"/>
                </a:lnTo>
                <a:lnTo>
                  <a:pt x="76200" y="25400"/>
                </a:lnTo>
                <a:lnTo>
                  <a:pt x="76200" y="0"/>
                </a:lnTo>
                <a:close/>
              </a:path>
              <a:path w="945514" h="76200">
                <a:moveTo>
                  <a:pt x="76200" y="25400"/>
                </a:moveTo>
                <a:lnTo>
                  <a:pt x="63500" y="25400"/>
                </a:lnTo>
                <a:lnTo>
                  <a:pt x="63500" y="50800"/>
                </a:lnTo>
                <a:lnTo>
                  <a:pt x="76200" y="50800"/>
                </a:lnTo>
                <a:lnTo>
                  <a:pt x="76200" y="25400"/>
                </a:lnTo>
                <a:close/>
              </a:path>
              <a:path w="945514" h="76200">
                <a:moveTo>
                  <a:pt x="132200" y="25400"/>
                </a:moveTo>
                <a:lnTo>
                  <a:pt x="76200" y="25400"/>
                </a:lnTo>
                <a:lnTo>
                  <a:pt x="76200" y="50800"/>
                </a:lnTo>
                <a:lnTo>
                  <a:pt x="132200" y="50800"/>
                </a:lnTo>
                <a:lnTo>
                  <a:pt x="132200" y="25400"/>
                </a:lnTo>
                <a:close/>
              </a:path>
            </a:pathLst>
          </a:custGeom>
          <a:solidFill>
            <a:srgbClr val="000000"/>
          </a:solidFill>
        </p:spPr>
        <p:txBody>
          <a:bodyPr wrap="square" lIns="0" tIns="0" rIns="0" bIns="0" rtlCol="0"/>
          <a:p/>
        </p:txBody>
      </p:sp>
      <p:sp>
        <p:nvSpPr>
          <p:cNvPr id="175" name="object 80"/>
          <p:cNvSpPr/>
          <p:nvPr/>
        </p:nvSpPr>
        <p:spPr>
          <a:xfrm>
            <a:off x="3483973" y="4932150"/>
            <a:ext cx="11430" cy="476250"/>
          </a:xfrm>
          <a:custGeom>
            <a:avLst/>
            <a:gdLst/>
            <a:ahLst/>
            <a:cxnLst/>
            <a:rect l="l" t="t" r="r" b="b"/>
            <a:pathLst>
              <a:path w="11430" h="476250">
                <a:moveTo>
                  <a:pt x="0" y="476034"/>
                </a:moveTo>
                <a:lnTo>
                  <a:pt x="11003" y="476034"/>
                </a:lnTo>
                <a:lnTo>
                  <a:pt x="11003" y="0"/>
                </a:lnTo>
                <a:lnTo>
                  <a:pt x="0" y="0"/>
                </a:lnTo>
                <a:lnTo>
                  <a:pt x="0" y="476034"/>
                </a:lnTo>
                <a:close/>
              </a:path>
            </a:pathLst>
          </a:custGeom>
          <a:solidFill>
            <a:srgbClr val="E4E6EA"/>
          </a:solidFill>
        </p:spPr>
        <p:txBody>
          <a:bodyPr wrap="square" lIns="0" tIns="0" rIns="0" bIns="0" rtlCol="0"/>
          <a:p/>
        </p:txBody>
      </p:sp>
      <p:sp>
        <p:nvSpPr>
          <p:cNvPr id="176" name="object 81"/>
          <p:cNvSpPr/>
          <p:nvPr/>
        </p:nvSpPr>
        <p:spPr>
          <a:xfrm>
            <a:off x="3612888" y="4868184"/>
            <a:ext cx="64135" cy="540385"/>
          </a:xfrm>
          <a:custGeom>
            <a:avLst/>
            <a:gdLst/>
            <a:ahLst/>
            <a:cxnLst/>
            <a:rect l="l" t="t" r="r" b="b"/>
            <a:pathLst>
              <a:path w="64135" h="540385">
                <a:moveTo>
                  <a:pt x="63966" y="0"/>
                </a:moveTo>
                <a:lnTo>
                  <a:pt x="0" y="63966"/>
                </a:lnTo>
                <a:lnTo>
                  <a:pt x="0" y="540000"/>
                </a:lnTo>
                <a:lnTo>
                  <a:pt x="63966" y="476035"/>
                </a:lnTo>
                <a:lnTo>
                  <a:pt x="63966" y="0"/>
                </a:lnTo>
                <a:close/>
              </a:path>
            </a:pathLst>
          </a:custGeom>
          <a:solidFill>
            <a:srgbClr val="B7B9BC"/>
          </a:solidFill>
        </p:spPr>
        <p:txBody>
          <a:bodyPr wrap="square" lIns="0" tIns="0" rIns="0" bIns="0" rtlCol="0"/>
          <a:p/>
        </p:txBody>
      </p:sp>
      <p:sp>
        <p:nvSpPr>
          <p:cNvPr id="177" name="object 82"/>
          <p:cNvSpPr/>
          <p:nvPr/>
        </p:nvSpPr>
        <p:spPr>
          <a:xfrm>
            <a:off x="3483973" y="4868184"/>
            <a:ext cx="193040" cy="64135"/>
          </a:xfrm>
          <a:custGeom>
            <a:avLst/>
            <a:gdLst/>
            <a:ahLst/>
            <a:cxnLst/>
            <a:rect l="l" t="t" r="r" b="b"/>
            <a:pathLst>
              <a:path w="193039" h="64135">
                <a:moveTo>
                  <a:pt x="192881" y="0"/>
                </a:moveTo>
                <a:lnTo>
                  <a:pt x="63964" y="0"/>
                </a:lnTo>
                <a:lnTo>
                  <a:pt x="0" y="63966"/>
                </a:lnTo>
                <a:lnTo>
                  <a:pt x="128915" y="63966"/>
                </a:lnTo>
                <a:lnTo>
                  <a:pt x="192881" y="0"/>
                </a:lnTo>
                <a:close/>
              </a:path>
            </a:pathLst>
          </a:custGeom>
          <a:solidFill>
            <a:srgbClr val="E9EBEE"/>
          </a:solidFill>
        </p:spPr>
        <p:txBody>
          <a:bodyPr wrap="square" lIns="0" tIns="0" rIns="0" bIns="0" rtlCol="0"/>
          <a:p/>
        </p:txBody>
      </p:sp>
      <p:sp>
        <p:nvSpPr>
          <p:cNvPr id="178" name="object 83"/>
          <p:cNvSpPr/>
          <p:nvPr/>
        </p:nvSpPr>
        <p:spPr>
          <a:xfrm>
            <a:off x="3483973" y="4868184"/>
            <a:ext cx="193040" cy="540385"/>
          </a:xfrm>
          <a:custGeom>
            <a:avLst/>
            <a:gdLst/>
            <a:ahLst/>
            <a:cxnLst/>
            <a:rect l="l" t="t" r="r" b="b"/>
            <a:pathLst>
              <a:path w="193039" h="540385">
                <a:moveTo>
                  <a:pt x="0" y="63964"/>
                </a:moveTo>
                <a:lnTo>
                  <a:pt x="63965" y="0"/>
                </a:lnTo>
                <a:lnTo>
                  <a:pt x="192881" y="0"/>
                </a:lnTo>
                <a:lnTo>
                  <a:pt x="192881" y="476035"/>
                </a:lnTo>
                <a:lnTo>
                  <a:pt x="128915" y="540000"/>
                </a:lnTo>
                <a:lnTo>
                  <a:pt x="0" y="540000"/>
                </a:lnTo>
                <a:lnTo>
                  <a:pt x="0" y="63964"/>
                </a:lnTo>
                <a:close/>
              </a:path>
            </a:pathLst>
          </a:custGeom>
          <a:ln w="19050">
            <a:solidFill>
              <a:srgbClr val="000000"/>
            </a:solidFill>
          </a:ln>
        </p:spPr>
        <p:txBody>
          <a:bodyPr wrap="square" lIns="0" tIns="0" rIns="0" bIns="0" rtlCol="0"/>
          <a:p/>
        </p:txBody>
      </p:sp>
      <p:sp>
        <p:nvSpPr>
          <p:cNvPr id="179" name="object 84"/>
          <p:cNvSpPr/>
          <p:nvPr/>
        </p:nvSpPr>
        <p:spPr>
          <a:xfrm>
            <a:off x="3610973" y="4995184"/>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180" name="object 85"/>
          <p:cNvSpPr/>
          <p:nvPr/>
        </p:nvSpPr>
        <p:spPr>
          <a:xfrm>
            <a:off x="3423350" y="4993377"/>
            <a:ext cx="71755" cy="476250"/>
          </a:xfrm>
          <a:custGeom>
            <a:avLst/>
            <a:gdLst/>
            <a:ahLst/>
            <a:cxnLst/>
            <a:rect l="l" t="t" r="r" b="b"/>
            <a:pathLst>
              <a:path w="71755" h="476250">
                <a:moveTo>
                  <a:pt x="0" y="476035"/>
                </a:moveTo>
                <a:lnTo>
                  <a:pt x="71625" y="476035"/>
                </a:lnTo>
                <a:lnTo>
                  <a:pt x="71625" y="0"/>
                </a:lnTo>
                <a:lnTo>
                  <a:pt x="0" y="0"/>
                </a:lnTo>
                <a:lnTo>
                  <a:pt x="0" y="476035"/>
                </a:lnTo>
                <a:close/>
              </a:path>
            </a:pathLst>
          </a:custGeom>
          <a:solidFill>
            <a:srgbClr val="E4E6EA"/>
          </a:solidFill>
        </p:spPr>
        <p:txBody>
          <a:bodyPr wrap="square" lIns="0" tIns="0" rIns="0" bIns="0" rtlCol="0"/>
          <a:p/>
        </p:txBody>
      </p:sp>
      <p:sp>
        <p:nvSpPr>
          <p:cNvPr id="181" name="object 86"/>
          <p:cNvSpPr/>
          <p:nvPr/>
        </p:nvSpPr>
        <p:spPr>
          <a:xfrm>
            <a:off x="3552267" y="4929412"/>
            <a:ext cx="64135" cy="540385"/>
          </a:xfrm>
          <a:custGeom>
            <a:avLst/>
            <a:gdLst/>
            <a:ahLst/>
            <a:cxnLst/>
            <a:rect l="l" t="t" r="r" b="b"/>
            <a:pathLst>
              <a:path w="64135" h="540385">
                <a:moveTo>
                  <a:pt x="63964" y="0"/>
                </a:moveTo>
                <a:lnTo>
                  <a:pt x="0" y="63964"/>
                </a:lnTo>
                <a:lnTo>
                  <a:pt x="0" y="540000"/>
                </a:lnTo>
                <a:lnTo>
                  <a:pt x="63964" y="476035"/>
                </a:lnTo>
                <a:lnTo>
                  <a:pt x="63964" y="0"/>
                </a:lnTo>
                <a:close/>
              </a:path>
            </a:pathLst>
          </a:custGeom>
          <a:solidFill>
            <a:srgbClr val="B7B9BC"/>
          </a:solidFill>
        </p:spPr>
        <p:txBody>
          <a:bodyPr wrap="square" lIns="0" tIns="0" rIns="0" bIns="0" rtlCol="0"/>
          <a:p/>
        </p:txBody>
      </p:sp>
      <p:sp>
        <p:nvSpPr>
          <p:cNvPr id="182" name="object 87"/>
          <p:cNvSpPr/>
          <p:nvPr/>
        </p:nvSpPr>
        <p:spPr>
          <a:xfrm>
            <a:off x="3423350" y="4929412"/>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E9EBEE"/>
          </a:solidFill>
        </p:spPr>
        <p:txBody>
          <a:bodyPr wrap="square" lIns="0" tIns="0" rIns="0" bIns="0" rtlCol="0"/>
          <a:p/>
        </p:txBody>
      </p:sp>
      <p:sp>
        <p:nvSpPr>
          <p:cNvPr id="183" name="object 88"/>
          <p:cNvSpPr/>
          <p:nvPr/>
        </p:nvSpPr>
        <p:spPr>
          <a:xfrm>
            <a:off x="3423350" y="4929412"/>
            <a:ext cx="193040" cy="540385"/>
          </a:xfrm>
          <a:custGeom>
            <a:avLst/>
            <a:gdLst/>
            <a:ahLst/>
            <a:cxnLst/>
            <a:rect l="l" t="t" r="r" b="b"/>
            <a:pathLst>
              <a:path w="193039" h="540385">
                <a:moveTo>
                  <a:pt x="0" y="63964"/>
                </a:moveTo>
                <a:lnTo>
                  <a:pt x="63965" y="0"/>
                </a:lnTo>
                <a:lnTo>
                  <a:pt x="192881" y="0"/>
                </a:lnTo>
                <a:lnTo>
                  <a:pt x="192881" y="476035"/>
                </a:lnTo>
                <a:lnTo>
                  <a:pt x="128915" y="540000"/>
                </a:lnTo>
                <a:lnTo>
                  <a:pt x="0" y="540000"/>
                </a:lnTo>
                <a:lnTo>
                  <a:pt x="0" y="63964"/>
                </a:lnTo>
                <a:close/>
              </a:path>
            </a:pathLst>
          </a:custGeom>
          <a:ln w="19050">
            <a:solidFill>
              <a:srgbClr val="000000"/>
            </a:solidFill>
          </a:ln>
        </p:spPr>
        <p:txBody>
          <a:bodyPr wrap="square" lIns="0" tIns="0" rIns="0" bIns="0" rtlCol="0"/>
          <a:p/>
        </p:txBody>
      </p:sp>
      <p:sp>
        <p:nvSpPr>
          <p:cNvPr id="184" name="object 89"/>
          <p:cNvSpPr/>
          <p:nvPr/>
        </p:nvSpPr>
        <p:spPr>
          <a:xfrm>
            <a:off x="3550350" y="5056412"/>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185" name="object 90"/>
          <p:cNvSpPr/>
          <p:nvPr/>
        </p:nvSpPr>
        <p:spPr>
          <a:xfrm>
            <a:off x="3362728" y="5054606"/>
            <a:ext cx="129539" cy="476250"/>
          </a:xfrm>
          <a:custGeom>
            <a:avLst/>
            <a:gdLst/>
            <a:ahLst/>
            <a:cxnLst/>
            <a:rect l="l" t="t" r="r" b="b"/>
            <a:pathLst>
              <a:path w="129539" h="476250">
                <a:moveTo>
                  <a:pt x="0" y="0"/>
                </a:moveTo>
                <a:lnTo>
                  <a:pt x="128916" y="0"/>
                </a:lnTo>
                <a:lnTo>
                  <a:pt x="128916" y="476034"/>
                </a:lnTo>
                <a:lnTo>
                  <a:pt x="0" y="476034"/>
                </a:lnTo>
                <a:lnTo>
                  <a:pt x="0" y="0"/>
                </a:lnTo>
                <a:close/>
              </a:path>
            </a:pathLst>
          </a:custGeom>
          <a:solidFill>
            <a:srgbClr val="E4E6EA"/>
          </a:solidFill>
        </p:spPr>
        <p:txBody>
          <a:bodyPr wrap="square" lIns="0" tIns="0" rIns="0" bIns="0" rtlCol="0"/>
          <a:p/>
        </p:txBody>
      </p:sp>
      <p:sp>
        <p:nvSpPr>
          <p:cNvPr id="186" name="object 91"/>
          <p:cNvSpPr/>
          <p:nvPr/>
        </p:nvSpPr>
        <p:spPr>
          <a:xfrm>
            <a:off x="3491645" y="4990641"/>
            <a:ext cx="64135" cy="540385"/>
          </a:xfrm>
          <a:custGeom>
            <a:avLst/>
            <a:gdLst/>
            <a:ahLst/>
            <a:cxnLst/>
            <a:rect l="l" t="t" r="r" b="b"/>
            <a:pathLst>
              <a:path w="64135" h="540385">
                <a:moveTo>
                  <a:pt x="63964" y="0"/>
                </a:moveTo>
                <a:lnTo>
                  <a:pt x="0" y="63964"/>
                </a:lnTo>
                <a:lnTo>
                  <a:pt x="0" y="539999"/>
                </a:lnTo>
                <a:lnTo>
                  <a:pt x="63964" y="476034"/>
                </a:lnTo>
                <a:lnTo>
                  <a:pt x="63964" y="0"/>
                </a:lnTo>
                <a:close/>
              </a:path>
            </a:pathLst>
          </a:custGeom>
          <a:solidFill>
            <a:srgbClr val="B7B9BC"/>
          </a:solidFill>
        </p:spPr>
        <p:txBody>
          <a:bodyPr wrap="square" lIns="0" tIns="0" rIns="0" bIns="0" rtlCol="0"/>
          <a:p/>
        </p:txBody>
      </p:sp>
      <p:sp>
        <p:nvSpPr>
          <p:cNvPr id="187" name="object 92"/>
          <p:cNvSpPr/>
          <p:nvPr/>
        </p:nvSpPr>
        <p:spPr>
          <a:xfrm>
            <a:off x="3362728" y="4990641"/>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E9EBEE"/>
          </a:solidFill>
        </p:spPr>
        <p:txBody>
          <a:bodyPr wrap="square" lIns="0" tIns="0" rIns="0" bIns="0" rtlCol="0"/>
          <a:p/>
        </p:txBody>
      </p:sp>
      <p:sp>
        <p:nvSpPr>
          <p:cNvPr id="188" name="object 93"/>
          <p:cNvSpPr/>
          <p:nvPr/>
        </p:nvSpPr>
        <p:spPr>
          <a:xfrm>
            <a:off x="3362728" y="4990641"/>
            <a:ext cx="193040" cy="540385"/>
          </a:xfrm>
          <a:custGeom>
            <a:avLst/>
            <a:gdLst/>
            <a:ahLst/>
            <a:cxnLst/>
            <a:rect l="l" t="t" r="r" b="b"/>
            <a:pathLst>
              <a:path w="193039" h="540385">
                <a:moveTo>
                  <a:pt x="0" y="63964"/>
                </a:moveTo>
                <a:lnTo>
                  <a:pt x="63965" y="0"/>
                </a:lnTo>
                <a:lnTo>
                  <a:pt x="192881" y="0"/>
                </a:lnTo>
                <a:lnTo>
                  <a:pt x="192881" y="476035"/>
                </a:lnTo>
                <a:lnTo>
                  <a:pt x="128915" y="540000"/>
                </a:lnTo>
                <a:lnTo>
                  <a:pt x="0" y="540000"/>
                </a:lnTo>
                <a:lnTo>
                  <a:pt x="0" y="63964"/>
                </a:lnTo>
                <a:close/>
              </a:path>
            </a:pathLst>
          </a:custGeom>
          <a:ln w="19050">
            <a:solidFill>
              <a:srgbClr val="000000"/>
            </a:solidFill>
          </a:ln>
        </p:spPr>
        <p:txBody>
          <a:bodyPr wrap="square" lIns="0" tIns="0" rIns="0" bIns="0" rtlCol="0"/>
          <a:p/>
        </p:txBody>
      </p:sp>
      <p:sp>
        <p:nvSpPr>
          <p:cNvPr id="189" name="object 94"/>
          <p:cNvSpPr/>
          <p:nvPr/>
        </p:nvSpPr>
        <p:spPr>
          <a:xfrm>
            <a:off x="3489728" y="5117641"/>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190" name="object 95"/>
          <p:cNvSpPr/>
          <p:nvPr/>
        </p:nvSpPr>
        <p:spPr>
          <a:xfrm>
            <a:off x="3488548" y="5054606"/>
            <a:ext cx="0" cy="476250"/>
          </a:xfrm>
          <a:custGeom>
            <a:avLst/>
            <a:gdLst/>
            <a:ahLst/>
            <a:cxnLst/>
            <a:rect l="l" t="t" r="r" b="b"/>
            <a:pathLst>
              <a:path h="476250">
                <a:moveTo>
                  <a:pt x="0" y="0"/>
                </a:moveTo>
                <a:lnTo>
                  <a:pt x="0" y="476035"/>
                </a:lnTo>
              </a:path>
            </a:pathLst>
          </a:custGeom>
          <a:ln w="12856">
            <a:solidFill>
              <a:srgbClr val="000000"/>
            </a:solidFill>
          </a:ln>
        </p:spPr>
        <p:txBody>
          <a:bodyPr wrap="square" lIns="0" tIns="0" rIns="0" bIns="0" rtlCol="0"/>
          <a:p/>
        </p:txBody>
      </p:sp>
      <p:sp>
        <p:nvSpPr>
          <p:cNvPr id="191" name="object 96"/>
          <p:cNvSpPr/>
          <p:nvPr/>
        </p:nvSpPr>
        <p:spPr>
          <a:xfrm>
            <a:off x="3616219" y="4797149"/>
            <a:ext cx="11430" cy="746125"/>
          </a:xfrm>
          <a:custGeom>
            <a:avLst/>
            <a:gdLst/>
            <a:ahLst/>
            <a:cxnLst/>
            <a:rect l="l" t="t" r="r" b="b"/>
            <a:pathLst>
              <a:path w="11430" h="746125">
                <a:moveTo>
                  <a:pt x="0" y="746035"/>
                </a:moveTo>
                <a:lnTo>
                  <a:pt x="11002" y="746035"/>
                </a:lnTo>
                <a:lnTo>
                  <a:pt x="11002" y="0"/>
                </a:lnTo>
                <a:lnTo>
                  <a:pt x="0" y="0"/>
                </a:lnTo>
                <a:lnTo>
                  <a:pt x="0" y="746035"/>
                </a:lnTo>
                <a:close/>
              </a:path>
            </a:pathLst>
          </a:custGeom>
          <a:solidFill>
            <a:srgbClr val="DEEDFB"/>
          </a:solidFill>
        </p:spPr>
        <p:txBody>
          <a:bodyPr wrap="square" lIns="0" tIns="0" rIns="0" bIns="0" rtlCol="0"/>
          <a:p/>
        </p:txBody>
      </p:sp>
      <p:sp>
        <p:nvSpPr>
          <p:cNvPr id="192" name="object 97"/>
          <p:cNvSpPr/>
          <p:nvPr/>
        </p:nvSpPr>
        <p:spPr>
          <a:xfrm>
            <a:off x="3745135" y="4733184"/>
            <a:ext cx="64135" cy="810260"/>
          </a:xfrm>
          <a:custGeom>
            <a:avLst/>
            <a:gdLst/>
            <a:ahLst/>
            <a:cxnLst/>
            <a:rect l="l" t="t" r="r" b="b"/>
            <a:pathLst>
              <a:path w="64135" h="810260">
                <a:moveTo>
                  <a:pt x="63964" y="0"/>
                </a:moveTo>
                <a:lnTo>
                  <a:pt x="0" y="63964"/>
                </a:lnTo>
                <a:lnTo>
                  <a:pt x="0" y="810000"/>
                </a:lnTo>
                <a:lnTo>
                  <a:pt x="63964" y="746035"/>
                </a:lnTo>
                <a:lnTo>
                  <a:pt x="63964" y="0"/>
                </a:lnTo>
                <a:close/>
              </a:path>
            </a:pathLst>
          </a:custGeom>
          <a:solidFill>
            <a:srgbClr val="B2BFCA"/>
          </a:solidFill>
        </p:spPr>
        <p:txBody>
          <a:bodyPr wrap="square" lIns="0" tIns="0" rIns="0" bIns="0" rtlCol="0"/>
          <a:p/>
        </p:txBody>
      </p:sp>
      <p:sp>
        <p:nvSpPr>
          <p:cNvPr id="193" name="object 98"/>
          <p:cNvSpPr/>
          <p:nvPr/>
        </p:nvSpPr>
        <p:spPr>
          <a:xfrm>
            <a:off x="3616219" y="4733184"/>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E4F1FC"/>
          </a:solidFill>
        </p:spPr>
        <p:txBody>
          <a:bodyPr wrap="square" lIns="0" tIns="0" rIns="0" bIns="0" rtlCol="0"/>
          <a:p/>
        </p:txBody>
      </p:sp>
      <p:sp>
        <p:nvSpPr>
          <p:cNvPr id="194" name="object 99"/>
          <p:cNvSpPr/>
          <p:nvPr/>
        </p:nvSpPr>
        <p:spPr>
          <a:xfrm>
            <a:off x="3616219" y="4733184"/>
            <a:ext cx="193040" cy="810260"/>
          </a:xfrm>
          <a:custGeom>
            <a:avLst/>
            <a:gdLst/>
            <a:ahLst/>
            <a:cxnLst/>
            <a:rect l="l" t="t" r="r" b="b"/>
            <a:pathLst>
              <a:path w="193039" h="810260">
                <a:moveTo>
                  <a:pt x="0" y="63964"/>
                </a:moveTo>
                <a:lnTo>
                  <a:pt x="63964" y="0"/>
                </a:lnTo>
                <a:lnTo>
                  <a:pt x="192881" y="0"/>
                </a:lnTo>
                <a:lnTo>
                  <a:pt x="192881" y="746035"/>
                </a:lnTo>
                <a:lnTo>
                  <a:pt x="128916" y="810000"/>
                </a:lnTo>
                <a:lnTo>
                  <a:pt x="0" y="810000"/>
                </a:lnTo>
                <a:lnTo>
                  <a:pt x="0" y="63964"/>
                </a:lnTo>
                <a:close/>
              </a:path>
            </a:pathLst>
          </a:custGeom>
          <a:ln w="19050">
            <a:solidFill>
              <a:srgbClr val="000000"/>
            </a:solidFill>
          </a:ln>
        </p:spPr>
        <p:txBody>
          <a:bodyPr wrap="square" lIns="0" tIns="0" rIns="0" bIns="0" rtlCol="0"/>
          <a:p/>
        </p:txBody>
      </p:sp>
      <p:sp>
        <p:nvSpPr>
          <p:cNvPr id="195" name="object 100"/>
          <p:cNvSpPr/>
          <p:nvPr/>
        </p:nvSpPr>
        <p:spPr>
          <a:xfrm>
            <a:off x="3743219" y="4860184"/>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196" name="object 101"/>
          <p:cNvSpPr/>
          <p:nvPr/>
        </p:nvSpPr>
        <p:spPr>
          <a:xfrm>
            <a:off x="3555597" y="4858377"/>
            <a:ext cx="71755" cy="746125"/>
          </a:xfrm>
          <a:custGeom>
            <a:avLst/>
            <a:gdLst/>
            <a:ahLst/>
            <a:cxnLst/>
            <a:rect l="l" t="t" r="r" b="b"/>
            <a:pathLst>
              <a:path w="71755" h="746125">
                <a:moveTo>
                  <a:pt x="0" y="746035"/>
                </a:moveTo>
                <a:lnTo>
                  <a:pt x="71624" y="746035"/>
                </a:lnTo>
                <a:lnTo>
                  <a:pt x="71624" y="0"/>
                </a:lnTo>
                <a:lnTo>
                  <a:pt x="0" y="0"/>
                </a:lnTo>
                <a:lnTo>
                  <a:pt x="0" y="746035"/>
                </a:lnTo>
                <a:close/>
              </a:path>
            </a:pathLst>
          </a:custGeom>
          <a:solidFill>
            <a:srgbClr val="DEEDFB"/>
          </a:solidFill>
        </p:spPr>
        <p:txBody>
          <a:bodyPr wrap="square" lIns="0" tIns="0" rIns="0" bIns="0" rtlCol="0"/>
          <a:p/>
        </p:txBody>
      </p:sp>
      <p:sp>
        <p:nvSpPr>
          <p:cNvPr id="197" name="object 102"/>
          <p:cNvSpPr/>
          <p:nvPr/>
        </p:nvSpPr>
        <p:spPr>
          <a:xfrm>
            <a:off x="3684513" y="4794412"/>
            <a:ext cx="64135" cy="810260"/>
          </a:xfrm>
          <a:custGeom>
            <a:avLst/>
            <a:gdLst/>
            <a:ahLst/>
            <a:cxnLst/>
            <a:rect l="l" t="t" r="r" b="b"/>
            <a:pathLst>
              <a:path w="64135" h="810260">
                <a:moveTo>
                  <a:pt x="63964" y="0"/>
                </a:moveTo>
                <a:lnTo>
                  <a:pt x="0" y="63964"/>
                </a:lnTo>
                <a:lnTo>
                  <a:pt x="0" y="810000"/>
                </a:lnTo>
                <a:lnTo>
                  <a:pt x="63964" y="746035"/>
                </a:lnTo>
                <a:lnTo>
                  <a:pt x="63964" y="0"/>
                </a:lnTo>
                <a:close/>
              </a:path>
            </a:pathLst>
          </a:custGeom>
          <a:solidFill>
            <a:srgbClr val="B2BFCA"/>
          </a:solidFill>
        </p:spPr>
        <p:txBody>
          <a:bodyPr wrap="square" lIns="0" tIns="0" rIns="0" bIns="0" rtlCol="0"/>
          <a:p/>
        </p:txBody>
      </p:sp>
      <p:sp>
        <p:nvSpPr>
          <p:cNvPr id="198" name="object 103"/>
          <p:cNvSpPr/>
          <p:nvPr/>
        </p:nvSpPr>
        <p:spPr>
          <a:xfrm>
            <a:off x="3555597" y="4794412"/>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E4F1FC"/>
          </a:solidFill>
        </p:spPr>
        <p:txBody>
          <a:bodyPr wrap="square" lIns="0" tIns="0" rIns="0" bIns="0" rtlCol="0"/>
          <a:p/>
        </p:txBody>
      </p:sp>
      <p:sp>
        <p:nvSpPr>
          <p:cNvPr id="199" name="object 104"/>
          <p:cNvSpPr/>
          <p:nvPr/>
        </p:nvSpPr>
        <p:spPr>
          <a:xfrm>
            <a:off x="3555597" y="4794412"/>
            <a:ext cx="193040" cy="810260"/>
          </a:xfrm>
          <a:custGeom>
            <a:avLst/>
            <a:gdLst/>
            <a:ahLst/>
            <a:cxnLst/>
            <a:rect l="l" t="t" r="r" b="b"/>
            <a:pathLst>
              <a:path w="193039" h="810260">
                <a:moveTo>
                  <a:pt x="0" y="63964"/>
                </a:moveTo>
                <a:lnTo>
                  <a:pt x="63964" y="0"/>
                </a:lnTo>
                <a:lnTo>
                  <a:pt x="192881" y="0"/>
                </a:lnTo>
                <a:lnTo>
                  <a:pt x="192881" y="746035"/>
                </a:lnTo>
                <a:lnTo>
                  <a:pt x="128916" y="810000"/>
                </a:lnTo>
                <a:lnTo>
                  <a:pt x="0" y="810000"/>
                </a:lnTo>
                <a:lnTo>
                  <a:pt x="0" y="63964"/>
                </a:lnTo>
                <a:close/>
              </a:path>
            </a:pathLst>
          </a:custGeom>
          <a:ln w="19050">
            <a:solidFill>
              <a:srgbClr val="000000"/>
            </a:solidFill>
          </a:ln>
        </p:spPr>
        <p:txBody>
          <a:bodyPr wrap="square" lIns="0" tIns="0" rIns="0" bIns="0" rtlCol="0"/>
          <a:p/>
        </p:txBody>
      </p:sp>
      <p:sp>
        <p:nvSpPr>
          <p:cNvPr id="200" name="object 105"/>
          <p:cNvSpPr/>
          <p:nvPr/>
        </p:nvSpPr>
        <p:spPr>
          <a:xfrm>
            <a:off x="3682597" y="4921412"/>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201" name="object 106"/>
          <p:cNvSpPr/>
          <p:nvPr/>
        </p:nvSpPr>
        <p:spPr>
          <a:xfrm>
            <a:off x="3494976" y="4919605"/>
            <a:ext cx="129539" cy="746125"/>
          </a:xfrm>
          <a:custGeom>
            <a:avLst/>
            <a:gdLst/>
            <a:ahLst/>
            <a:cxnLst/>
            <a:rect l="l" t="t" r="r" b="b"/>
            <a:pathLst>
              <a:path w="129539" h="746125">
                <a:moveTo>
                  <a:pt x="0" y="0"/>
                </a:moveTo>
                <a:lnTo>
                  <a:pt x="128915" y="0"/>
                </a:lnTo>
                <a:lnTo>
                  <a:pt x="128915" y="746035"/>
                </a:lnTo>
                <a:lnTo>
                  <a:pt x="0" y="746035"/>
                </a:lnTo>
                <a:lnTo>
                  <a:pt x="0" y="0"/>
                </a:lnTo>
                <a:close/>
              </a:path>
            </a:pathLst>
          </a:custGeom>
          <a:solidFill>
            <a:srgbClr val="DEEDFB"/>
          </a:solidFill>
        </p:spPr>
        <p:txBody>
          <a:bodyPr wrap="square" lIns="0" tIns="0" rIns="0" bIns="0" rtlCol="0"/>
          <a:p/>
        </p:txBody>
      </p:sp>
      <p:sp>
        <p:nvSpPr>
          <p:cNvPr id="202" name="object 107"/>
          <p:cNvSpPr/>
          <p:nvPr/>
        </p:nvSpPr>
        <p:spPr>
          <a:xfrm>
            <a:off x="3623891" y="4855640"/>
            <a:ext cx="64135" cy="810260"/>
          </a:xfrm>
          <a:custGeom>
            <a:avLst/>
            <a:gdLst/>
            <a:ahLst/>
            <a:cxnLst/>
            <a:rect l="l" t="t" r="r" b="b"/>
            <a:pathLst>
              <a:path w="64135" h="810260">
                <a:moveTo>
                  <a:pt x="63964" y="0"/>
                </a:moveTo>
                <a:lnTo>
                  <a:pt x="0" y="63964"/>
                </a:lnTo>
                <a:lnTo>
                  <a:pt x="0" y="810000"/>
                </a:lnTo>
                <a:lnTo>
                  <a:pt x="63964" y="746035"/>
                </a:lnTo>
                <a:lnTo>
                  <a:pt x="63964" y="0"/>
                </a:lnTo>
                <a:close/>
              </a:path>
            </a:pathLst>
          </a:custGeom>
          <a:solidFill>
            <a:srgbClr val="B2BFCA"/>
          </a:solidFill>
        </p:spPr>
        <p:txBody>
          <a:bodyPr wrap="square" lIns="0" tIns="0" rIns="0" bIns="0" rtlCol="0"/>
          <a:p/>
        </p:txBody>
      </p:sp>
      <p:sp>
        <p:nvSpPr>
          <p:cNvPr id="203" name="object 108"/>
          <p:cNvSpPr/>
          <p:nvPr/>
        </p:nvSpPr>
        <p:spPr>
          <a:xfrm>
            <a:off x="3494976" y="4855640"/>
            <a:ext cx="193040" cy="64135"/>
          </a:xfrm>
          <a:custGeom>
            <a:avLst/>
            <a:gdLst/>
            <a:ahLst/>
            <a:cxnLst/>
            <a:rect l="l" t="t" r="r" b="b"/>
            <a:pathLst>
              <a:path w="193039" h="64135">
                <a:moveTo>
                  <a:pt x="192879" y="0"/>
                </a:moveTo>
                <a:lnTo>
                  <a:pt x="63964" y="0"/>
                </a:lnTo>
                <a:lnTo>
                  <a:pt x="0" y="63964"/>
                </a:lnTo>
                <a:lnTo>
                  <a:pt x="128915" y="63964"/>
                </a:lnTo>
                <a:lnTo>
                  <a:pt x="192879" y="0"/>
                </a:lnTo>
                <a:close/>
              </a:path>
            </a:pathLst>
          </a:custGeom>
          <a:solidFill>
            <a:srgbClr val="E4F1FC"/>
          </a:solidFill>
        </p:spPr>
        <p:txBody>
          <a:bodyPr wrap="square" lIns="0" tIns="0" rIns="0" bIns="0" rtlCol="0"/>
          <a:p/>
        </p:txBody>
      </p:sp>
      <p:sp>
        <p:nvSpPr>
          <p:cNvPr id="204" name="object 109"/>
          <p:cNvSpPr/>
          <p:nvPr/>
        </p:nvSpPr>
        <p:spPr>
          <a:xfrm>
            <a:off x="3494976" y="4855640"/>
            <a:ext cx="193040" cy="810260"/>
          </a:xfrm>
          <a:custGeom>
            <a:avLst/>
            <a:gdLst/>
            <a:ahLst/>
            <a:cxnLst/>
            <a:rect l="l" t="t" r="r" b="b"/>
            <a:pathLst>
              <a:path w="193039" h="810260">
                <a:moveTo>
                  <a:pt x="0" y="63964"/>
                </a:moveTo>
                <a:lnTo>
                  <a:pt x="63964" y="0"/>
                </a:lnTo>
                <a:lnTo>
                  <a:pt x="192881" y="0"/>
                </a:lnTo>
                <a:lnTo>
                  <a:pt x="192881" y="746035"/>
                </a:lnTo>
                <a:lnTo>
                  <a:pt x="128916" y="810000"/>
                </a:lnTo>
                <a:lnTo>
                  <a:pt x="0" y="810000"/>
                </a:lnTo>
                <a:lnTo>
                  <a:pt x="0" y="63964"/>
                </a:lnTo>
                <a:close/>
              </a:path>
            </a:pathLst>
          </a:custGeom>
          <a:ln w="19050">
            <a:solidFill>
              <a:srgbClr val="000000"/>
            </a:solidFill>
          </a:ln>
        </p:spPr>
        <p:txBody>
          <a:bodyPr wrap="square" lIns="0" tIns="0" rIns="0" bIns="0" rtlCol="0"/>
          <a:p/>
        </p:txBody>
      </p:sp>
      <p:sp>
        <p:nvSpPr>
          <p:cNvPr id="205" name="object 110"/>
          <p:cNvSpPr/>
          <p:nvPr/>
        </p:nvSpPr>
        <p:spPr>
          <a:xfrm>
            <a:off x="3621976" y="4982640"/>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206" name="object 111"/>
          <p:cNvSpPr/>
          <p:nvPr/>
        </p:nvSpPr>
        <p:spPr>
          <a:xfrm>
            <a:off x="3620794" y="4919605"/>
            <a:ext cx="0" cy="746125"/>
          </a:xfrm>
          <a:custGeom>
            <a:avLst/>
            <a:gdLst/>
            <a:ahLst/>
            <a:cxnLst/>
            <a:rect l="l" t="t" r="r" b="b"/>
            <a:pathLst>
              <a:path h="746125">
                <a:moveTo>
                  <a:pt x="0" y="0"/>
                </a:moveTo>
                <a:lnTo>
                  <a:pt x="0" y="746035"/>
                </a:lnTo>
              </a:path>
            </a:pathLst>
          </a:custGeom>
          <a:ln w="12853">
            <a:solidFill>
              <a:srgbClr val="000000"/>
            </a:solidFill>
          </a:ln>
        </p:spPr>
        <p:txBody>
          <a:bodyPr wrap="square" lIns="0" tIns="0" rIns="0" bIns="0" rtlCol="0"/>
          <a:p/>
        </p:txBody>
      </p:sp>
      <p:sp>
        <p:nvSpPr>
          <p:cNvPr id="207" name="object 112"/>
          <p:cNvSpPr/>
          <p:nvPr/>
        </p:nvSpPr>
        <p:spPr>
          <a:xfrm>
            <a:off x="3748466" y="4662149"/>
            <a:ext cx="129539" cy="1016635"/>
          </a:xfrm>
          <a:custGeom>
            <a:avLst/>
            <a:gdLst/>
            <a:ahLst/>
            <a:cxnLst/>
            <a:rect l="l" t="t" r="r" b="b"/>
            <a:pathLst>
              <a:path w="129539" h="1016635">
                <a:moveTo>
                  <a:pt x="0" y="0"/>
                </a:moveTo>
                <a:lnTo>
                  <a:pt x="128915" y="0"/>
                </a:lnTo>
                <a:lnTo>
                  <a:pt x="128915" y="1016035"/>
                </a:lnTo>
                <a:lnTo>
                  <a:pt x="0" y="1016035"/>
                </a:lnTo>
                <a:lnTo>
                  <a:pt x="0" y="0"/>
                </a:lnTo>
                <a:close/>
              </a:path>
            </a:pathLst>
          </a:custGeom>
          <a:solidFill>
            <a:srgbClr val="BDDAF7"/>
          </a:solidFill>
        </p:spPr>
        <p:txBody>
          <a:bodyPr wrap="square" lIns="0" tIns="0" rIns="0" bIns="0" rtlCol="0"/>
          <a:p/>
        </p:txBody>
      </p:sp>
      <p:sp>
        <p:nvSpPr>
          <p:cNvPr id="208" name="object 113"/>
          <p:cNvSpPr/>
          <p:nvPr/>
        </p:nvSpPr>
        <p:spPr>
          <a:xfrm>
            <a:off x="3877381" y="4598184"/>
            <a:ext cx="64135" cy="1080135"/>
          </a:xfrm>
          <a:custGeom>
            <a:avLst/>
            <a:gdLst/>
            <a:ahLst/>
            <a:cxnLst/>
            <a:rect l="l" t="t" r="r" b="b"/>
            <a:pathLst>
              <a:path w="64135" h="1080135">
                <a:moveTo>
                  <a:pt x="63966" y="0"/>
                </a:moveTo>
                <a:lnTo>
                  <a:pt x="0" y="63964"/>
                </a:lnTo>
                <a:lnTo>
                  <a:pt x="0" y="1080000"/>
                </a:lnTo>
                <a:lnTo>
                  <a:pt x="63966" y="1016035"/>
                </a:lnTo>
                <a:lnTo>
                  <a:pt x="63966" y="0"/>
                </a:lnTo>
                <a:close/>
              </a:path>
            </a:pathLst>
          </a:custGeom>
          <a:solidFill>
            <a:srgbClr val="98AFC7"/>
          </a:solidFill>
        </p:spPr>
        <p:txBody>
          <a:bodyPr wrap="square" lIns="0" tIns="0" rIns="0" bIns="0" rtlCol="0"/>
          <a:p/>
        </p:txBody>
      </p:sp>
      <p:sp>
        <p:nvSpPr>
          <p:cNvPr id="209" name="object 114"/>
          <p:cNvSpPr/>
          <p:nvPr/>
        </p:nvSpPr>
        <p:spPr>
          <a:xfrm>
            <a:off x="3748466" y="4598184"/>
            <a:ext cx="193040" cy="64135"/>
          </a:xfrm>
          <a:custGeom>
            <a:avLst/>
            <a:gdLst/>
            <a:ahLst/>
            <a:cxnLst/>
            <a:rect l="l" t="t" r="r" b="b"/>
            <a:pathLst>
              <a:path w="193039" h="64135">
                <a:moveTo>
                  <a:pt x="192881" y="0"/>
                </a:moveTo>
                <a:lnTo>
                  <a:pt x="63964" y="0"/>
                </a:lnTo>
                <a:lnTo>
                  <a:pt x="0" y="63964"/>
                </a:lnTo>
                <a:lnTo>
                  <a:pt x="128915" y="63964"/>
                </a:lnTo>
                <a:lnTo>
                  <a:pt x="192881" y="0"/>
                </a:lnTo>
                <a:close/>
              </a:path>
            </a:pathLst>
          </a:custGeom>
          <a:solidFill>
            <a:srgbClr val="CAE1F9"/>
          </a:solidFill>
        </p:spPr>
        <p:txBody>
          <a:bodyPr wrap="square" lIns="0" tIns="0" rIns="0" bIns="0" rtlCol="0"/>
          <a:p/>
        </p:txBody>
      </p:sp>
      <p:sp>
        <p:nvSpPr>
          <p:cNvPr id="210" name="object 115"/>
          <p:cNvSpPr/>
          <p:nvPr/>
        </p:nvSpPr>
        <p:spPr>
          <a:xfrm>
            <a:off x="3748466" y="4598184"/>
            <a:ext cx="193040" cy="1080135"/>
          </a:xfrm>
          <a:custGeom>
            <a:avLst/>
            <a:gdLst/>
            <a:ahLst/>
            <a:cxnLst/>
            <a:rect l="l" t="t" r="r" b="b"/>
            <a:pathLst>
              <a:path w="193039" h="1080135">
                <a:moveTo>
                  <a:pt x="0" y="63964"/>
                </a:moveTo>
                <a:lnTo>
                  <a:pt x="63965" y="0"/>
                </a:lnTo>
                <a:lnTo>
                  <a:pt x="192881" y="0"/>
                </a:lnTo>
                <a:lnTo>
                  <a:pt x="192881" y="1016035"/>
                </a:lnTo>
                <a:lnTo>
                  <a:pt x="128915" y="1080000"/>
                </a:lnTo>
                <a:lnTo>
                  <a:pt x="0" y="1080000"/>
                </a:lnTo>
                <a:lnTo>
                  <a:pt x="0" y="63964"/>
                </a:lnTo>
                <a:close/>
              </a:path>
            </a:pathLst>
          </a:custGeom>
          <a:ln w="19050">
            <a:solidFill>
              <a:srgbClr val="000000"/>
            </a:solidFill>
          </a:ln>
        </p:spPr>
        <p:txBody>
          <a:bodyPr wrap="square" lIns="0" tIns="0" rIns="0" bIns="0" rtlCol="0"/>
          <a:p/>
        </p:txBody>
      </p:sp>
      <p:sp>
        <p:nvSpPr>
          <p:cNvPr id="211" name="object 116"/>
          <p:cNvSpPr/>
          <p:nvPr/>
        </p:nvSpPr>
        <p:spPr>
          <a:xfrm>
            <a:off x="3748466" y="4607709"/>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212" name="object 117"/>
          <p:cNvSpPr/>
          <p:nvPr/>
        </p:nvSpPr>
        <p:spPr>
          <a:xfrm>
            <a:off x="3877381" y="4662149"/>
            <a:ext cx="0" cy="264160"/>
          </a:xfrm>
          <a:custGeom>
            <a:avLst/>
            <a:gdLst/>
            <a:ahLst/>
            <a:cxnLst/>
            <a:rect l="l" t="t" r="r" b="b"/>
            <a:pathLst>
              <a:path h="264160">
                <a:moveTo>
                  <a:pt x="0" y="0"/>
                </a:moveTo>
                <a:lnTo>
                  <a:pt x="0" y="263728"/>
                </a:lnTo>
              </a:path>
            </a:pathLst>
          </a:custGeom>
          <a:ln w="19050">
            <a:solidFill>
              <a:srgbClr val="000000"/>
            </a:solidFill>
          </a:ln>
        </p:spPr>
        <p:txBody>
          <a:bodyPr wrap="square" lIns="0" tIns="0" rIns="0" bIns="0" rtlCol="0"/>
          <a:p/>
        </p:txBody>
      </p:sp>
      <p:sp>
        <p:nvSpPr>
          <p:cNvPr id="213" name="object 118"/>
          <p:cNvSpPr/>
          <p:nvPr/>
        </p:nvSpPr>
        <p:spPr>
          <a:xfrm>
            <a:off x="3877381" y="5598141"/>
            <a:ext cx="0" cy="80645"/>
          </a:xfrm>
          <a:custGeom>
            <a:avLst/>
            <a:gdLst/>
            <a:ahLst/>
            <a:cxnLst/>
            <a:rect l="l" t="t" r="r" b="b"/>
            <a:pathLst>
              <a:path h="80645">
                <a:moveTo>
                  <a:pt x="0" y="0"/>
                </a:moveTo>
                <a:lnTo>
                  <a:pt x="0" y="80044"/>
                </a:lnTo>
              </a:path>
            </a:pathLst>
          </a:custGeom>
          <a:ln w="19050">
            <a:solidFill>
              <a:srgbClr val="000000"/>
            </a:solidFill>
          </a:ln>
        </p:spPr>
        <p:txBody>
          <a:bodyPr wrap="square" lIns="0" tIns="0" rIns="0" bIns="0" rtlCol="0"/>
          <a:p/>
        </p:txBody>
      </p:sp>
      <p:sp>
        <p:nvSpPr>
          <p:cNvPr id="214" name="object 119"/>
          <p:cNvSpPr/>
          <p:nvPr/>
        </p:nvSpPr>
        <p:spPr>
          <a:xfrm>
            <a:off x="3687843" y="4723377"/>
            <a:ext cx="129539" cy="1016635"/>
          </a:xfrm>
          <a:custGeom>
            <a:avLst/>
            <a:gdLst/>
            <a:ahLst/>
            <a:cxnLst/>
            <a:rect l="l" t="t" r="r" b="b"/>
            <a:pathLst>
              <a:path w="129539" h="1016635">
                <a:moveTo>
                  <a:pt x="0" y="0"/>
                </a:moveTo>
                <a:lnTo>
                  <a:pt x="128915" y="0"/>
                </a:lnTo>
                <a:lnTo>
                  <a:pt x="128915" y="1016035"/>
                </a:lnTo>
                <a:lnTo>
                  <a:pt x="0" y="1016035"/>
                </a:lnTo>
                <a:lnTo>
                  <a:pt x="0" y="0"/>
                </a:lnTo>
                <a:close/>
              </a:path>
            </a:pathLst>
          </a:custGeom>
          <a:solidFill>
            <a:srgbClr val="BDDAF7"/>
          </a:solidFill>
        </p:spPr>
        <p:txBody>
          <a:bodyPr wrap="square" lIns="0" tIns="0" rIns="0" bIns="0" rtlCol="0"/>
          <a:p/>
        </p:txBody>
      </p:sp>
      <p:sp>
        <p:nvSpPr>
          <p:cNvPr id="215" name="object 120"/>
          <p:cNvSpPr/>
          <p:nvPr/>
        </p:nvSpPr>
        <p:spPr>
          <a:xfrm>
            <a:off x="3816758" y="4659412"/>
            <a:ext cx="64135" cy="1080135"/>
          </a:xfrm>
          <a:custGeom>
            <a:avLst/>
            <a:gdLst/>
            <a:ahLst/>
            <a:cxnLst/>
            <a:rect l="l" t="t" r="r" b="b"/>
            <a:pathLst>
              <a:path w="64135" h="1080135">
                <a:moveTo>
                  <a:pt x="63966" y="0"/>
                </a:moveTo>
                <a:lnTo>
                  <a:pt x="0" y="63964"/>
                </a:lnTo>
                <a:lnTo>
                  <a:pt x="0" y="1079999"/>
                </a:lnTo>
                <a:lnTo>
                  <a:pt x="63966" y="1016035"/>
                </a:lnTo>
                <a:lnTo>
                  <a:pt x="63966" y="0"/>
                </a:lnTo>
                <a:close/>
              </a:path>
            </a:pathLst>
          </a:custGeom>
          <a:solidFill>
            <a:srgbClr val="98AFC7"/>
          </a:solidFill>
        </p:spPr>
        <p:txBody>
          <a:bodyPr wrap="square" lIns="0" tIns="0" rIns="0" bIns="0" rtlCol="0"/>
          <a:p/>
        </p:txBody>
      </p:sp>
      <p:sp>
        <p:nvSpPr>
          <p:cNvPr id="216" name="object 121"/>
          <p:cNvSpPr/>
          <p:nvPr/>
        </p:nvSpPr>
        <p:spPr>
          <a:xfrm>
            <a:off x="3687843" y="4659412"/>
            <a:ext cx="193040" cy="64135"/>
          </a:xfrm>
          <a:custGeom>
            <a:avLst/>
            <a:gdLst/>
            <a:ahLst/>
            <a:cxnLst/>
            <a:rect l="l" t="t" r="r" b="b"/>
            <a:pathLst>
              <a:path w="193039" h="64135">
                <a:moveTo>
                  <a:pt x="192881" y="0"/>
                </a:moveTo>
                <a:lnTo>
                  <a:pt x="63964" y="0"/>
                </a:lnTo>
                <a:lnTo>
                  <a:pt x="0" y="63964"/>
                </a:lnTo>
                <a:lnTo>
                  <a:pt x="128915" y="63964"/>
                </a:lnTo>
                <a:lnTo>
                  <a:pt x="192881" y="0"/>
                </a:lnTo>
                <a:close/>
              </a:path>
            </a:pathLst>
          </a:custGeom>
          <a:solidFill>
            <a:srgbClr val="CAE1F9"/>
          </a:solidFill>
        </p:spPr>
        <p:txBody>
          <a:bodyPr wrap="square" lIns="0" tIns="0" rIns="0" bIns="0" rtlCol="0"/>
          <a:p/>
        </p:txBody>
      </p:sp>
      <p:sp>
        <p:nvSpPr>
          <p:cNvPr id="217" name="object 122"/>
          <p:cNvSpPr/>
          <p:nvPr/>
        </p:nvSpPr>
        <p:spPr>
          <a:xfrm>
            <a:off x="3687843" y="4659412"/>
            <a:ext cx="193040" cy="1080135"/>
          </a:xfrm>
          <a:custGeom>
            <a:avLst/>
            <a:gdLst/>
            <a:ahLst/>
            <a:cxnLst/>
            <a:rect l="l" t="t" r="r" b="b"/>
            <a:pathLst>
              <a:path w="193039" h="1080135">
                <a:moveTo>
                  <a:pt x="0" y="63964"/>
                </a:moveTo>
                <a:lnTo>
                  <a:pt x="63965" y="0"/>
                </a:lnTo>
                <a:lnTo>
                  <a:pt x="192881" y="0"/>
                </a:lnTo>
                <a:lnTo>
                  <a:pt x="192881" y="1016035"/>
                </a:lnTo>
                <a:lnTo>
                  <a:pt x="128915" y="1080000"/>
                </a:lnTo>
                <a:lnTo>
                  <a:pt x="0" y="1080000"/>
                </a:lnTo>
                <a:lnTo>
                  <a:pt x="0" y="63964"/>
                </a:lnTo>
                <a:close/>
              </a:path>
            </a:pathLst>
          </a:custGeom>
          <a:ln w="19050">
            <a:solidFill>
              <a:srgbClr val="000000"/>
            </a:solidFill>
          </a:ln>
        </p:spPr>
        <p:txBody>
          <a:bodyPr wrap="square" lIns="0" tIns="0" rIns="0" bIns="0" rtlCol="0"/>
          <a:p/>
        </p:txBody>
      </p:sp>
      <p:sp>
        <p:nvSpPr>
          <p:cNvPr id="218" name="object 123"/>
          <p:cNvSpPr/>
          <p:nvPr/>
        </p:nvSpPr>
        <p:spPr>
          <a:xfrm>
            <a:off x="3687843" y="4668937"/>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219" name="object 124"/>
          <p:cNvSpPr/>
          <p:nvPr/>
        </p:nvSpPr>
        <p:spPr>
          <a:xfrm>
            <a:off x="3816759" y="4723377"/>
            <a:ext cx="0" cy="264160"/>
          </a:xfrm>
          <a:custGeom>
            <a:avLst/>
            <a:gdLst/>
            <a:ahLst/>
            <a:cxnLst/>
            <a:rect l="l" t="t" r="r" b="b"/>
            <a:pathLst>
              <a:path h="264160">
                <a:moveTo>
                  <a:pt x="0" y="0"/>
                </a:moveTo>
                <a:lnTo>
                  <a:pt x="0" y="263728"/>
                </a:lnTo>
              </a:path>
            </a:pathLst>
          </a:custGeom>
          <a:ln w="19050">
            <a:solidFill>
              <a:srgbClr val="000000"/>
            </a:solidFill>
          </a:ln>
        </p:spPr>
        <p:txBody>
          <a:bodyPr wrap="square" lIns="0" tIns="0" rIns="0" bIns="0" rtlCol="0"/>
          <a:p/>
        </p:txBody>
      </p:sp>
      <p:sp>
        <p:nvSpPr>
          <p:cNvPr id="220" name="object 125"/>
          <p:cNvSpPr/>
          <p:nvPr/>
        </p:nvSpPr>
        <p:spPr>
          <a:xfrm>
            <a:off x="3816759" y="5598141"/>
            <a:ext cx="0" cy="141605"/>
          </a:xfrm>
          <a:custGeom>
            <a:avLst/>
            <a:gdLst/>
            <a:ahLst/>
            <a:cxnLst/>
            <a:rect l="l" t="t" r="r" b="b"/>
            <a:pathLst>
              <a:path h="141604">
                <a:moveTo>
                  <a:pt x="0" y="0"/>
                </a:moveTo>
                <a:lnTo>
                  <a:pt x="0" y="141272"/>
                </a:lnTo>
              </a:path>
            </a:pathLst>
          </a:custGeom>
          <a:ln w="19050">
            <a:solidFill>
              <a:srgbClr val="000000"/>
            </a:solidFill>
          </a:ln>
        </p:spPr>
        <p:txBody>
          <a:bodyPr wrap="square" lIns="0" tIns="0" rIns="0" bIns="0" rtlCol="0"/>
          <a:p/>
        </p:txBody>
      </p:sp>
      <p:sp>
        <p:nvSpPr>
          <p:cNvPr id="221" name="object 126"/>
          <p:cNvSpPr/>
          <p:nvPr/>
        </p:nvSpPr>
        <p:spPr>
          <a:xfrm>
            <a:off x="3627221" y="4784605"/>
            <a:ext cx="129539" cy="1016635"/>
          </a:xfrm>
          <a:custGeom>
            <a:avLst/>
            <a:gdLst/>
            <a:ahLst/>
            <a:cxnLst/>
            <a:rect l="l" t="t" r="r" b="b"/>
            <a:pathLst>
              <a:path w="129539" h="1016635">
                <a:moveTo>
                  <a:pt x="0" y="0"/>
                </a:moveTo>
                <a:lnTo>
                  <a:pt x="128916" y="0"/>
                </a:lnTo>
                <a:lnTo>
                  <a:pt x="128916" y="1016035"/>
                </a:lnTo>
                <a:lnTo>
                  <a:pt x="0" y="1016035"/>
                </a:lnTo>
                <a:lnTo>
                  <a:pt x="0" y="0"/>
                </a:lnTo>
                <a:close/>
              </a:path>
            </a:pathLst>
          </a:custGeom>
          <a:solidFill>
            <a:srgbClr val="BDDAF7"/>
          </a:solidFill>
        </p:spPr>
        <p:txBody>
          <a:bodyPr wrap="square" lIns="0" tIns="0" rIns="0" bIns="0" rtlCol="0"/>
          <a:p/>
        </p:txBody>
      </p:sp>
      <p:sp>
        <p:nvSpPr>
          <p:cNvPr id="222" name="object 127"/>
          <p:cNvSpPr/>
          <p:nvPr/>
        </p:nvSpPr>
        <p:spPr>
          <a:xfrm>
            <a:off x="3756138" y="4720640"/>
            <a:ext cx="64135" cy="1080135"/>
          </a:xfrm>
          <a:custGeom>
            <a:avLst/>
            <a:gdLst/>
            <a:ahLst/>
            <a:cxnLst/>
            <a:rect l="l" t="t" r="r" b="b"/>
            <a:pathLst>
              <a:path w="64135" h="1080135">
                <a:moveTo>
                  <a:pt x="63964" y="0"/>
                </a:moveTo>
                <a:lnTo>
                  <a:pt x="0" y="63964"/>
                </a:lnTo>
                <a:lnTo>
                  <a:pt x="0" y="1079999"/>
                </a:lnTo>
                <a:lnTo>
                  <a:pt x="63964" y="1016035"/>
                </a:lnTo>
                <a:lnTo>
                  <a:pt x="63964" y="0"/>
                </a:lnTo>
                <a:close/>
              </a:path>
            </a:pathLst>
          </a:custGeom>
          <a:solidFill>
            <a:srgbClr val="98AFC7"/>
          </a:solidFill>
        </p:spPr>
        <p:txBody>
          <a:bodyPr wrap="square" lIns="0" tIns="0" rIns="0" bIns="0" rtlCol="0"/>
          <a:p/>
        </p:txBody>
      </p:sp>
      <p:sp>
        <p:nvSpPr>
          <p:cNvPr id="223" name="object 128"/>
          <p:cNvSpPr/>
          <p:nvPr/>
        </p:nvSpPr>
        <p:spPr>
          <a:xfrm>
            <a:off x="3627221" y="4720640"/>
            <a:ext cx="193040" cy="64135"/>
          </a:xfrm>
          <a:custGeom>
            <a:avLst/>
            <a:gdLst/>
            <a:ahLst/>
            <a:cxnLst/>
            <a:rect l="l" t="t" r="r" b="b"/>
            <a:pathLst>
              <a:path w="193039" h="64135">
                <a:moveTo>
                  <a:pt x="192881" y="0"/>
                </a:moveTo>
                <a:lnTo>
                  <a:pt x="63966" y="0"/>
                </a:lnTo>
                <a:lnTo>
                  <a:pt x="0" y="63964"/>
                </a:lnTo>
                <a:lnTo>
                  <a:pt x="128916" y="63964"/>
                </a:lnTo>
                <a:lnTo>
                  <a:pt x="192881" y="0"/>
                </a:lnTo>
                <a:close/>
              </a:path>
            </a:pathLst>
          </a:custGeom>
          <a:solidFill>
            <a:srgbClr val="CAE1F9"/>
          </a:solidFill>
        </p:spPr>
        <p:txBody>
          <a:bodyPr wrap="square" lIns="0" tIns="0" rIns="0" bIns="0" rtlCol="0"/>
          <a:p/>
        </p:txBody>
      </p:sp>
      <p:sp>
        <p:nvSpPr>
          <p:cNvPr id="224" name="object 129"/>
          <p:cNvSpPr/>
          <p:nvPr/>
        </p:nvSpPr>
        <p:spPr>
          <a:xfrm>
            <a:off x="3627221" y="4720640"/>
            <a:ext cx="193040" cy="1080135"/>
          </a:xfrm>
          <a:custGeom>
            <a:avLst/>
            <a:gdLst/>
            <a:ahLst/>
            <a:cxnLst/>
            <a:rect l="l" t="t" r="r" b="b"/>
            <a:pathLst>
              <a:path w="193039" h="1080135">
                <a:moveTo>
                  <a:pt x="0" y="63964"/>
                </a:moveTo>
                <a:lnTo>
                  <a:pt x="63965" y="0"/>
                </a:lnTo>
                <a:lnTo>
                  <a:pt x="192881" y="0"/>
                </a:lnTo>
                <a:lnTo>
                  <a:pt x="192881" y="1016035"/>
                </a:lnTo>
                <a:lnTo>
                  <a:pt x="128915" y="1080000"/>
                </a:lnTo>
                <a:lnTo>
                  <a:pt x="0" y="1080000"/>
                </a:lnTo>
                <a:lnTo>
                  <a:pt x="0" y="63964"/>
                </a:lnTo>
                <a:close/>
              </a:path>
            </a:pathLst>
          </a:custGeom>
          <a:ln w="19050">
            <a:solidFill>
              <a:srgbClr val="000000"/>
            </a:solidFill>
          </a:ln>
        </p:spPr>
        <p:txBody>
          <a:bodyPr wrap="square" lIns="0" tIns="0" rIns="0" bIns="0" rtlCol="0"/>
          <a:p/>
        </p:txBody>
      </p:sp>
      <p:sp>
        <p:nvSpPr>
          <p:cNvPr id="225" name="object 130"/>
          <p:cNvSpPr/>
          <p:nvPr/>
        </p:nvSpPr>
        <p:spPr>
          <a:xfrm>
            <a:off x="3627221" y="4730165"/>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226" name="object 131"/>
          <p:cNvSpPr/>
          <p:nvPr/>
        </p:nvSpPr>
        <p:spPr>
          <a:xfrm>
            <a:off x="3756137" y="4784605"/>
            <a:ext cx="0" cy="1016635"/>
          </a:xfrm>
          <a:custGeom>
            <a:avLst/>
            <a:gdLst/>
            <a:ahLst/>
            <a:cxnLst/>
            <a:rect l="l" t="t" r="r" b="b"/>
            <a:pathLst>
              <a:path h="1016635">
                <a:moveTo>
                  <a:pt x="0" y="0"/>
                </a:moveTo>
                <a:lnTo>
                  <a:pt x="0" y="1016035"/>
                </a:lnTo>
              </a:path>
            </a:pathLst>
          </a:custGeom>
          <a:ln w="19050">
            <a:solidFill>
              <a:srgbClr val="000000"/>
            </a:solidFill>
          </a:ln>
        </p:spPr>
        <p:txBody>
          <a:bodyPr wrap="square" lIns="0" tIns="0" rIns="0" bIns="0" rtlCol="0"/>
          <a:p/>
        </p:txBody>
      </p:sp>
      <p:sp>
        <p:nvSpPr>
          <p:cNvPr id="227" name="object 132"/>
          <p:cNvSpPr/>
          <p:nvPr/>
        </p:nvSpPr>
        <p:spPr>
          <a:xfrm>
            <a:off x="3880712" y="4864649"/>
            <a:ext cx="129539" cy="611505"/>
          </a:xfrm>
          <a:custGeom>
            <a:avLst/>
            <a:gdLst/>
            <a:ahLst/>
            <a:cxnLst/>
            <a:rect l="l" t="t" r="r" b="b"/>
            <a:pathLst>
              <a:path w="129539" h="611504">
                <a:moveTo>
                  <a:pt x="0" y="0"/>
                </a:moveTo>
                <a:lnTo>
                  <a:pt x="128915" y="0"/>
                </a:lnTo>
                <a:lnTo>
                  <a:pt x="128915" y="611035"/>
                </a:lnTo>
                <a:lnTo>
                  <a:pt x="0" y="611035"/>
                </a:lnTo>
                <a:lnTo>
                  <a:pt x="0" y="0"/>
                </a:lnTo>
                <a:close/>
              </a:path>
            </a:pathLst>
          </a:custGeom>
          <a:solidFill>
            <a:srgbClr val="9DC8F3"/>
          </a:solidFill>
        </p:spPr>
        <p:txBody>
          <a:bodyPr wrap="square" lIns="0" tIns="0" rIns="0" bIns="0" rtlCol="0"/>
          <a:p/>
        </p:txBody>
      </p:sp>
      <p:sp>
        <p:nvSpPr>
          <p:cNvPr id="228" name="object 133"/>
          <p:cNvSpPr/>
          <p:nvPr/>
        </p:nvSpPr>
        <p:spPr>
          <a:xfrm>
            <a:off x="4009627" y="4800685"/>
            <a:ext cx="64135" cy="675005"/>
          </a:xfrm>
          <a:custGeom>
            <a:avLst/>
            <a:gdLst/>
            <a:ahLst/>
            <a:cxnLst/>
            <a:rect l="l" t="t" r="r" b="b"/>
            <a:pathLst>
              <a:path w="64135" h="675004">
                <a:moveTo>
                  <a:pt x="63964" y="0"/>
                </a:moveTo>
                <a:lnTo>
                  <a:pt x="0" y="63964"/>
                </a:lnTo>
                <a:lnTo>
                  <a:pt x="0" y="674999"/>
                </a:lnTo>
                <a:lnTo>
                  <a:pt x="63964" y="611035"/>
                </a:lnTo>
                <a:lnTo>
                  <a:pt x="63964" y="0"/>
                </a:lnTo>
                <a:close/>
              </a:path>
            </a:pathLst>
          </a:custGeom>
          <a:solidFill>
            <a:srgbClr val="7EA1C3"/>
          </a:solidFill>
        </p:spPr>
        <p:txBody>
          <a:bodyPr wrap="square" lIns="0" tIns="0" rIns="0" bIns="0" rtlCol="0"/>
          <a:p/>
        </p:txBody>
      </p:sp>
      <p:sp>
        <p:nvSpPr>
          <p:cNvPr id="229" name="object 134"/>
          <p:cNvSpPr/>
          <p:nvPr/>
        </p:nvSpPr>
        <p:spPr>
          <a:xfrm>
            <a:off x="3880712" y="4800685"/>
            <a:ext cx="193040" cy="64135"/>
          </a:xfrm>
          <a:custGeom>
            <a:avLst/>
            <a:gdLst/>
            <a:ahLst/>
            <a:cxnLst/>
            <a:rect l="l" t="t" r="r" b="b"/>
            <a:pathLst>
              <a:path w="193039" h="64135">
                <a:moveTo>
                  <a:pt x="192879" y="0"/>
                </a:moveTo>
                <a:lnTo>
                  <a:pt x="63964" y="0"/>
                </a:lnTo>
                <a:lnTo>
                  <a:pt x="0" y="63964"/>
                </a:lnTo>
                <a:lnTo>
                  <a:pt x="128915" y="63964"/>
                </a:lnTo>
                <a:lnTo>
                  <a:pt x="192879" y="0"/>
                </a:lnTo>
                <a:close/>
              </a:path>
            </a:pathLst>
          </a:custGeom>
          <a:solidFill>
            <a:srgbClr val="B0D3F5"/>
          </a:solidFill>
        </p:spPr>
        <p:txBody>
          <a:bodyPr wrap="square" lIns="0" tIns="0" rIns="0" bIns="0" rtlCol="0"/>
          <a:p/>
        </p:txBody>
      </p:sp>
      <p:sp>
        <p:nvSpPr>
          <p:cNvPr id="230" name="object 135"/>
          <p:cNvSpPr/>
          <p:nvPr/>
        </p:nvSpPr>
        <p:spPr>
          <a:xfrm>
            <a:off x="3880712" y="4800685"/>
            <a:ext cx="193040" cy="675005"/>
          </a:xfrm>
          <a:custGeom>
            <a:avLst/>
            <a:gdLst/>
            <a:ahLst/>
            <a:cxnLst/>
            <a:rect l="l" t="t" r="r" b="b"/>
            <a:pathLst>
              <a:path w="193039" h="675004">
                <a:moveTo>
                  <a:pt x="0" y="63964"/>
                </a:moveTo>
                <a:lnTo>
                  <a:pt x="63964" y="0"/>
                </a:lnTo>
                <a:lnTo>
                  <a:pt x="192881" y="0"/>
                </a:lnTo>
                <a:lnTo>
                  <a:pt x="192881" y="611035"/>
                </a:lnTo>
                <a:lnTo>
                  <a:pt x="128916" y="675000"/>
                </a:lnTo>
                <a:lnTo>
                  <a:pt x="0" y="675000"/>
                </a:lnTo>
                <a:lnTo>
                  <a:pt x="0" y="63964"/>
                </a:lnTo>
                <a:close/>
              </a:path>
            </a:pathLst>
          </a:custGeom>
          <a:ln w="19050">
            <a:solidFill>
              <a:srgbClr val="000000"/>
            </a:solidFill>
          </a:ln>
        </p:spPr>
        <p:txBody>
          <a:bodyPr wrap="square" lIns="0" tIns="0" rIns="0" bIns="0" rtlCol="0"/>
          <a:p/>
        </p:txBody>
      </p:sp>
      <p:sp>
        <p:nvSpPr>
          <p:cNvPr id="231" name="object 136"/>
          <p:cNvSpPr/>
          <p:nvPr/>
        </p:nvSpPr>
        <p:spPr>
          <a:xfrm>
            <a:off x="3880712" y="4810210"/>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232" name="object 137"/>
          <p:cNvSpPr/>
          <p:nvPr/>
        </p:nvSpPr>
        <p:spPr>
          <a:xfrm>
            <a:off x="4009628" y="4864649"/>
            <a:ext cx="0" cy="611505"/>
          </a:xfrm>
          <a:custGeom>
            <a:avLst/>
            <a:gdLst/>
            <a:ahLst/>
            <a:cxnLst/>
            <a:rect l="l" t="t" r="r" b="b"/>
            <a:pathLst>
              <a:path h="611504">
                <a:moveTo>
                  <a:pt x="0" y="0"/>
                </a:moveTo>
                <a:lnTo>
                  <a:pt x="0" y="611035"/>
                </a:lnTo>
              </a:path>
            </a:pathLst>
          </a:custGeom>
          <a:ln w="19050">
            <a:solidFill>
              <a:srgbClr val="000000"/>
            </a:solidFill>
          </a:ln>
        </p:spPr>
        <p:txBody>
          <a:bodyPr wrap="square" lIns="0" tIns="0" rIns="0" bIns="0" rtlCol="0"/>
          <a:p/>
        </p:txBody>
      </p:sp>
      <p:sp>
        <p:nvSpPr>
          <p:cNvPr id="233" name="object 138"/>
          <p:cNvSpPr/>
          <p:nvPr/>
        </p:nvSpPr>
        <p:spPr>
          <a:xfrm>
            <a:off x="3820090" y="4925877"/>
            <a:ext cx="129539" cy="611505"/>
          </a:xfrm>
          <a:custGeom>
            <a:avLst/>
            <a:gdLst/>
            <a:ahLst/>
            <a:cxnLst/>
            <a:rect l="l" t="t" r="r" b="b"/>
            <a:pathLst>
              <a:path w="129539" h="611504">
                <a:moveTo>
                  <a:pt x="0" y="0"/>
                </a:moveTo>
                <a:lnTo>
                  <a:pt x="128916" y="0"/>
                </a:lnTo>
                <a:lnTo>
                  <a:pt x="128916" y="611034"/>
                </a:lnTo>
                <a:lnTo>
                  <a:pt x="0" y="611034"/>
                </a:lnTo>
                <a:lnTo>
                  <a:pt x="0" y="0"/>
                </a:lnTo>
                <a:close/>
              </a:path>
            </a:pathLst>
          </a:custGeom>
          <a:solidFill>
            <a:srgbClr val="9DC8F3"/>
          </a:solidFill>
        </p:spPr>
        <p:txBody>
          <a:bodyPr wrap="square" lIns="0" tIns="0" rIns="0" bIns="0" rtlCol="0"/>
          <a:p/>
        </p:txBody>
      </p:sp>
      <p:sp>
        <p:nvSpPr>
          <p:cNvPr id="234" name="object 139"/>
          <p:cNvSpPr/>
          <p:nvPr/>
        </p:nvSpPr>
        <p:spPr>
          <a:xfrm>
            <a:off x="3949006" y="4861913"/>
            <a:ext cx="64135" cy="675005"/>
          </a:xfrm>
          <a:custGeom>
            <a:avLst/>
            <a:gdLst/>
            <a:ahLst/>
            <a:cxnLst/>
            <a:rect l="l" t="t" r="r" b="b"/>
            <a:pathLst>
              <a:path w="64135" h="675004">
                <a:moveTo>
                  <a:pt x="63964" y="0"/>
                </a:moveTo>
                <a:lnTo>
                  <a:pt x="0" y="63964"/>
                </a:lnTo>
                <a:lnTo>
                  <a:pt x="0" y="674999"/>
                </a:lnTo>
                <a:lnTo>
                  <a:pt x="63964" y="611034"/>
                </a:lnTo>
                <a:lnTo>
                  <a:pt x="63964" y="0"/>
                </a:lnTo>
                <a:close/>
              </a:path>
            </a:pathLst>
          </a:custGeom>
          <a:solidFill>
            <a:srgbClr val="7EA1C3"/>
          </a:solidFill>
        </p:spPr>
        <p:txBody>
          <a:bodyPr wrap="square" lIns="0" tIns="0" rIns="0" bIns="0" rtlCol="0"/>
          <a:p/>
        </p:txBody>
      </p:sp>
      <p:sp>
        <p:nvSpPr>
          <p:cNvPr id="235" name="object 140"/>
          <p:cNvSpPr/>
          <p:nvPr/>
        </p:nvSpPr>
        <p:spPr>
          <a:xfrm>
            <a:off x="3820090" y="4861913"/>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B0D3F5"/>
          </a:solidFill>
        </p:spPr>
        <p:txBody>
          <a:bodyPr wrap="square" lIns="0" tIns="0" rIns="0" bIns="0" rtlCol="0"/>
          <a:p/>
        </p:txBody>
      </p:sp>
      <p:sp>
        <p:nvSpPr>
          <p:cNvPr id="236" name="object 141"/>
          <p:cNvSpPr/>
          <p:nvPr/>
        </p:nvSpPr>
        <p:spPr>
          <a:xfrm>
            <a:off x="3820090" y="4861913"/>
            <a:ext cx="193040" cy="675005"/>
          </a:xfrm>
          <a:custGeom>
            <a:avLst/>
            <a:gdLst/>
            <a:ahLst/>
            <a:cxnLst/>
            <a:rect l="l" t="t" r="r" b="b"/>
            <a:pathLst>
              <a:path w="193039" h="675004">
                <a:moveTo>
                  <a:pt x="0" y="63964"/>
                </a:moveTo>
                <a:lnTo>
                  <a:pt x="63964" y="0"/>
                </a:lnTo>
                <a:lnTo>
                  <a:pt x="192881" y="0"/>
                </a:lnTo>
                <a:lnTo>
                  <a:pt x="192881" y="611035"/>
                </a:lnTo>
                <a:lnTo>
                  <a:pt x="128916" y="675000"/>
                </a:lnTo>
                <a:lnTo>
                  <a:pt x="0" y="675000"/>
                </a:lnTo>
                <a:lnTo>
                  <a:pt x="0" y="63964"/>
                </a:lnTo>
                <a:close/>
              </a:path>
            </a:pathLst>
          </a:custGeom>
          <a:ln w="19050">
            <a:solidFill>
              <a:srgbClr val="000000"/>
            </a:solidFill>
          </a:ln>
        </p:spPr>
        <p:txBody>
          <a:bodyPr wrap="square" lIns="0" tIns="0" rIns="0" bIns="0" rtlCol="0"/>
          <a:p/>
        </p:txBody>
      </p:sp>
      <p:sp>
        <p:nvSpPr>
          <p:cNvPr id="237" name="object 142"/>
          <p:cNvSpPr/>
          <p:nvPr/>
        </p:nvSpPr>
        <p:spPr>
          <a:xfrm>
            <a:off x="3820090" y="4871438"/>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238" name="object 143"/>
          <p:cNvSpPr/>
          <p:nvPr/>
        </p:nvSpPr>
        <p:spPr>
          <a:xfrm>
            <a:off x="3949006" y="4925877"/>
            <a:ext cx="0" cy="611505"/>
          </a:xfrm>
          <a:custGeom>
            <a:avLst/>
            <a:gdLst/>
            <a:ahLst/>
            <a:cxnLst/>
            <a:rect l="l" t="t" r="r" b="b"/>
            <a:pathLst>
              <a:path h="611504">
                <a:moveTo>
                  <a:pt x="0" y="0"/>
                </a:moveTo>
                <a:lnTo>
                  <a:pt x="0" y="611035"/>
                </a:lnTo>
              </a:path>
            </a:pathLst>
          </a:custGeom>
          <a:ln w="19050">
            <a:solidFill>
              <a:srgbClr val="000000"/>
            </a:solidFill>
          </a:ln>
        </p:spPr>
        <p:txBody>
          <a:bodyPr wrap="square" lIns="0" tIns="0" rIns="0" bIns="0" rtlCol="0"/>
          <a:p/>
        </p:txBody>
      </p:sp>
      <p:sp>
        <p:nvSpPr>
          <p:cNvPr id="239" name="object 144"/>
          <p:cNvSpPr/>
          <p:nvPr/>
        </p:nvSpPr>
        <p:spPr>
          <a:xfrm>
            <a:off x="3759468" y="4987105"/>
            <a:ext cx="129539" cy="611505"/>
          </a:xfrm>
          <a:custGeom>
            <a:avLst/>
            <a:gdLst/>
            <a:ahLst/>
            <a:cxnLst/>
            <a:rect l="l" t="t" r="r" b="b"/>
            <a:pathLst>
              <a:path w="129539" h="611504">
                <a:moveTo>
                  <a:pt x="0" y="0"/>
                </a:moveTo>
                <a:lnTo>
                  <a:pt x="128916" y="0"/>
                </a:lnTo>
                <a:lnTo>
                  <a:pt x="128916" y="611034"/>
                </a:lnTo>
                <a:lnTo>
                  <a:pt x="0" y="611034"/>
                </a:lnTo>
                <a:lnTo>
                  <a:pt x="0" y="0"/>
                </a:lnTo>
                <a:close/>
              </a:path>
            </a:pathLst>
          </a:custGeom>
          <a:solidFill>
            <a:srgbClr val="9DC8F3"/>
          </a:solidFill>
        </p:spPr>
        <p:txBody>
          <a:bodyPr wrap="square" lIns="0" tIns="0" rIns="0" bIns="0" rtlCol="0"/>
          <a:p/>
        </p:txBody>
      </p:sp>
      <p:sp>
        <p:nvSpPr>
          <p:cNvPr id="240" name="object 145"/>
          <p:cNvSpPr/>
          <p:nvPr/>
        </p:nvSpPr>
        <p:spPr>
          <a:xfrm>
            <a:off x="3888384" y="4923141"/>
            <a:ext cx="64135" cy="675005"/>
          </a:xfrm>
          <a:custGeom>
            <a:avLst/>
            <a:gdLst/>
            <a:ahLst/>
            <a:cxnLst/>
            <a:rect l="l" t="t" r="r" b="b"/>
            <a:pathLst>
              <a:path w="64135" h="675004">
                <a:moveTo>
                  <a:pt x="63964" y="0"/>
                </a:moveTo>
                <a:lnTo>
                  <a:pt x="0" y="63964"/>
                </a:lnTo>
                <a:lnTo>
                  <a:pt x="0" y="674999"/>
                </a:lnTo>
                <a:lnTo>
                  <a:pt x="63964" y="611034"/>
                </a:lnTo>
                <a:lnTo>
                  <a:pt x="63964" y="0"/>
                </a:lnTo>
                <a:close/>
              </a:path>
            </a:pathLst>
          </a:custGeom>
          <a:solidFill>
            <a:srgbClr val="7EA1C3"/>
          </a:solidFill>
        </p:spPr>
        <p:txBody>
          <a:bodyPr wrap="square" lIns="0" tIns="0" rIns="0" bIns="0" rtlCol="0"/>
          <a:p/>
        </p:txBody>
      </p:sp>
      <p:sp>
        <p:nvSpPr>
          <p:cNvPr id="241" name="object 146"/>
          <p:cNvSpPr/>
          <p:nvPr/>
        </p:nvSpPr>
        <p:spPr>
          <a:xfrm>
            <a:off x="3759468" y="4923141"/>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B0D3F5"/>
          </a:solidFill>
        </p:spPr>
        <p:txBody>
          <a:bodyPr wrap="square" lIns="0" tIns="0" rIns="0" bIns="0" rtlCol="0"/>
          <a:p/>
        </p:txBody>
      </p:sp>
      <p:sp>
        <p:nvSpPr>
          <p:cNvPr id="242" name="object 147"/>
          <p:cNvSpPr/>
          <p:nvPr/>
        </p:nvSpPr>
        <p:spPr>
          <a:xfrm>
            <a:off x="3759468" y="4923141"/>
            <a:ext cx="193040" cy="675005"/>
          </a:xfrm>
          <a:custGeom>
            <a:avLst/>
            <a:gdLst/>
            <a:ahLst/>
            <a:cxnLst/>
            <a:rect l="l" t="t" r="r" b="b"/>
            <a:pathLst>
              <a:path w="193039" h="675004">
                <a:moveTo>
                  <a:pt x="0" y="63964"/>
                </a:moveTo>
                <a:lnTo>
                  <a:pt x="63964" y="0"/>
                </a:lnTo>
                <a:lnTo>
                  <a:pt x="192881" y="0"/>
                </a:lnTo>
                <a:lnTo>
                  <a:pt x="192881" y="611035"/>
                </a:lnTo>
                <a:lnTo>
                  <a:pt x="128916" y="675000"/>
                </a:lnTo>
                <a:lnTo>
                  <a:pt x="0" y="675000"/>
                </a:lnTo>
                <a:lnTo>
                  <a:pt x="0" y="63964"/>
                </a:lnTo>
                <a:close/>
              </a:path>
            </a:pathLst>
          </a:custGeom>
          <a:ln w="19050">
            <a:solidFill>
              <a:srgbClr val="000000"/>
            </a:solidFill>
          </a:ln>
        </p:spPr>
        <p:txBody>
          <a:bodyPr wrap="square" lIns="0" tIns="0" rIns="0" bIns="0" rtlCol="0"/>
          <a:p/>
        </p:txBody>
      </p:sp>
      <p:sp>
        <p:nvSpPr>
          <p:cNvPr id="243" name="object 148"/>
          <p:cNvSpPr/>
          <p:nvPr/>
        </p:nvSpPr>
        <p:spPr>
          <a:xfrm>
            <a:off x="3759468" y="4932666"/>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244" name="object 149"/>
          <p:cNvSpPr/>
          <p:nvPr/>
        </p:nvSpPr>
        <p:spPr>
          <a:xfrm>
            <a:off x="3888384" y="4987105"/>
            <a:ext cx="0" cy="611505"/>
          </a:xfrm>
          <a:custGeom>
            <a:avLst/>
            <a:gdLst/>
            <a:ahLst/>
            <a:cxnLst/>
            <a:rect l="l" t="t" r="r" b="b"/>
            <a:pathLst>
              <a:path h="611504">
                <a:moveTo>
                  <a:pt x="0" y="0"/>
                </a:moveTo>
                <a:lnTo>
                  <a:pt x="0" y="611035"/>
                </a:lnTo>
              </a:path>
            </a:pathLst>
          </a:custGeom>
          <a:ln w="19050">
            <a:solidFill>
              <a:srgbClr val="000000"/>
            </a:solidFill>
          </a:ln>
        </p:spPr>
        <p:txBody>
          <a:bodyPr wrap="square" lIns="0" tIns="0" rIns="0" bIns="0" rtlCol="0"/>
          <a:p/>
        </p:txBody>
      </p:sp>
      <p:sp>
        <p:nvSpPr>
          <p:cNvPr id="245" name="object 150"/>
          <p:cNvSpPr/>
          <p:nvPr/>
        </p:nvSpPr>
        <p:spPr>
          <a:xfrm>
            <a:off x="4653540" y="4886461"/>
            <a:ext cx="199950" cy="200027"/>
          </a:xfrm>
          <a:prstGeom prst="rect">
            <a:avLst/>
          </a:prstGeom>
          <a:blipFill>
            <a:blip r:embed="rId7" cstate="print"/>
            <a:stretch>
              <a:fillRect/>
            </a:stretch>
          </a:blipFill>
        </p:spPr>
        <p:txBody>
          <a:bodyPr wrap="square" lIns="0" tIns="0" rIns="0" bIns="0" rtlCol="0"/>
          <a:p/>
        </p:txBody>
      </p:sp>
      <p:sp>
        <p:nvSpPr>
          <p:cNvPr id="246" name="object 151"/>
          <p:cNvSpPr txBox="1"/>
          <p:nvPr/>
        </p:nvSpPr>
        <p:spPr>
          <a:xfrm>
            <a:off x="4398010" y="4869180"/>
            <a:ext cx="860425" cy="796290"/>
          </a:xfrm>
          <a:prstGeom prst="rect">
            <a:avLst/>
          </a:prstGeom>
        </p:spPr>
        <p:txBody>
          <a:bodyPr vert="horz" wrap="square" lIns="0" tIns="12700" rIns="0" bIns="0" rtlCol="0">
            <a:noAutofit/>
          </a:bodyPr>
          <a:p>
            <a:pPr algn="ctr">
              <a:lnSpc>
                <a:spcPct val="100000"/>
              </a:lnSpc>
              <a:spcBef>
                <a:spcPts val="100"/>
              </a:spcBef>
            </a:pPr>
            <a:r>
              <a:rPr sz="1200" b="1" spc="-15" dirty="0">
                <a:latin typeface="Trebuchet MS" panose="020B0603020202020204"/>
                <a:cs typeface="Trebuchet MS" panose="020B0603020202020204"/>
              </a:rPr>
              <a:t>4</a:t>
            </a:r>
            <a:endParaRPr sz="1200">
              <a:latin typeface="Trebuchet MS" panose="020B0603020202020204"/>
              <a:cs typeface="Trebuchet MS" panose="020B0603020202020204"/>
            </a:endParaRPr>
          </a:p>
          <a:p>
            <a:pPr>
              <a:lnSpc>
                <a:spcPct val="100000"/>
              </a:lnSpc>
              <a:spcBef>
                <a:spcPts val="15"/>
              </a:spcBef>
            </a:pPr>
            <a:endParaRPr sz="1300">
              <a:latin typeface="Times New Roman" panose="02020603050405020304"/>
              <a:cs typeface="Times New Roman" panose="02020603050405020304"/>
            </a:endParaRPr>
          </a:p>
          <a:p>
            <a:pPr marL="12065" marR="5080" algn="ctr">
              <a:lnSpc>
                <a:spcPct val="105000"/>
              </a:lnSpc>
            </a:pPr>
            <a:r>
              <a:rPr lang="zh-CN" sz="1200" b="1" spc="-15" dirty="0">
                <a:latin typeface="Trebuchet MS" panose="020B0603020202020204"/>
                <a:cs typeface="Trebuchet MS" panose="020B0603020202020204"/>
              </a:rPr>
              <a:t>实验内</a:t>
            </a:r>
            <a:r>
              <a:rPr lang="zh-CN" sz="1200" b="1" spc="-15" dirty="0">
                <a:latin typeface="Trebuchet MS" panose="020B0603020202020204"/>
                <a:cs typeface="Trebuchet MS" panose="020B0603020202020204"/>
              </a:rPr>
              <a:t>融合</a:t>
            </a:r>
            <a:endParaRPr lang="zh-CN" sz="1200" b="1" spc="-15" dirty="0">
              <a:latin typeface="Trebuchet MS" panose="020B0603020202020204"/>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63000">
              <a:schemeClr val="tx2">
                <a:lumMod val="20000"/>
                <a:lumOff val="80000"/>
              </a:schemeClr>
            </a:gs>
            <a:gs pos="45000">
              <a:schemeClr val="bg1"/>
            </a:gs>
            <a:gs pos="91000">
              <a:schemeClr val="tx2">
                <a:lumMod val="40000"/>
                <a:lumOff val="60000"/>
              </a:schemeClr>
            </a:gs>
            <a:gs pos="100000">
              <a:schemeClr val="tx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10" name="标题 1"/>
          <p:cNvSpPr txBox="1"/>
          <p:nvPr>
            <p:custDataLst>
              <p:tags r:id="rId2"/>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02 </a:t>
            </a:r>
            <a:r>
              <a:rPr altLang="zh-CN" kern="0">
                <a:latin typeface="Times New Roman" panose="02020603050405020304" pitchFamily="18" charset="0"/>
                <a:cs typeface="Times New Roman" panose="02020603050405020304" pitchFamily="18" charset="0"/>
                <a:sym typeface="+mn-ea"/>
              </a:rPr>
              <a:t>Design &amp; Implementation</a:t>
            </a:r>
            <a:r>
              <a:rPr altLang="zh-CN" kern="0" dirty="0">
                <a:latin typeface="Times New Roman" panose="02020603050405020304" pitchFamily="18" charset="0"/>
                <a:cs typeface="Times New Roman" panose="02020603050405020304" pitchFamily="18" charset="0"/>
                <a:sym typeface="+mn-ea"/>
              </a:rPr>
              <a:t> </a:t>
            </a:r>
            <a:endParaRPr altLang="zh-CN" kern="0" dirty="0">
              <a:latin typeface="Times New Roman" panose="02020603050405020304" pitchFamily="18" charset="0"/>
              <a:cs typeface="Times New Roman" panose="02020603050405020304" pitchFamily="18" charset="0"/>
              <a:sym typeface="+mn-ea"/>
            </a:endParaRPr>
          </a:p>
        </p:txBody>
      </p:sp>
      <p:sp>
        <p:nvSpPr>
          <p:cNvPr id="55" name="Rectangle 2"/>
          <p:cNvSpPr>
            <a:spLocks noChangeArrowheads="1"/>
          </p:cNvSpPr>
          <p:nvPr/>
        </p:nvSpPr>
        <p:spPr bwMode="auto">
          <a:xfrm>
            <a:off x="1733302" y="2222597"/>
            <a:ext cx="81021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矩形 8"/>
          <p:cNvSpPr/>
          <p:nvPr>
            <p:custDataLst>
              <p:tags r:id="rId3"/>
            </p:custDataLst>
          </p:nvPr>
        </p:nvSpPr>
        <p:spPr>
          <a:xfrm>
            <a:off x="378460" y="1384935"/>
            <a:ext cx="8313420" cy="4711065"/>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custDataLst>
              <p:tags r:id="rId4"/>
            </p:custDataLst>
          </p:nvPr>
        </p:nvSpPr>
        <p:spPr>
          <a:xfrm flipV="1">
            <a:off x="1331595" y="923925"/>
            <a:ext cx="6051550" cy="403860"/>
          </a:xfrm>
          <a:prstGeom prst="triangle">
            <a:avLst>
              <a:gd name="adj" fmla="val 49999"/>
            </a:avLst>
          </a:prstGeom>
          <a:gradFill>
            <a:gsLst>
              <a:gs pos="0">
                <a:srgbClr val="02549D">
                  <a:alpha val="27000"/>
                </a:srgbClr>
              </a:gs>
              <a:gs pos="79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矩形: 圆角 2"/>
          <p:cNvSpPr/>
          <p:nvPr>
            <p:custDataLst>
              <p:tags r:id="rId5"/>
            </p:custDataLst>
          </p:nvPr>
        </p:nvSpPr>
        <p:spPr>
          <a:xfrm>
            <a:off x="377825" y="951865"/>
            <a:ext cx="8314055" cy="354330"/>
          </a:xfrm>
          <a:prstGeom prst="roundRect">
            <a:avLst>
              <a:gd name="adj" fmla="val 4287"/>
            </a:avLst>
          </a:prstGeom>
          <a:solidFill>
            <a:schemeClr val="bg1"/>
          </a:solidFill>
          <a:ln w="6350">
            <a:solidFill>
              <a:srgbClr val="0070C0">
                <a:alpha val="28000"/>
              </a:srgbClr>
            </a:solidFill>
          </a:ln>
          <a:effectLst>
            <a:outerShdw blurRad="203200" dist="88900" dir="5400000" sx="96000" sy="96000" algn="t" rotWithShape="0">
              <a:srgbClr val="063078">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latin typeface="Roboto"/>
            </a:endParaRPr>
          </a:p>
        </p:txBody>
      </p:sp>
      <p:sp>
        <p:nvSpPr>
          <p:cNvPr id="11" name="Rectangle 3"/>
          <p:cNvSpPr txBox="1">
            <a:spLocks noChangeArrowheads="1"/>
          </p:cNvSpPr>
          <p:nvPr>
            <p:custDataLst>
              <p:tags r:id="rId6"/>
            </p:custDataLst>
          </p:nvPr>
        </p:nvSpPr>
        <p:spPr bwMode="auto">
          <a:xfrm>
            <a:off x="485775" y="846455"/>
            <a:ext cx="8171815" cy="506730"/>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algn="ctr">
              <a:buFont typeface="Wingdings" panose="05000000000000000000" charset="0"/>
              <a:buChar char="p"/>
            </a:pPr>
            <a:r>
              <a:rPr lang="en-US" altLang="zh-CN" dirty="0">
                <a:solidFill>
                  <a:srgbClr val="FF0000"/>
                </a:solidFill>
                <a:latin typeface="Times New Roman" panose="02020603050405020304" pitchFamily="18" charset="0"/>
              </a:rPr>
              <a:t> First</a:t>
            </a:r>
            <a:r>
              <a:rPr lang="zh-CN" altLang="en-US" dirty="0">
                <a:solidFill>
                  <a:srgbClr val="FF0000"/>
                </a:solidFill>
                <a:latin typeface="Times New Roman" panose="02020603050405020304" pitchFamily="18" charset="0"/>
              </a:rPr>
              <a:t>：</a:t>
            </a:r>
            <a:r>
              <a:rPr i="1" spc="-35" dirty="0">
                <a:solidFill>
                  <a:srgbClr val="0070C0"/>
                </a:solidFill>
                <a:latin typeface="Trebuchet MS" panose="020B0603020202020204"/>
                <a:cs typeface="Trebuchet MS" panose="020B0603020202020204"/>
                <a:sym typeface="+mn-ea"/>
              </a:rPr>
              <a:t>Job-level</a:t>
            </a:r>
            <a:r>
              <a:rPr lang="en-US" i="1" spc="-35" dirty="0">
                <a:solidFill>
                  <a:srgbClr val="0070C0"/>
                </a:solidFill>
                <a:latin typeface="Trebuchet MS" panose="020B0603020202020204"/>
                <a:cs typeface="Trebuchet MS" panose="020B0603020202020204"/>
                <a:sym typeface="+mn-ea"/>
              </a:rPr>
              <a:t> </a:t>
            </a:r>
            <a:r>
              <a:rPr lang="en-US" altLang="zh-CN" kern="300" dirty="0">
                <a:solidFill>
                  <a:srgbClr val="FF0000"/>
                </a:solidFill>
                <a:latin typeface="Times New Roman" panose="02020603050405020304" pitchFamily="18" charset="0"/>
                <a:ea typeface="楷体" panose="02010609060101010101" pitchFamily="49" charset="-122"/>
                <a:sym typeface="+mn-ea"/>
              </a:rPr>
              <a:t>Hydro Tuner</a:t>
            </a:r>
            <a:endParaRPr lang="en-US" altLang="zh-CN" b="1" kern="3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endParaRPr lang="en-US" altLang="zh-CN" b="1" kern="3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8" name="文本框 247"/>
          <p:cNvSpPr txBox="1"/>
          <p:nvPr/>
        </p:nvSpPr>
        <p:spPr>
          <a:xfrm>
            <a:off x="467360" y="1628775"/>
            <a:ext cx="6998970" cy="805815"/>
          </a:xfrm>
          <a:prstGeom prst="rect">
            <a:avLst/>
          </a:prstGeom>
          <a:noFill/>
        </p:spPr>
        <p:txBody>
          <a:bodyPr wrap="square" rtlCol="0" anchor="t">
            <a:noAutofit/>
          </a:bodyPr>
          <a:p>
            <a:pPr marL="311150" indent="-285750">
              <a:lnSpc>
                <a:spcPct val="100000"/>
              </a:lnSpc>
              <a:spcBef>
                <a:spcPts val="100"/>
              </a:spcBef>
              <a:buFont typeface="Wingdings" panose="05000000000000000000" charset="0"/>
              <a:buChar char="Ø"/>
            </a:pPr>
            <a:r>
              <a:rPr lang="en-US" altLang="zh-CN" sz="24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Inte</a:t>
            </a:r>
            <a:r>
              <a:rPr lang="en-US" altLang="zh-CN" sz="24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r-Trial Fusion</a:t>
            </a:r>
            <a:endParaRPr lang="zh-CN" altLang="en-US" sz="2400" b="1">
              <a:latin typeface="Times New Roman" panose="02020603050405020304" pitchFamily="18" charset="0"/>
              <a:cs typeface="Times New Roman" panose="02020603050405020304" pitchFamily="18" charset="0"/>
              <a:sym typeface="+mn-ea"/>
            </a:endParaRPr>
          </a:p>
          <a:p>
            <a:pPr marL="25400">
              <a:lnSpc>
                <a:spcPct val="100000"/>
              </a:lnSpc>
              <a:spcBef>
                <a:spcPts val="100"/>
              </a:spcBef>
            </a:pPr>
            <a:r>
              <a:rPr lang="zh-CN" altLang="en-US" sz="2000" b="1">
                <a:latin typeface="Times New Roman" panose="02020603050405020304" pitchFamily="18" charset="0"/>
                <a:cs typeface="Times New Roman" panose="02020603050405020304" pitchFamily="18" charset="0"/>
                <a:sym typeface="+mn-ea"/>
              </a:rPr>
              <a:t>扩展了 HFTA[1] 的应用范围，并实现了融合过程的自动化</a:t>
            </a:r>
            <a:endParaRPr lang="zh-CN" altLang="en-US" sz="2000" b="1">
              <a:latin typeface="Times New Roman" panose="02020603050405020304" pitchFamily="18" charset="0"/>
              <a:cs typeface="Times New Roman" panose="02020603050405020304" pitchFamily="18" charset="0"/>
              <a:sym typeface="+mn-ea"/>
            </a:endParaRPr>
          </a:p>
        </p:txBody>
      </p:sp>
      <p:sp>
        <p:nvSpPr>
          <p:cNvPr id="5" name="object 4"/>
          <p:cNvSpPr txBox="1"/>
          <p:nvPr/>
        </p:nvSpPr>
        <p:spPr>
          <a:xfrm>
            <a:off x="1682156" y="2955290"/>
            <a:ext cx="682625" cy="289560"/>
          </a:xfrm>
          <a:prstGeom prst="rect">
            <a:avLst/>
          </a:prstGeom>
        </p:spPr>
        <p:txBody>
          <a:bodyPr vert="horz" wrap="square" lIns="0" tIns="12700" rIns="0" bIns="0" rtlCol="0">
            <a:spAutoFit/>
          </a:bodyPr>
          <a:p>
            <a:pPr marL="12700">
              <a:lnSpc>
                <a:spcPct val="100000"/>
              </a:lnSpc>
              <a:spcBef>
                <a:spcPts val="100"/>
              </a:spcBef>
            </a:pPr>
            <a:r>
              <a:rPr lang="zh-CN" sz="1800" b="1" spc="-45" dirty="0">
                <a:latin typeface="Trebuchet MS" panose="020B0603020202020204"/>
                <a:cs typeface="Trebuchet MS" panose="020B0603020202020204"/>
              </a:rPr>
              <a:t>实验</a:t>
            </a:r>
            <a:r>
              <a:rPr sz="1800" b="1" spc="-170" dirty="0">
                <a:latin typeface="Trebuchet MS" panose="020B0603020202020204"/>
                <a:cs typeface="Trebuchet MS" panose="020B0603020202020204"/>
              </a:rPr>
              <a:t> </a:t>
            </a:r>
            <a:r>
              <a:rPr sz="1800" b="1" spc="-25" dirty="0">
                <a:latin typeface="Trebuchet MS" panose="020B0603020202020204"/>
                <a:cs typeface="Trebuchet MS" panose="020B0603020202020204"/>
              </a:rPr>
              <a:t>1</a:t>
            </a:r>
            <a:endParaRPr sz="1800">
              <a:latin typeface="Trebuchet MS" panose="020B0603020202020204"/>
              <a:cs typeface="Trebuchet MS" panose="020B0603020202020204"/>
            </a:endParaRPr>
          </a:p>
        </p:txBody>
      </p:sp>
      <p:sp>
        <p:nvSpPr>
          <p:cNvPr id="6" name="object 5"/>
          <p:cNvSpPr/>
          <p:nvPr/>
        </p:nvSpPr>
        <p:spPr>
          <a:xfrm>
            <a:off x="4176914" y="3814784"/>
            <a:ext cx="129539" cy="1016635"/>
          </a:xfrm>
          <a:custGeom>
            <a:avLst/>
            <a:gdLst/>
            <a:ahLst/>
            <a:cxnLst/>
            <a:rect l="l" t="t" r="r" b="b"/>
            <a:pathLst>
              <a:path w="129539" h="1016635">
                <a:moveTo>
                  <a:pt x="0" y="0"/>
                </a:moveTo>
                <a:lnTo>
                  <a:pt x="128916" y="0"/>
                </a:lnTo>
                <a:lnTo>
                  <a:pt x="128916" y="1016034"/>
                </a:lnTo>
                <a:lnTo>
                  <a:pt x="0" y="1016034"/>
                </a:lnTo>
                <a:lnTo>
                  <a:pt x="0" y="0"/>
                </a:lnTo>
                <a:close/>
              </a:path>
            </a:pathLst>
          </a:custGeom>
          <a:solidFill>
            <a:srgbClr val="BDDAF7"/>
          </a:solidFill>
        </p:spPr>
        <p:txBody>
          <a:bodyPr wrap="square" lIns="0" tIns="0" rIns="0" bIns="0" rtlCol="0"/>
          <a:p/>
        </p:txBody>
      </p:sp>
      <p:sp>
        <p:nvSpPr>
          <p:cNvPr id="8" name="object 6"/>
          <p:cNvSpPr/>
          <p:nvPr/>
        </p:nvSpPr>
        <p:spPr>
          <a:xfrm>
            <a:off x="4305830" y="3750819"/>
            <a:ext cx="64135" cy="1080135"/>
          </a:xfrm>
          <a:custGeom>
            <a:avLst/>
            <a:gdLst/>
            <a:ahLst/>
            <a:cxnLst/>
            <a:rect l="l" t="t" r="r" b="b"/>
            <a:pathLst>
              <a:path w="64135" h="1080135">
                <a:moveTo>
                  <a:pt x="63964" y="0"/>
                </a:moveTo>
                <a:lnTo>
                  <a:pt x="0" y="63964"/>
                </a:lnTo>
                <a:lnTo>
                  <a:pt x="0" y="1079999"/>
                </a:lnTo>
                <a:lnTo>
                  <a:pt x="63964" y="1016034"/>
                </a:lnTo>
                <a:lnTo>
                  <a:pt x="63964" y="0"/>
                </a:lnTo>
                <a:close/>
              </a:path>
            </a:pathLst>
          </a:custGeom>
          <a:solidFill>
            <a:srgbClr val="98AFC7"/>
          </a:solidFill>
        </p:spPr>
        <p:txBody>
          <a:bodyPr wrap="square" lIns="0" tIns="0" rIns="0" bIns="0" rtlCol="0"/>
          <a:p/>
        </p:txBody>
      </p:sp>
      <p:sp>
        <p:nvSpPr>
          <p:cNvPr id="26" name="object 7"/>
          <p:cNvSpPr/>
          <p:nvPr/>
        </p:nvSpPr>
        <p:spPr>
          <a:xfrm>
            <a:off x="4176914" y="3750819"/>
            <a:ext cx="193040" cy="64135"/>
          </a:xfrm>
          <a:custGeom>
            <a:avLst/>
            <a:gdLst/>
            <a:ahLst/>
            <a:cxnLst/>
            <a:rect l="l" t="t" r="r" b="b"/>
            <a:pathLst>
              <a:path w="193039" h="64135">
                <a:moveTo>
                  <a:pt x="192881" y="0"/>
                </a:moveTo>
                <a:lnTo>
                  <a:pt x="63966" y="0"/>
                </a:lnTo>
                <a:lnTo>
                  <a:pt x="0" y="63964"/>
                </a:lnTo>
                <a:lnTo>
                  <a:pt x="128916" y="63964"/>
                </a:lnTo>
                <a:lnTo>
                  <a:pt x="192881" y="0"/>
                </a:lnTo>
                <a:close/>
              </a:path>
            </a:pathLst>
          </a:custGeom>
          <a:solidFill>
            <a:srgbClr val="CAE1F9"/>
          </a:solidFill>
        </p:spPr>
        <p:txBody>
          <a:bodyPr wrap="square" lIns="0" tIns="0" rIns="0" bIns="0" rtlCol="0"/>
          <a:p/>
        </p:txBody>
      </p:sp>
      <p:sp>
        <p:nvSpPr>
          <p:cNvPr id="27" name="object 8"/>
          <p:cNvSpPr/>
          <p:nvPr/>
        </p:nvSpPr>
        <p:spPr>
          <a:xfrm>
            <a:off x="4176914" y="3750819"/>
            <a:ext cx="193040" cy="1080135"/>
          </a:xfrm>
          <a:custGeom>
            <a:avLst/>
            <a:gdLst/>
            <a:ahLst/>
            <a:cxnLst/>
            <a:rect l="l" t="t" r="r" b="b"/>
            <a:pathLst>
              <a:path w="193039" h="1080135">
                <a:moveTo>
                  <a:pt x="0" y="63964"/>
                </a:moveTo>
                <a:lnTo>
                  <a:pt x="63965" y="0"/>
                </a:lnTo>
                <a:lnTo>
                  <a:pt x="192881" y="0"/>
                </a:lnTo>
                <a:lnTo>
                  <a:pt x="192881" y="1016035"/>
                </a:lnTo>
                <a:lnTo>
                  <a:pt x="128915" y="1080000"/>
                </a:lnTo>
                <a:lnTo>
                  <a:pt x="0" y="1080000"/>
                </a:lnTo>
                <a:lnTo>
                  <a:pt x="0" y="63964"/>
                </a:lnTo>
                <a:close/>
              </a:path>
            </a:pathLst>
          </a:custGeom>
          <a:ln w="19050">
            <a:solidFill>
              <a:srgbClr val="000000"/>
            </a:solidFill>
          </a:ln>
        </p:spPr>
        <p:txBody>
          <a:bodyPr wrap="square" lIns="0" tIns="0" rIns="0" bIns="0" rtlCol="0"/>
          <a:p/>
        </p:txBody>
      </p:sp>
      <p:sp>
        <p:nvSpPr>
          <p:cNvPr id="91" name="object 9"/>
          <p:cNvSpPr/>
          <p:nvPr/>
        </p:nvSpPr>
        <p:spPr>
          <a:xfrm>
            <a:off x="4176914" y="3752724"/>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92" name="object 10"/>
          <p:cNvSpPr/>
          <p:nvPr/>
        </p:nvSpPr>
        <p:spPr>
          <a:xfrm>
            <a:off x="4305830" y="3814784"/>
            <a:ext cx="0" cy="1016635"/>
          </a:xfrm>
          <a:custGeom>
            <a:avLst/>
            <a:gdLst/>
            <a:ahLst/>
            <a:cxnLst/>
            <a:rect l="l" t="t" r="r" b="b"/>
            <a:pathLst>
              <a:path h="1016635">
                <a:moveTo>
                  <a:pt x="0" y="0"/>
                </a:moveTo>
                <a:lnTo>
                  <a:pt x="0" y="1016035"/>
                </a:lnTo>
              </a:path>
            </a:pathLst>
          </a:custGeom>
          <a:ln w="19050">
            <a:solidFill>
              <a:srgbClr val="000000"/>
            </a:solidFill>
          </a:ln>
        </p:spPr>
        <p:txBody>
          <a:bodyPr wrap="square" lIns="0" tIns="0" rIns="0" bIns="0" rtlCol="0"/>
          <a:p/>
        </p:txBody>
      </p:sp>
      <p:sp>
        <p:nvSpPr>
          <p:cNvPr id="93" name="object 11"/>
          <p:cNvSpPr/>
          <p:nvPr/>
        </p:nvSpPr>
        <p:spPr>
          <a:xfrm>
            <a:off x="3919044" y="3949783"/>
            <a:ext cx="129539" cy="746125"/>
          </a:xfrm>
          <a:custGeom>
            <a:avLst/>
            <a:gdLst/>
            <a:ahLst/>
            <a:cxnLst/>
            <a:rect l="l" t="t" r="r" b="b"/>
            <a:pathLst>
              <a:path w="129539" h="746125">
                <a:moveTo>
                  <a:pt x="0" y="0"/>
                </a:moveTo>
                <a:lnTo>
                  <a:pt x="128916" y="0"/>
                </a:lnTo>
                <a:lnTo>
                  <a:pt x="128916" y="746034"/>
                </a:lnTo>
                <a:lnTo>
                  <a:pt x="0" y="746034"/>
                </a:lnTo>
                <a:lnTo>
                  <a:pt x="0" y="0"/>
                </a:lnTo>
                <a:close/>
              </a:path>
            </a:pathLst>
          </a:custGeom>
          <a:solidFill>
            <a:srgbClr val="DEEDFB"/>
          </a:solidFill>
        </p:spPr>
        <p:txBody>
          <a:bodyPr wrap="square" lIns="0" tIns="0" rIns="0" bIns="0" rtlCol="0"/>
          <a:p/>
        </p:txBody>
      </p:sp>
      <p:sp>
        <p:nvSpPr>
          <p:cNvPr id="94" name="object 12"/>
          <p:cNvSpPr/>
          <p:nvPr/>
        </p:nvSpPr>
        <p:spPr>
          <a:xfrm>
            <a:off x="4047960" y="3885818"/>
            <a:ext cx="64135" cy="810260"/>
          </a:xfrm>
          <a:custGeom>
            <a:avLst/>
            <a:gdLst/>
            <a:ahLst/>
            <a:cxnLst/>
            <a:rect l="l" t="t" r="r" b="b"/>
            <a:pathLst>
              <a:path w="64135" h="810260">
                <a:moveTo>
                  <a:pt x="63964" y="0"/>
                </a:moveTo>
                <a:lnTo>
                  <a:pt x="0" y="63964"/>
                </a:lnTo>
                <a:lnTo>
                  <a:pt x="0" y="809999"/>
                </a:lnTo>
                <a:lnTo>
                  <a:pt x="63964" y="746034"/>
                </a:lnTo>
                <a:lnTo>
                  <a:pt x="63964" y="0"/>
                </a:lnTo>
                <a:close/>
              </a:path>
            </a:pathLst>
          </a:custGeom>
          <a:solidFill>
            <a:srgbClr val="B2BFCA"/>
          </a:solidFill>
        </p:spPr>
        <p:txBody>
          <a:bodyPr wrap="square" lIns="0" tIns="0" rIns="0" bIns="0" rtlCol="0"/>
          <a:p/>
        </p:txBody>
      </p:sp>
      <p:sp>
        <p:nvSpPr>
          <p:cNvPr id="95" name="object 13"/>
          <p:cNvSpPr/>
          <p:nvPr/>
        </p:nvSpPr>
        <p:spPr>
          <a:xfrm>
            <a:off x="3919044" y="3885818"/>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E4F1FC"/>
          </a:solidFill>
        </p:spPr>
        <p:txBody>
          <a:bodyPr wrap="square" lIns="0" tIns="0" rIns="0" bIns="0" rtlCol="0"/>
          <a:p/>
        </p:txBody>
      </p:sp>
      <p:sp>
        <p:nvSpPr>
          <p:cNvPr id="96" name="object 14"/>
          <p:cNvSpPr/>
          <p:nvPr/>
        </p:nvSpPr>
        <p:spPr>
          <a:xfrm>
            <a:off x="3919044" y="3885818"/>
            <a:ext cx="193040" cy="810260"/>
          </a:xfrm>
          <a:custGeom>
            <a:avLst/>
            <a:gdLst/>
            <a:ahLst/>
            <a:cxnLst/>
            <a:rect l="l" t="t" r="r" b="b"/>
            <a:pathLst>
              <a:path w="193039" h="810260">
                <a:moveTo>
                  <a:pt x="0" y="63964"/>
                </a:moveTo>
                <a:lnTo>
                  <a:pt x="63964" y="0"/>
                </a:lnTo>
                <a:lnTo>
                  <a:pt x="192881" y="0"/>
                </a:lnTo>
                <a:lnTo>
                  <a:pt x="192881" y="746035"/>
                </a:lnTo>
                <a:lnTo>
                  <a:pt x="128916" y="810000"/>
                </a:lnTo>
                <a:lnTo>
                  <a:pt x="0" y="810000"/>
                </a:lnTo>
                <a:lnTo>
                  <a:pt x="0" y="63964"/>
                </a:lnTo>
                <a:close/>
              </a:path>
            </a:pathLst>
          </a:custGeom>
          <a:ln w="19050">
            <a:solidFill>
              <a:srgbClr val="000000"/>
            </a:solidFill>
          </a:ln>
        </p:spPr>
        <p:txBody>
          <a:bodyPr wrap="square" lIns="0" tIns="0" rIns="0" bIns="0" rtlCol="0"/>
          <a:p/>
        </p:txBody>
      </p:sp>
      <p:sp>
        <p:nvSpPr>
          <p:cNvPr id="247" name="object 15"/>
          <p:cNvSpPr/>
          <p:nvPr/>
        </p:nvSpPr>
        <p:spPr>
          <a:xfrm>
            <a:off x="3919044" y="3887723"/>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249" name="object 16"/>
          <p:cNvSpPr/>
          <p:nvPr/>
        </p:nvSpPr>
        <p:spPr>
          <a:xfrm>
            <a:off x="4047960" y="3949783"/>
            <a:ext cx="0" cy="746125"/>
          </a:xfrm>
          <a:custGeom>
            <a:avLst/>
            <a:gdLst/>
            <a:ahLst/>
            <a:cxnLst/>
            <a:rect l="l" t="t" r="r" b="b"/>
            <a:pathLst>
              <a:path h="746125">
                <a:moveTo>
                  <a:pt x="0" y="0"/>
                </a:moveTo>
                <a:lnTo>
                  <a:pt x="0" y="746035"/>
                </a:lnTo>
              </a:path>
            </a:pathLst>
          </a:custGeom>
          <a:ln w="19050">
            <a:solidFill>
              <a:srgbClr val="000000"/>
            </a:solidFill>
          </a:ln>
        </p:spPr>
        <p:txBody>
          <a:bodyPr wrap="square" lIns="0" tIns="0" rIns="0" bIns="0" rtlCol="0"/>
          <a:p/>
        </p:txBody>
      </p:sp>
      <p:sp>
        <p:nvSpPr>
          <p:cNvPr id="250" name="object 17"/>
          <p:cNvSpPr/>
          <p:nvPr/>
        </p:nvSpPr>
        <p:spPr>
          <a:xfrm>
            <a:off x="4434785" y="4017284"/>
            <a:ext cx="129539" cy="611505"/>
          </a:xfrm>
          <a:custGeom>
            <a:avLst/>
            <a:gdLst/>
            <a:ahLst/>
            <a:cxnLst/>
            <a:rect l="l" t="t" r="r" b="b"/>
            <a:pathLst>
              <a:path w="129539" h="611504">
                <a:moveTo>
                  <a:pt x="0" y="0"/>
                </a:moveTo>
                <a:lnTo>
                  <a:pt x="128915" y="0"/>
                </a:lnTo>
                <a:lnTo>
                  <a:pt x="128915" y="611035"/>
                </a:lnTo>
                <a:lnTo>
                  <a:pt x="0" y="611035"/>
                </a:lnTo>
                <a:lnTo>
                  <a:pt x="0" y="0"/>
                </a:lnTo>
                <a:close/>
              </a:path>
            </a:pathLst>
          </a:custGeom>
          <a:solidFill>
            <a:srgbClr val="9DC8F3"/>
          </a:solidFill>
        </p:spPr>
        <p:txBody>
          <a:bodyPr wrap="square" lIns="0" tIns="0" rIns="0" bIns="0" rtlCol="0"/>
          <a:p/>
        </p:txBody>
      </p:sp>
      <p:sp>
        <p:nvSpPr>
          <p:cNvPr id="251" name="object 18"/>
          <p:cNvSpPr/>
          <p:nvPr/>
        </p:nvSpPr>
        <p:spPr>
          <a:xfrm>
            <a:off x="4563700" y="3953319"/>
            <a:ext cx="64135" cy="675005"/>
          </a:xfrm>
          <a:custGeom>
            <a:avLst/>
            <a:gdLst/>
            <a:ahLst/>
            <a:cxnLst/>
            <a:rect l="l" t="t" r="r" b="b"/>
            <a:pathLst>
              <a:path w="64135" h="675004">
                <a:moveTo>
                  <a:pt x="63964" y="0"/>
                </a:moveTo>
                <a:lnTo>
                  <a:pt x="0" y="63964"/>
                </a:lnTo>
                <a:lnTo>
                  <a:pt x="0" y="674999"/>
                </a:lnTo>
                <a:lnTo>
                  <a:pt x="63964" y="611035"/>
                </a:lnTo>
                <a:lnTo>
                  <a:pt x="63964" y="0"/>
                </a:lnTo>
                <a:close/>
              </a:path>
            </a:pathLst>
          </a:custGeom>
          <a:solidFill>
            <a:srgbClr val="7EA1C3"/>
          </a:solidFill>
        </p:spPr>
        <p:txBody>
          <a:bodyPr wrap="square" lIns="0" tIns="0" rIns="0" bIns="0" rtlCol="0"/>
          <a:p/>
        </p:txBody>
      </p:sp>
      <p:sp>
        <p:nvSpPr>
          <p:cNvPr id="252" name="object 19"/>
          <p:cNvSpPr/>
          <p:nvPr/>
        </p:nvSpPr>
        <p:spPr>
          <a:xfrm>
            <a:off x="4434785" y="3953319"/>
            <a:ext cx="193040" cy="64135"/>
          </a:xfrm>
          <a:custGeom>
            <a:avLst/>
            <a:gdLst/>
            <a:ahLst/>
            <a:cxnLst/>
            <a:rect l="l" t="t" r="r" b="b"/>
            <a:pathLst>
              <a:path w="193039" h="64135">
                <a:moveTo>
                  <a:pt x="192879" y="0"/>
                </a:moveTo>
                <a:lnTo>
                  <a:pt x="63964" y="0"/>
                </a:lnTo>
                <a:lnTo>
                  <a:pt x="0" y="63964"/>
                </a:lnTo>
                <a:lnTo>
                  <a:pt x="128915" y="63964"/>
                </a:lnTo>
                <a:lnTo>
                  <a:pt x="192879" y="0"/>
                </a:lnTo>
                <a:close/>
              </a:path>
            </a:pathLst>
          </a:custGeom>
          <a:solidFill>
            <a:srgbClr val="B0D3F5"/>
          </a:solidFill>
        </p:spPr>
        <p:txBody>
          <a:bodyPr wrap="square" lIns="0" tIns="0" rIns="0" bIns="0" rtlCol="0"/>
          <a:p/>
        </p:txBody>
      </p:sp>
      <p:sp>
        <p:nvSpPr>
          <p:cNvPr id="253" name="object 20"/>
          <p:cNvSpPr/>
          <p:nvPr/>
        </p:nvSpPr>
        <p:spPr>
          <a:xfrm>
            <a:off x="4434785" y="3953319"/>
            <a:ext cx="193040" cy="675005"/>
          </a:xfrm>
          <a:custGeom>
            <a:avLst/>
            <a:gdLst/>
            <a:ahLst/>
            <a:cxnLst/>
            <a:rect l="l" t="t" r="r" b="b"/>
            <a:pathLst>
              <a:path w="193039" h="675004">
                <a:moveTo>
                  <a:pt x="0" y="63964"/>
                </a:moveTo>
                <a:lnTo>
                  <a:pt x="63964" y="0"/>
                </a:lnTo>
                <a:lnTo>
                  <a:pt x="192881" y="0"/>
                </a:lnTo>
                <a:lnTo>
                  <a:pt x="192881" y="611035"/>
                </a:lnTo>
                <a:lnTo>
                  <a:pt x="128916" y="675000"/>
                </a:lnTo>
                <a:lnTo>
                  <a:pt x="0" y="675000"/>
                </a:lnTo>
                <a:lnTo>
                  <a:pt x="0" y="63964"/>
                </a:lnTo>
                <a:close/>
              </a:path>
            </a:pathLst>
          </a:custGeom>
          <a:ln w="19050">
            <a:solidFill>
              <a:srgbClr val="000000"/>
            </a:solidFill>
          </a:ln>
        </p:spPr>
        <p:txBody>
          <a:bodyPr wrap="square" lIns="0" tIns="0" rIns="0" bIns="0" rtlCol="0"/>
          <a:p/>
        </p:txBody>
      </p:sp>
      <p:sp>
        <p:nvSpPr>
          <p:cNvPr id="254" name="object 21"/>
          <p:cNvSpPr/>
          <p:nvPr/>
        </p:nvSpPr>
        <p:spPr>
          <a:xfrm>
            <a:off x="4434785" y="3955224"/>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255" name="object 22"/>
          <p:cNvSpPr/>
          <p:nvPr/>
        </p:nvSpPr>
        <p:spPr>
          <a:xfrm>
            <a:off x="4563701" y="4017284"/>
            <a:ext cx="0" cy="611505"/>
          </a:xfrm>
          <a:custGeom>
            <a:avLst/>
            <a:gdLst/>
            <a:ahLst/>
            <a:cxnLst/>
            <a:rect l="l" t="t" r="r" b="b"/>
            <a:pathLst>
              <a:path h="611504">
                <a:moveTo>
                  <a:pt x="0" y="0"/>
                </a:moveTo>
                <a:lnTo>
                  <a:pt x="0" y="611035"/>
                </a:lnTo>
              </a:path>
            </a:pathLst>
          </a:custGeom>
          <a:ln w="19050">
            <a:solidFill>
              <a:srgbClr val="000000"/>
            </a:solidFill>
          </a:ln>
        </p:spPr>
        <p:txBody>
          <a:bodyPr wrap="square" lIns="0" tIns="0" rIns="0" bIns="0" rtlCol="0"/>
          <a:p/>
        </p:txBody>
      </p:sp>
      <p:sp>
        <p:nvSpPr>
          <p:cNvPr id="256" name="object 23"/>
          <p:cNvSpPr/>
          <p:nvPr/>
        </p:nvSpPr>
        <p:spPr>
          <a:xfrm>
            <a:off x="3661176" y="4084783"/>
            <a:ext cx="129539" cy="476250"/>
          </a:xfrm>
          <a:custGeom>
            <a:avLst/>
            <a:gdLst/>
            <a:ahLst/>
            <a:cxnLst/>
            <a:rect l="l" t="t" r="r" b="b"/>
            <a:pathLst>
              <a:path w="129539" h="476250">
                <a:moveTo>
                  <a:pt x="0" y="0"/>
                </a:moveTo>
                <a:lnTo>
                  <a:pt x="128915" y="0"/>
                </a:lnTo>
                <a:lnTo>
                  <a:pt x="128915" y="476035"/>
                </a:lnTo>
                <a:lnTo>
                  <a:pt x="0" y="476035"/>
                </a:lnTo>
                <a:lnTo>
                  <a:pt x="0" y="0"/>
                </a:lnTo>
                <a:close/>
              </a:path>
            </a:pathLst>
          </a:custGeom>
          <a:solidFill>
            <a:srgbClr val="E4E6EA"/>
          </a:solidFill>
        </p:spPr>
        <p:txBody>
          <a:bodyPr wrap="square" lIns="0" tIns="0" rIns="0" bIns="0" rtlCol="0"/>
          <a:p/>
        </p:txBody>
      </p:sp>
      <p:sp>
        <p:nvSpPr>
          <p:cNvPr id="257" name="object 24"/>
          <p:cNvSpPr/>
          <p:nvPr/>
        </p:nvSpPr>
        <p:spPr>
          <a:xfrm>
            <a:off x="3790091" y="4020818"/>
            <a:ext cx="64135" cy="540385"/>
          </a:xfrm>
          <a:custGeom>
            <a:avLst/>
            <a:gdLst/>
            <a:ahLst/>
            <a:cxnLst/>
            <a:rect l="l" t="t" r="r" b="b"/>
            <a:pathLst>
              <a:path w="64135" h="540385">
                <a:moveTo>
                  <a:pt x="63966" y="0"/>
                </a:moveTo>
                <a:lnTo>
                  <a:pt x="0" y="63964"/>
                </a:lnTo>
                <a:lnTo>
                  <a:pt x="0" y="540000"/>
                </a:lnTo>
                <a:lnTo>
                  <a:pt x="63966" y="476035"/>
                </a:lnTo>
                <a:lnTo>
                  <a:pt x="63966" y="0"/>
                </a:lnTo>
                <a:close/>
              </a:path>
            </a:pathLst>
          </a:custGeom>
          <a:solidFill>
            <a:srgbClr val="B7B9BC"/>
          </a:solidFill>
        </p:spPr>
        <p:txBody>
          <a:bodyPr wrap="square" lIns="0" tIns="0" rIns="0" bIns="0" rtlCol="0"/>
          <a:p/>
        </p:txBody>
      </p:sp>
      <p:sp>
        <p:nvSpPr>
          <p:cNvPr id="258" name="object 25"/>
          <p:cNvSpPr/>
          <p:nvPr/>
        </p:nvSpPr>
        <p:spPr>
          <a:xfrm>
            <a:off x="3661176" y="4020818"/>
            <a:ext cx="193040" cy="64135"/>
          </a:xfrm>
          <a:custGeom>
            <a:avLst/>
            <a:gdLst/>
            <a:ahLst/>
            <a:cxnLst/>
            <a:rect l="l" t="t" r="r" b="b"/>
            <a:pathLst>
              <a:path w="193039" h="64135">
                <a:moveTo>
                  <a:pt x="192881" y="0"/>
                </a:moveTo>
                <a:lnTo>
                  <a:pt x="63964" y="0"/>
                </a:lnTo>
                <a:lnTo>
                  <a:pt x="0" y="63964"/>
                </a:lnTo>
                <a:lnTo>
                  <a:pt x="128915" y="63964"/>
                </a:lnTo>
                <a:lnTo>
                  <a:pt x="192881" y="0"/>
                </a:lnTo>
                <a:close/>
              </a:path>
            </a:pathLst>
          </a:custGeom>
          <a:solidFill>
            <a:srgbClr val="E9EBEE"/>
          </a:solidFill>
        </p:spPr>
        <p:txBody>
          <a:bodyPr wrap="square" lIns="0" tIns="0" rIns="0" bIns="0" rtlCol="0"/>
          <a:p/>
        </p:txBody>
      </p:sp>
      <p:sp>
        <p:nvSpPr>
          <p:cNvPr id="259" name="object 26"/>
          <p:cNvSpPr/>
          <p:nvPr/>
        </p:nvSpPr>
        <p:spPr>
          <a:xfrm>
            <a:off x="3661176" y="4020818"/>
            <a:ext cx="193040" cy="540385"/>
          </a:xfrm>
          <a:custGeom>
            <a:avLst/>
            <a:gdLst/>
            <a:ahLst/>
            <a:cxnLst/>
            <a:rect l="l" t="t" r="r" b="b"/>
            <a:pathLst>
              <a:path w="193039" h="540385">
                <a:moveTo>
                  <a:pt x="0" y="63964"/>
                </a:moveTo>
                <a:lnTo>
                  <a:pt x="63965" y="0"/>
                </a:lnTo>
                <a:lnTo>
                  <a:pt x="192881" y="0"/>
                </a:lnTo>
                <a:lnTo>
                  <a:pt x="192881" y="476035"/>
                </a:lnTo>
                <a:lnTo>
                  <a:pt x="128915" y="540000"/>
                </a:lnTo>
                <a:lnTo>
                  <a:pt x="0" y="540000"/>
                </a:lnTo>
                <a:lnTo>
                  <a:pt x="0" y="63964"/>
                </a:lnTo>
                <a:close/>
              </a:path>
            </a:pathLst>
          </a:custGeom>
          <a:ln w="19050">
            <a:solidFill>
              <a:srgbClr val="000000"/>
            </a:solidFill>
          </a:ln>
        </p:spPr>
        <p:txBody>
          <a:bodyPr wrap="square" lIns="0" tIns="0" rIns="0" bIns="0" rtlCol="0"/>
          <a:p/>
        </p:txBody>
      </p:sp>
      <p:sp>
        <p:nvSpPr>
          <p:cNvPr id="260" name="object 27"/>
          <p:cNvSpPr/>
          <p:nvPr/>
        </p:nvSpPr>
        <p:spPr>
          <a:xfrm>
            <a:off x="3661176" y="4022723"/>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261" name="object 28"/>
          <p:cNvSpPr/>
          <p:nvPr/>
        </p:nvSpPr>
        <p:spPr>
          <a:xfrm>
            <a:off x="3790092" y="4084783"/>
            <a:ext cx="0" cy="476250"/>
          </a:xfrm>
          <a:custGeom>
            <a:avLst/>
            <a:gdLst/>
            <a:ahLst/>
            <a:cxnLst/>
            <a:rect l="l" t="t" r="r" b="b"/>
            <a:pathLst>
              <a:path h="476250">
                <a:moveTo>
                  <a:pt x="0" y="0"/>
                </a:moveTo>
                <a:lnTo>
                  <a:pt x="0" y="476035"/>
                </a:lnTo>
              </a:path>
            </a:pathLst>
          </a:custGeom>
          <a:ln w="19050">
            <a:solidFill>
              <a:srgbClr val="000000"/>
            </a:solidFill>
          </a:ln>
        </p:spPr>
        <p:txBody>
          <a:bodyPr wrap="square" lIns="0" tIns="0" rIns="0" bIns="0" rtlCol="0"/>
          <a:p/>
        </p:txBody>
      </p:sp>
      <p:sp>
        <p:nvSpPr>
          <p:cNvPr id="262" name="object 29"/>
          <p:cNvSpPr/>
          <p:nvPr/>
        </p:nvSpPr>
        <p:spPr>
          <a:xfrm>
            <a:off x="2683967" y="4227923"/>
            <a:ext cx="479425" cy="31750"/>
          </a:xfrm>
          <a:custGeom>
            <a:avLst/>
            <a:gdLst/>
            <a:ahLst/>
            <a:cxnLst/>
            <a:rect l="l" t="t" r="r" b="b"/>
            <a:pathLst>
              <a:path w="479425" h="31750">
                <a:moveTo>
                  <a:pt x="478809" y="0"/>
                </a:moveTo>
                <a:lnTo>
                  <a:pt x="432617" y="18572"/>
                </a:lnTo>
                <a:lnTo>
                  <a:pt x="380793" y="25379"/>
                </a:lnTo>
                <a:lnTo>
                  <a:pt x="315074" y="29844"/>
                </a:lnTo>
                <a:lnTo>
                  <a:pt x="239404" y="31447"/>
                </a:lnTo>
                <a:lnTo>
                  <a:pt x="163734" y="29844"/>
                </a:lnTo>
                <a:lnTo>
                  <a:pt x="98015" y="25379"/>
                </a:lnTo>
                <a:lnTo>
                  <a:pt x="46191" y="18572"/>
                </a:lnTo>
                <a:lnTo>
                  <a:pt x="12204" y="9939"/>
                </a:lnTo>
                <a:lnTo>
                  <a:pt x="0" y="0"/>
                </a:lnTo>
              </a:path>
            </a:pathLst>
          </a:custGeom>
          <a:ln w="19050">
            <a:solidFill>
              <a:srgbClr val="000000"/>
            </a:solidFill>
          </a:ln>
        </p:spPr>
        <p:txBody>
          <a:bodyPr wrap="square" lIns="0" tIns="0" rIns="0" bIns="0" rtlCol="0"/>
          <a:p/>
        </p:txBody>
      </p:sp>
      <p:sp>
        <p:nvSpPr>
          <p:cNvPr id="263" name="object 30"/>
          <p:cNvSpPr/>
          <p:nvPr/>
        </p:nvSpPr>
        <p:spPr>
          <a:xfrm>
            <a:off x="2683967" y="4196476"/>
            <a:ext cx="479425" cy="189230"/>
          </a:xfrm>
          <a:custGeom>
            <a:avLst/>
            <a:gdLst/>
            <a:ahLst/>
            <a:cxnLst/>
            <a:rect l="l" t="t" r="r" b="b"/>
            <a:pathLst>
              <a:path w="479425" h="189229">
                <a:moveTo>
                  <a:pt x="0" y="31447"/>
                </a:moveTo>
                <a:lnTo>
                  <a:pt x="46191" y="12874"/>
                </a:lnTo>
                <a:lnTo>
                  <a:pt x="98015" y="6067"/>
                </a:lnTo>
                <a:lnTo>
                  <a:pt x="163734" y="1603"/>
                </a:lnTo>
                <a:lnTo>
                  <a:pt x="239404" y="0"/>
                </a:lnTo>
                <a:lnTo>
                  <a:pt x="315074" y="1603"/>
                </a:lnTo>
                <a:lnTo>
                  <a:pt x="380793" y="6067"/>
                </a:lnTo>
                <a:lnTo>
                  <a:pt x="432617" y="12874"/>
                </a:lnTo>
                <a:lnTo>
                  <a:pt x="466604" y="21507"/>
                </a:lnTo>
                <a:lnTo>
                  <a:pt x="478809" y="31447"/>
                </a:lnTo>
                <a:lnTo>
                  <a:pt x="478809" y="157236"/>
                </a:lnTo>
                <a:lnTo>
                  <a:pt x="432617" y="175809"/>
                </a:lnTo>
                <a:lnTo>
                  <a:pt x="380793" y="182616"/>
                </a:lnTo>
                <a:lnTo>
                  <a:pt x="315074" y="187080"/>
                </a:lnTo>
                <a:lnTo>
                  <a:pt x="239404" y="188684"/>
                </a:lnTo>
                <a:lnTo>
                  <a:pt x="163734" y="187080"/>
                </a:lnTo>
                <a:lnTo>
                  <a:pt x="98015" y="182616"/>
                </a:lnTo>
                <a:lnTo>
                  <a:pt x="46191" y="175809"/>
                </a:lnTo>
                <a:lnTo>
                  <a:pt x="12204" y="167176"/>
                </a:lnTo>
                <a:lnTo>
                  <a:pt x="0" y="157236"/>
                </a:lnTo>
                <a:lnTo>
                  <a:pt x="0" y="31447"/>
                </a:lnTo>
                <a:close/>
              </a:path>
            </a:pathLst>
          </a:custGeom>
          <a:ln w="19050">
            <a:solidFill>
              <a:srgbClr val="000000"/>
            </a:solidFill>
          </a:ln>
        </p:spPr>
        <p:txBody>
          <a:bodyPr wrap="square" lIns="0" tIns="0" rIns="0" bIns="0" rtlCol="0"/>
          <a:p/>
        </p:txBody>
      </p:sp>
      <p:sp>
        <p:nvSpPr>
          <p:cNvPr id="264" name="object 31"/>
          <p:cNvSpPr/>
          <p:nvPr/>
        </p:nvSpPr>
        <p:spPr>
          <a:xfrm>
            <a:off x="6121228" y="4086824"/>
            <a:ext cx="77470" cy="408305"/>
          </a:xfrm>
          <a:custGeom>
            <a:avLst/>
            <a:gdLst/>
            <a:ahLst/>
            <a:cxnLst/>
            <a:rect l="l" t="t" r="r" b="b"/>
            <a:pathLst>
              <a:path w="77470" h="408304">
                <a:moveTo>
                  <a:pt x="77203" y="0"/>
                </a:moveTo>
                <a:lnTo>
                  <a:pt x="0" y="77203"/>
                </a:lnTo>
                <a:lnTo>
                  <a:pt x="0" y="407990"/>
                </a:lnTo>
                <a:lnTo>
                  <a:pt x="77203" y="330786"/>
                </a:lnTo>
                <a:lnTo>
                  <a:pt x="77203" y="0"/>
                </a:lnTo>
                <a:close/>
              </a:path>
            </a:pathLst>
          </a:custGeom>
          <a:solidFill>
            <a:srgbClr val="CDC3A4"/>
          </a:solidFill>
        </p:spPr>
        <p:txBody>
          <a:bodyPr wrap="square" lIns="0" tIns="0" rIns="0" bIns="0" rtlCol="0"/>
          <a:p/>
        </p:txBody>
      </p:sp>
      <p:sp>
        <p:nvSpPr>
          <p:cNvPr id="265" name="object 32"/>
          <p:cNvSpPr/>
          <p:nvPr/>
        </p:nvSpPr>
        <p:spPr>
          <a:xfrm>
            <a:off x="5033674" y="4086824"/>
            <a:ext cx="1165225" cy="77470"/>
          </a:xfrm>
          <a:custGeom>
            <a:avLst/>
            <a:gdLst/>
            <a:ahLst/>
            <a:cxnLst/>
            <a:rect l="l" t="t" r="r" b="b"/>
            <a:pathLst>
              <a:path w="1165225" h="77469">
                <a:moveTo>
                  <a:pt x="1164757" y="0"/>
                </a:moveTo>
                <a:lnTo>
                  <a:pt x="77203" y="0"/>
                </a:lnTo>
                <a:lnTo>
                  <a:pt x="0" y="77203"/>
                </a:lnTo>
                <a:lnTo>
                  <a:pt x="1087554" y="77203"/>
                </a:lnTo>
                <a:lnTo>
                  <a:pt x="1164757" y="0"/>
                </a:lnTo>
                <a:close/>
              </a:path>
            </a:pathLst>
          </a:custGeom>
          <a:solidFill>
            <a:srgbClr val="FFF5D6"/>
          </a:solidFill>
        </p:spPr>
        <p:txBody>
          <a:bodyPr wrap="square" lIns="0" tIns="0" rIns="0" bIns="0" rtlCol="0"/>
          <a:p/>
        </p:txBody>
      </p:sp>
      <p:sp>
        <p:nvSpPr>
          <p:cNvPr id="266" name="object 33"/>
          <p:cNvSpPr/>
          <p:nvPr/>
        </p:nvSpPr>
        <p:spPr>
          <a:xfrm>
            <a:off x="5033674" y="4086824"/>
            <a:ext cx="1165225" cy="408305"/>
          </a:xfrm>
          <a:custGeom>
            <a:avLst/>
            <a:gdLst/>
            <a:ahLst/>
            <a:cxnLst/>
            <a:rect l="l" t="t" r="r" b="b"/>
            <a:pathLst>
              <a:path w="1165225" h="408304">
                <a:moveTo>
                  <a:pt x="0" y="77203"/>
                </a:moveTo>
                <a:lnTo>
                  <a:pt x="77203" y="0"/>
                </a:lnTo>
                <a:lnTo>
                  <a:pt x="1164758" y="0"/>
                </a:lnTo>
                <a:lnTo>
                  <a:pt x="1164758" y="330787"/>
                </a:lnTo>
                <a:lnTo>
                  <a:pt x="1087555" y="407991"/>
                </a:lnTo>
                <a:lnTo>
                  <a:pt x="0" y="407991"/>
                </a:lnTo>
                <a:lnTo>
                  <a:pt x="0" y="77203"/>
                </a:lnTo>
                <a:close/>
              </a:path>
            </a:pathLst>
          </a:custGeom>
          <a:ln w="19050">
            <a:solidFill>
              <a:srgbClr val="000000"/>
            </a:solidFill>
          </a:ln>
        </p:spPr>
        <p:txBody>
          <a:bodyPr wrap="square" lIns="0" tIns="0" rIns="0" bIns="0" rtlCol="0"/>
          <a:p/>
        </p:txBody>
      </p:sp>
      <p:sp>
        <p:nvSpPr>
          <p:cNvPr id="267" name="object 34"/>
          <p:cNvSpPr/>
          <p:nvPr/>
        </p:nvSpPr>
        <p:spPr>
          <a:xfrm>
            <a:off x="5033674" y="4077299"/>
            <a:ext cx="1165225" cy="77470"/>
          </a:xfrm>
          <a:custGeom>
            <a:avLst/>
            <a:gdLst/>
            <a:ahLst/>
            <a:cxnLst/>
            <a:rect l="l" t="t" r="r" b="b"/>
            <a:pathLst>
              <a:path w="1165225" h="77469">
                <a:moveTo>
                  <a:pt x="0" y="77203"/>
                </a:moveTo>
                <a:lnTo>
                  <a:pt x="1087555" y="77203"/>
                </a:lnTo>
                <a:lnTo>
                  <a:pt x="1164758" y="0"/>
                </a:lnTo>
              </a:path>
            </a:pathLst>
          </a:custGeom>
          <a:ln w="19050">
            <a:solidFill>
              <a:srgbClr val="000000"/>
            </a:solidFill>
          </a:ln>
        </p:spPr>
        <p:txBody>
          <a:bodyPr wrap="square" lIns="0" tIns="0" rIns="0" bIns="0" rtlCol="0"/>
          <a:p/>
        </p:txBody>
      </p:sp>
      <p:sp>
        <p:nvSpPr>
          <p:cNvPr id="268" name="object 35"/>
          <p:cNvSpPr/>
          <p:nvPr/>
        </p:nvSpPr>
        <p:spPr>
          <a:xfrm>
            <a:off x="6121229" y="4164028"/>
            <a:ext cx="0" cy="330835"/>
          </a:xfrm>
          <a:custGeom>
            <a:avLst/>
            <a:gdLst/>
            <a:ahLst/>
            <a:cxnLst/>
            <a:rect l="l" t="t" r="r" b="b"/>
            <a:pathLst>
              <a:path h="330835">
                <a:moveTo>
                  <a:pt x="0" y="0"/>
                </a:moveTo>
                <a:lnTo>
                  <a:pt x="0" y="330787"/>
                </a:lnTo>
              </a:path>
            </a:pathLst>
          </a:custGeom>
          <a:ln w="19050">
            <a:solidFill>
              <a:srgbClr val="000000"/>
            </a:solidFill>
          </a:ln>
        </p:spPr>
        <p:txBody>
          <a:bodyPr wrap="square" lIns="0" tIns="0" rIns="0" bIns="0" rtlCol="0"/>
          <a:p/>
        </p:txBody>
      </p:sp>
      <p:sp>
        <p:nvSpPr>
          <p:cNvPr id="269" name="object 36"/>
          <p:cNvSpPr txBox="1"/>
          <p:nvPr/>
        </p:nvSpPr>
        <p:spPr>
          <a:xfrm>
            <a:off x="5033674" y="4164027"/>
            <a:ext cx="1078230" cy="330835"/>
          </a:xfrm>
          <a:prstGeom prst="rect">
            <a:avLst/>
          </a:prstGeom>
          <a:solidFill>
            <a:srgbClr val="FFF2CC"/>
          </a:solidFill>
        </p:spPr>
        <p:txBody>
          <a:bodyPr vert="horz" wrap="square" lIns="0" tIns="58419" rIns="0" bIns="0" rtlCol="0">
            <a:spAutoFit/>
          </a:bodyPr>
          <a:p>
            <a:pPr marL="327660">
              <a:lnSpc>
                <a:spcPct val="100000"/>
              </a:lnSpc>
              <a:spcBef>
                <a:spcPts val="460"/>
              </a:spcBef>
            </a:pPr>
            <a:r>
              <a:rPr sz="1400" spc="-35" dirty="0">
                <a:latin typeface="Trebuchet MS" panose="020B0603020202020204"/>
                <a:cs typeface="Trebuchet MS" panose="020B0603020202020204"/>
              </a:rPr>
              <a:t>lr=0.2</a:t>
            </a:r>
            <a:endParaRPr sz="1400">
              <a:latin typeface="Trebuchet MS" panose="020B0603020202020204"/>
              <a:cs typeface="Trebuchet MS" panose="020B0603020202020204"/>
            </a:endParaRPr>
          </a:p>
        </p:txBody>
      </p:sp>
      <p:sp>
        <p:nvSpPr>
          <p:cNvPr id="270" name="object 37"/>
          <p:cNvSpPr/>
          <p:nvPr/>
        </p:nvSpPr>
        <p:spPr>
          <a:xfrm>
            <a:off x="3334495" y="4179406"/>
            <a:ext cx="135255" cy="222885"/>
          </a:xfrm>
          <a:custGeom>
            <a:avLst/>
            <a:gdLst/>
            <a:ahLst/>
            <a:cxnLst/>
            <a:rect l="l" t="t" r="r" b="b"/>
            <a:pathLst>
              <a:path w="135254" h="222885">
                <a:moveTo>
                  <a:pt x="0" y="0"/>
                </a:moveTo>
                <a:lnTo>
                  <a:pt x="0" y="222826"/>
                </a:lnTo>
                <a:lnTo>
                  <a:pt x="134813" y="111413"/>
                </a:lnTo>
                <a:lnTo>
                  <a:pt x="0" y="0"/>
                </a:lnTo>
                <a:close/>
              </a:path>
            </a:pathLst>
          </a:custGeom>
          <a:solidFill>
            <a:srgbClr val="404040"/>
          </a:solidFill>
        </p:spPr>
        <p:txBody>
          <a:bodyPr wrap="square" lIns="0" tIns="0" rIns="0" bIns="0" rtlCol="0"/>
          <a:p/>
        </p:txBody>
      </p:sp>
      <p:sp>
        <p:nvSpPr>
          <p:cNvPr id="271" name="object 38"/>
          <p:cNvSpPr/>
          <p:nvPr/>
        </p:nvSpPr>
        <p:spPr>
          <a:xfrm>
            <a:off x="4737939" y="4179406"/>
            <a:ext cx="135255" cy="222885"/>
          </a:xfrm>
          <a:custGeom>
            <a:avLst/>
            <a:gdLst/>
            <a:ahLst/>
            <a:cxnLst/>
            <a:rect l="l" t="t" r="r" b="b"/>
            <a:pathLst>
              <a:path w="135254" h="222885">
                <a:moveTo>
                  <a:pt x="0" y="0"/>
                </a:moveTo>
                <a:lnTo>
                  <a:pt x="0" y="222825"/>
                </a:lnTo>
                <a:lnTo>
                  <a:pt x="134813" y="111413"/>
                </a:lnTo>
                <a:lnTo>
                  <a:pt x="0" y="0"/>
                </a:lnTo>
                <a:close/>
              </a:path>
            </a:pathLst>
          </a:custGeom>
          <a:solidFill>
            <a:srgbClr val="404040"/>
          </a:solidFill>
        </p:spPr>
        <p:txBody>
          <a:bodyPr wrap="square" lIns="0" tIns="0" rIns="0" bIns="0" rtlCol="0"/>
          <a:p/>
        </p:txBody>
      </p:sp>
      <p:sp>
        <p:nvSpPr>
          <p:cNvPr id="272" name="object 39"/>
          <p:cNvSpPr txBox="1"/>
          <p:nvPr/>
        </p:nvSpPr>
        <p:spPr>
          <a:xfrm>
            <a:off x="1682156" y="4125721"/>
            <a:ext cx="682625" cy="289560"/>
          </a:xfrm>
          <a:prstGeom prst="rect">
            <a:avLst/>
          </a:prstGeom>
        </p:spPr>
        <p:txBody>
          <a:bodyPr vert="horz" wrap="square" lIns="0" tIns="12700" rIns="0" bIns="0" rtlCol="0">
            <a:spAutoFit/>
          </a:bodyPr>
          <a:p>
            <a:pPr marL="12700">
              <a:lnSpc>
                <a:spcPct val="100000"/>
              </a:lnSpc>
              <a:spcBef>
                <a:spcPts val="100"/>
              </a:spcBef>
            </a:pPr>
            <a:r>
              <a:rPr lang="zh-CN" sz="1800" b="1" spc="-45" dirty="0">
                <a:latin typeface="Trebuchet MS" panose="020B0603020202020204"/>
                <a:cs typeface="Trebuchet MS" panose="020B0603020202020204"/>
              </a:rPr>
              <a:t>实验</a:t>
            </a:r>
            <a:r>
              <a:rPr sz="1800" b="1" spc="-170" dirty="0">
                <a:latin typeface="Trebuchet MS" panose="020B0603020202020204"/>
                <a:cs typeface="Trebuchet MS" panose="020B0603020202020204"/>
              </a:rPr>
              <a:t> </a:t>
            </a:r>
            <a:r>
              <a:rPr sz="1800" b="1" spc="-25" dirty="0">
                <a:latin typeface="Trebuchet MS" panose="020B0603020202020204"/>
                <a:cs typeface="Trebuchet MS" panose="020B0603020202020204"/>
              </a:rPr>
              <a:t>2</a:t>
            </a:r>
            <a:endParaRPr sz="1800">
              <a:latin typeface="Trebuchet MS" panose="020B0603020202020204"/>
              <a:cs typeface="Trebuchet MS" panose="020B0603020202020204"/>
            </a:endParaRPr>
          </a:p>
        </p:txBody>
      </p:sp>
      <p:sp>
        <p:nvSpPr>
          <p:cNvPr id="273" name="object 40"/>
          <p:cNvSpPr/>
          <p:nvPr/>
        </p:nvSpPr>
        <p:spPr>
          <a:xfrm>
            <a:off x="6774410" y="4086824"/>
            <a:ext cx="407034" cy="408305"/>
          </a:xfrm>
          <a:custGeom>
            <a:avLst/>
            <a:gdLst/>
            <a:ahLst/>
            <a:cxnLst/>
            <a:rect l="l" t="t" r="r" b="b"/>
            <a:pathLst>
              <a:path w="407034" h="408304">
                <a:moveTo>
                  <a:pt x="203399" y="0"/>
                </a:moveTo>
                <a:lnTo>
                  <a:pt x="156761" y="5387"/>
                </a:lnTo>
                <a:lnTo>
                  <a:pt x="113949" y="20734"/>
                </a:lnTo>
                <a:lnTo>
                  <a:pt x="76183" y="44815"/>
                </a:lnTo>
                <a:lnTo>
                  <a:pt x="44684" y="76406"/>
                </a:lnTo>
                <a:lnTo>
                  <a:pt x="20673" y="114283"/>
                </a:lnTo>
                <a:lnTo>
                  <a:pt x="5371" y="157220"/>
                </a:lnTo>
                <a:lnTo>
                  <a:pt x="0" y="203995"/>
                </a:lnTo>
                <a:lnTo>
                  <a:pt x="5371" y="250769"/>
                </a:lnTo>
                <a:lnTo>
                  <a:pt x="20673" y="293706"/>
                </a:lnTo>
                <a:lnTo>
                  <a:pt x="44684" y="331583"/>
                </a:lnTo>
                <a:lnTo>
                  <a:pt x="76183" y="363174"/>
                </a:lnTo>
                <a:lnTo>
                  <a:pt x="113949" y="387255"/>
                </a:lnTo>
                <a:lnTo>
                  <a:pt x="156761" y="402602"/>
                </a:lnTo>
                <a:lnTo>
                  <a:pt x="203399" y="407990"/>
                </a:lnTo>
                <a:lnTo>
                  <a:pt x="250037" y="402602"/>
                </a:lnTo>
                <a:lnTo>
                  <a:pt x="292849" y="387255"/>
                </a:lnTo>
                <a:lnTo>
                  <a:pt x="330616" y="363174"/>
                </a:lnTo>
                <a:lnTo>
                  <a:pt x="362115" y="331583"/>
                </a:lnTo>
                <a:lnTo>
                  <a:pt x="386126" y="293706"/>
                </a:lnTo>
                <a:lnTo>
                  <a:pt x="401428" y="250769"/>
                </a:lnTo>
                <a:lnTo>
                  <a:pt x="406800" y="203995"/>
                </a:lnTo>
                <a:lnTo>
                  <a:pt x="401428" y="157220"/>
                </a:lnTo>
                <a:lnTo>
                  <a:pt x="386126" y="114283"/>
                </a:lnTo>
                <a:lnTo>
                  <a:pt x="362115" y="76406"/>
                </a:lnTo>
                <a:lnTo>
                  <a:pt x="330616" y="44815"/>
                </a:lnTo>
                <a:lnTo>
                  <a:pt x="292849" y="20734"/>
                </a:lnTo>
                <a:lnTo>
                  <a:pt x="250037" y="5387"/>
                </a:lnTo>
                <a:lnTo>
                  <a:pt x="203399" y="0"/>
                </a:lnTo>
                <a:close/>
              </a:path>
            </a:pathLst>
          </a:custGeom>
          <a:solidFill>
            <a:srgbClr val="FFF2CC"/>
          </a:solidFill>
        </p:spPr>
        <p:txBody>
          <a:bodyPr wrap="square" lIns="0" tIns="0" rIns="0" bIns="0" rtlCol="0"/>
          <a:p/>
        </p:txBody>
      </p:sp>
      <p:sp>
        <p:nvSpPr>
          <p:cNvPr id="274" name="object 41"/>
          <p:cNvSpPr/>
          <p:nvPr/>
        </p:nvSpPr>
        <p:spPr>
          <a:xfrm>
            <a:off x="6773140" y="4087459"/>
            <a:ext cx="407034" cy="408305"/>
          </a:xfrm>
          <a:custGeom>
            <a:avLst/>
            <a:gdLst/>
            <a:ahLst/>
            <a:cxnLst/>
            <a:rect l="l" t="t" r="r" b="b"/>
            <a:pathLst>
              <a:path w="407034" h="408304">
                <a:moveTo>
                  <a:pt x="0" y="203995"/>
                </a:moveTo>
                <a:lnTo>
                  <a:pt x="5371" y="157221"/>
                </a:lnTo>
                <a:lnTo>
                  <a:pt x="20673" y="114283"/>
                </a:lnTo>
                <a:lnTo>
                  <a:pt x="44684" y="76406"/>
                </a:lnTo>
                <a:lnTo>
                  <a:pt x="76183" y="44815"/>
                </a:lnTo>
                <a:lnTo>
                  <a:pt x="113949" y="20734"/>
                </a:lnTo>
                <a:lnTo>
                  <a:pt x="156762" y="5387"/>
                </a:lnTo>
                <a:lnTo>
                  <a:pt x="203400" y="0"/>
                </a:lnTo>
                <a:lnTo>
                  <a:pt x="250037" y="5387"/>
                </a:lnTo>
                <a:lnTo>
                  <a:pt x="292850" y="20734"/>
                </a:lnTo>
                <a:lnTo>
                  <a:pt x="330616" y="44815"/>
                </a:lnTo>
                <a:lnTo>
                  <a:pt x="362115" y="76406"/>
                </a:lnTo>
                <a:lnTo>
                  <a:pt x="386126" y="114283"/>
                </a:lnTo>
                <a:lnTo>
                  <a:pt x="401428" y="157221"/>
                </a:lnTo>
                <a:lnTo>
                  <a:pt x="406800" y="203995"/>
                </a:lnTo>
                <a:lnTo>
                  <a:pt x="401428" y="250769"/>
                </a:lnTo>
                <a:lnTo>
                  <a:pt x="386126" y="293707"/>
                </a:lnTo>
                <a:lnTo>
                  <a:pt x="362115" y="331584"/>
                </a:lnTo>
                <a:lnTo>
                  <a:pt x="330616" y="363175"/>
                </a:lnTo>
                <a:lnTo>
                  <a:pt x="292850" y="387256"/>
                </a:lnTo>
                <a:lnTo>
                  <a:pt x="250037" y="402603"/>
                </a:lnTo>
                <a:lnTo>
                  <a:pt x="203400" y="407991"/>
                </a:lnTo>
                <a:lnTo>
                  <a:pt x="156762" y="402603"/>
                </a:lnTo>
                <a:lnTo>
                  <a:pt x="113949" y="387256"/>
                </a:lnTo>
                <a:lnTo>
                  <a:pt x="76183" y="363175"/>
                </a:lnTo>
                <a:lnTo>
                  <a:pt x="44684" y="331584"/>
                </a:lnTo>
                <a:lnTo>
                  <a:pt x="20673" y="293707"/>
                </a:lnTo>
                <a:lnTo>
                  <a:pt x="5371" y="250769"/>
                </a:lnTo>
                <a:lnTo>
                  <a:pt x="0" y="203995"/>
                </a:lnTo>
                <a:close/>
              </a:path>
            </a:pathLst>
          </a:custGeom>
          <a:ln w="19050">
            <a:solidFill>
              <a:srgbClr val="000000"/>
            </a:solidFill>
          </a:ln>
        </p:spPr>
        <p:txBody>
          <a:bodyPr wrap="square" lIns="0" tIns="0" rIns="0" bIns="0" rtlCol="0"/>
          <a:p/>
        </p:txBody>
      </p:sp>
      <p:sp>
        <p:nvSpPr>
          <p:cNvPr id="275" name="object 42"/>
          <p:cNvSpPr txBox="1"/>
          <p:nvPr/>
        </p:nvSpPr>
        <p:spPr>
          <a:xfrm>
            <a:off x="6858748" y="4158234"/>
            <a:ext cx="236220" cy="238760"/>
          </a:xfrm>
          <a:prstGeom prst="rect">
            <a:avLst/>
          </a:prstGeom>
        </p:spPr>
        <p:txBody>
          <a:bodyPr vert="horz" wrap="square" lIns="0" tIns="12700" rIns="0" bIns="0" rtlCol="0">
            <a:spAutoFit/>
          </a:bodyPr>
          <a:p>
            <a:pPr marL="38100">
              <a:lnSpc>
                <a:spcPct val="100000"/>
              </a:lnSpc>
              <a:spcBef>
                <a:spcPts val="100"/>
              </a:spcBef>
            </a:pPr>
            <a:r>
              <a:rPr sz="1400" spc="35" dirty="0">
                <a:latin typeface="Trebuchet MS" panose="020B0603020202020204"/>
                <a:cs typeface="Trebuchet MS" panose="020B0603020202020204"/>
              </a:rPr>
              <a:t>L</a:t>
            </a:r>
            <a:r>
              <a:rPr sz="1350" spc="52" baseline="-19000" dirty="0">
                <a:latin typeface="Trebuchet MS" panose="020B0603020202020204"/>
                <a:cs typeface="Trebuchet MS" panose="020B0603020202020204"/>
              </a:rPr>
              <a:t>2</a:t>
            </a:r>
            <a:endParaRPr sz="1350" baseline="-19000">
              <a:latin typeface="Trebuchet MS" panose="020B0603020202020204"/>
              <a:cs typeface="Trebuchet MS" panose="020B0603020202020204"/>
            </a:endParaRPr>
          </a:p>
        </p:txBody>
      </p:sp>
      <p:sp>
        <p:nvSpPr>
          <p:cNvPr id="276" name="object 43"/>
          <p:cNvSpPr/>
          <p:nvPr/>
        </p:nvSpPr>
        <p:spPr>
          <a:xfrm>
            <a:off x="6419017" y="4179406"/>
            <a:ext cx="135255" cy="222885"/>
          </a:xfrm>
          <a:custGeom>
            <a:avLst/>
            <a:gdLst/>
            <a:ahLst/>
            <a:cxnLst/>
            <a:rect l="l" t="t" r="r" b="b"/>
            <a:pathLst>
              <a:path w="135254" h="222885">
                <a:moveTo>
                  <a:pt x="0" y="0"/>
                </a:moveTo>
                <a:lnTo>
                  <a:pt x="0" y="222826"/>
                </a:lnTo>
                <a:lnTo>
                  <a:pt x="134811" y="111413"/>
                </a:lnTo>
                <a:lnTo>
                  <a:pt x="0" y="0"/>
                </a:lnTo>
                <a:close/>
              </a:path>
            </a:pathLst>
          </a:custGeom>
          <a:solidFill>
            <a:srgbClr val="404040"/>
          </a:solidFill>
        </p:spPr>
        <p:txBody>
          <a:bodyPr wrap="square" lIns="0" tIns="0" rIns="0" bIns="0" rtlCol="0"/>
          <a:p/>
        </p:txBody>
      </p:sp>
      <p:sp>
        <p:nvSpPr>
          <p:cNvPr id="277" name="object 44"/>
          <p:cNvSpPr/>
          <p:nvPr/>
        </p:nvSpPr>
        <p:spPr>
          <a:xfrm>
            <a:off x="4176914" y="4971214"/>
            <a:ext cx="129539" cy="1016635"/>
          </a:xfrm>
          <a:custGeom>
            <a:avLst/>
            <a:gdLst/>
            <a:ahLst/>
            <a:cxnLst/>
            <a:rect l="l" t="t" r="r" b="b"/>
            <a:pathLst>
              <a:path w="129539" h="1016635">
                <a:moveTo>
                  <a:pt x="0" y="0"/>
                </a:moveTo>
                <a:lnTo>
                  <a:pt x="128916" y="0"/>
                </a:lnTo>
                <a:lnTo>
                  <a:pt x="128916" y="1016035"/>
                </a:lnTo>
                <a:lnTo>
                  <a:pt x="0" y="1016035"/>
                </a:lnTo>
                <a:lnTo>
                  <a:pt x="0" y="0"/>
                </a:lnTo>
                <a:close/>
              </a:path>
            </a:pathLst>
          </a:custGeom>
          <a:solidFill>
            <a:srgbClr val="BDDAF7"/>
          </a:solidFill>
        </p:spPr>
        <p:txBody>
          <a:bodyPr wrap="square" lIns="0" tIns="0" rIns="0" bIns="0" rtlCol="0"/>
          <a:p/>
        </p:txBody>
      </p:sp>
      <p:sp>
        <p:nvSpPr>
          <p:cNvPr id="278" name="object 45"/>
          <p:cNvSpPr/>
          <p:nvPr/>
        </p:nvSpPr>
        <p:spPr>
          <a:xfrm>
            <a:off x="4305830" y="4907249"/>
            <a:ext cx="64135" cy="1080135"/>
          </a:xfrm>
          <a:custGeom>
            <a:avLst/>
            <a:gdLst/>
            <a:ahLst/>
            <a:cxnLst/>
            <a:rect l="l" t="t" r="r" b="b"/>
            <a:pathLst>
              <a:path w="64135" h="1080135">
                <a:moveTo>
                  <a:pt x="63964" y="0"/>
                </a:moveTo>
                <a:lnTo>
                  <a:pt x="0" y="63964"/>
                </a:lnTo>
                <a:lnTo>
                  <a:pt x="0" y="1079999"/>
                </a:lnTo>
                <a:lnTo>
                  <a:pt x="63964" y="1016035"/>
                </a:lnTo>
                <a:lnTo>
                  <a:pt x="63964" y="0"/>
                </a:lnTo>
                <a:close/>
              </a:path>
            </a:pathLst>
          </a:custGeom>
          <a:solidFill>
            <a:srgbClr val="98AFC7"/>
          </a:solidFill>
        </p:spPr>
        <p:txBody>
          <a:bodyPr wrap="square" lIns="0" tIns="0" rIns="0" bIns="0" rtlCol="0"/>
          <a:p/>
        </p:txBody>
      </p:sp>
      <p:sp>
        <p:nvSpPr>
          <p:cNvPr id="279" name="object 46"/>
          <p:cNvSpPr/>
          <p:nvPr/>
        </p:nvSpPr>
        <p:spPr>
          <a:xfrm>
            <a:off x="4176914" y="4907249"/>
            <a:ext cx="193040" cy="64135"/>
          </a:xfrm>
          <a:custGeom>
            <a:avLst/>
            <a:gdLst/>
            <a:ahLst/>
            <a:cxnLst/>
            <a:rect l="l" t="t" r="r" b="b"/>
            <a:pathLst>
              <a:path w="193039" h="64135">
                <a:moveTo>
                  <a:pt x="192881" y="0"/>
                </a:moveTo>
                <a:lnTo>
                  <a:pt x="63966" y="0"/>
                </a:lnTo>
                <a:lnTo>
                  <a:pt x="0" y="63964"/>
                </a:lnTo>
                <a:lnTo>
                  <a:pt x="128916" y="63964"/>
                </a:lnTo>
                <a:lnTo>
                  <a:pt x="192881" y="0"/>
                </a:lnTo>
                <a:close/>
              </a:path>
            </a:pathLst>
          </a:custGeom>
          <a:solidFill>
            <a:srgbClr val="CAE1F9"/>
          </a:solidFill>
        </p:spPr>
        <p:txBody>
          <a:bodyPr wrap="square" lIns="0" tIns="0" rIns="0" bIns="0" rtlCol="0"/>
          <a:p/>
        </p:txBody>
      </p:sp>
      <p:sp>
        <p:nvSpPr>
          <p:cNvPr id="280" name="object 47"/>
          <p:cNvSpPr/>
          <p:nvPr/>
        </p:nvSpPr>
        <p:spPr>
          <a:xfrm>
            <a:off x="4176914" y="4907249"/>
            <a:ext cx="193040" cy="1080135"/>
          </a:xfrm>
          <a:custGeom>
            <a:avLst/>
            <a:gdLst/>
            <a:ahLst/>
            <a:cxnLst/>
            <a:rect l="l" t="t" r="r" b="b"/>
            <a:pathLst>
              <a:path w="193039" h="1080135">
                <a:moveTo>
                  <a:pt x="0" y="63964"/>
                </a:moveTo>
                <a:lnTo>
                  <a:pt x="63965" y="0"/>
                </a:lnTo>
                <a:lnTo>
                  <a:pt x="192881" y="0"/>
                </a:lnTo>
                <a:lnTo>
                  <a:pt x="192881" y="1016035"/>
                </a:lnTo>
                <a:lnTo>
                  <a:pt x="128915" y="1080000"/>
                </a:lnTo>
                <a:lnTo>
                  <a:pt x="0" y="1080000"/>
                </a:lnTo>
                <a:lnTo>
                  <a:pt x="0" y="63964"/>
                </a:lnTo>
                <a:close/>
              </a:path>
            </a:pathLst>
          </a:custGeom>
          <a:ln w="19050">
            <a:solidFill>
              <a:srgbClr val="000000"/>
            </a:solidFill>
          </a:ln>
        </p:spPr>
        <p:txBody>
          <a:bodyPr wrap="square" lIns="0" tIns="0" rIns="0" bIns="0" rtlCol="0"/>
          <a:p/>
        </p:txBody>
      </p:sp>
      <p:sp>
        <p:nvSpPr>
          <p:cNvPr id="281" name="object 48"/>
          <p:cNvSpPr/>
          <p:nvPr/>
        </p:nvSpPr>
        <p:spPr>
          <a:xfrm>
            <a:off x="4180089" y="4910424"/>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282" name="object 49"/>
          <p:cNvSpPr/>
          <p:nvPr/>
        </p:nvSpPr>
        <p:spPr>
          <a:xfrm>
            <a:off x="4305830" y="4971214"/>
            <a:ext cx="0" cy="1016635"/>
          </a:xfrm>
          <a:custGeom>
            <a:avLst/>
            <a:gdLst/>
            <a:ahLst/>
            <a:cxnLst/>
            <a:rect l="l" t="t" r="r" b="b"/>
            <a:pathLst>
              <a:path h="1016635">
                <a:moveTo>
                  <a:pt x="0" y="0"/>
                </a:moveTo>
                <a:lnTo>
                  <a:pt x="0" y="1016035"/>
                </a:lnTo>
              </a:path>
            </a:pathLst>
          </a:custGeom>
          <a:ln w="19050">
            <a:solidFill>
              <a:srgbClr val="000000"/>
            </a:solidFill>
          </a:ln>
        </p:spPr>
        <p:txBody>
          <a:bodyPr wrap="square" lIns="0" tIns="0" rIns="0" bIns="0" rtlCol="0"/>
          <a:p/>
        </p:txBody>
      </p:sp>
      <p:sp>
        <p:nvSpPr>
          <p:cNvPr id="283" name="object 50"/>
          <p:cNvSpPr/>
          <p:nvPr/>
        </p:nvSpPr>
        <p:spPr>
          <a:xfrm>
            <a:off x="3919044" y="5106214"/>
            <a:ext cx="129539" cy="746125"/>
          </a:xfrm>
          <a:custGeom>
            <a:avLst/>
            <a:gdLst/>
            <a:ahLst/>
            <a:cxnLst/>
            <a:rect l="l" t="t" r="r" b="b"/>
            <a:pathLst>
              <a:path w="129539" h="746125">
                <a:moveTo>
                  <a:pt x="0" y="0"/>
                </a:moveTo>
                <a:lnTo>
                  <a:pt x="128916" y="0"/>
                </a:lnTo>
                <a:lnTo>
                  <a:pt x="128916" y="746035"/>
                </a:lnTo>
                <a:lnTo>
                  <a:pt x="0" y="746035"/>
                </a:lnTo>
                <a:lnTo>
                  <a:pt x="0" y="0"/>
                </a:lnTo>
                <a:close/>
              </a:path>
            </a:pathLst>
          </a:custGeom>
          <a:solidFill>
            <a:srgbClr val="DEEDFB"/>
          </a:solidFill>
        </p:spPr>
        <p:txBody>
          <a:bodyPr wrap="square" lIns="0" tIns="0" rIns="0" bIns="0" rtlCol="0"/>
          <a:p/>
        </p:txBody>
      </p:sp>
      <p:sp>
        <p:nvSpPr>
          <p:cNvPr id="284" name="object 51"/>
          <p:cNvSpPr/>
          <p:nvPr/>
        </p:nvSpPr>
        <p:spPr>
          <a:xfrm>
            <a:off x="4047960" y="5042249"/>
            <a:ext cx="64135" cy="810260"/>
          </a:xfrm>
          <a:custGeom>
            <a:avLst/>
            <a:gdLst/>
            <a:ahLst/>
            <a:cxnLst/>
            <a:rect l="l" t="t" r="r" b="b"/>
            <a:pathLst>
              <a:path w="64135" h="810260">
                <a:moveTo>
                  <a:pt x="63964" y="0"/>
                </a:moveTo>
                <a:lnTo>
                  <a:pt x="0" y="63964"/>
                </a:lnTo>
                <a:lnTo>
                  <a:pt x="0" y="810000"/>
                </a:lnTo>
                <a:lnTo>
                  <a:pt x="63964" y="746035"/>
                </a:lnTo>
                <a:lnTo>
                  <a:pt x="63964" y="0"/>
                </a:lnTo>
                <a:close/>
              </a:path>
            </a:pathLst>
          </a:custGeom>
          <a:solidFill>
            <a:srgbClr val="B2BFCA"/>
          </a:solidFill>
        </p:spPr>
        <p:txBody>
          <a:bodyPr wrap="square" lIns="0" tIns="0" rIns="0" bIns="0" rtlCol="0"/>
          <a:p/>
        </p:txBody>
      </p:sp>
      <p:sp>
        <p:nvSpPr>
          <p:cNvPr id="285" name="object 52"/>
          <p:cNvSpPr/>
          <p:nvPr/>
        </p:nvSpPr>
        <p:spPr>
          <a:xfrm>
            <a:off x="3919044" y="5042249"/>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E4F1FC"/>
          </a:solidFill>
        </p:spPr>
        <p:txBody>
          <a:bodyPr wrap="square" lIns="0" tIns="0" rIns="0" bIns="0" rtlCol="0"/>
          <a:p/>
        </p:txBody>
      </p:sp>
      <p:sp>
        <p:nvSpPr>
          <p:cNvPr id="286" name="object 53"/>
          <p:cNvSpPr/>
          <p:nvPr/>
        </p:nvSpPr>
        <p:spPr>
          <a:xfrm>
            <a:off x="3919044" y="5042249"/>
            <a:ext cx="193040" cy="810260"/>
          </a:xfrm>
          <a:custGeom>
            <a:avLst/>
            <a:gdLst/>
            <a:ahLst/>
            <a:cxnLst/>
            <a:rect l="l" t="t" r="r" b="b"/>
            <a:pathLst>
              <a:path w="193039" h="810260">
                <a:moveTo>
                  <a:pt x="0" y="63964"/>
                </a:moveTo>
                <a:lnTo>
                  <a:pt x="63964" y="0"/>
                </a:lnTo>
                <a:lnTo>
                  <a:pt x="192881" y="0"/>
                </a:lnTo>
                <a:lnTo>
                  <a:pt x="192881" y="746035"/>
                </a:lnTo>
                <a:lnTo>
                  <a:pt x="128916" y="810000"/>
                </a:lnTo>
                <a:lnTo>
                  <a:pt x="0" y="810000"/>
                </a:lnTo>
                <a:lnTo>
                  <a:pt x="0" y="63964"/>
                </a:lnTo>
                <a:close/>
              </a:path>
            </a:pathLst>
          </a:custGeom>
          <a:ln w="19050">
            <a:solidFill>
              <a:srgbClr val="000000"/>
            </a:solidFill>
          </a:ln>
        </p:spPr>
        <p:txBody>
          <a:bodyPr wrap="square" lIns="0" tIns="0" rIns="0" bIns="0" rtlCol="0"/>
          <a:p/>
        </p:txBody>
      </p:sp>
      <p:sp>
        <p:nvSpPr>
          <p:cNvPr id="287" name="object 54"/>
          <p:cNvSpPr/>
          <p:nvPr/>
        </p:nvSpPr>
        <p:spPr>
          <a:xfrm>
            <a:off x="3922219" y="5045424"/>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288" name="object 55"/>
          <p:cNvSpPr/>
          <p:nvPr/>
        </p:nvSpPr>
        <p:spPr>
          <a:xfrm>
            <a:off x="4047960" y="5106214"/>
            <a:ext cx="0" cy="746125"/>
          </a:xfrm>
          <a:custGeom>
            <a:avLst/>
            <a:gdLst/>
            <a:ahLst/>
            <a:cxnLst/>
            <a:rect l="l" t="t" r="r" b="b"/>
            <a:pathLst>
              <a:path h="746125">
                <a:moveTo>
                  <a:pt x="0" y="0"/>
                </a:moveTo>
                <a:lnTo>
                  <a:pt x="0" y="746035"/>
                </a:lnTo>
              </a:path>
            </a:pathLst>
          </a:custGeom>
          <a:ln w="19050">
            <a:solidFill>
              <a:srgbClr val="000000"/>
            </a:solidFill>
          </a:ln>
        </p:spPr>
        <p:txBody>
          <a:bodyPr wrap="square" lIns="0" tIns="0" rIns="0" bIns="0" rtlCol="0"/>
          <a:p/>
        </p:txBody>
      </p:sp>
      <p:sp>
        <p:nvSpPr>
          <p:cNvPr id="289" name="object 56"/>
          <p:cNvSpPr/>
          <p:nvPr/>
        </p:nvSpPr>
        <p:spPr>
          <a:xfrm>
            <a:off x="4434785" y="5173714"/>
            <a:ext cx="129539" cy="611505"/>
          </a:xfrm>
          <a:custGeom>
            <a:avLst/>
            <a:gdLst/>
            <a:ahLst/>
            <a:cxnLst/>
            <a:rect l="l" t="t" r="r" b="b"/>
            <a:pathLst>
              <a:path w="129539" h="611504">
                <a:moveTo>
                  <a:pt x="0" y="0"/>
                </a:moveTo>
                <a:lnTo>
                  <a:pt x="128915" y="0"/>
                </a:lnTo>
                <a:lnTo>
                  <a:pt x="128915" y="611035"/>
                </a:lnTo>
                <a:lnTo>
                  <a:pt x="0" y="611035"/>
                </a:lnTo>
                <a:lnTo>
                  <a:pt x="0" y="0"/>
                </a:lnTo>
                <a:close/>
              </a:path>
            </a:pathLst>
          </a:custGeom>
          <a:solidFill>
            <a:srgbClr val="9DC8F3"/>
          </a:solidFill>
        </p:spPr>
        <p:txBody>
          <a:bodyPr wrap="square" lIns="0" tIns="0" rIns="0" bIns="0" rtlCol="0"/>
          <a:p/>
        </p:txBody>
      </p:sp>
      <p:sp>
        <p:nvSpPr>
          <p:cNvPr id="290" name="object 57"/>
          <p:cNvSpPr/>
          <p:nvPr/>
        </p:nvSpPr>
        <p:spPr>
          <a:xfrm>
            <a:off x="4563700" y="5109749"/>
            <a:ext cx="64135" cy="675005"/>
          </a:xfrm>
          <a:custGeom>
            <a:avLst/>
            <a:gdLst/>
            <a:ahLst/>
            <a:cxnLst/>
            <a:rect l="l" t="t" r="r" b="b"/>
            <a:pathLst>
              <a:path w="64135" h="675004">
                <a:moveTo>
                  <a:pt x="63964" y="0"/>
                </a:moveTo>
                <a:lnTo>
                  <a:pt x="0" y="63964"/>
                </a:lnTo>
                <a:lnTo>
                  <a:pt x="0" y="675000"/>
                </a:lnTo>
                <a:lnTo>
                  <a:pt x="63964" y="611035"/>
                </a:lnTo>
                <a:lnTo>
                  <a:pt x="63964" y="0"/>
                </a:lnTo>
                <a:close/>
              </a:path>
            </a:pathLst>
          </a:custGeom>
          <a:solidFill>
            <a:srgbClr val="7EA1C3"/>
          </a:solidFill>
        </p:spPr>
        <p:txBody>
          <a:bodyPr wrap="square" lIns="0" tIns="0" rIns="0" bIns="0" rtlCol="0"/>
          <a:p/>
        </p:txBody>
      </p:sp>
      <p:sp>
        <p:nvSpPr>
          <p:cNvPr id="291" name="object 58"/>
          <p:cNvSpPr/>
          <p:nvPr/>
        </p:nvSpPr>
        <p:spPr>
          <a:xfrm>
            <a:off x="4434785" y="5109749"/>
            <a:ext cx="193040" cy="64135"/>
          </a:xfrm>
          <a:custGeom>
            <a:avLst/>
            <a:gdLst/>
            <a:ahLst/>
            <a:cxnLst/>
            <a:rect l="l" t="t" r="r" b="b"/>
            <a:pathLst>
              <a:path w="193039" h="64135">
                <a:moveTo>
                  <a:pt x="192879" y="0"/>
                </a:moveTo>
                <a:lnTo>
                  <a:pt x="63964" y="0"/>
                </a:lnTo>
                <a:lnTo>
                  <a:pt x="0" y="63964"/>
                </a:lnTo>
                <a:lnTo>
                  <a:pt x="128915" y="63964"/>
                </a:lnTo>
                <a:lnTo>
                  <a:pt x="192879" y="0"/>
                </a:lnTo>
                <a:close/>
              </a:path>
            </a:pathLst>
          </a:custGeom>
          <a:solidFill>
            <a:srgbClr val="B0D3F5"/>
          </a:solidFill>
        </p:spPr>
        <p:txBody>
          <a:bodyPr wrap="square" lIns="0" tIns="0" rIns="0" bIns="0" rtlCol="0"/>
          <a:p/>
        </p:txBody>
      </p:sp>
      <p:sp>
        <p:nvSpPr>
          <p:cNvPr id="292" name="object 59"/>
          <p:cNvSpPr/>
          <p:nvPr/>
        </p:nvSpPr>
        <p:spPr>
          <a:xfrm>
            <a:off x="4434785" y="5109749"/>
            <a:ext cx="193040" cy="675005"/>
          </a:xfrm>
          <a:custGeom>
            <a:avLst/>
            <a:gdLst/>
            <a:ahLst/>
            <a:cxnLst/>
            <a:rect l="l" t="t" r="r" b="b"/>
            <a:pathLst>
              <a:path w="193039" h="675004">
                <a:moveTo>
                  <a:pt x="0" y="63964"/>
                </a:moveTo>
                <a:lnTo>
                  <a:pt x="63964" y="0"/>
                </a:lnTo>
                <a:lnTo>
                  <a:pt x="192881" y="0"/>
                </a:lnTo>
                <a:lnTo>
                  <a:pt x="192881" y="611035"/>
                </a:lnTo>
                <a:lnTo>
                  <a:pt x="128916" y="675000"/>
                </a:lnTo>
                <a:lnTo>
                  <a:pt x="0" y="675000"/>
                </a:lnTo>
                <a:lnTo>
                  <a:pt x="0" y="63964"/>
                </a:lnTo>
                <a:close/>
              </a:path>
            </a:pathLst>
          </a:custGeom>
          <a:ln w="19050">
            <a:solidFill>
              <a:srgbClr val="000000"/>
            </a:solidFill>
          </a:ln>
        </p:spPr>
        <p:txBody>
          <a:bodyPr wrap="square" lIns="0" tIns="0" rIns="0" bIns="0" rtlCol="0"/>
          <a:p/>
        </p:txBody>
      </p:sp>
      <p:sp>
        <p:nvSpPr>
          <p:cNvPr id="293" name="object 60"/>
          <p:cNvSpPr/>
          <p:nvPr/>
        </p:nvSpPr>
        <p:spPr>
          <a:xfrm>
            <a:off x="4437960" y="5112924"/>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294" name="object 61"/>
          <p:cNvSpPr/>
          <p:nvPr/>
        </p:nvSpPr>
        <p:spPr>
          <a:xfrm>
            <a:off x="4563701" y="5173714"/>
            <a:ext cx="0" cy="611505"/>
          </a:xfrm>
          <a:custGeom>
            <a:avLst/>
            <a:gdLst/>
            <a:ahLst/>
            <a:cxnLst/>
            <a:rect l="l" t="t" r="r" b="b"/>
            <a:pathLst>
              <a:path h="611504">
                <a:moveTo>
                  <a:pt x="0" y="0"/>
                </a:moveTo>
                <a:lnTo>
                  <a:pt x="0" y="611035"/>
                </a:lnTo>
              </a:path>
            </a:pathLst>
          </a:custGeom>
          <a:ln w="19050">
            <a:solidFill>
              <a:srgbClr val="000000"/>
            </a:solidFill>
          </a:ln>
        </p:spPr>
        <p:txBody>
          <a:bodyPr wrap="square" lIns="0" tIns="0" rIns="0" bIns="0" rtlCol="0"/>
          <a:p/>
        </p:txBody>
      </p:sp>
      <p:sp>
        <p:nvSpPr>
          <p:cNvPr id="295" name="object 62"/>
          <p:cNvSpPr/>
          <p:nvPr/>
        </p:nvSpPr>
        <p:spPr>
          <a:xfrm>
            <a:off x="3661176" y="5241214"/>
            <a:ext cx="129539" cy="476250"/>
          </a:xfrm>
          <a:custGeom>
            <a:avLst/>
            <a:gdLst/>
            <a:ahLst/>
            <a:cxnLst/>
            <a:rect l="l" t="t" r="r" b="b"/>
            <a:pathLst>
              <a:path w="129539" h="476250">
                <a:moveTo>
                  <a:pt x="0" y="0"/>
                </a:moveTo>
                <a:lnTo>
                  <a:pt x="128915" y="0"/>
                </a:lnTo>
                <a:lnTo>
                  <a:pt x="128915" y="476035"/>
                </a:lnTo>
                <a:lnTo>
                  <a:pt x="0" y="476035"/>
                </a:lnTo>
                <a:lnTo>
                  <a:pt x="0" y="0"/>
                </a:lnTo>
                <a:close/>
              </a:path>
            </a:pathLst>
          </a:custGeom>
          <a:solidFill>
            <a:srgbClr val="E4E6EA"/>
          </a:solidFill>
        </p:spPr>
        <p:txBody>
          <a:bodyPr wrap="square" lIns="0" tIns="0" rIns="0" bIns="0" rtlCol="0"/>
          <a:p/>
        </p:txBody>
      </p:sp>
      <p:sp>
        <p:nvSpPr>
          <p:cNvPr id="296" name="object 63"/>
          <p:cNvSpPr/>
          <p:nvPr/>
        </p:nvSpPr>
        <p:spPr>
          <a:xfrm>
            <a:off x="3790091" y="5177250"/>
            <a:ext cx="64135" cy="540385"/>
          </a:xfrm>
          <a:custGeom>
            <a:avLst/>
            <a:gdLst/>
            <a:ahLst/>
            <a:cxnLst/>
            <a:rect l="l" t="t" r="r" b="b"/>
            <a:pathLst>
              <a:path w="64135" h="540385">
                <a:moveTo>
                  <a:pt x="63966" y="0"/>
                </a:moveTo>
                <a:lnTo>
                  <a:pt x="0" y="63964"/>
                </a:lnTo>
                <a:lnTo>
                  <a:pt x="0" y="540000"/>
                </a:lnTo>
                <a:lnTo>
                  <a:pt x="63966" y="476035"/>
                </a:lnTo>
                <a:lnTo>
                  <a:pt x="63966" y="0"/>
                </a:lnTo>
                <a:close/>
              </a:path>
            </a:pathLst>
          </a:custGeom>
          <a:solidFill>
            <a:srgbClr val="B7B9BC"/>
          </a:solidFill>
        </p:spPr>
        <p:txBody>
          <a:bodyPr wrap="square" lIns="0" tIns="0" rIns="0" bIns="0" rtlCol="0"/>
          <a:p/>
        </p:txBody>
      </p:sp>
      <p:sp>
        <p:nvSpPr>
          <p:cNvPr id="297" name="object 64"/>
          <p:cNvSpPr/>
          <p:nvPr/>
        </p:nvSpPr>
        <p:spPr>
          <a:xfrm>
            <a:off x="3661176" y="5177250"/>
            <a:ext cx="193040" cy="64135"/>
          </a:xfrm>
          <a:custGeom>
            <a:avLst/>
            <a:gdLst/>
            <a:ahLst/>
            <a:cxnLst/>
            <a:rect l="l" t="t" r="r" b="b"/>
            <a:pathLst>
              <a:path w="193039" h="64135">
                <a:moveTo>
                  <a:pt x="192881" y="0"/>
                </a:moveTo>
                <a:lnTo>
                  <a:pt x="63964" y="0"/>
                </a:lnTo>
                <a:lnTo>
                  <a:pt x="0" y="63964"/>
                </a:lnTo>
                <a:lnTo>
                  <a:pt x="128915" y="63964"/>
                </a:lnTo>
                <a:lnTo>
                  <a:pt x="192881" y="0"/>
                </a:lnTo>
                <a:close/>
              </a:path>
            </a:pathLst>
          </a:custGeom>
          <a:solidFill>
            <a:srgbClr val="E9EBEE"/>
          </a:solidFill>
        </p:spPr>
        <p:txBody>
          <a:bodyPr wrap="square" lIns="0" tIns="0" rIns="0" bIns="0" rtlCol="0"/>
          <a:p/>
        </p:txBody>
      </p:sp>
      <p:sp>
        <p:nvSpPr>
          <p:cNvPr id="298" name="object 65"/>
          <p:cNvSpPr/>
          <p:nvPr/>
        </p:nvSpPr>
        <p:spPr>
          <a:xfrm>
            <a:off x="3661176" y="5177250"/>
            <a:ext cx="193040" cy="540385"/>
          </a:xfrm>
          <a:custGeom>
            <a:avLst/>
            <a:gdLst/>
            <a:ahLst/>
            <a:cxnLst/>
            <a:rect l="l" t="t" r="r" b="b"/>
            <a:pathLst>
              <a:path w="193039" h="540385">
                <a:moveTo>
                  <a:pt x="0" y="63964"/>
                </a:moveTo>
                <a:lnTo>
                  <a:pt x="63965" y="0"/>
                </a:lnTo>
                <a:lnTo>
                  <a:pt x="192881" y="0"/>
                </a:lnTo>
                <a:lnTo>
                  <a:pt x="192881" y="476035"/>
                </a:lnTo>
                <a:lnTo>
                  <a:pt x="128915" y="540000"/>
                </a:lnTo>
                <a:lnTo>
                  <a:pt x="0" y="540000"/>
                </a:lnTo>
                <a:lnTo>
                  <a:pt x="0" y="63964"/>
                </a:lnTo>
                <a:close/>
              </a:path>
            </a:pathLst>
          </a:custGeom>
          <a:ln w="19050">
            <a:solidFill>
              <a:srgbClr val="000000"/>
            </a:solidFill>
          </a:ln>
        </p:spPr>
        <p:txBody>
          <a:bodyPr wrap="square" lIns="0" tIns="0" rIns="0" bIns="0" rtlCol="0"/>
          <a:p/>
        </p:txBody>
      </p:sp>
      <p:sp>
        <p:nvSpPr>
          <p:cNvPr id="299" name="object 66"/>
          <p:cNvSpPr/>
          <p:nvPr/>
        </p:nvSpPr>
        <p:spPr>
          <a:xfrm>
            <a:off x="3664351" y="5180425"/>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300" name="object 67"/>
          <p:cNvSpPr/>
          <p:nvPr/>
        </p:nvSpPr>
        <p:spPr>
          <a:xfrm>
            <a:off x="3790092" y="5241214"/>
            <a:ext cx="0" cy="476250"/>
          </a:xfrm>
          <a:custGeom>
            <a:avLst/>
            <a:gdLst/>
            <a:ahLst/>
            <a:cxnLst/>
            <a:rect l="l" t="t" r="r" b="b"/>
            <a:pathLst>
              <a:path h="476250">
                <a:moveTo>
                  <a:pt x="0" y="0"/>
                </a:moveTo>
                <a:lnTo>
                  <a:pt x="0" y="476035"/>
                </a:lnTo>
              </a:path>
            </a:pathLst>
          </a:custGeom>
          <a:ln w="19050">
            <a:solidFill>
              <a:srgbClr val="000000"/>
            </a:solidFill>
          </a:ln>
        </p:spPr>
        <p:txBody>
          <a:bodyPr wrap="square" lIns="0" tIns="0" rIns="0" bIns="0" rtlCol="0"/>
          <a:p/>
        </p:txBody>
      </p:sp>
      <p:sp>
        <p:nvSpPr>
          <p:cNvPr id="301" name="object 68"/>
          <p:cNvSpPr/>
          <p:nvPr/>
        </p:nvSpPr>
        <p:spPr>
          <a:xfrm>
            <a:off x="2683967" y="5384354"/>
            <a:ext cx="479425" cy="31750"/>
          </a:xfrm>
          <a:custGeom>
            <a:avLst/>
            <a:gdLst/>
            <a:ahLst/>
            <a:cxnLst/>
            <a:rect l="l" t="t" r="r" b="b"/>
            <a:pathLst>
              <a:path w="479425" h="31750">
                <a:moveTo>
                  <a:pt x="478809" y="0"/>
                </a:moveTo>
                <a:lnTo>
                  <a:pt x="432617" y="18572"/>
                </a:lnTo>
                <a:lnTo>
                  <a:pt x="380793" y="25379"/>
                </a:lnTo>
                <a:lnTo>
                  <a:pt x="315074" y="29844"/>
                </a:lnTo>
                <a:lnTo>
                  <a:pt x="239404" y="31447"/>
                </a:lnTo>
                <a:lnTo>
                  <a:pt x="163734" y="29844"/>
                </a:lnTo>
                <a:lnTo>
                  <a:pt x="98015" y="25379"/>
                </a:lnTo>
                <a:lnTo>
                  <a:pt x="46191" y="18572"/>
                </a:lnTo>
                <a:lnTo>
                  <a:pt x="12204" y="9939"/>
                </a:lnTo>
                <a:lnTo>
                  <a:pt x="0" y="0"/>
                </a:lnTo>
              </a:path>
            </a:pathLst>
          </a:custGeom>
          <a:ln w="19050">
            <a:solidFill>
              <a:srgbClr val="000000"/>
            </a:solidFill>
          </a:ln>
        </p:spPr>
        <p:txBody>
          <a:bodyPr wrap="square" lIns="0" tIns="0" rIns="0" bIns="0" rtlCol="0"/>
          <a:p/>
        </p:txBody>
      </p:sp>
      <p:sp>
        <p:nvSpPr>
          <p:cNvPr id="302" name="object 69"/>
          <p:cNvSpPr/>
          <p:nvPr/>
        </p:nvSpPr>
        <p:spPr>
          <a:xfrm>
            <a:off x="2683967" y="5352907"/>
            <a:ext cx="479425" cy="189230"/>
          </a:xfrm>
          <a:custGeom>
            <a:avLst/>
            <a:gdLst/>
            <a:ahLst/>
            <a:cxnLst/>
            <a:rect l="l" t="t" r="r" b="b"/>
            <a:pathLst>
              <a:path w="479425" h="189229">
                <a:moveTo>
                  <a:pt x="0" y="31447"/>
                </a:moveTo>
                <a:lnTo>
                  <a:pt x="46191" y="12874"/>
                </a:lnTo>
                <a:lnTo>
                  <a:pt x="98015" y="6067"/>
                </a:lnTo>
                <a:lnTo>
                  <a:pt x="163734" y="1603"/>
                </a:lnTo>
                <a:lnTo>
                  <a:pt x="239404" y="0"/>
                </a:lnTo>
                <a:lnTo>
                  <a:pt x="315074" y="1603"/>
                </a:lnTo>
                <a:lnTo>
                  <a:pt x="380793" y="6067"/>
                </a:lnTo>
                <a:lnTo>
                  <a:pt x="432617" y="12874"/>
                </a:lnTo>
                <a:lnTo>
                  <a:pt x="466604" y="21507"/>
                </a:lnTo>
                <a:lnTo>
                  <a:pt x="478809" y="31447"/>
                </a:lnTo>
                <a:lnTo>
                  <a:pt x="478809" y="157236"/>
                </a:lnTo>
                <a:lnTo>
                  <a:pt x="432617" y="175809"/>
                </a:lnTo>
                <a:lnTo>
                  <a:pt x="380793" y="182616"/>
                </a:lnTo>
                <a:lnTo>
                  <a:pt x="315074" y="187080"/>
                </a:lnTo>
                <a:lnTo>
                  <a:pt x="239404" y="188684"/>
                </a:lnTo>
                <a:lnTo>
                  <a:pt x="163734" y="187080"/>
                </a:lnTo>
                <a:lnTo>
                  <a:pt x="98015" y="182616"/>
                </a:lnTo>
                <a:lnTo>
                  <a:pt x="46191" y="175809"/>
                </a:lnTo>
                <a:lnTo>
                  <a:pt x="12204" y="167176"/>
                </a:lnTo>
                <a:lnTo>
                  <a:pt x="0" y="157236"/>
                </a:lnTo>
                <a:lnTo>
                  <a:pt x="0" y="31447"/>
                </a:lnTo>
                <a:close/>
              </a:path>
            </a:pathLst>
          </a:custGeom>
          <a:ln w="19050">
            <a:solidFill>
              <a:srgbClr val="000000"/>
            </a:solidFill>
          </a:ln>
        </p:spPr>
        <p:txBody>
          <a:bodyPr wrap="square" lIns="0" tIns="0" rIns="0" bIns="0" rtlCol="0"/>
          <a:p/>
        </p:txBody>
      </p:sp>
      <p:sp>
        <p:nvSpPr>
          <p:cNvPr id="303" name="object 70"/>
          <p:cNvSpPr/>
          <p:nvPr/>
        </p:nvSpPr>
        <p:spPr>
          <a:xfrm>
            <a:off x="6121228" y="5243255"/>
            <a:ext cx="77470" cy="408305"/>
          </a:xfrm>
          <a:custGeom>
            <a:avLst/>
            <a:gdLst/>
            <a:ahLst/>
            <a:cxnLst/>
            <a:rect l="l" t="t" r="r" b="b"/>
            <a:pathLst>
              <a:path w="77470" h="408304">
                <a:moveTo>
                  <a:pt x="77203" y="0"/>
                </a:moveTo>
                <a:lnTo>
                  <a:pt x="0" y="77203"/>
                </a:lnTo>
                <a:lnTo>
                  <a:pt x="0" y="407990"/>
                </a:lnTo>
                <a:lnTo>
                  <a:pt x="77203" y="330787"/>
                </a:lnTo>
                <a:lnTo>
                  <a:pt x="77203" y="0"/>
                </a:lnTo>
                <a:close/>
              </a:path>
            </a:pathLst>
          </a:custGeom>
          <a:solidFill>
            <a:srgbClr val="B6C1AE"/>
          </a:solidFill>
        </p:spPr>
        <p:txBody>
          <a:bodyPr wrap="square" lIns="0" tIns="0" rIns="0" bIns="0" rtlCol="0"/>
          <a:p/>
        </p:txBody>
      </p:sp>
      <p:sp>
        <p:nvSpPr>
          <p:cNvPr id="304" name="object 71"/>
          <p:cNvSpPr/>
          <p:nvPr/>
        </p:nvSpPr>
        <p:spPr>
          <a:xfrm>
            <a:off x="5033674" y="5243255"/>
            <a:ext cx="1165225" cy="77470"/>
          </a:xfrm>
          <a:custGeom>
            <a:avLst/>
            <a:gdLst/>
            <a:ahLst/>
            <a:cxnLst/>
            <a:rect l="l" t="t" r="r" b="b"/>
            <a:pathLst>
              <a:path w="1165225" h="77470">
                <a:moveTo>
                  <a:pt x="1164757" y="0"/>
                </a:moveTo>
                <a:lnTo>
                  <a:pt x="77203" y="0"/>
                </a:lnTo>
                <a:lnTo>
                  <a:pt x="0" y="77203"/>
                </a:lnTo>
                <a:lnTo>
                  <a:pt x="1087554" y="77203"/>
                </a:lnTo>
                <a:lnTo>
                  <a:pt x="1164757" y="0"/>
                </a:lnTo>
                <a:close/>
              </a:path>
            </a:pathLst>
          </a:custGeom>
          <a:solidFill>
            <a:srgbClr val="E8F3E0"/>
          </a:solidFill>
        </p:spPr>
        <p:txBody>
          <a:bodyPr wrap="square" lIns="0" tIns="0" rIns="0" bIns="0" rtlCol="0"/>
          <a:p/>
        </p:txBody>
      </p:sp>
      <p:sp>
        <p:nvSpPr>
          <p:cNvPr id="305" name="object 72"/>
          <p:cNvSpPr/>
          <p:nvPr/>
        </p:nvSpPr>
        <p:spPr>
          <a:xfrm>
            <a:off x="5033674" y="5243255"/>
            <a:ext cx="1165225" cy="408305"/>
          </a:xfrm>
          <a:custGeom>
            <a:avLst/>
            <a:gdLst/>
            <a:ahLst/>
            <a:cxnLst/>
            <a:rect l="l" t="t" r="r" b="b"/>
            <a:pathLst>
              <a:path w="1165225" h="408304">
                <a:moveTo>
                  <a:pt x="0" y="77203"/>
                </a:moveTo>
                <a:lnTo>
                  <a:pt x="77203" y="0"/>
                </a:lnTo>
                <a:lnTo>
                  <a:pt x="1164758" y="0"/>
                </a:lnTo>
                <a:lnTo>
                  <a:pt x="1164758" y="330787"/>
                </a:lnTo>
                <a:lnTo>
                  <a:pt x="1087555" y="407991"/>
                </a:lnTo>
                <a:lnTo>
                  <a:pt x="0" y="407991"/>
                </a:lnTo>
                <a:lnTo>
                  <a:pt x="0" y="77203"/>
                </a:lnTo>
                <a:close/>
              </a:path>
            </a:pathLst>
          </a:custGeom>
          <a:ln w="19050">
            <a:solidFill>
              <a:srgbClr val="000000"/>
            </a:solidFill>
          </a:ln>
        </p:spPr>
        <p:txBody>
          <a:bodyPr wrap="square" lIns="0" tIns="0" rIns="0" bIns="0" rtlCol="0"/>
          <a:p/>
        </p:txBody>
      </p:sp>
      <p:sp>
        <p:nvSpPr>
          <p:cNvPr id="306" name="object 73"/>
          <p:cNvSpPr/>
          <p:nvPr/>
        </p:nvSpPr>
        <p:spPr>
          <a:xfrm>
            <a:off x="5033674" y="5238810"/>
            <a:ext cx="1165225" cy="77470"/>
          </a:xfrm>
          <a:custGeom>
            <a:avLst/>
            <a:gdLst/>
            <a:ahLst/>
            <a:cxnLst/>
            <a:rect l="l" t="t" r="r" b="b"/>
            <a:pathLst>
              <a:path w="1165225" h="77470">
                <a:moveTo>
                  <a:pt x="0" y="77203"/>
                </a:moveTo>
                <a:lnTo>
                  <a:pt x="1087555" y="77203"/>
                </a:lnTo>
                <a:lnTo>
                  <a:pt x="1164758" y="0"/>
                </a:lnTo>
              </a:path>
            </a:pathLst>
          </a:custGeom>
          <a:ln w="19050">
            <a:solidFill>
              <a:srgbClr val="000000"/>
            </a:solidFill>
          </a:ln>
        </p:spPr>
        <p:txBody>
          <a:bodyPr wrap="square" lIns="0" tIns="0" rIns="0" bIns="0" rtlCol="0"/>
          <a:p/>
        </p:txBody>
      </p:sp>
      <p:sp>
        <p:nvSpPr>
          <p:cNvPr id="307" name="object 74"/>
          <p:cNvSpPr/>
          <p:nvPr/>
        </p:nvSpPr>
        <p:spPr>
          <a:xfrm>
            <a:off x="6121229" y="5320458"/>
            <a:ext cx="0" cy="330835"/>
          </a:xfrm>
          <a:custGeom>
            <a:avLst/>
            <a:gdLst/>
            <a:ahLst/>
            <a:cxnLst/>
            <a:rect l="l" t="t" r="r" b="b"/>
            <a:pathLst>
              <a:path h="330835">
                <a:moveTo>
                  <a:pt x="0" y="0"/>
                </a:moveTo>
                <a:lnTo>
                  <a:pt x="0" y="330787"/>
                </a:lnTo>
              </a:path>
            </a:pathLst>
          </a:custGeom>
          <a:ln w="19050">
            <a:solidFill>
              <a:srgbClr val="000000"/>
            </a:solidFill>
          </a:ln>
        </p:spPr>
        <p:txBody>
          <a:bodyPr wrap="square" lIns="0" tIns="0" rIns="0" bIns="0" rtlCol="0"/>
          <a:p/>
        </p:txBody>
      </p:sp>
      <p:sp>
        <p:nvSpPr>
          <p:cNvPr id="308" name="object 75"/>
          <p:cNvSpPr txBox="1"/>
          <p:nvPr/>
        </p:nvSpPr>
        <p:spPr>
          <a:xfrm>
            <a:off x="5033674" y="5320458"/>
            <a:ext cx="1078230" cy="330835"/>
          </a:xfrm>
          <a:prstGeom prst="rect">
            <a:avLst/>
          </a:prstGeom>
          <a:solidFill>
            <a:srgbClr val="E2F0D9"/>
          </a:solidFill>
        </p:spPr>
        <p:txBody>
          <a:bodyPr vert="horz" wrap="square" lIns="0" tIns="57150" rIns="0" bIns="0" rtlCol="0">
            <a:spAutoFit/>
          </a:bodyPr>
          <a:p>
            <a:pPr marL="327660">
              <a:lnSpc>
                <a:spcPct val="100000"/>
              </a:lnSpc>
              <a:spcBef>
                <a:spcPts val="450"/>
              </a:spcBef>
            </a:pPr>
            <a:r>
              <a:rPr sz="1400" spc="-35" dirty="0">
                <a:latin typeface="Trebuchet MS" panose="020B0603020202020204"/>
                <a:cs typeface="Trebuchet MS" panose="020B0603020202020204"/>
              </a:rPr>
              <a:t>lr=0.3</a:t>
            </a:r>
            <a:endParaRPr sz="1400">
              <a:latin typeface="Trebuchet MS" panose="020B0603020202020204"/>
              <a:cs typeface="Trebuchet MS" panose="020B0603020202020204"/>
            </a:endParaRPr>
          </a:p>
        </p:txBody>
      </p:sp>
      <p:sp>
        <p:nvSpPr>
          <p:cNvPr id="309" name="object 76"/>
          <p:cNvSpPr/>
          <p:nvPr/>
        </p:nvSpPr>
        <p:spPr>
          <a:xfrm>
            <a:off x="3334495" y="5335837"/>
            <a:ext cx="135255" cy="222885"/>
          </a:xfrm>
          <a:custGeom>
            <a:avLst/>
            <a:gdLst/>
            <a:ahLst/>
            <a:cxnLst/>
            <a:rect l="l" t="t" r="r" b="b"/>
            <a:pathLst>
              <a:path w="135254" h="222885">
                <a:moveTo>
                  <a:pt x="0" y="0"/>
                </a:moveTo>
                <a:lnTo>
                  <a:pt x="0" y="222825"/>
                </a:lnTo>
                <a:lnTo>
                  <a:pt x="134813" y="111412"/>
                </a:lnTo>
                <a:lnTo>
                  <a:pt x="0" y="0"/>
                </a:lnTo>
                <a:close/>
              </a:path>
            </a:pathLst>
          </a:custGeom>
          <a:solidFill>
            <a:srgbClr val="404040"/>
          </a:solidFill>
        </p:spPr>
        <p:txBody>
          <a:bodyPr wrap="square" lIns="0" tIns="0" rIns="0" bIns="0" rtlCol="0"/>
          <a:p/>
        </p:txBody>
      </p:sp>
      <p:sp>
        <p:nvSpPr>
          <p:cNvPr id="310" name="object 77"/>
          <p:cNvSpPr/>
          <p:nvPr/>
        </p:nvSpPr>
        <p:spPr>
          <a:xfrm>
            <a:off x="4737939" y="5335837"/>
            <a:ext cx="135255" cy="222885"/>
          </a:xfrm>
          <a:custGeom>
            <a:avLst/>
            <a:gdLst/>
            <a:ahLst/>
            <a:cxnLst/>
            <a:rect l="l" t="t" r="r" b="b"/>
            <a:pathLst>
              <a:path w="135254" h="222885">
                <a:moveTo>
                  <a:pt x="0" y="0"/>
                </a:moveTo>
                <a:lnTo>
                  <a:pt x="0" y="222825"/>
                </a:lnTo>
                <a:lnTo>
                  <a:pt x="134813" y="111412"/>
                </a:lnTo>
                <a:lnTo>
                  <a:pt x="0" y="0"/>
                </a:lnTo>
                <a:close/>
              </a:path>
            </a:pathLst>
          </a:custGeom>
          <a:solidFill>
            <a:srgbClr val="404040"/>
          </a:solidFill>
        </p:spPr>
        <p:txBody>
          <a:bodyPr wrap="square" lIns="0" tIns="0" rIns="0" bIns="0" rtlCol="0"/>
          <a:p/>
        </p:txBody>
      </p:sp>
      <p:sp>
        <p:nvSpPr>
          <p:cNvPr id="311" name="object 78"/>
          <p:cNvSpPr txBox="1"/>
          <p:nvPr/>
        </p:nvSpPr>
        <p:spPr>
          <a:xfrm>
            <a:off x="1683396" y="5302249"/>
            <a:ext cx="682625" cy="289560"/>
          </a:xfrm>
          <a:prstGeom prst="rect">
            <a:avLst/>
          </a:prstGeom>
        </p:spPr>
        <p:txBody>
          <a:bodyPr vert="horz" wrap="square" lIns="0" tIns="12700" rIns="0" bIns="0" rtlCol="0">
            <a:spAutoFit/>
          </a:bodyPr>
          <a:p>
            <a:pPr marL="12700">
              <a:lnSpc>
                <a:spcPct val="100000"/>
              </a:lnSpc>
              <a:spcBef>
                <a:spcPts val="100"/>
              </a:spcBef>
            </a:pPr>
            <a:r>
              <a:rPr lang="zh-CN" sz="1800" b="1" spc="-45" dirty="0">
                <a:latin typeface="Trebuchet MS" panose="020B0603020202020204"/>
                <a:cs typeface="Trebuchet MS" panose="020B0603020202020204"/>
              </a:rPr>
              <a:t>实验</a:t>
            </a:r>
            <a:r>
              <a:rPr sz="1800" b="1" spc="-170" dirty="0">
                <a:latin typeface="Trebuchet MS" panose="020B0603020202020204"/>
                <a:cs typeface="Trebuchet MS" panose="020B0603020202020204"/>
              </a:rPr>
              <a:t> </a:t>
            </a:r>
            <a:r>
              <a:rPr sz="1800" b="1" spc="-25" dirty="0">
                <a:latin typeface="Trebuchet MS" panose="020B0603020202020204"/>
                <a:cs typeface="Trebuchet MS" panose="020B0603020202020204"/>
              </a:rPr>
              <a:t>3</a:t>
            </a:r>
            <a:endParaRPr sz="1800">
              <a:latin typeface="Trebuchet MS" panose="020B0603020202020204"/>
              <a:cs typeface="Trebuchet MS" panose="020B0603020202020204"/>
            </a:endParaRPr>
          </a:p>
        </p:txBody>
      </p:sp>
      <p:sp>
        <p:nvSpPr>
          <p:cNvPr id="312" name="object 79"/>
          <p:cNvSpPr/>
          <p:nvPr/>
        </p:nvSpPr>
        <p:spPr>
          <a:xfrm>
            <a:off x="6774410" y="5243255"/>
            <a:ext cx="407034" cy="408305"/>
          </a:xfrm>
          <a:custGeom>
            <a:avLst/>
            <a:gdLst/>
            <a:ahLst/>
            <a:cxnLst/>
            <a:rect l="l" t="t" r="r" b="b"/>
            <a:pathLst>
              <a:path w="407034" h="408304">
                <a:moveTo>
                  <a:pt x="203399" y="0"/>
                </a:moveTo>
                <a:lnTo>
                  <a:pt x="156761" y="5387"/>
                </a:lnTo>
                <a:lnTo>
                  <a:pt x="113949" y="20734"/>
                </a:lnTo>
                <a:lnTo>
                  <a:pt x="76183" y="44815"/>
                </a:lnTo>
                <a:lnTo>
                  <a:pt x="44684" y="76406"/>
                </a:lnTo>
                <a:lnTo>
                  <a:pt x="20673" y="114283"/>
                </a:lnTo>
                <a:lnTo>
                  <a:pt x="5371" y="157221"/>
                </a:lnTo>
                <a:lnTo>
                  <a:pt x="0" y="203995"/>
                </a:lnTo>
                <a:lnTo>
                  <a:pt x="5371" y="250769"/>
                </a:lnTo>
                <a:lnTo>
                  <a:pt x="20673" y="293707"/>
                </a:lnTo>
                <a:lnTo>
                  <a:pt x="44684" y="331584"/>
                </a:lnTo>
                <a:lnTo>
                  <a:pt x="76183" y="363175"/>
                </a:lnTo>
                <a:lnTo>
                  <a:pt x="113949" y="387256"/>
                </a:lnTo>
                <a:lnTo>
                  <a:pt x="156761" y="402603"/>
                </a:lnTo>
                <a:lnTo>
                  <a:pt x="203399" y="407990"/>
                </a:lnTo>
                <a:lnTo>
                  <a:pt x="250037" y="402603"/>
                </a:lnTo>
                <a:lnTo>
                  <a:pt x="292849" y="387256"/>
                </a:lnTo>
                <a:lnTo>
                  <a:pt x="330616" y="363175"/>
                </a:lnTo>
                <a:lnTo>
                  <a:pt x="362115" y="331584"/>
                </a:lnTo>
                <a:lnTo>
                  <a:pt x="386126" y="293707"/>
                </a:lnTo>
                <a:lnTo>
                  <a:pt x="401428" y="250769"/>
                </a:lnTo>
                <a:lnTo>
                  <a:pt x="406800" y="203995"/>
                </a:lnTo>
                <a:lnTo>
                  <a:pt x="401428" y="157221"/>
                </a:lnTo>
                <a:lnTo>
                  <a:pt x="386126" y="114283"/>
                </a:lnTo>
                <a:lnTo>
                  <a:pt x="362115" y="76406"/>
                </a:lnTo>
                <a:lnTo>
                  <a:pt x="330616" y="44815"/>
                </a:lnTo>
                <a:lnTo>
                  <a:pt x="292849" y="20734"/>
                </a:lnTo>
                <a:lnTo>
                  <a:pt x="250037" y="5387"/>
                </a:lnTo>
                <a:lnTo>
                  <a:pt x="203399" y="0"/>
                </a:lnTo>
                <a:close/>
              </a:path>
            </a:pathLst>
          </a:custGeom>
          <a:solidFill>
            <a:srgbClr val="E2F0D9"/>
          </a:solidFill>
        </p:spPr>
        <p:txBody>
          <a:bodyPr wrap="square" lIns="0" tIns="0" rIns="0" bIns="0" rtlCol="0"/>
          <a:p/>
        </p:txBody>
      </p:sp>
      <p:sp>
        <p:nvSpPr>
          <p:cNvPr id="313" name="object 80"/>
          <p:cNvSpPr/>
          <p:nvPr/>
        </p:nvSpPr>
        <p:spPr>
          <a:xfrm>
            <a:off x="6773140" y="5243890"/>
            <a:ext cx="407034" cy="408305"/>
          </a:xfrm>
          <a:custGeom>
            <a:avLst/>
            <a:gdLst/>
            <a:ahLst/>
            <a:cxnLst/>
            <a:rect l="l" t="t" r="r" b="b"/>
            <a:pathLst>
              <a:path w="407034" h="408304">
                <a:moveTo>
                  <a:pt x="0" y="203995"/>
                </a:moveTo>
                <a:lnTo>
                  <a:pt x="5371" y="157221"/>
                </a:lnTo>
                <a:lnTo>
                  <a:pt x="20673" y="114283"/>
                </a:lnTo>
                <a:lnTo>
                  <a:pt x="44684" y="76406"/>
                </a:lnTo>
                <a:lnTo>
                  <a:pt x="76183" y="44815"/>
                </a:lnTo>
                <a:lnTo>
                  <a:pt x="113949" y="20734"/>
                </a:lnTo>
                <a:lnTo>
                  <a:pt x="156762" y="5387"/>
                </a:lnTo>
                <a:lnTo>
                  <a:pt x="203400" y="0"/>
                </a:lnTo>
                <a:lnTo>
                  <a:pt x="250037" y="5387"/>
                </a:lnTo>
                <a:lnTo>
                  <a:pt x="292850" y="20734"/>
                </a:lnTo>
                <a:lnTo>
                  <a:pt x="330616" y="44815"/>
                </a:lnTo>
                <a:lnTo>
                  <a:pt x="362115" y="76406"/>
                </a:lnTo>
                <a:lnTo>
                  <a:pt x="386126" y="114283"/>
                </a:lnTo>
                <a:lnTo>
                  <a:pt x="401428" y="157221"/>
                </a:lnTo>
                <a:lnTo>
                  <a:pt x="406800" y="203995"/>
                </a:lnTo>
                <a:lnTo>
                  <a:pt x="401428" y="250769"/>
                </a:lnTo>
                <a:lnTo>
                  <a:pt x="386126" y="293707"/>
                </a:lnTo>
                <a:lnTo>
                  <a:pt x="362115" y="331584"/>
                </a:lnTo>
                <a:lnTo>
                  <a:pt x="330616" y="363175"/>
                </a:lnTo>
                <a:lnTo>
                  <a:pt x="292850" y="387256"/>
                </a:lnTo>
                <a:lnTo>
                  <a:pt x="250037" y="402603"/>
                </a:lnTo>
                <a:lnTo>
                  <a:pt x="203400" y="407991"/>
                </a:lnTo>
                <a:lnTo>
                  <a:pt x="156762" y="402603"/>
                </a:lnTo>
                <a:lnTo>
                  <a:pt x="113949" y="387256"/>
                </a:lnTo>
                <a:lnTo>
                  <a:pt x="76183" y="363175"/>
                </a:lnTo>
                <a:lnTo>
                  <a:pt x="44684" y="331584"/>
                </a:lnTo>
                <a:lnTo>
                  <a:pt x="20673" y="293707"/>
                </a:lnTo>
                <a:lnTo>
                  <a:pt x="5371" y="250769"/>
                </a:lnTo>
                <a:lnTo>
                  <a:pt x="0" y="203995"/>
                </a:lnTo>
                <a:close/>
              </a:path>
            </a:pathLst>
          </a:custGeom>
          <a:ln w="19050">
            <a:solidFill>
              <a:srgbClr val="000000"/>
            </a:solidFill>
          </a:ln>
        </p:spPr>
        <p:txBody>
          <a:bodyPr wrap="square" lIns="0" tIns="0" rIns="0" bIns="0" rtlCol="0"/>
          <a:p/>
        </p:txBody>
      </p:sp>
      <p:sp>
        <p:nvSpPr>
          <p:cNvPr id="314" name="object 81"/>
          <p:cNvSpPr txBox="1"/>
          <p:nvPr/>
        </p:nvSpPr>
        <p:spPr>
          <a:xfrm>
            <a:off x="6858748" y="5316473"/>
            <a:ext cx="236220" cy="238760"/>
          </a:xfrm>
          <a:prstGeom prst="rect">
            <a:avLst/>
          </a:prstGeom>
        </p:spPr>
        <p:txBody>
          <a:bodyPr vert="horz" wrap="square" lIns="0" tIns="12700" rIns="0" bIns="0" rtlCol="0">
            <a:spAutoFit/>
          </a:bodyPr>
          <a:p>
            <a:pPr marL="38100">
              <a:lnSpc>
                <a:spcPct val="100000"/>
              </a:lnSpc>
              <a:spcBef>
                <a:spcPts val="100"/>
              </a:spcBef>
            </a:pPr>
            <a:r>
              <a:rPr sz="1400" spc="35" dirty="0">
                <a:latin typeface="Trebuchet MS" panose="020B0603020202020204"/>
                <a:cs typeface="Trebuchet MS" panose="020B0603020202020204"/>
              </a:rPr>
              <a:t>L</a:t>
            </a:r>
            <a:r>
              <a:rPr sz="1350" spc="52" baseline="-19000" dirty="0">
                <a:latin typeface="Trebuchet MS" panose="020B0603020202020204"/>
                <a:cs typeface="Trebuchet MS" panose="020B0603020202020204"/>
              </a:rPr>
              <a:t>3</a:t>
            </a:r>
            <a:endParaRPr sz="1350" baseline="-19000">
              <a:latin typeface="Trebuchet MS" panose="020B0603020202020204"/>
              <a:cs typeface="Trebuchet MS" panose="020B0603020202020204"/>
            </a:endParaRPr>
          </a:p>
        </p:txBody>
      </p:sp>
      <p:sp>
        <p:nvSpPr>
          <p:cNvPr id="315" name="object 82"/>
          <p:cNvSpPr/>
          <p:nvPr/>
        </p:nvSpPr>
        <p:spPr>
          <a:xfrm>
            <a:off x="6419017" y="5335837"/>
            <a:ext cx="135255" cy="222885"/>
          </a:xfrm>
          <a:custGeom>
            <a:avLst/>
            <a:gdLst/>
            <a:ahLst/>
            <a:cxnLst/>
            <a:rect l="l" t="t" r="r" b="b"/>
            <a:pathLst>
              <a:path w="135254" h="222885">
                <a:moveTo>
                  <a:pt x="0" y="0"/>
                </a:moveTo>
                <a:lnTo>
                  <a:pt x="0" y="222825"/>
                </a:lnTo>
                <a:lnTo>
                  <a:pt x="134811" y="111412"/>
                </a:lnTo>
                <a:lnTo>
                  <a:pt x="0" y="0"/>
                </a:lnTo>
                <a:close/>
              </a:path>
            </a:pathLst>
          </a:custGeom>
          <a:solidFill>
            <a:srgbClr val="404040"/>
          </a:solidFill>
        </p:spPr>
        <p:txBody>
          <a:bodyPr wrap="square" lIns="0" tIns="0" rIns="0" bIns="0" rtlCol="0"/>
          <a:p/>
        </p:txBody>
      </p:sp>
      <p:sp>
        <p:nvSpPr>
          <p:cNvPr id="317" name="object 84"/>
          <p:cNvSpPr/>
          <p:nvPr/>
        </p:nvSpPr>
        <p:spPr>
          <a:xfrm>
            <a:off x="4176914" y="2644071"/>
            <a:ext cx="129539" cy="1016635"/>
          </a:xfrm>
          <a:custGeom>
            <a:avLst/>
            <a:gdLst/>
            <a:ahLst/>
            <a:cxnLst/>
            <a:rect l="l" t="t" r="r" b="b"/>
            <a:pathLst>
              <a:path w="129539" h="1016635">
                <a:moveTo>
                  <a:pt x="0" y="0"/>
                </a:moveTo>
                <a:lnTo>
                  <a:pt x="128916" y="0"/>
                </a:lnTo>
                <a:lnTo>
                  <a:pt x="128916" y="1016034"/>
                </a:lnTo>
                <a:lnTo>
                  <a:pt x="0" y="1016034"/>
                </a:lnTo>
                <a:lnTo>
                  <a:pt x="0" y="0"/>
                </a:lnTo>
                <a:close/>
              </a:path>
            </a:pathLst>
          </a:custGeom>
          <a:solidFill>
            <a:srgbClr val="BDDAF7"/>
          </a:solidFill>
        </p:spPr>
        <p:txBody>
          <a:bodyPr wrap="square" lIns="0" tIns="0" rIns="0" bIns="0" rtlCol="0"/>
          <a:p/>
        </p:txBody>
      </p:sp>
      <p:sp>
        <p:nvSpPr>
          <p:cNvPr id="318" name="object 85"/>
          <p:cNvSpPr/>
          <p:nvPr/>
        </p:nvSpPr>
        <p:spPr>
          <a:xfrm>
            <a:off x="4305830" y="2580105"/>
            <a:ext cx="64135" cy="1080135"/>
          </a:xfrm>
          <a:custGeom>
            <a:avLst/>
            <a:gdLst/>
            <a:ahLst/>
            <a:cxnLst/>
            <a:rect l="l" t="t" r="r" b="b"/>
            <a:pathLst>
              <a:path w="64135" h="1080135">
                <a:moveTo>
                  <a:pt x="63964" y="0"/>
                </a:moveTo>
                <a:lnTo>
                  <a:pt x="0" y="63966"/>
                </a:lnTo>
                <a:lnTo>
                  <a:pt x="0" y="1080000"/>
                </a:lnTo>
                <a:lnTo>
                  <a:pt x="63964" y="1016035"/>
                </a:lnTo>
                <a:lnTo>
                  <a:pt x="63964" y="0"/>
                </a:lnTo>
                <a:close/>
              </a:path>
            </a:pathLst>
          </a:custGeom>
          <a:solidFill>
            <a:srgbClr val="98AFC7"/>
          </a:solidFill>
        </p:spPr>
        <p:txBody>
          <a:bodyPr wrap="square" lIns="0" tIns="0" rIns="0" bIns="0" rtlCol="0"/>
          <a:p/>
        </p:txBody>
      </p:sp>
      <p:sp>
        <p:nvSpPr>
          <p:cNvPr id="319" name="object 86"/>
          <p:cNvSpPr/>
          <p:nvPr/>
        </p:nvSpPr>
        <p:spPr>
          <a:xfrm>
            <a:off x="4176914" y="2580105"/>
            <a:ext cx="193040" cy="64135"/>
          </a:xfrm>
          <a:custGeom>
            <a:avLst/>
            <a:gdLst/>
            <a:ahLst/>
            <a:cxnLst/>
            <a:rect l="l" t="t" r="r" b="b"/>
            <a:pathLst>
              <a:path w="193039" h="64135">
                <a:moveTo>
                  <a:pt x="192881" y="0"/>
                </a:moveTo>
                <a:lnTo>
                  <a:pt x="63966" y="0"/>
                </a:lnTo>
                <a:lnTo>
                  <a:pt x="0" y="63966"/>
                </a:lnTo>
                <a:lnTo>
                  <a:pt x="128916" y="63966"/>
                </a:lnTo>
                <a:lnTo>
                  <a:pt x="192881" y="0"/>
                </a:lnTo>
                <a:close/>
              </a:path>
            </a:pathLst>
          </a:custGeom>
          <a:solidFill>
            <a:srgbClr val="CAE1F9"/>
          </a:solidFill>
        </p:spPr>
        <p:txBody>
          <a:bodyPr wrap="square" lIns="0" tIns="0" rIns="0" bIns="0" rtlCol="0"/>
          <a:p/>
        </p:txBody>
      </p:sp>
      <p:sp>
        <p:nvSpPr>
          <p:cNvPr id="320" name="object 87"/>
          <p:cNvSpPr/>
          <p:nvPr/>
        </p:nvSpPr>
        <p:spPr>
          <a:xfrm>
            <a:off x="4176914" y="2580105"/>
            <a:ext cx="193040" cy="1080135"/>
          </a:xfrm>
          <a:custGeom>
            <a:avLst/>
            <a:gdLst/>
            <a:ahLst/>
            <a:cxnLst/>
            <a:rect l="l" t="t" r="r" b="b"/>
            <a:pathLst>
              <a:path w="193039" h="1080135">
                <a:moveTo>
                  <a:pt x="0" y="63964"/>
                </a:moveTo>
                <a:lnTo>
                  <a:pt x="63965" y="0"/>
                </a:lnTo>
                <a:lnTo>
                  <a:pt x="192881" y="0"/>
                </a:lnTo>
                <a:lnTo>
                  <a:pt x="192881" y="1016035"/>
                </a:lnTo>
                <a:lnTo>
                  <a:pt x="128915" y="1080000"/>
                </a:lnTo>
                <a:lnTo>
                  <a:pt x="0" y="1080000"/>
                </a:lnTo>
                <a:lnTo>
                  <a:pt x="0" y="63964"/>
                </a:lnTo>
                <a:close/>
              </a:path>
            </a:pathLst>
          </a:custGeom>
          <a:ln w="19050">
            <a:solidFill>
              <a:srgbClr val="000000"/>
            </a:solidFill>
          </a:ln>
        </p:spPr>
        <p:txBody>
          <a:bodyPr wrap="square" lIns="0" tIns="0" rIns="0" bIns="0" rtlCol="0"/>
          <a:p/>
        </p:txBody>
      </p:sp>
      <p:sp>
        <p:nvSpPr>
          <p:cNvPr id="321" name="object 88"/>
          <p:cNvSpPr/>
          <p:nvPr/>
        </p:nvSpPr>
        <p:spPr>
          <a:xfrm>
            <a:off x="4176914" y="2583280"/>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322" name="object 89"/>
          <p:cNvSpPr/>
          <p:nvPr/>
        </p:nvSpPr>
        <p:spPr>
          <a:xfrm>
            <a:off x="4305830" y="2644070"/>
            <a:ext cx="0" cy="1016635"/>
          </a:xfrm>
          <a:custGeom>
            <a:avLst/>
            <a:gdLst/>
            <a:ahLst/>
            <a:cxnLst/>
            <a:rect l="l" t="t" r="r" b="b"/>
            <a:pathLst>
              <a:path h="1016635">
                <a:moveTo>
                  <a:pt x="0" y="0"/>
                </a:moveTo>
                <a:lnTo>
                  <a:pt x="0" y="1016035"/>
                </a:lnTo>
              </a:path>
            </a:pathLst>
          </a:custGeom>
          <a:ln w="19050">
            <a:solidFill>
              <a:srgbClr val="000000"/>
            </a:solidFill>
          </a:ln>
        </p:spPr>
        <p:txBody>
          <a:bodyPr wrap="square" lIns="0" tIns="0" rIns="0" bIns="0" rtlCol="0"/>
          <a:p/>
        </p:txBody>
      </p:sp>
      <p:sp>
        <p:nvSpPr>
          <p:cNvPr id="323" name="object 90"/>
          <p:cNvSpPr/>
          <p:nvPr/>
        </p:nvSpPr>
        <p:spPr>
          <a:xfrm>
            <a:off x="3919044" y="2779071"/>
            <a:ext cx="129539" cy="746125"/>
          </a:xfrm>
          <a:custGeom>
            <a:avLst/>
            <a:gdLst/>
            <a:ahLst/>
            <a:cxnLst/>
            <a:rect l="l" t="t" r="r" b="b"/>
            <a:pathLst>
              <a:path w="129539" h="746125">
                <a:moveTo>
                  <a:pt x="0" y="0"/>
                </a:moveTo>
                <a:lnTo>
                  <a:pt x="128916" y="0"/>
                </a:lnTo>
                <a:lnTo>
                  <a:pt x="128916" y="746034"/>
                </a:lnTo>
                <a:lnTo>
                  <a:pt x="0" y="746034"/>
                </a:lnTo>
                <a:lnTo>
                  <a:pt x="0" y="0"/>
                </a:lnTo>
                <a:close/>
              </a:path>
            </a:pathLst>
          </a:custGeom>
          <a:solidFill>
            <a:srgbClr val="DEEDFB"/>
          </a:solidFill>
        </p:spPr>
        <p:txBody>
          <a:bodyPr wrap="square" lIns="0" tIns="0" rIns="0" bIns="0" rtlCol="0"/>
          <a:p/>
        </p:txBody>
      </p:sp>
      <p:sp>
        <p:nvSpPr>
          <p:cNvPr id="324" name="object 91"/>
          <p:cNvSpPr/>
          <p:nvPr/>
        </p:nvSpPr>
        <p:spPr>
          <a:xfrm>
            <a:off x="4047960" y="2715106"/>
            <a:ext cx="64135" cy="810260"/>
          </a:xfrm>
          <a:custGeom>
            <a:avLst/>
            <a:gdLst/>
            <a:ahLst/>
            <a:cxnLst/>
            <a:rect l="l" t="t" r="r" b="b"/>
            <a:pathLst>
              <a:path w="64135" h="810260">
                <a:moveTo>
                  <a:pt x="63964" y="0"/>
                </a:moveTo>
                <a:lnTo>
                  <a:pt x="0" y="63964"/>
                </a:lnTo>
                <a:lnTo>
                  <a:pt x="0" y="809999"/>
                </a:lnTo>
                <a:lnTo>
                  <a:pt x="63964" y="746034"/>
                </a:lnTo>
                <a:lnTo>
                  <a:pt x="63964" y="0"/>
                </a:lnTo>
                <a:close/>
              </a:path>
            </a:pathLst>
          </a:custGeom>
          <a:solidFill>
            <a:srgbClr val="B2BFCA"/>
          </a:solidFill>
        </p:spPr>
        <p:txBody>
          <a:bodyPr wrap="square" lIns="0" tIns="0" rIns="0" bIns="0" rtlCol="0"/>
          <a:p/>
        </p:txBody>
      </p:sp>
      <p:sp>
        <p:nvSpPr>
          <p:cNvPr id="325" name="object 92"/>
          <p:cNvSpPr/>
          <p:nvPr/>
        </p:nvSpPr>
        <p:spPr>
          <a:xfrm>
            <a:off x="3919044" y="2715106"/>
            <a:ext cx="193040" cy="64135"/>
          </a:xfrm>
          <a:custGeom>
            <a:avLst/>
            <a:gdLst/>
            <a:ahLst/>
            <a:cxnLst/>
            <a:rect l="l" t="t" r="r" b="b"/>
            <a:pathLst>
              <a:path w="193039" h="64135">
                <a:moveTo>
                  <a:pt x="192881" y="0"/>
                </a:moveTo>
                <a:lnTo>
                  <a:pt x="63964" y="0"/>
                </a:lnTo>
                <a:lnTo>
                  <a:pt x="0" y="63964"/>
                </a:lnTo>
                <a:lnTo>
                  <a:pt x="128916" y="63964"/>
                </a:lnTo>
                <a:lnTo>
                  <a:pt x="192881" y="0"/>
                </a:lnTo>
                <a:close/>
              </a:path>
            </a:pathLst>
          </a:custGeom>
          <a:solidFill>
            <a:srgbClr val="E4F1FC"/>
          </a:solidFill>
        </p:spPr>
        <p:txBody>
          <a:bodyPr wrap="square" lIns="0" tIns="0" rIns="0" bIns="0" rtlCol="0"/>
          <a:p/>
        </p:txBody>
      </p:sp>
      <p:sp>
        <p:nvSpPr>
          <p:cNvPr id="326" name="object 93"/>
          <p:cNvSpPr/>
          <p:nvPr/>
        </p:nvSpPr>
        <p:spPr>
          <a:xfrm>
            <a:off x="3919044" y="2715106"/>
            <a:ext cx="193040" cy="810260"/>
          </a:xfrm>
          <a:custGeom>
            <a:avLst/>
            <a:gdLst/>
            <a:ahLst/>
            <a:cxnLst/>
            <a:rect l="l" t="t" r="r" b="b"/>
            <a:pathLst>
              <a:path w="193039" h="810260">
                <a:moveTo>
                  <a:pt x="0" y="63964"/>
                </a:moveTo>
                <a:lnTo>
                  <a:pt x="63964" y="0"/>
                </a:lnTo>
                <a:lnTo>
                  <a:pt x="192881" y="0"/>
                </a:lnTo>
                <a:lnTo>
                  <a:pt x="192881" y="746035"/>
                </a:lnTo>
                <a:lnTo>
                  <a:pt x="128916" y="810000"/>
                </a:lnTo>
                <a:lnTo>
                  <a:pt x="0" y="810000"/>
                </a:lnTo>
                <a:lnTo>
                  <a:pt x="0" y="63964"/>
                </a:lnTo>
                <a:close/>
              </a:path>
            </a:pathLst>
          </a:custGeom>
          <a:ln w="19050">
            <a:solidFill>
              <a:srgbClr val="000000"/>
            </a:solidFill>
          </a:ln>
        </p:spPr>
        <p:txBody>
          <a:bodyPr wrap="square" lIns="0" tIns="0" rIns="0" bIns="0" rtlCol="0"/>
          <a:p/>
        </p:txBody>
      </p:sp>
      <p:sp>
        <p:nvSpPr>
          <p:cNvPr id="327" name="object 94"/>
          <p:cNvSpPr/>
          <p:nvPr/>
        </p:nvSpPr>
        <p:spPr>
          <a:xfrm>
            <a:off x="3919044" y="2718281"/>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328" name="object 95"/>
          <p:cNvSpPr/>
          <p:nvPr/>
        </p:nvSpPr>
        <p:spPr>
          <a:xfrm>
            <a:off x="4047960" y="2779070"/>
            <a:ext cx="0" cy="746125"/>
          </a:xfrm>
          <a:custGeom>
            <a:avLst/>
            <a:gdLst/>
            <a:ahLst/>
            <a:cxnLst/>
            <a:rect l="l" t="t" r="r" b="b"/>
            <a:pathLst>
              <a:path h="746125">
                <a:moveTo>
                  <a:pt x="0" y="0"/>
                </a:moveTo>
                <a:lnTo>
                  <a:pt x="0" y="746035"/>
                </a:lnTo>
              </a:path>
            </a:pathLst>
          </a:custGeom>
          <a:ln w="19050">
            <a:solidFill>
              <a:srgbClr val="000000"/>
            </a:solidFill>
          </a:ln>
        </p:spPr>
        <p:txBody>
          <a:bodyPr wrap="square" lIns="0" tIns="0" rIns="0" bIns="0" rtlCol="0"/>
          <a:p/>
        </p:txBody>
      </p:sp>
      <p:sp>
        <p:nvSpPr>
          <p:cNvPr id="329" name="object 96"/>
          <p:cNvSpPr/>
          <p:nvPr/>
        </p:nvSpPr>
        <p:spPr>
          <a:xfrm>
            <a:off x="4434785" y="2846570"/>
            <a:ext cx="129539" cy="611505"/>
          </a:xfrm>
          <a:custGeom>
            <a:avLst/>
            <a:gdLst/>
            <a:ahLst/>
            <a:cxnLst/>
            <a:rect l="l" t="t" r="r" b="b"/>
            <a:pathLst>
              <a:path w="129539" h="611505">
                <a:moveTo>
                  <a:pt x="0" y="0"/>
                </a:moveTo>
                <a:lnTo>
                  <a:pt x="128915" y="0"/>
                </a:lnTo>
                <a:lnTo>
                  <a:pt x="128915" y="611035"/>
                </a:lnTo>
                <a:lnTo>
                  <a:pt x="0" y="611035"/>
                </a:lnTo>
                <a:lnTo>
                  <a:pt x="0" y="0"/>
                </a:lnTo>
                <a:close/>
              </a:path>
            </a:pathLst>
          </a:custGeom>
          <a:solidFill>
            <a:srgbClr val="9DC8F3"/>
          </a:solidFill>
        </p:spPr>
        <p:txBody>
          <a:bodyPr wrap="square" lIns="0" tIns="0" rIns="0" bIns="0" rtlCol="0"/>
          <a:p/>
        </p:txBody>
      </p:sp>
      <p:sp>
        <p:nvSpPr>
          <p:cNvPr id="330" name="object 97"/>
          <p:cNvSpPr/>
          <p:nvPr/>
        </p:nvSpPr>
        <p:spPr>
          <a:xfrm>
            <a:off x="4563700" y="2782605"/>
            <a:ext cx="64135" cy="675005"/>
          </a:xfrm>
          <a:custGeom>
            <a:avLst/>
            <a:gdLst/>
            <a:ahLst/>
            <a:cxnLst/>
            <a:rect l="l" t="t" r="r" b="b"/>
            <a:pathLst>
              <a:path w="64135" h="675005">
                <a:moveTo>
                  <a:pt x="63964" y="0"/>
                </a:moveTo>
                <a:lnTo>
                  <a:pt x="0" y="63964"/>
                </a:lnTo>
                <a:lnTo>
                  <a:pt x="0" y="674999"/>
                </a:lnTo>
                <a:lnTo>
                  <a:pt x="63964" y="611035"/>
                </a:lnTo>
                <a:lnTo>
                  <a:pt x="63964" y="0"/>
                </a:lnTo>
                <a:close/>
              </a:path>
            </a:pathLst>
          </a:custGeom>
          <a:solidFill>
            <a:srgbClr val="7EA1C3"/>
          </a:solidFill>
        </p:spPr>
        <p:txBody>
          <a:bodyPr wrap="square" lIns="0" tIns="0" rIns="0" bIns="0" rtlCol="0"/>
          <a:p/>
        </p:txBody>
      </p:sp>
      <p:sp>
        <p:nvSpPr>
          <p:cNvPr id="331" name="object 98"/>
          <p:cNvSpPr/>
          <p:nvPr/>
        </p:nvSpPr>
        <p:spPr>
          <a:xfrm>
            <a:off x="4434785" y="2782605"/>
            <a:ext cx="193040" cy="64135"/>
          </a:xfrm>
          <a:custGeom>
            <a:avLst/>
            <a:gdLst/>
            <a:ahLst/>
            <a:cxnLst/>
            <a:rect l="l" t="t" r="r" b="b"/>
            <a:pathLst>
              <a:path w="193039" h="64135">
                <a:moveTo>
                  <a:pt x="192879" y="0"/>
                </a:moveTo>
                <a:lnTo>
                  <a:pt x="63964" y="0"/>
                </a:lnTo>
                <a:lnTo>
                  <a:pt x="0" y="63964"/>
                </a:lnTo>
                <a:lnTo>
                  <a:pt x="128915" y="63964"/>
                </a:lnTo>
                <a:lnTo>
                  <a:pt x="192879" y="0"/>
                </a:lnTo>
                <a:close/>
              </a:path>
            </a:pathLst>
          </a:custGeom>
          <a:solidFill>
            <a:srgbClr val="B0D3F5"/>
          </a:solidFill>
        </p:spPr>
        <p:txBody>
          <a:bodyPr wrap="square" lIns="0" tIns="0" rIns="0" bIns="0" rtlCol="0"/>
          <a:p/>
        </p:txBody>
      </p:sp>
      <p:sp>
        <p:nvSpPr>
          <p:cNvPr id="332" name="object 99"/>
          <p:cNvSpPr/>
          <p:nvPr/>
        </p:nvSpPr>
        <p:spPr>
          <a:xfrm>
            <a:off x="4434785" y="2782605"/>
            <a:ext cx="193040" cy="675005"/>
          </a:xfrm>
          <a:custGeom>
            <a:avLst/>
            <a:gdLst/>
            <a:ahLst/>
            <a:cxnLst/>
            <a:rect l="l" t="t" r="r" b="b"/>
            <a:pathLst>
              <a:path w="193039" h="675005">
                <a:moveTo>
                  <a:pt x="0" y="63964"/>
                </a:moveTo>
                <a:lnTo>
                  <a:pt x="63964" y="0"/>
                </a:lnTo>
                <a:lnTo>
                  <a:pt x="192881" y="0"/>
                </a:lnTo>
                <a:lnTo>
                  <a:pt x="192881" y="611035"/>
                </a:lnTo>
                <a:lnTo>
                  <a:pt x="128916" y="675000"/>
                </a:lnTo>
                <a:lnTo>
                  <a:pt x="0" y="675000"/>
                </a:lnTo>
                <a:lnTo>
                  <a:pt x="0" y="63964"/>
                </a:lnTo>
                <a:close/>
              </a:path>
            </a:pathLst>
          </a:custGeom>
          <a:ln w="19050">
            <a:solidFill>
              <a:srgbClr val="000000"/>
            </a:solidFill>
          </a:ln>
        </p:spPr>
        <p:txBody>
          <a:bodyPr wrap="square" lIns="0" tIns="0" rIns="0" bIns="0" rtlCol="0"/>
          <a:p/>
        </p:txBody>
      </p:sp>
      <p:sp>
        <p:nvSpPr>
          <p:cNvPr id="333" name="object 100"/>
          <p:cNvSpPr/>
          <p:nvPr/>
        </p:nvSpPr>
        <p:spPr>
          <a:xfrm>
            <a:off x="4434785" y="2785780"/>
            <a:ext cx="193040" cy="64135"/>
          </a:xfrm>
          <a:custGeom>
            <a:avLst/>
            <a:gdLst/>
            <a:ahLst/>
            <a:cxnLst/>
            <a:rect l="l" t="t" r="r" b="b"/>
            <a:pathLst>
              <a:path w="193039" h="64135">
                <a:moveTo>
                  <a:pt x="0" y="63964"/>
                </a:moveTo>
                <a:lnTo>
                  <a:pt x="128916" y="63964"/>
                </a:lnTo>
                <a:lnTo>
                  <a:pt x="192881" y="0"/>
                </a:lnTo>
              </a:path>
            </a:pathLst>
          </a:custGeom>
          <a:ln w="19050">
            <a:solidFill>
              <a:srgbClr val="000000"/>
            </a:solidFill>
          </a:ln>
        </p:spPr>
        <p:txBody>
          <a:bodyPr wrap="square" lIns="0" tIns="0" rIns="0" bIns="0" rtlCol="0"/>
          <a:p/>
        </p:txBody>
      </p:sp>
      <p:sp>
        <p:nvSpPr>
          <p:cNvPr id="334" name="object 101"/>
          <p:cNvSpPr/>
          <p:nvPr/>
        </p:nvSpPr>
        <p:spPr>
          <a:xfrm>
            <a:off x="4563701" y="2846570"/>
            <a:ext cx="0" cy="611505"/>
          </a:xfrm>
          <a:custGeom>
            <a:avLst/>
            <a:gdLst/>
            <a:ahLst/>
            <a:cxnLst/>
            <a:rect l="l" t="t" r="r" b="b"/>
            <a:pathLst>
              <a:path h="611505">
                <a:moveTo>
                  <a:pt x="0" y="0"/>
                </a:moveTo>
                <a:lnTo>
                  <a:pt x="0" y="611035"/>
                </a:lnTo>
              </a:path>
            </a:pathLst>
          </a:custGeom>
          <a:ln w="19050">
            <a:solidFill>
              <a:srgbClr val="000000"/>
            </a:solidFill>
          </a:ln>
        </p:spPr>
        <p:txBody>
          <a:bodyPr wrap="square" lIns="0" tIns="0" rIns="0" bIns="0" rtlCol="0"/>
          <a:p/>
        </p:txBody>
      </p:sp>
      <p:sp>
        <p:nvSpPr>
          <p:cNvPr id="335" name="object 102"/>
          <p:cNvSpPr/>
          <p:nvPr/>
        </p:nvSpPr>
        <p:spPr>
          <a:xfrm>
            <a:off x="3661176" y="2914070"/>
            <a:ext cx="129539" cy="476250"/>
          </a:xfrm>
          <a:custGeom>
            <a:avLst/>
            <a:gdLst/>
            <a:ahLst/>
            <a:cxnLst/>
            <a:rect l="l" t="t" r="r" b="b"/>
            <a:pathLst>
              <a:path w="129539" h="476250">
                <a:moveTo>
                  <a:pt x="0" y="0"/>
                </a:moveTo>
                <a:lnTo>
                  <a:pt x="128915" y="0"/>
                </a:lnTo>
                <a:lnTo>
                  <a:pt x="128915" y="476035"/>
                </a:lnTo>
                <a:lnTo>
                  <a:pt x="0" y="476035"/>
                </a:lnTo>
                <a:lnTo>
                  <a:pt x="0" y="0"/>
                </a:lnTo>
                <a:close/>
              </a:path>
            </a:pathLst>
          </a:custGeom>
          <a:solidFill>
            <a:srgbClr val="E4E6EA"/>
          </a:solidFill>
        </p:spPr>
        <p:txBody>
          <a:bodyPr wrap="square" lIns="0" tIns="0" rIns="0" bIns="0" rtlCol="0"/>
          <a:p/>
        </p:txBody>
      </p:sp>
      <p:sp>
        <p:nvSpPr>
          <p:cNvPr id="336" name="object 103"/>
          <p:cNvSpPr/>
          <p:nvPr/>
        </p:nvSpPr>
        <p:spPr>
          <a:xfrm>
            <a:off x="3790091" y="2850105"/>
            <a:ext cx="64135" cy="540385"/>
          </a:xfrm>
          <a:custGeom>
            <a:avLst/>
            <a:gdLst/>
            <a:ahLst/>
            <a:cxnLst/>
            <a:rect l="l" t="t" r="r" b="b"/>
            <a:pathLst>
              <a:path w="64135" h="540385">
                <a:moveTo>
                  <a:pt x="63966" y="0"/>
                </a:moveTo>
                <a:lnTo>
                  <a:pt x="0" y="63964"/>
                </a:lnTo>
                <a:lnTo>
                  <a:pt x="0" y="540000"/>
                </a:lnTo>
                <a:lnTo>
                  <a:pt x="63966" y="476035"/>
                </a:lnTo>
                <a:lnTo>
                  <a:pt x="63966" y="0"/>
                </a:lnTo>
                <a:close/>
              </a:path>
            </a:pathLst>
          </a:custGeom>
          <a:solidFill>
            <a:srgbClr val="B7B9BC"/>
          </a:solidFill>
        </p:spPr>
        <p:txBody>
          <a:bodyPr wrap="square" lIns="0" tIns="0" rIns="0" bIns="0" rtlCol="0"/>
          <a:p/>
        </p:txBody>
      </p:sp>
      <p:sp>
        <p:nvSpPr>
          <p:cNvPr id="337" name="object 104"/>
          <p:cNvSpPr/>
          <p:nvPr/>
        </p:nvSpPr>
        <p:spPr>
          <a:xfrm>
            <a:off x="3661176" y="2850105"/>
            <a:ext cx="193040" cy="64135"/>
          </a:xfrm>
          <a:custGeom>
            <a:avLst/>
            <a:gdLst/>
            <a:ahLst/>
            <a:cxnLst/>
            <a:rect l="l" t="t" r="r" b="b"/>
            <a:pathLst>
              <a:path w="193039" h="64135">
                <a:moveTo>
                  <a:pt x="192881" y="0"/>
                </a:moveTo>
                <a:lnTo>
                  <a:pt x="63964" y="0"/>
                </a:lnTo>
                <a:lnTo>
                  <a:pt x="0" y="63964"/>
                </a:lnTo>
                <a:lnTo>
                  <a:pt x="128915" y="63964"/>
                </a:lnTo>
                <a:lnTo>
                  <a:pt x="192881" y="0"/>
                </a:lnTo>
                <a:close/>
              </a:path>
            </a:pathLst>
          </a:custGeom>
          <a:solidFill>
            <a:srgbClr val="E9EBEE"/>
          </a:solidFill>
        </p:spPr>
        <p:txBody>
          <a:bodyPr wrap="square" lIns="0" tIns="0" rIns="0" bIns="0" rtlCol="0"/>
          <a:p/>
        </p:txBody>
      </p:sp>
      <p:sp>
        <p:nvSpPr>
          <p:cNvPr id="338" name="object 105"/>
          <p:cNvSpPr/>
          <p:nvPr/>
        </p:nvSpPr>
        <p:spPr>
          <a:xfrm>
            <a:off x="3661176" y="2850105"/>
            <a:ext cx="193040" cy="540385"/>
          </a:xfrm>
          <a:custGeom>
            <a:avLst/>
            <a:gdLst/>
            <a:ahLst/>
            <a:cxnLst/>
            <a:rect l="l" t="t" r="r" b="b"/>
            <a:pathLst>
              <a:path w="193039" h="540385">
                <a:moveTo>
                  <a:pt x="0" y="63964"/>
                </a:moveTo>
                <a:lnTo>
                  <a:pt x="63965" y="0"/>
                </a:lnTo>
                <a:lnTo>
                  <a:pt x="192881" y="0"/>
                </a:lnTo>
                <a:lnTo>
                  <a:pt x="192881" y="476035"/>
                </a:lnTo>
                <a:lnTo>
                  <a:pt x="128915" y="540000"/>
                </a:lnTo>
                <a:lnTo>
                  <a:pt x="0" y="540000"/>
                </a:lnTo>
                <a:lnTo>
                  <a:pt x="0" y="63964"/>
                </a:lnTo>
                <a:close/>
              </a:path>
            </a:pathLst>
          </a:custGeom>
          <a:ln w="19050">
            <a:solidFill>
              <a:srgbClr val="000000"/>
            </a:solidFill>
          </a:ln>
        </p:spPr>
        <p:txBody>
          <a:bodyPr wrap="square" lIns="0" tIns="0" rIns="0" bIns="0" rtlCol="0"/>
          <a:p/>
        </p:txBody>
      </p:sp>
      <p:sp>
        <p:nvSpPr>
          <p:cNvPr id="339" name="object 106"/>
          <p:cNvSpPr/>
          <p:nvPr/>
        </p:nvSpPr>
        <p:spPr>
          <a:xfrm>
            <a:off x="3661176" y="2853280"/>
            <a:ext cx="193040" cy="64135"/>
          </a:xfrm>
          <a:custGeom>
            <a:avLst/>
            <a:gdLst/>
            <a:ahLst/>
            <a:cxnLst/>
            <a:rect l="l" t="t" r="r" b="b"/>
            <a:pathLst>
              <a:path w="193039" h="64135">
                <a:moveTo>
                  <a:pt x="0" y="63964"/>
                </a:moveTo>
                <a:lnTo>
                  <a:pt x="128915" y="63964"/>
                </a:lnTo>
                <a:lnTo>
                  <a:pt x="192881" y="0"/>
                </a:lnTo>
              </a:path>
            </a:pathLst>
          </a:custGeom>
          <a:ln w="19050">
            <a:solidFill>
              <a:srgbClr val="000000"/>
            </a:solidFill>
          </a:ln>
        </p:spPr>
        <p:txBody>
          <a:bodyPr wrap="square" lIns="0" tIns="0" rIns="0" bIns="0" rtlCol="0"/>
          <a:p/>
        </p:txBody>
      </p:sp>
      <p:sp>
        <p:nvSpPr>
          <p:cNvPr id="340" name="object 107"/>
          <p:cNvSpPr/>
          <p:nvPr/>
        </p:nvSpPr>
        <p:spPr>
          <a:xfrm>
            <a:off x="3790092" y="2914071"/>
            <a:ext cx="0" cy="476250"/>
          </a:xfrm>
          <a:custGeom>
            <a:avLst/>
            <a:gdLst/>
            <a:ahLst/>
            <a:cxnLst/>
            <a:rect l="l" t="t" r="r" b="b"/>
            <a:pathLst>
              <a:path h="476250">
                <a:moveTo>
                  <a:pt x="0" y="0"/>
                </a:moveTo>
                <a:lnTo>
                  <a:pt x="0" y="476035"/>
                </a:lnTo>
              </a:path>
            </a:pathLst>
          </a:custGeom>
          <a:ln w="19050">
            <a:solidFill>
              <a:srgbClr val="000000"/>
            </a:solidFill>
          </a:ln>
        </p:spPr>
        <p:txBody>
          <a:bodyPr wrap="square" lIns="0" tIns="0" rIns="0" bIns="0" rtlCol="0"/>
          <a:p/>
        </p:txBody>
      </p:sp>
      <p:sp>
        <p:nvSpPr>
          <p:cNvPr id="341" name="object 108"/>
          <p:cNvSpPr/>
          <p:nvPr/>
        </p:nvSpPr>
        <p:spPr>
          <a:xfrm>
            <a:off x="2683967" y="3057210"/>
            <a:ext cx="479425" cy="31750"/>
          </a:xfrm>
          <a:custGeom>
            <a:avLst/>
            <a:gdLst/>
            <a:ahLst/>
            <a:cxnLst/>
            <a:rect l="l" t="t" r="r" b="b"/>
            <a:pathLst>
              <a:path w="479425" h="31750">
                <a:moveTo>
                  <a:pt x="478809" y="0"/>
                </a:moveTo>
                <a:lnTo>
                  <a:pt x="432617" y="18572"/>
                </a:lnTo>
                <a:lnTo>
                  <a:pt x="380793" y="25379"/>
                </a:lnTo>
                <a:lnTo>
                  <a:pt x="315074" y="29844"/>
                </a:lnTo>
                <a:lnTo>
                  <a:pt x="239404" y="31447"/>
                </a:lnTo>
                <a:lnTo>
                  <a:pt x="163734" y="29844"/>
                </a:lnTo>
                <a:lnTo>
                  <a:pt x="98015" y="25379"/>
                </a:lnTo>
                <a:lnTo>
                  <a:pt x="46191" y="18572"/>
                </a:lnTo>
                <a:lnTo>
                  <a:pt x="12204" y="9939"/>
                </a:lnTo>
                <a:lnTo>
                  <a:pt x="0" y="0"/>
                </a:lnTo>
              </a:path>
            </a:pathLst>
          </a:custGeom>
          <a:ln w="19050">
            <a:solidFill>
              <a:srgbClr val="000000"/>
            </a:solidFill>
          </a:ln>
        </p:spPr>
        <p:txBody>
          <a:bodyPr wrap="square" lIns="0" tIns="0" rIns="0" bIns="0" rtlCol="0"/>
          <a:p/>
        </p:txBody>
      </p:sp>
      <p:sp>
        <p:nvSpPr>
          <p:cNvPr id="342" name="object 109"/>
          <p:cNvSpPr/>
          <p:nvPr/>
        </p:nvSpPr>
        <p:spPr>
          <a:xfrm>
            <a:off x="2683967" y="3025763"/>
            <a:ext cx="479425" cy="189230"/>
          </a:xfrm>
          <a:custGeom>
            <a:avLst/>
            <a:gdLst/>
            <a:ahLst/>
            <a:cxnLst/>
            <a:rect l="l" t="t" r="r" b="b"/>
            <a:pathLst>
              <a:path w="479425" h="189230">
                <a:moveTo>
                  <a:pt x="0" y="31447"/>
                </a:moveTo>
                <a:lnTo>
                  <a:pt x="46191" y="12874"/>
                </a:lnTo>
                <a:lnTo>
                  <a:pt x="98015" y="6067"/>
                </a:lnTo>
                <a:lnTo>
                  <a:pt x="163734" y="1603"/>
                </a:lnTo>
                <a:lnTo>
                  <a:pt x="239404" y="0"/>
                </a:lnTo>
                <a:lnTo>
                  <a:pt x="315074" y="1603"/>
                </a:lnTo>
                <a:lnTo>
                  <a:pt x="380793" y="6067"/>
                </a:lnTo>
                <a:lnTo>
                  <a:pt x="432617" y="12874"/>
                </a:lnTo>
                <a:lnTo>
                  <a:pt x="466604" y="21507"/>
                </a:lnTo>
                <a:lnTo>
                  <a:pt x="478809" y="31447"/>
                </a:lnTo>
                <a:lnTo>
                  <a:pt x="478809" y="157236"/>
                </a:lnTo>
                <a:lnTo>
                  <a:pt x="432617" y="175809"/>
                </a:lnTo>
                <a:lnTo>
                  <a:pt x="380793" y="182616"/>
                </a:lnTo>
                <a:lnTo>
                  <a:pt x="315074" y="187080"/>
                </a:lnTo>
                <a:lnTo>
                  <a:pt x="239404" y="188684"/>
                </a:lnTo>
                <a:lnTo>
                  <a:pt x="163734" y="187080"/>
                </a:lnTo>
                <a:lnTo>
                  <a:pt x="98015" y="182616"/>
                </a:lnTo>
                <a:lnTo>
                  <a:pt x="46191" y="175809"/>
                </a:lnTo>
                <a:lnTo>
                  <a:pt x="12204" y="167176"/>
                </a:lnTo>
                <a:lnTo>
                  <a:pt x="0" y="157236"/>
                </a:lnTo>
                <a:lnTo>
                  <a:pt x="0" y="31447"/>
                </a:lnTo>
                <a:close/>
              </a:path>
            </a:pathLst>
          </a:custGeom>
          <a:ln w="19050">
            <a:solidFill>
              <a:srgbClr val="000000"/>
            </a:solidFill>
          </a:ln>
        </p:spPr>
        <p:txBody>
          <a:bodyPr wrap="square" lIns="0" tIns="0" rIns="0" bIns="0" rtlCol="0"/>
          <a:p/>
        </p:txBody>
      </p:sp>
      <p:sp>
        <p:nvSpPr>
          <p:cNvPr id="343" name="object 110"/>
          <p:cNvSpPr/>
          <p:nvPr/>
        </p:nvSpPr>
        <p:spPr>
          <a:xfrm>
            <a:off x="6121228" y="2916110"/>
            <a:ext cx="77470" cy="408305"/>
          </a:xfrm>
          <a:custGeom>
            <a:avLst/>
            <a:gdLst/>
            <a:ahLst/>
            <a:cxnLst/>
            <a:rect l="l" t="t" r="r" b="b"/>
            <a:pathLst>
              <a:path w="77470" h="408305">
                <a:moveTo>
                  <a:pt x="77203" y="0"/>
                </a:moveTo>
                <a:lnTo>
                  <a:pt x="0" y="77204"/>
                </a:lnTo>
                <a:lnTo>
                  <a:pt x="0" y="407991"/>
                </a:lnTo>
                <a:lnTo>
                  <a:pt x="77203" y="330788"/>
                </a:lnTo>
                <a:lnTo>
                  <a:pt x="77203" y="0"/>
                </a:lnTo>
                <a:close/>
              </a:path>
            </a:pathLst>
          </a:custGeom>
          <a:solidFill>
            <a:srgbClr val="CAB8AC"/>
          </a:solidFill>
        </p:spPr>
        <p:txBody>
          <a:bodyPr wrap="square" lIns="0" tIns="0" rIns="0" bIns="0" rtlCol="0"/>
          <a:p/>
        </p:txBody>
      </p:sp>
      <p:sp>
        <p:nvSpPr>
          <p:cNvPr id="344" name="object 111"/>
          <p:cNvSpPr/>
          <p:nvPr/>
        </p:nvSpPr>
        <p:spPr>
          <a:xfrm>
            <a:off x="5033674" y="2916110"/>
            <a:ext cx="1165225" cy="77470"/>
          </a:xfrm>
          <a:custGeom>
            <a:avLst/>
            <a:gdLst/>
            <a:ahLst/>
            <a:cxnLst/>
            <a:rect l="l" t="t" r="r" b="b"/>
            <a:pathLst>
              <a:path w="1165225" h="77469">
                <a:moveTo>
                  <a:pt x="1164757" y="0"/>
                </a:moveTo>
                <a:lnTo>
                  <a:pt x="77203" y="0"/>
                </a:lnTo>
                <a:lnTo>
                  <a:pt x="0" y="77204"/>
                </a:lnTo>
                <a:lnTo>
                  <a:pt x="1087554" y="77204"/>
                </a:lnTo>
                <a:lnTo>
                  <a:pt x="1164757" y="0"/>
                </a:lnTo>
                <a:close/>
              </a:path>
            </a:pathLst>
          </a:custGeom>
          <a:solidFill>
            <a:srgbClr val="FCEADE"/>
          </a:solidFill>
        </p:spPr>
        <p:txBody>
          <a:bodyPr wrap="square" lIns="0" tIns="0" rIns="0" bIns="0" rtlCol="0"/>
          <a:p/>
        </p:txBody>
      </p:sp>
      <p:sp>
        <p:nvSpPr>
          <p:cNvPr id="345" name="object 112"/>
          <p:cNvSpPr/>
          <p:nvPr/>
        </p:nvSpPr>
        <p:spPr>
          <a:xfrm>
            <a:off x="5033674" y="2916110"/>
            <a:ext cx="1165225" cy="408305"/>
          </a:xfrm>
          <a:custGeom>
            <a:avLst/>
            <a:gdLst/>
            <a:ahLst/>
            <a:cxnLst/>
            <a:rect l="l" t="t" r="r" b="b"/>
            <a:pathLst>
              <a:path w="1165225" h="408305">
                <a:moveTo>
                  <a:pt x="0" y="77203"/>
                </a:moveTo>
                <a:lnTo>
                  <a:pt x="77203" y="0"/>
                </a:lnTo>
                <a:lnTo>
                  <a:pt x="1164758" y="0"/>
                </a:lnTo>
                <a:lnTo>
                  <a:pt x="1164758" y="330787"/>
                </a:lnTo>
                <a:lnTo>
                  <a:pt x="1087555" y="407991"/>
                </a:lnTo>
                <a:lnTo>
                  <a:pt x="0" y="407991"/>
                </a:lnTo>
                <a:lnTo>
                  <a:pt x="0" y="77203"/>
                </a:lnTo>
                <a:close/>
              </a:path>
            </a:pathLst>
          </a:custGeom>
          <a:ln w="19050">
            <a:solidFill>
              <a:srgbClr val="000000"/>
            </a:solidFill>
          </a:ln>
        </p:spPr>
        <p:txBody>
          <a:bodyPr wrap="square" lIns="0" tIns="0" rIns="0" bIns="0" rtlCol="0"/>
          <a:p/>
        </p:txBody>
      </p:sp>
      <p:sp>
        <p:nvSpPr>
          <p:cNvPr id="346" name="object 113"/>
          <p:cNvSpPr/>
          <p:nvPr/>
        </p:nvSpPr>
        <p:spPr>
          <a:xfrm>
            <a:off x="5033674" y="2914205"/>
            <a:ext cx="1165225" cy="77470"/>
          </a:xfrm>
          <a:custGeom>
            <a:avLst/>
            <a:gdLst/>
            <a:ahLst/>
            <a:cxnLst/>
            <a:rect l="l" t="t" r="r" b="b"/>
            <a:pathLst>
              <a:path w="1165225" h="77469">
                <a:moveTo>
                  <a:pt x="0" y="77203"/>
                </a:moveTo>
                <a:lnTo>
                  <a:pt x="1087555" y="77203"/>
                </a:lnTo>
                <a:lnTo>
                  <a:pt x="1164758" y="0"/>
                </a:lnTo>
              </a:path>
            </a:pathLst>
          </a:custGeom>
          <a:ln w="19050">
            <a:solidFill>
              <a:srgbClr val="000000"/>
            </a:solidFill>
          </a:ln>
        </p:spPr>
        <p:txBody>
          <a:bodyPr wrap="square" lIns="0" tIns="0" rIns="0" bIns="0" rtlCol="0"/>
          <a:p/>
        </p:txBody>
      </p:sp>
      <p:sp>
        <p:nvSpPr>
          <p:cNvPr id="347" name="object 114"/>
          <p:cNvSpPr/>
          <p:nvPr/>
        </p:nvSpPr>
        <p:spPr>
          <a:xfrm>
            <a:off x="6121229" y="2993314"/>
            <a:ext cx="0" cy="330835"/>
          </a:xfrm>
          <a:custGeom>
            <a:avLst/>
            <a:gdLst/>
            <a:ahLst/>
            <a:cxnLst/>
            <a:rect l="l" t="t" r="r" b="b"/>
            <a:pathLst>
              <a:path h="330835">
                <a:moveTo>
                  <a:pt x="0" y="0"/>
                </a:moveTo>
                <a:lnTo>
                  <a:pt x="0" y="330787"/>
                </a:lnTo>
              </a:path>
            </a:pathLst>
          </a:custGeom>
          <a:ln w="19050">
            <a:solidFill>
              <a:srgbClr val="000000"/>
            </a:solidFill>
          </a:ln>
        </p:spPr>
        <p:txBody>
          <a:bodyPr wrap="square" lIns="0" tIns="0" rIns="0" bIns="0" rtlCol="0"/>
          <a:p/>
        </p:txBody>
      </p:sp>
      <p:sp>
        <p:nvSpPr>
          <p:cNvPr id="348" name="object 115"/>
          <p:cNvSpPr txBox="1"/>
          <p:nvPr/>
        </p:nvSpPr>
        <p:spPr>
          <a:xfrm>
            <a:off x="5033674" y="2993315"/>
            <a:ext cx="1078230" cy="330835"/>
          </a:xfrm>
          <a:prstGeom prst="rect">
            <a:avLst/>
          </a:prstGeom>
          <a:solidFill>
            <a:srgbClr val="FBE5D6"/>
          </a:solidFill>
        </p:spPr>
        <p:txBody>
          <a:bodyPr vert="horz" wrap="square" lIns="0" tIns="59054" rIns="0" bIns="0" rtlCol="0">
            <a:spAutoFit/>
          </a:bodyPr>
          <a:p>
            <a:pPr marL="327660">
              <a:lnSpc>
                <a:spcPct val="100000"/>
              </a:lnSpc>
              <a:spcBef>
                <a:spcPts val="465"/>
              </a:spcBef>
            </a:pPr>
            <a:r>
              <a:rPr sz="1400" spc="-35" dirty="0">
                <a:latin typeface="Trebuchet MS" panose="020B0603020202020204"/>
                <a:cs typeface="Trebuchet MS" panose="020B0603020202020204"/>
              </a:rPr>
              <a:t>lr=0.1</a:t>
            </a:r>
            <a:endParaRPr sz="1400">
              <a:latin typeface="Trebuchet MS" panose="020B0603020202020204"/>
              <a:cs typeface="Trebuchet MS" panose="020B0603020202020204"/>
            </a:endParaRPr>
          </a:p>
        </p:txBody>
      </p:sp>
      <p:sp>
        <p:nvSpPr>
          <p:cNvPr id="349" name="object 116"/>
          <p:cNvSpPr/>
          <p:nvPr/>
        </p:nvSpPr>
        <p:spPr>
          <a:xfrm>
            <a:off x="3334495" y="3008693"/>
            <a:ext cx="135255" cy="222885"/>
          </a:xfrm>
          <a:custGeom>
            <a:avLst/>
            <a:gdLst/>
            <a:ahLst/>
            <a:cxnLst/>
            <a:rect l="l" t="t" r="r" b="b"/>
            <a:pathLst>
              <a:path w="135254" h="222885">
                <a:moveTo>
                  <a:pt x="0" y="0"/>
                </a:moveTo>
                <a:lnTo>
                  <a:pt x="0" y="222826"/>
                </a:lnTo>
                <a:lnTo>
                  <a:pt x="134813" y="111413"/>
                </a:lnTo>
                <a:lnTo>
                  <a:pt x="0" y="0"/>
                </a:lnTo>
                <a:close/>
              </a:path>
            </a:pathLst>
          </a:custGeom>
          <a:solidFill>
            <a:srgbClr val="404040"/>
          </a:solidFill>
        </p:spPr>
        <p:txBody>
          <a:bodyPr wrap="square" lIns="0" tIns="0" rIns="0" bIns="0" rtlCol="0"/>
          <a:p/>
        </p:txBody>
      </p:sp>
      <p:sp>
        <p:nvSpPr>
          <p:cNvPr id="350" name="object 117"/>
          <p:cNvSpPr/>
          <p:nvPr/>
        </p:nvSpPr>
        <p:spPr>
          <a:xfrm>
            <a:off x="4737939" y="3008693"/>
            <a:ext cx="135255" cy="222885"/>
          </a:xfrm>
          <a:custGeom>
            <a:avLst/>
            <a:gdLst/>
            <a:ahLst/>
            <a:cxnLst/>
            <a:rect l="l" t="t" r="r" b="b"/>
            <a:pathLst>
              <a:path w="135254" h="222885">
                <a:moveTo>
                  <a:pt x="0" y="0"/>
                </a:moveTo>
                <a:lnTo>
                  <a:pt x="0" y="222825"/>
                </a:lnTo>
                <a:lnTo>
                  <a:pt x="134813" y="111412"/>
                </a:lnTo>
                <a:lnTo>
                  <a:pt x="0" y="0"/>
                </a:lnTo>
                <a:close/>
              </a:path>
            </a:pathLst>
          </a:custGeom>
          <a:solidFill>
            <a:srgbClr val="404040"/>
          </a:solidFill>
        </p:spPr>
        <p:txBody>
          <a:bodyPr wrap="square" lIns="0" tIns="0" rIns="0" bIns="0" rtlCol="0"/>
          <a:p/>
        </p:txBody>
      </p:sp>
      <p:sp>
        <p:nvSpPr>
          <p:cNvPr id="351" name="object 118"/>
          <p:cNvSpPr/>
          <p:nvPr/>
        </p:nvSpPr>
        <p:spPr>
          <a:xfrm>
            <a:off x="6774410" y="2916706"/>
            <a:ext cx="407034" cy="407034"/>
          </a:xfrm>
          <a:custGeom>
            <a:avLst/>
            <a:gdLst/>
            <a:ahLst/>
            <a:cxnLst/>
            <a:rect l="l" t="t" r="r" b="b"/>
            <a:pathLst>
              <a:path w="407034" h="407035">
                <a:moveTo>
                  <a:pt x="203399" y="0"/>
                </a:moveTo>
                <a:lnTo>
                  <a:pt x="156761" y="5371"/>
                </a:lnTo>
                <a:lnTo>
                  <a:pt x="113949" y="20673"/>
                </a:lnTo>
                <a:lnTo>
                  <a:pt x="76183" y="44684"/>
                </a:lnTo>
                <a:lnTo>
                  <a:pt x="44684" y="76183"/>
                </a:lnTo>
                <a:lnTo>
                  <a:pt x="20673" y="113949"/>
                </a:lnTo>
                <a:lnTo>
                  <a:pt x="5371" y="156761"/>
                </a:lnTo>
                <a:lnTo>
                  <a:pt x="0" y="203399"/>
                </a:lnTo>
                <a:lnTo>
                  <a:pt x="5371" y="250037"/>
                </a:lnTo>
                <a:lnTo>
                  <a:pt x="20673" y="292849"/>
                </a:lnTo>
                <a:lnTo>
                  <a:pt x="44684" y="330616"/>
                </a:lnTo>
                <a:lnTo>
                  <a:pt x="76183" y="362115"/>
                </a:lnTo>
                <a:lnTo>
                  <a:pt x="113949" y="386126"/>
                </a:lnTo>
                <a:lnTo>
                  <a:pt x="156761" y="401428"/>
                </a:lnTo>
                <a:lnTo>
                  <a:pt x="203399" y="406800"/>
                </a:lnTo>
                <a:lnTo>
                  <a:pt x="250037" y="401428"/>
                </a:lnTo>
                <a:lnTo>
                  <a:pt x="292849" y="386126"/>
                </a:lnTo>
                <a:lnTo>
                  <a:pt x="330616" y="362115"/>
                </a:lnTo>
                <a:lnTo>
                  <a:pt x="362115" y="330616"/>
                </a:lnTo>
                <a:lnTo>
                  <a:pt x="386126" y="292849"/>
                </a:lnTo>
                <a:lnTo>
                  <a:pt x="401428" y="250037"/>
                </a:lnTo>
                <a:lnTo>
                  <a:pt x="406800" y="203399"/>
                </a:lnTo>
                <a:lnTo>
                  <a:pt x="401428" y="156761"/>
                </a:lnTo>
                <a:lnTo>
                  <a:pt x="386126" y="113949"/>
                </a:lnTo>
                <a:lnTo>
                  <a:pt x="362115" y="76183"/>
                </a:lnTo>
                <a:lnTo>
                  <a:pt x="330616" y="44684"/>
                </a:lnTo>
                <a:lnTo>
                  <a:pt x="292849" y="20673"/>
                </a:lnTo>
                <a:lnTo>
                  <a:pt x="250037" y="5371"/>
                </a:lnTo>
                <a:lnTo>
                  <a:pt x="203399" y="0"/>
                </a:lnTo>
                <a:close/>
              </a:path>
            </a:pathLst>
          </a:custGeom>
          <a:solidFill>
            <a:srgbClr val="FBE5D6"/>
          </a:solidFill>
        </p:spPr>
        <p:txBody>
          <a:bodyPr wrap="square" lIns="0" tIns="0" rIns="0" bIns="0" rtlCol="0"/>
          <a:p/>
        </p:txBody>
      </p:sp>
      <p:sp>
        <p:nvSpPr>
          <p:cNvPr id="352" name="object 119"/>
          <p:cNvSpPr/>
          <p:nvPr/>
        </p:nvSpPr>
        <p:spPr>
          <a:xfrm>
            <a:off x="6773140" y="2917341"/>
            <a:ext cx="407034" cy="407034"/>
          </a:xfrm>
          <a:custGeom>
            <a:avLst/>
            <a:gdLst/>
            <a:ahLst/>
            <a:cxnLst/>
            <a:rect l="l" t="t" r="r" b="b"/>
            <a:pathLst>
              <a:path w="407034" h="407035">
                <a:moveTo>
                  <a:pt x="0" y="203400"/>
                </a:moveTo>
                <a:lnTo>
                  <a:pt x="5371" y="156762"/>
                </a:lnTo>
                <a:lnTo>
                  <a:pt x="20673" y="113949"/>
                </a:lnTo>
                <a:lnTo>
                  <a:pt x="44684" y="76183"/>
                </a:lnTo>
                <a:lnTo>
                  <a:pt x="76183" y="44684"/>
                </a:lnTo>
                <a:lnTo>
                  <a:pt x="113949" y="20673"/>
                </a:lnTo>
                <a:lnTo>
                  <a:pt x="156762" y="5371"/>
                </a:lnTo>
                <a:lnTo>
                  <a:pt x="203400" y="0"/>
                </a:lnTo>
                <a:lnTo>
                  <a:pt x="250037" y="5371"/>
                </a:lnTo>
                <a:lnTo>
                  <a:pt x="292850" y="20673"/>
                </a:lnTo>
                <a:lnTo>
                  <a:pt x="330616" y="44684"/>
                </a:lnTo>
                <a:lnTo>
                  <a:pt x="362115" y="76183"/>
                </a:lnTo>
                <a:lnTo>
                  <a:pt x="386126" y="113949"/>
                </a:lnTo>
                <a:lnTo>
                  <a:pt x="401428" y="156762"/>
                </a:lnTo>
                <a:lnTo>
                  <a:pt x="406800" y="203400"/>
                </a:lnTo>
                <a:lnTo>
                  <a:pt x="401428" y="250037"/>
                </a:lnTo>
                <a:lnTo>
                  <a:pt x="386126" y="292850"/>
                </a:lnTo>
                <a:lnTo>
                  <a:pt x="362115" y="330616"/>
                </a:lnTo>
                <a:lnTo>
                  <a:pt x="330616" y="362115"/>
                </a:lnTo>
                <a:lnTo>
                  <a:pt x="292850" y="386126"/>
                </a:lnTo>
                <a:lnTo>
                  <a:pt x="250037" y="401428"/>
                </a:lnTo>
                <a:lnTo>
                  <a:pt x="203400" y="406800"/>
                </a:lnTo>
                <a:lnTo>
                  <a:pt x="156762" y="401428"/>
                </a:lnTo>
                <a:lnTo>
                  <a:pt x="113949" y="386126"/>
                </a:lnTo>
                <a:lnTo>
                  <a:pt x="76183" y="362115"/>
                </a:lnTo>
                <a:lnTo>
                  <a:pt x="44684" y="330616"/>
                </a:lnTo>
                <a:lnTo>
                  <a:pt x="20673" y="292850"/>
                </a:lnTo>
                <a:lnTo>
                  <a:pt x="5371" y="250037"/>
                </a:lnTo>
                <a:lnTo>
                  <a:pt x="0" y="203400"/>
                </a:lnTo>
                <a:close/>
              </a:path>
            </a:pathLst>
          </a:custGeom>
          <a:ln w="19050">
            <a:solidFill>
              <a:srgbClr val="000000"/>
            </a:solidFill>
          </a:ln>
        </p:spPr>
        <p:txBody>
          <a:bodyPr wrap="square" lIns="0" tIns="0" rIns="0" bIns="0" rtlCol="0"/>
          <a:p/>
        </p:txBody>
      </p:sp>
      <p:sp>
        <p:nvSpPr>
          <p:cNvPr id="353" name="object 120"/>
          <p:cNvSpPr txBox="1"/>
          <p:nvPr/>
        </p:nvSpPr>
        <p:spPr>
          <a:xfrm>
            <a:off x="6858748" y="2987802"/>
            <a:ext cx="236220" cy="238760"/>
          </a:xfrm>
          <a:prstGeom prst="rect">
            <a:avLst/>
          </a:prstGeom>
        </p:spPr>
        <p:txBody>
          <a:bodyPr vert="horz" wrap="square" lIns="0" tIns="12700" rIns="0" bIns="0" rtlCol="0">
            <a:spAutoFit/>
          </a:bodyPr>
          <a:p>
            <a:pPr marL="38100">
              <a:lnSpc>
                <a:spcPct val="100000"/>
              </a:lnSpc>
              <a:spcBef>
                <a:spcPts val="100"/>
              </a:spcBef>
            </a:pPr>
            <a:r>
              <a:rPr sz="1400" spc="35" dirty="0">
                <a:latin typeface="Trebuchet MS" panose="020B0603020202020204"/>
                <a:cs typeface="Trebuchet MS" panose="020B0603020202020204"/>
              </a:rPr>
              <a:t>L</a:t>
            </a:r>
            <a:r>
              <a:rPr sz="1350" spc="52" baseline="-19000" dirty="0">
                <a:latin typeface="Trebuchet MS" panose="020B0603020202020204"/>
                <a:cs typeface="Trebuchet MS" panose="020B0603020202020204"/>
              </a:rPr>
              <a:t>1</a:t>
            </a:r>
            <a:endParaRPr sz="1350" baseline="-19000">
              <a:latin typeface="Trebuchet MS" panose="020B0603020202020204"/>
              <a:cs typeface="Trebuchet MS" panose="020B0603020202020204"/>
            </a:endParaRPr>
          </a:p>
        </p:txBody>
      </p:sp>
      <p:sp>
        <p:nvSpPr>
          <p:cNvPr id="354" name="object 121"/>
          <p:cNvSpPr/>
          <p:nvPr/>
        </p:nvSpPr>
        <p:spPr>
          <a:xfrm>
            <a:off x="6419015" y="3008693"/>
            <a:ext cx="135255" cy="222885"/>
          </a:xfrm>
          <a:custGeom>
            <a:avLst/>
            <a:gdLst/>
            <a:ahLst/>
            <a:cxnLst/>
            <a:rect l="l" t="t" r="r" b="b"/>
            <a:pathLst>
              <a:path w="135254" h="222885">
                <a:moveTo>
                  <a:pt x="0" y="0"/>
                </a:moveTo>
                <a:lnTo>
                  <a:pt x="0" y="222825"/>
                </a:lnTo>
                <a:lnTo>
                  <a:pt x="134811" y="111412"/>
                </a:lnTo>
                <a:lnTo>
                  <a:pt x="0" y="0"/>
                </a:lnTo>
                <a:close/>
              </a:path>
            </a:pathLst>
          </a:custGeom>
          <a:solidFill>
            <a:srgbClr val="404040"/>
          </a:solidFill>
        </p:spPr>
        <p:txBody>
          <a:bodyPr wrap="square" lIns="0" tIns="0" rIns="0" bIns="0" rtlCol="0"/>
          <a:p/>
        </p:txBody>
      </p:sp>
      <p:sp>
        <p:nvSpPr>
          <p:cNvPr id="355" name="object 122"/>
          <p:cNvSpPr/>
          <p:nvPr/>
        </p:nvSpPr>
        <p:spPr>
          <a:xfrm>
            <a:off x="3560445" y="2527935"/>
            <a:ext cx="1176655" cy="3489960"/>
          </a:xfrm>
          <a:custGeom>
            <a:avLst/>
            <a:gdLst/>
            <a:ahLst/>
            <a:cxnLst/>
            <a:rect l="l" t="t" r="r" b="b"/>
            <a:pathLst>
              <a:path w="1134110" h="3815715">
                <a:moveTo>
                  <a:pt x="0" y="0"/>
                </a:moveTo>
                <a:lnTo>
                  <a:pt x="1133977" y="0"/>
                </a:lnTo>
                <a:lnTo>
                  <a:pt x="1133977" y="3815644"/>
                </a:lnTo>
                <a:lnTo>
                  <a:pt x="0" y="3815644"/>
                </a:lnTo>
                <a:lnTo>
                  <a:pt x="0" y="0"/>
                </a:lnTo>
                <a:close/>
              </a:path>
            </a:pathLst>
          </a:custGeom>
          <a:ln w="28575">
            <a:solidFill>
              <a:srgbClr val="FF0000"/>
            </a:solidFill>
          </a:ln>
        </p:spPr>
        <p:txBody>
          <a:bodyPr wrap="square" lIns="0" tIns="0" rIns="0" bIns="0" rtlCol="0"/>
          <a:p/>
        </p:txBody>
      </p:sp>
      <p:sp>
        <p:nvSpPr>
          <p:cNvPr id="356" name="object 123"/>
          <p:cNvSpPr txBox="1"/>
          <p:nvPr/>
        </p:nvSpPr>
        <p:spPr>
          <a:xfrm>
            <a:off x="1699093" y="3527297"/>
            <a:ext cx="675640" cy="320040"/>
          </a:xfrm>
          <a:prstGeom prst="rect">
            <a:avLst/>
          </a:prstGeom>
        </p:spPr>
        <p:txBody>
          <a:bodyPr vert="horz" wrap="square" lIns="0" tIns="12700" rIns="0" bIns="0" rtlCol="0">
            <a:spAutoFit/>
          </a:bodyPr>
          <a:p>
            <a:pPr marL="12700">
              <a:lnSpc>
                <a:spcPct val="100000"/>
              </a:lnSpc>
              <a:spcBef>
                <a:spcPts val="100"/>
              </a:spcBef>
            </a:pPr>
            <a:r>
              <a:rPr lang="zh-CN" altLang="en-US" sz="2000" b="1">
                <a:solidFill>
                  <a:srgbClr val="FF0000"/>
                </a:solidFill>
                <a:latin typeface="Trebuchet MS" panose="020B0603020202020204"/>
                <a:cs typeface="Trebuchet MS" panose="020B0603020202020204"/>
              </a:rPr>
              <a:t>相同</a:t>
            </a:r>
            <a:endParaRPr lang="zh-CN" altLang="en-US" sz="2000" b="1">
              <a:solidFill>
                <a:srgbClr val="FF0000"/>
              </a:solidFill>
              <a:latin typeface="Trebuchet MS" panose="020B0603020202020204"/>
              <a:cs typeface="Trebuchet MS" panose="020B0603020202020204"/>
            </a:endParaRPr>
          </a:p>
        </p:txBody>
      </p:sp>
      <p:sp>
        <p:nvSpPr>
          <p:cNvPr id="357" name="object 122"/>
          <p:cNvSpPr/>
          <p:nvPr/>
        </p:nvSpPr>
        <p:spPr>
          <a:xfrm>
            <a:off x="2574290" y="2527935"/>
            <a:ext cx="654050" cy="3489960"/>
          </a:xfrm>
          <a:custGeom>
            <a:avLst/>
            <a:gdLst/>
            <a:ahLst/>
            <a:cxnLst/>
            <a:rect l="l" t="t" r="r" b="b"/>
            <a:pathLst>
              <a:path w="1134110" h="3815715">
                <a:moveTo>
                  <a:pt x="0" y="0"/>
                </a:moveTo>
                <a:lnTo>
                  <a:pt x="1133977" y="0"/>
                </a:lnTo>
                <a:lnTo>
                  <a:pt x="1133977" y="3815644"/>
                </a:lnTo>
                <a:lnTo>
                  <a:pt x="0" y="3815644"/>
                </a:lnTo>
                <a:lnTo>
                  <a:pt x="0" y="0"/>
                </a:lnTo>
                <a:close/>
              </a:path>
            </a:pathLst>
          </a:custGeom>
          <a:ln w="28575">
            <a:solidFill>
              <a:srgbClr val="FF0000"/>
            </a:solidFill>
          </a:ln>
        </p:spPr>
        <p:txBody>
          <a:bodyPr wrap="square" lIns="0" tIns="0" rIns="0" bIns="0" rtlCol="0"/>
          <a:p/>
        </p:txBody>
      </p:sp>
      <p:sp>
        <p:nvSpPr>
          <p:cNvPr id="358" name="文本框 357"/>
          <p:cNvSpPr txBox="1"/>
          <p:nvPr/>
        </p:nvSpPr>
        <p:spPr>
          <a:xfrm>
            <a:off x="2627630" y="2245995"/>
            <a:ext cx="767715" cy="337185"/>
          </a:xfrm>
          <a:prstGeom prst="rect">
            <a:avLst/>
          </a:prstGeom>
          <a:noFill/>
        </p:spPr>
        <p:txBody>
          <a:bodyPr wrap="square" rtlCol="0">
            <a:spAutoFit/>
          </a:bodyPr>
          <a:p>
            <a:r>
              <a:rPr lang="zh-CN" altLang="en-US" sz="1600" b="1">
                <a:solidFill>
                  <a:srgbClr val="FF0000"/>
                </a:solidFill>
                <a:latin typeface="Trebuchet MS" panose="020B0603020202020204"/>
                <a:cs typeface="Trebuchet MS" panose="020B0603020202020204"/>
              </a:rPr>
              <a:t>数据</a:t>
            </a:r>
            <a:endParaRPr lang="zh-CN" altLang="en-US" sz="1600" b="1">
              <a:solidFill>
                <a:srgbClr val="FF0000"/>
              </a:solidFill>
              <a:latin typeface="Trebuchet MS" panose="020B0603020202020204"/>
              <a:cs typeface="Trebuchet MS" panose="020B0603020202020204"/>
            </a:endParaRPr>
          </a:p>
        </p:txBody>
      </p:sp>
      <p:sp>
        <p:nvSpPr>
          <p:cNvPr id="359" name="文本框 358"/>
          <p:cNvSpPr txBox="1"/>
          <p:nvPr/>
        </p:nvSpPr>
        <p:spPr>
          <a:xfrm>
            <a:off x="3790950" y="2221865"/>
            <a:ext cx="767715" cy="306070"/>
          </a:xfrm>
          <a:prstGeom prst="rect">
            <a:avLst/>
          </a:prstGeom>
          <a:noFill/>
        </p:spPr>
        <p:txBody>
          <a:bodyPr wrap="square" rtlCol="0">
            <a:noAutofit/>
          </a:bodyPr>
          <a:p>
            <a:r>
              <a:rPr lang="zh-CN" altLang="en-US" sz="1600" b="1">
                <a:solidFill>
                  <a:srgbClr val="FF0000"/>
                </a:solidFill>
                <a:latin typeface="Trebuchet MS" panose="020B0603020202020204"/>
                <a:cs typeface="Trebuchet MS" panose="020B0603020202020204"/>
              </a:rPr>
              <a:t>模型</a:t>
            </a:r>
            <a:endParaRPr lang="zh-CN" altLang="en-US" sz="1600" b="1">
              <a:solidFill>
                <a:srgbClr val="FF0000"/>
              </a:solidFill>
              <a:latin typeface="Trebuchet MS" panose="020B0603020202020204"/>
              <a:cs typeface="Trebuchet MS" panose="020B0603020202020204"/>
            </a:endParaRPr>
          </a:p>
        </p:txBody>
      </p:sp>
      <p:sp>
        <p:nvSpPr>
          <p:cNvPr id="360" name="文本框 359"/>
          <p:cNvSpPr txBox="1"/>
          <p:nvPr/>
        </p:nvSpPr>
        <p:spPr>
          <a:xfrm>
            <a:off x="5292090" y="2338070"/>
            <a:ext cx="944880" cy="306070"/>
          </a:xfrm>
          <a:prstGeom prst="rect">
            <a:avLst/>
          </a:prstGeom>
          <a:noFill/>
        </p:spPr>
        <p:txBody>
          <a:bodyPr wrap="square" rtlCol="0">
            <a:noAutofit/>
          </a:bodyPr>
          <a:p>
            <a:r>
              <a:rPr lang="zh-CN" altLang="en-US" sz="1600" b="1">
                <a:solidFill>
                  <a:srgbClr val="FF0000"/>
                </a:solidFill>
                <a:latin typeface="Trebuchet MS" panose="020B0603020202020204"/>
                <a:cs typeface="Trebuchet MS" panose="020B0603020202020204"/>
              </a:rPr>
              <a:t>优化器</a:t>
            </a:r>
            <a:endParaRPr lang="zh-CN" altLang="en-US" sz="1600" b="1">
              <a:solidFill>
                <a:srgbClr val="FF0000"/>
              </a:solidFill>
              <a:latin typeface="Trebuchet MS" panose="020B0603020202020204"/>
              <a:cs typeface="Trebuchet MS" panose="020B0603020202020204"/>
            </a:endParaRPr>
          </a:p>
        </p:txBody>
      </p:sp>
      <p:sp>
        <p:nvSpPr>
          <p:cNvPr id="361" name="文本框 360"/>
          <p:cNvSpPr txBox="1"/>
          <p:nvPr/>
        </p:nvSpPr>
        <p:spPr>
          <a:xfrm>
            <a:off x="6875780" y="2338070"/>
            <a:ext cx="944880" cy="306070"/>
          </a:xfrm>
          <a:prstGeom prst="rect">
            <a:avLst/>
          </a:prstGeom>
          <a:noFill/>
        </p:spPr>
        <p:txBody>
          <a:bodyPr wrap="square" rtlCol="0">
            <a:noAutofit/>
          </a:bodyPr>
          <a:p>
            <a:r>
              <a:rPr lang="zh-CN" altLang="en-US" sz="1600" b="1">
                <a:solidFill>
                  <a:srgbClr val="FF0000"/>
                </a:solidFill>
                <a:latin typeface="Trebuchet MS" panose="020B0603020202020204"/>
                <a:cs typeface="Trebuchet MS" panose="020B0603020202020204"/>
              </a:rPr>
              <a:t>损失</a:t>
            </a:r>
            <a:endParaRPr lang="zh-CN" altLang="en-US" sz="1600" b="1">
              <a:solidFill>
                <a:srgbClr val="FF0000"/>
              </a:solidFill>
              <a:latin typeface="Trebuchet MS" panose="020B0603020202020204"/>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63000">
              <a:schemeClr val="tx2">
                <a:lumMod val="20000"/>
                <a:lumOff val="80000"/>
              </a:schemeClr>
            </a:gs>
            <a:gs pos="45000">
              <a:schemeClr val="bg1"/>
            </a:gs>
            <a:gs pos="91000">
              <a:schemeClr val="tx2">
                <a:lumMod val="40000"/>
                <a:lumOff val="60000"/>
              </a:schemeClr>
            </a:gs>
            <a:gs pos="100000">
              <a:schemeClr val="tx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10" name="标题 1"/>
          <p:cNvSpPr txBox="1"/>
          <p:nvPr>
            <p:custDataLst>
              <p:tags r:id="rId2"/>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02 </a:t>
            </a:r>
            <a:r>
              <a:rPr altLang="zh-CN" kern="0">
                <a:latin typeface="Times New Roman" panose="02020603050405020304" pitchFamily="18" charset="0"/>
                <a:cs typeface="Times New Roman" panose="02020603050405020304" pitchFamily="18" charset="0"/>
                <a:sym typeface="+mn-ea"/>
              </a:rPr>
              <a:t>Design &amp; Implementation</a:t>
            </a:r>
            <a:r>
              <a:rPr altLang="zh-CN" kern="0" dirty="0">
                <a:latin typeface="Times New Roman" panose="02020603050405020304" pitchFamily="18" charset="0"/>
                <a:cs typeface="Times New Roman" panose="02020603050405020304" pitchFamily="18" charset="0"/>
                <a:sym typeface="+mn-ea"/>
              </a:rPr>
              <a:t> </a:t>
            </a:r>
            <a:endParaRPr altLang="zh-CN" kern="0" dirty="0">
              <a:latin typeface="Times New Roman" panose="02020603050405020304" pitchFamily="18" charset="0"/>
              <a:cs typeface="Times New Roman" panose="02020603050405020304" pitchFamily="18" charset="0"/>
              <a:sym typeface="+mn-ea"/>
            </a:endParaRPr>
          </a:p>
        </p:txBody>
      </p:sp>
      <p:sp>
        <p:nvSpPr>
          <p:cNvPr id="55" name="Rectangle 2"/>
          <p:cNvSpPr>
            <a:spLocks noChangeArrowheads="1"/>
          </p:cNvSpPr>
          <p:nvPr/>
        </p:nvSpPr>
        <p:spPr bwMode="auto">
          <a:xfrm>
            <a:off x="1733302" y="2222597"/>
            <a:ext cx="81021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矩形 8"/>
          <p:cNvSpPr/>
          <p:nvPr>
            <p:custDataLst>
              <p:tags r:id="rId3"/>
            </p:custDataLst>
          </p:nvPr>
        </p:nvSpPr>
        <p:spPr>
          <a:xfrm>
            <a:off x="180975" y="1384935"/>
            <a:ext cx="5153660" cy="5329555"/>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custDataLst>
              <p:tags r:id="rId4"/>
            </p:custDataLst>
          </p:nvPr>
        </p:nvSpPr>
        <p:spPr>
          <a:xfrm>
            <a:off x="5334000" y="1384300"/>
            <a:ext cx="3583305" cy="2454275"/>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custDataLst>
              <p:tags r:id="rId5"/>
            </p:custDataLst>
          </p:nvPr>
        </p:nvSpPr>
        <p:spPr>
          <a:xfrm>
            <a:off x="5334000" y="3836670"/>
            <a:ext cx="3583305" cy="2867025"/>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79705" y="1354455"/>
            <a:ext cx="5048885" cy="2378710"/>
          </a:xfrm>
          <a:prstGeom prst="rect">
            <a:avLst/>
          </a:prstGeom>
          <a:noFill/>
        </p:spPr>
        <p:txBody>
          <a:bodyPr wrap="square" rtlCol="0">
            <a:noAutofit/>
          </a:bodyPr>
          <a:p>
            <a:pPr marL="285750" indent="-285750">
              <a:buFont typeface="Wingdings" panose="05000000000000000000" charset="0"/>
              <a:buChar char="Ø"/>
            </a:pPr>
            <a:r>
              <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Bubble Squeezer</a:t>
            </a:r>
            <a:r>
              <a:rPr lang="zh-CN" altLang="en-US"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（气泡挤压器）</a:t>
            </a:r>
            <a:endPar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通过将培训与支持管道的大型模型</a:t>
            </a:r>
            <a:r>
              <a:rPr lang="zh-CN" altLang="en-US" sz="1400" b="1">
                <a:solidFill>
                  <a:srgbClr val="07589F"/>
                </a:solidFill>
                <a:latin typeface="Times New Roman" panose="02020603050405020304" pitchFamily="18" charset="0"/>
                <a:cs typeface="Times New Roman" panose="02020603050405020304" pitchFamily="18" charset="0"/>
              </a:rPr>
              <a:t>交错</a:t>
            </a:r>
            <a:r>
              <a:rPr lang="zh-CN" altLang="en-US" sz="1400" b="1">
                <a:latin typeface="Times New Roman" panose="02020603050405020304" pitchFamily="18" charset="0"/>
                <a:cs typeface="Times New Roman" panose="02020603050405020304" pitchFamily="18" charset="0"/>
              </a:rPr>
              <a:t>来扩展调优工作负载资源。</a:t>
            </a:r>
            <a:endParaRPr lang="zh-CN" altLang="en-US" sz="1400" b="1">
              <a:latin typeface="Times New Roman" panose="02020603050405020304" pitchFamily="18" charset="0"/>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当前的一些集群调度策略往往会产生流水线空泡。HydroTrial（Fusion出来的Trial）很适合交错地部署在这些空泡中，因为它们对吞吐不敏感，有确定的资源使用方式，并且Trial的大小是弹性的（Fusion的BatchSize可变）。</a:t>
            </a:r>
            <a:endParaRPr lang="zh-CN" altLang="en-US" sz="1400" b="1">
              <a:latin typeface="Times New Roman" panose="02020603050405020304" pitchFamily="18" charset="0"/>
              <a:cs typeface="Times New Roman" panose="02020603050405020304" pitchFamily="18" charset="0"/>
            </a:endParaRPr>
          </a:p>
        </p:txBody>
      </p:sp>
      <p:sp>
        <p:nvSpPr>
          <p:cNvPr id="5" name="文本框 4"/>
          <p:cNvSpPr txBox="1"/>
          <p:nvPr/>
        </p:nvSpPr>
        <p:spPr>
          <a:xfrm>
            <a:off x="5335270" y="4007485"/>
            <a:ext cx="3672205" cy="2621915"/>
          </a:xfrm>
          <a:prstGeom prst="rect">
            <a:avLst/>
          </a:prstGeom>
          <a:noFill/>
        </p:spPr>
        <p:txBody>
          <a:bodyPr wrap="square" rtlCol="0">
            <a:noAutofit/>
          </a:bodyPr>
          <a:p>
            <a:pPr marL="285750" indent="-285750">
              <a:buFont typeface="Wingdings" panose="05000000000000000000" charset="0"/>
              <a:buChar char="Ø"/>
            </a:pPr>
            <a:r>
              <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Elastic Executor</a:t>
            </a:r>
            <a:endPar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Font typeface="Wingdings" panose="05000000000000000000" charset="0"/>
              <a:buNone/>
            </a:pPr>
            <a:r>
              <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（弹性执行器）</a:t>
            </a:r>
            <a:endPar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通过</a:t>
            </a:r>
            <a:r>
              <a:rPr lang="zh-CN" altLang="en-US" sz="1400" b="1">
                <a:solidFill>
                  <a:srgbClr val="07589F"/>
                </a:solidFill>
                <a:latin typeface="Times New Roman" panose="02020603050405020304" pitchFamily="18" charset="0"/>
                <a:cs typeface="Times New Roman" panose="02020603050405020304" pitchFamily="18" charset="0"/>
              </a:rPr>
              <a:t>分割</a:t>
            </a:r>
            <a:r>
              <a:rPr lang="zh-CN" altLang="en-US" sz="1400" b="1">
                <a:latin typeface="Times New Roman" panose="02020603050405020304" pitchFamily="18" charset="0"/>
                <a:cs typeface="Times New Roman" panose="02020603050405020304" pitchFamily="18" charset="0"/>
              </a:rPr>
              <a:t>融合的试验和支持分布式训练来动态执行试验。</a:t>
            </a:r>
            <a:endParaRPr lang="zh-CN" altLang="en-US" sz="1400" b="1">
              <a:latin typeface="Times New Roman" panose="02020603050405020304" pitchFamily="18" charset="0"/>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对于Fused HydroTrial，Elastic Executor会将其拆分成多个HydroTrial再进行扩容，以减少GPU间的通信开销。对于Unfused代理模型，Hydro提供了两种弹性扩容策略：平均分配GPU、优先分配GPU给性能表现好的Trial。</a:t>
            </a:r>
            <a:endParaRPr lang="zh-CN" altLang="en-US" sz="1400" b="1">
              <a:latin typeface="Times New Roman" panose="02020603050405020304" pitchFamily="18" charset="0"/>
              <a:cs typeface="Times New Roman" panose="02020603050405020304" pitchFamily="18" charset="0"/>
            </a:endParaRPr>
          </a:p>
        </p:txBody>
      </p:sp>
      <p:sp>
        <p:nvSpPr>
          <p:cNvPr id="43" name="等腰三角形 42"/>
          <p:cNvSpPr/>
          <p:nvPr>
            <p:custDataLst>
              <p:tags r:id="rId6"/>
            </p:custDataLst>
          </p:nvPr>
        </p:nvSpPr>
        <p:spPr>
          <a:xfrm flipV="1">
            <a:off x="1331595" y="923925"/>
            <a:ext cx="6051550" cy="403860"/>
          </a:xfrm>
          <a:prstGeom prst="triangle">
            <a:avLst>
              <a:gd name="adj" fmla="val 49999"/>
            </a:avLst>
          </a:prstGeom>
          <a:gradFill>
            <a:gsLst>
              <a:gs pos="0">
                <a:srgbClr val="02549D">
                  <a:alpha val="27000"/>
                </a:srgbClr>
              </a:gs>
              <a:gs pos="79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378450" y="1572895"/>
            <a:ext cx="3585210" cy="2059940"/>
          </a:xfrm>
          <a:prstGeom prst="rect">
            <a:avLst/>
          </a:prstGeom>
          <a:noFill/>
        </p:spPr>
        <p:txBody>
          <a:bodyPr wrap="square" rtlCol="0">
            <a:noAutofit/>
          </a:bodyPr>
          <a:p>
            <a:pPr marL="285750" indent="-285750">
              <a:buFont typeface="Wingdings" panose="05000000000000000000" charset="0"/>
              <a:buChar char="Ø"/>
            </a:pPr>
            <a:r>
              <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Heterogeneity-Aware Allocator</a:t>
            </a:r>
            <a:r>
              <a:rPr lang="zh-CN" altLang="en-US"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（异构感知分配器）</a:t>
            </a:r>
            <a:endPar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通过在不同的调优阶段分配合适的</a:t>
            </a:r>
            <a:r>
              <a:rPr lang="zh-CN" altLang="en-US" sz="1400" b="1">
                <a:solidFill>
                  <a:srgbClr val="07589F"/>
                </a:solidFill>
                <a:latin typeface="Times New Roman" panose="02020603050405020304" pitchFamily="18" charset="0"/>
                <a:cs typeface="Times New Roman" panose="02020603050405020304" pitchFamily="18" charset="0"/>
              </a:rPr>
              <a:t>加速器</a:t>
            </a:r>
            <a:r>
              <a:rPr lang="zh-CN" altLang="en-US" sz="1400" b="1">
                <a:latin typeface="Times New Roman" panose="02020603050405020304" pitchFamily="18" charset="0"/>
                <a:cs typeface="Times New Roman" panose="02020603050405020304" pitchFamily="18" charset="0"/>
              </a:rPr>
              <a:t>来提高</a:t>
            </a:r>
            <a:r>
              <a:rPr lang="zh-CN" altLang="en-US" sz="1400" b="1">
                <a:solidFill>
                  <a:srgbClr val="FF0000"/>
                </a:solidFill>
                <a:latin typeface="Times New Roman" panose="02020603050405020304" pitchFamily="18" charset="0"/>
                <a:cs typeface="Times New Roman" panose="02020603050405020304" pitchFamily="18" charset="0"/>
              </a:rPr>
              <a:t>资源利用率</a:t>
            </a:r>
            <a:r>
              <a:rPr lang="zh-CN" altLang="en-US" sz="1400" b="1">
                <a:latin typeface="Times New Roman" panose="02020603050405020304" pitchFamily="18" charset="0"/>
                <a:cs typeface="Times New Roman" panose="02020603050405020304" pitchFamily="18" charset="0"/>
              </a:rPr>
              <a:t>和</a:t>
            </a:r>
            <a:r>
              <a:rPr lang="zh-CN" altLang="en-US" sz="1400" b="1">
                <a:solidFill>
                  <a:srgbClr val="FF0000"/>
                </a:solidFill>
                <a:latin typeface="Times New Roman" panose="02020603050405020304" pitchFamily="18" charset="0"/>
                <a:cs typeface="Times New Roman" panose="02020603050405020304" pitchFamily="18" charset="0"/>
              </a:rPr>
              <a:t>集群性能</a:t>
            </a:r>
            <a:r>
              <a:rPr lang="zh-CN" altLang="en-US" sz="1400" b="1">
                <a:latin typeface="Times New Roman" panose="02020603050405020304" pitchFamily="18" charset="0"/>
                <a:cs typeface="Times New Roman" panose="02020603050405020304" pitchFamily="18" charset="0"/>
              </a:rPr>
              <a:t>。</a:t>
            </a:r>
            <a:endParaRPr lang="zh-CN" altLang="en-US" sz="1400" b="1">
              <a:latin typeface="Times New Roman" panose="02020603050405020304" pitchFamily="18" charset="0"/>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传统HPO系统支持自动扩容，但是没有考虑到数据中心内GPU的异构性。在Hydro中，如果某个GPU利用率低于某个阈值（例如50%），Allocator就会把该任务放到一块较老的GPU上。</a:t>
            </a:r>
            <a:endParaRPr lang="zh-CN" altLang="en-US" sz="1400" b="1">
              <a:latin typeface="Times New Roman" panose="02020603050405020304" pitchFamily="18" charset="0"/>
              <a:cs typeface="Times New Roman" panose="02020603050405020304" pitchFamily="18" charset="0"/>
            </a:endParaRPr>
          </a:p>
        </p:txBody>
      </p:sp>
      <p:sp>
        <p:nvSpPr>
          <p:cNvPr id="39" name="矩形: 圆角 2"/>
          <p:cNvSpPr/>
          <p:nvPr>
            <p:custDataLst>
              <p:tags r:id="rId7"/>
            </p:custDataLst>
          </p:nvPr>
        </p:nvSpPr>
        <p:spPr>
          <a:xfrm>
            <a:off x="377825" y="951865"/>
            <a:ext cx="8314055" cy="354330"/>
          </a:xfrm>
          <a:prstGeom prst="roundRect">
            <a:avLst>
              <a:gd name="adj" fmla="val 4287"/>
            </a:avLst>
          </a:prstGeom>
          <a:solidFill>
            <a:schemeClr val="bg1"/>
          </a:solidFill>
          <a:ln w="6350">
            <a:solidFill>
              <a:srgbClr val="0070C0">
                <a:alpha val="28000"/>
              </a:srgbClr>
            </a:solidFill>
          </a:ln>
          <a:effectLst>
            <a:outerShdw blurRad="203200" dist="88900" dir="5400000" sx="96000" sy="96000" algn="t" rotWithShape="0">
              <a:srgbClr val="063078">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latin typeface="Roboto"/>
            </a:endParaRPr>
          </a:p>
        </p:txBody>
      </p:sp>
      <p:sp>
        <p:nvSpPr>
          <p:cNvPr id="11" name="Rectangle 3"/>
          <p:cNvSpPr txBox="1">
            <a:spLocks noChangeArrowheads="1"/>
          </p:cNvSpPr>
          <p:nvPr>
            <p:custDataLst>
              <p:tags r:id="rId8"/>
            </p:custDataLst>
          </p:nvPr>
        </p:nvSpPr>
        <p:spPr bwMode="auto">
          <a:xfrm>
            <a:off x="485775" y="846455"/>
            <a:ext cx="8171815" cy="436880"/>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algn="ctr">
              <a:buFont typeface="Wingdings" panose="05000000000000000000" charset="0"/>
              <a:buChar char="p"/>
            </a:pPr>
            <a:r>
              <a:rPr lang="en-US" altLang="zh-CN" dirty="0">
                <a:solidFill>
                  <a:srgbClr val="FF0000"/>
                </a:solidFill>
                <a:latin typeface="Times New Roman" panose="02020603050405020304" pitchFamily="18" charset="0"/>
              </a:rPr>
              <a:t> Second</a:t>
            </a:r>
            <a:r>
              <a:rPr lang="zh-CN" altLang="en-US" dirty="0">
                <a:solidFill>
                  <a:srgbClr val="FF0000"/>
                </a:solidFill>
                <a:latin typeface="Times New Roman" panose="02020603050405020304" pitchFamily="18" charset="0"/>
              </a:rPr>
              <a:t>：</a:t>
            </a:r>
            <a:r>
              <a:rPr i="1" spc="-90" dirty="0">
                <a:solidFill>
                  <a:srgbClr val="C00000"/>
                </a:solidFill>
                <a:latin typeface="Trebuchet MS" panose="020B0603020202020204"/>
                <a:cs typeface="Trebuchet MS" panose="020B0603020202020204"/>
                <a:sym typeface="+mn-ea"/>
              </a:rPr>
              <a:t>Datacenter-level</a:t>
            </a:r>
            <a:r>
              <a:rPr lang="en-US" i="1" spc="-90" dirty="0">
                <a:solidFill>
                  <a:srgbClr val="C00000"/>
                </a:solidFill>
                <a:latin typeface="Trebuchet MS" panose="020B0603020202020204"/>
                <a:cs typeface="Trebuchet MS" panose="020B0603020202020204"/>
                <a:sym typeface="+mn-ea"/>
              </a:rPr>
              <a:t> </a:t>
            </a:r>
            <a:r>
              <a:rPr lang="en-US" altLang="zh-CN" kern="300" dirty="0">
                <a:solidFill>
                  <a:srgbClr val="FF0000"/>
                </a:solidFill>
                <a:latin typeface="Times New Roman" panose="02020603050405020304" pitchFamily="18" charset="0"/>
                <a:ea typeface="楷体" panose="02010609060101010101" pitchFamily="49" charset="-122"/>
                <a:sym typeface="+mn-ea"/>
              </a:rPr>
              <a:t>Hydro Coordinator</a:t>
            </a:r>
            <a:endParaRPr lang="en-US" altLang="zh-CN" b="1" kern="3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图片 1" descr="1f5bc9de-bbed-4321-a917-05d00db49de6"/>
          <p:cNvPicPr>
            <a:picLocks noChangeAspect="1"/>
          </p:cNvPicPr>
          <p:nvPr/>
        </p:nvPicPr>
        <p:blipFill>
          <a:blip r:embed="rId9"/>
          <a:srcRect r="-806" b="23696"/>
          <a:stretch>
            <a:fillRect/>
          </a:stretch>
        </p:blipFill>
        <p:spPr>
          <a:xfrm>
            <a:off x="213995" y="3105150"/>
            <a:ext cx="5119370" cy="3564255"/>
          </a:xfrm>
          <a:prstGeom prst="rect">
            <a:avLst/>
          </a:prstGeom>
        </p:spPr>
      </p:pic>
      <p:sp>
        <p:nvSpPr>
          <p:cNvPr id="3" name="椭圆 2"/>
          <p:cNvSpPr/>
          <p:nvPr/>
        </p:nvSpPr>
        <p:spPr>
          <a:xfrm>
            <a:off x="1043305" y="3573145"/>
            <a:ext cx="598170" cy="599440"/>
          </a:xfrm>
          <a:prstGeom prst="ellipse">
            <a:avLst/>
          </a:prstGeom>
          <a:noFill/>
          <a:ln>
            <a:solidFill>
              <a:srgbClr val="C00000"/>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zh-CN" altLang="en-US" sz="1600" b="1">
                <a:gradFill>
                  <a:gsLst>
                    <a:gs pos="0">
                      <a:srgbClr val="E30000"/>
                    </a:gs>
                    <a:gs pos="100000">
                      <a:srgbClr val="760303"/>
                    </a:gs>
                  </a:gsLst>
                  <a:lin ang="5400000" scaled="0"/>
                </a:gradFill>
              </a:rPr>
              <a:t>气泡</a:t>
            </a:r>
            <a:endParaRPr lang="zh-CN" altLang="en-US" sz="1600" b="1">
              <a:gradFill>
                <a:gsLst>
                  <a:gs pos="0">
                    <a:srgbClr val="E30000"/>
                  </a:gs>
                  <a:gs pos="100000">
                    <a:srgbClr val="760303"/>
                  </a:gs>
                </a:gsLst>
                <a:lin ang="5400000" scaled="0"/>
              </a:gradFill>
            </a:endParaRPr>
          </a:p>
        </p:txBody>
      </p:sp>
      <p:sp>
        <p:nvSpPr>
          <p:cNvPr id="12" name="椭圆 11"/>
          <p:cNvSpPr/>
          <p:nvPr/>
        </p:nvSpPr>
        <p:spPr>
          <a:xfrm>
            <a:off x="2815590" y="4077335"/>
            <a:ext cx="813435" cy="599440"/>
          </a:xfrm>
          <a:prstGeom prst="ellipse">
            <a:avLst/>
          </a:prstGeom>
          <a:noFill/>
          <a:ln>
            <a:solidFill>
              <a:srgbClr val="C00000"/>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r>
              <a:rPr lang="zh-CN" altLang="en-US" sz="1600" b="1">
                <a:gradFill>
                  <a:gsLst>
                    <a:gs pos="0">
                      <a:srgbClr val="E30000"/>
                    </a:gs>
                    <a:gs pos="100000">
                      <a:srgbClr val="760303"/>
                    </a:gs>
                  </a:gsLst>
                  <a:lin ang="5400000" scaled="0"/>
                </a:gradFill>
              </a:rPr>
              <a:t>气泡</a:t>
            </a:r>
            <a:endParaRPr lang="zh-CN" altLang="en-US" sz="1600" b="1">
              <a:gradFill>
                <a:gsLst>
                  <a:gs pos="0">
                    <a:srgbClr val="E30000"/>
                  </a:gs>
                  <a:gs pos="100000">
                    <a:srgbClr val="760303"/>
                  </a:gs>
                </a:gsLst>
                <a:lin ang="5400000" scaled="0"/>
              </a:gradFill>
            </a:endParaRPr>
          </a:p>
        </p:txBody>
      </p:sp>
      <p:sp>
        <p:nvSpPr>
          <p:cNvPr id="13" name="文本框 12"/>
          <p:cNvSpPr txBox="1"/>
          <p:nvPr/>
        </p:nvSpPr>
        <p:spPr>
          <a:xfrm>
            <a:off x="2411730" y="4580890"/>
            <a:ext cx="3683635" cy="337185"/>
          </a:xfrm>
          <a:prstGeom prst="rect">
            <a:avLst/>
          </a:prstGeom>
          <a:noFill/>
        </p:spPr>
        <p:txBody>
          <a:bodyPr wrap="square" rtlCol="0">
            <a:spAutoFit/>
          </a:bodyPr>
          <a:p>
            <a:r>
              <a:rPr lang="zh-CN" altLang="en-US" sz="1600" b="1">
                <a:solidFill>
                  <a:srgbClr val="FF0000"/>
                </a:solidFill>
              </a:rPr>
              <a:t>×浪费备用资源 </a:t>
            </a:r>
            <a:r>
              <a:rPr lang="zh-CN" altLang="en-US" sz="1600" b="1">
                <a:solidFill>
                  <a:srgbClr val="FF0000"/>
                </a:solidFill>
              </a:rPr>
              <a:t>×不平衡的内存占用</a:t>
            </a:r>
            <a:endParaRPr lang="zh-CN" altLang="en-US" sz="1600" b="1">
              <a:solidFill>
                <a:srgbClr val="FF0000"/>
              </a:solidFill>
            </a:endParaRPr>
          </a:p>
        </p:txBody>
      </p:sp>
      <p:sp>
        <p:nvSpPr>
          <p:cNvPr id="15" name="文本框 14"/>
          <p:cNvSpPr txBox="1"/>
          <p:nvPr/>
        </p:nvSpPr>
        <p:spPr>
          <a:xfrm>
            <a:off x="4211955" y="6292215"/>
            <a:ext cx="4656455" cy="337185"/>
          </a:xfrm>
          <a:prstGeom prst="rect">
            <a:avLst/>
          </a:prstGeom>
          <a:noFill/>
        </p:spPr>
        <p:txBody>
          <a:bodyPr wrap="square" rtlCol="0">
            <a:spAutoFit/>
          </a:bodyPr>
          <a:p>
            <a:r>
              <a:rPr lang="zh-CN" altLang="en-US" sz="1600" b="1">
                <a:solidFill>
                  <a:srgbClr val="FF0000"/>
                </a:solidFill>
              </a:rPr>
              <a:t>解决方案:将水力试验与 LLM 预处理作业交错进行</a:t>
            </a:r>
            <a:endParaRPr lang="zh-CN" altLang="en-US" sz="16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39" name="矩形: 圆角 2"/>
          <p:cNvSpPr/>
          <p:nvPr>
            <p:custDataLst>
              <p:tags r:id="rId2"/>
            </p:custDataLst>
          </p:nvPr>
        </p:nvSpPr>
        <p:spPr>
          <a:xfrm>
            <a:off x="411480" y="981710"/>
            <a:ext cx="8213090" cy="552450"/>
          </a:xfrm>
          <a:prstGeom prst="roundRect">
            <a:avLst>
              <a:gd name="adj" fmla="val 4287"/>
            </a:avLst>
          </a:prstGeom>
          <a:solidFill>
            <a:schemeClr val="bg1"/>
          </a:solidFill>
          <a:ln w="6350">
            <a:solidFill>
              <a:srgbClr val="0070C0">
                <a:alpha val="28000"/>
              </a:srgbClr>
            </a:solidFill>
          </a:ln>
          <a:effectLst>
            <a:outerShdw blurRad="203200" dist="88900" dir="5400000" sx="96000" sy="96000" algn="t" rotWithShape="0">
              <a:srgbClr val="063078">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latin typeface="Roboto"/>
            </a:endParaRPr>
          </a:p>
        </p:txBody>
      </p:sp>
      <p:sp>
        <p:nvSpPr>
          <p:cNvPr id="40" name="Rectangle 3"/>
          <p:cNvSpPr txBox="1">
            <a:spLocks noChangeArrowheads="1"/>
          </p:cNvSpPr>
          <p:nvPr>
            <p:custDataLst>
              <p:tags r:id="rId3"/>
            </p:custDataLst>
          </p:nvPr>
        </p:nvSpPr>
        <p:spPr bwMode="auto">
          <a:xfrm>
            <a:off x="680720" y="1045210"/>
            <a:ext cx="7849870" cy="469265"/>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algn="ctr">
              <a:buFont typeface="Wingdings" panose="05000000000000000000" charset="0"/>
              <a:buChar char="ü"/>
            </a:pPr>
            <a:r>
              <a:rPr lang="en-US" altLang="zh-CN" sz="1400" dirty="0">
                <a:latin typeface="Times New Roman" panose="02020603050405020304" pitchFamily="18" charset="0"/>
              </a:rPr>
              <a:t> </a:t>
            </a:r>
            <a:r>
              <a:rPr lang="en-US" altLang="zh-CN" sz="1400">
                <a:latin typeface="Times New Roman" panose="02020603050405020304" pitchFamily="18" charset="0"/>
              </a:rPr>
              <a:t>作者将Hydro与Ray进行对比，可以大幅缩短参数调优的端到端时延，并且能发现更优的参数</a:t>
            </a:r>
            <a:endParaRPr lang="en-US" altLang="zh-CN" sz="1400">
              <a:latin typeface="Times New Roman" panose="02020603050405020304" pitchFamily="18" charset="0"/>
            </a:endParaRPr>
          </a:p>
        </p:txBody>
      </p:sp>
      <p:sp>
        <p:nvSpPr>
          <p:cNvPr id="41" name="标题 1"/>
          <p:cNvSpPr txBox="1"/>
          <p:nvPr>
            <p:custDataLst>
              <p:tags r:id="rId4"/>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03 </a:t>
            </a:r>
            <a:r>
              <a:rPr altLang="zh-CN" kern="0">
                <a:latin typeface="Times New Roman" panose="02020603050405020304" pitchFamily="18" charset="0"/>
                <a:cs typeface="Times New Roman" panose="02020603050405020304" pitchFamily="18" charset="0"/>
                <a:sym typeface="+mn-ea"/>
              </a:rPr>
              <a:t>Evaluation</a:t>
            </a:r>
            <a:endParaRPr altLang="zh-CN" kern="0" dirty="0">
              <a:latin typeface="Times New Roman" panose="02020603050405020304" pitchFamily="18" charset="0"/>
              <a:cs typeface="Times New Roman" panose="02020603050405020304" pitchFamily="18" charset="0"/>
              <a:sym typeface="+mn-ea"/>
            </a:endParaRPr>
          </a:p>
        </p:txBody>
      </p:sp>
      <p:sp>
        <p:nvSpPr>
          <p:cNvPr id="72" name="矩形 71"/>
          <p:cNvSpPr/>
          <p:nvPr>
            <p:custDataLst>
              <p:tags r:id="rId5"/>
            </p:custDataLst>
          </p:nvPr>
        </p:nvSpPr>
        <p:spPr>
          <a:xfrm>
            <a:off x="414020" y="1965960"/>
            <a:ext cx="8046085" cy="1851025"/>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等腰三角形 27"/>
          <p:cNvSpPr/>
          <p:nvPr>
            <p:custDataLst>
              <p:tags r:id="rId6"/>
            </p:custDataLst>
          </p:nvPr>
        </p:nvSpPr>
        <p:spPr>
          <a:xfrm flipV="1">
            <a:off x="1251882" y="1620919"/>
            <a:ext cx="6011118" cy="181491"/>
          </a:xfrm>
          <a:prstGeom prst="triangle">
            <a:avLst>
              <a:gd name="adj" fmla="val 50000"/>
            </a:avLst>
          </a:prstGeom>
          <a:gradFill>
            <a:gsLst>
              <a:gs pos="25000">
                <a:srgbClr val="02549D">
                  <a:alpha val="27000"/>
                </a:srgbClr>
              </a:gs>
              <a:gs pos="86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358f519c-c43d-40c7-ad12-c5b63f4c5c1a"/>
          <p:cNvPicPr>
            <a:picLocks noChangeAspect="1"/>
          </p:cNvPicPr>
          <p:nvPr/>
        </p:nvPicPr>
        <p:blipFill>
          <a:blip r:embed="rId7"/>
          <a:srcRect b="26119"/>
          <a:stretch>
            <a:fillRect/>
          </a:stretch>
        </p:blipFill>
        <p:spPr>
          <a:xfrm>
            <a:off x="457835" y="2002790"/>
            <a:ext cx="7952740" cy="1780540"/>
          </a:xfrm>
          <a:prstGeom prst="rect">
            <a:avLst/>
          </a:prstGeom>
        </p:spPr>
      </p:pic>
      <p:sp>
        <p:nvSpPr>
          <p:cNvPr id="5" name="矩形: 圆角 2"/>
          <p:cNvSpPr/>
          <p:nvPr>
            <p:custDataLst>
              <p:tags r:id="rId8"/>
            </p:custDataLst>
          </p:nvPr>
        </p:nvSpPr>
        <p:spPr>
          <a:xfrm>
            <a:off x="6828155" y="3983990"/>
            <a:ext cx="1588770" cy="2187575"/>
          </a:xfrm>
          <a:prstGeom prst="roundRect">
            <a:avLst>
              <a:gd name="adj" fmla="val 4287"/>
            </a:avLst>
          </a:prstGeom>
          <a:solidFill>
            <a:schemeClr val="bg1"/>
          </a:solidFill>
          <a:ln w="6350">
            <a:solidFill>
              <a:srgbClr val="0070C0">
                <a:alpha val="28000"/>
              </a:srgbClr>
            </a:solidFill>
          </a:ln>
          <a:effectLst>
            <a:outerShdw blurRad="203200" dist="88900" dir="5400000" sx="96000" sy="96000" algn="t" rotWithShape="0">
              <a:srgbClr val="063078">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latin typeface="Roboto"/>
            </a:endParaRPr>
          </a:p>
        </p:txBody>
      </p:sp>
      <p:sp>
        <p:nvSpPr>
          <p:cNvPr id="6" name="Rectangle 3"/>
          <p:cNvSpPr txBox="1">
            <a:spLocks noChangeArrowheads="1"/>
          </p:cNvSpPr>
          <p:nvPr>
            <p:custDataLst>
              <p:tags r:id="rId9"/>
            </p:custDataLst>
          </p:nvPr>
        </p:nvSpPr>
        <p:spPr bwMode="auto">
          <a:xfrm>
            <a:off x="6684645" y="4047490"/>
            <a:ext cx="1764030" cy="2124075"/>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algn="ctr">
              <a:buFont typeface="Wingdings" panose="05000000000000000000" charset="0"/>
              <a:buChar char="ü"/>
            </a:pPr>
            <a:r>
              <a:rPr lang="en-US" altLang="zh-CN" sz="1400">
                <a:latin typeface="Times New Roman" panose="02020603050405020304" pitchFamily="18" charset="0"/>
              </a:rPr>
              <a:t>与Ray和Ray+ES (Elasitc Training &amp; GPU Sharing) 相比Hydro能大幅提高GPU资源利用率。</a:t>
            </a:r>
            <a:endParaRPr lang="en-US" altLang="zh-CN" sz="1400">
              <a:latin typeface="Times New Roman" panose="02020603050405020304" pitchFamily="18" charset="0"/>
            </a:endParaRPr>
          </a:p>
        </p:txBody>
      </p:sp>
      <p:sp>
        <p:nvSpPr>
          <p:cNvPr id="8" name="矩形 7"/>
          <p:cNvSpPr/>
          <p:nvPr>
            <p:custDataLst>
              <p:tags r:id="rId10"/>
            </p:custDataLst>
          </p:nvPr>
        </p:nvSpPr>
        <p:spPr>
          <a:xfrm>
            <a:off x="393065" y="3974465"/>
            <a:ext cx="5885180" cy="2221865"/>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p:custDataLst>
              <p:tags r:id="rId11"/>
            </p:custDataLst>
          </p:nvPr>
        </p:nvSpPr>
        <p:spPr>
          <a:xfrm rot="5400000" flipV="1">
            <a:off x="5419090" y="4885055"/>
            <a:ext cx="2392045" cy="342900"/>
          </a:xfrm>
          <a:prstGeom prst="triangle">
            <a:avLst>
              <a:gd name="adj" fmla="val 50000"/>
            </a:avLst>
          </a:prstGeom>
          <a:gradFill>
            <a:gsLst>
              <a:gs pos="25000">
                <a:srgbClr val="02549D">
                  <a:alpha val="27000"/>
                </a:srgbClr>
              </a:gs>
              <a:gs pos="86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91288765-b12e-4f7d-8a31-ef88c4726c5f"/>
          <p:cNvPicPr>
            <a:picLocks noChangeAspect="1"/>
          </p:cNvPicPr>
          <p:nvPr/>
        </p:nvPicPr>
        <p:blipFill>
          <a:blip r:embed="rId12"/>
          <a:srcRect r="-9" b="16145"/>
          <a:stretch>
            <a:fillRect/>
          </a:stretch>
        </p:blipFill>
        <p:spPr>
          <a:xfrm>
            <a:off x="414020" y="4004945"/>
            <a:ext cx="5863590" cy="21672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21" name="矩形: 圆顶角 6"/>
          <p:cNvSpPr/>
          <p:nvPr>
            <p:custDataLst>
              <p:tags r:id="rId2"/>
            </p:custDataLst>
          </p:nvPr>
        </p:nvSpPr>
        <p:spPr>
          <a:xfrm>
            <a:off x="251218" y="1124799"/>
            <a:ext cx="8781610" cy="841173"/>
          </a:xfrm>
          <a:prstGeom prst="round2SameRect">
            <a:avLst/>
          </a:prstGeom>
          <a:solidFill>
            <a:srgbClr val="BFD8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24" name="文本框 23"/>
          <p:cNvSpPr txBox="1"/>
          <p:nvPr>
            <p:custDataLst>
              <p:tags r:id="rId3"/>
            </p:custDataLst>
          </p:nvPr>
        </p:nvSpPr>
        <p:spPr>
          <a:xfrm>
            <a:off x="4787900" y="1371600"/>
            <a:ext cx="4037330" cy="368300"/>
          </a:xfrm>
          <a:prstGeom prst="rect">
            <a:avLst/>
          </a:prstGeom>
          <a:noFill/>
        </p:spPr>
        <p:txBody>
          <a:bodyPr wrap="square">
            <a:spAutoFit/>
          </a:bodyPr>
          <a:lstStyle/>
          <a:p>
            <a:pPr marL="285750" indent="-285750" algn="ctr">
              <a:buFont typeface="Wingdings" panose="05000000000000000000" charset="0"/>
              <a:buChar char="Ø"/>
            </a:pPr>
            <a:r>
              <a:rPr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展望与改进</a:t>
            </a:r>
            <a:endParaRPr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57" name="直接连接符 56"/>
          <p:cNvCxnSpPr/>
          <p:nvPr>
            <p:custDataLst>
              <p:tags r:id="rId4"/>
            </p:custDataLst>
          </p:nvPr>
        </p:nvCxnSpPr>
        <p:spPr>
          <a:xfrm>
            <a:off x="4312229" y="1295867"/>
            <a:ext cx="0" cy="516255"/>
          </a:xfrm>
          <a:prstGeom prst="line">
            <a:avLst/>
          </a:prstGeom>
          <a:ln w="12700" cap="rnd">
            <a:solidFill>
              <a:srgbClr val="02549D"/>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76705" y="1934845"/>
            <a:ext cx="5828665" cy="255905"/>
            <a:chOff x="1004299" y="3990971"/>
            <a:chExt cx="6902863" cy="305558"/>
          </a:xfrm>
        </p:grpSpPr>
        <p:sp>
          <p:nvSpPr>
            <p:cNvPr id="46" name="任意多边形: 形状 1"/>
            <p:cNvSpPr/>
            <p:nvPr>
              <p:custDataLst>
                <p:tags r:id="rId5"/>
              </p:custDataLst>
            </p:nvPr>
          </p:nvSpPr>
          <p:spPr>
            <a:xfrm rot="5400000">
              <a:off x="1336384" y="3658886"/>
              <a:ext cx="305558" cy="969728"/>
            </a:xfrm>
            <a:custGeom>
              <a:avLst/>
              <a:gdLst>
                <a:gd name="connsiteX0" fmla="*/ 0 w 2808389"/>
                <a:gd name="connsiteY0" fmla="*/ 4118488 h 4118488"/>
                <a:gd name="connsiteX1" fmla="*/ 0 w 2808389"/>
                <a:gd name="connsiteY1" fmla="*/ 2059244 h 4118488"/>
                <a:gd name="connsiteX2" fmla="*/ 0 w 2808389"/>
                <a:gd name="connsiteY2" fmla="*/ 0 h 4118488"/>
                <a:gd name="connsiteX3" fmla="*/ 17672 w 2808389"/>
                <a:gd name="connsiteY3" fmla="*/ 48717 h 4118488"/>
                <a:gd name="connsiteX4" fmla="*/ 1874773 w 2808389"/>
                <a:gd name="connsiteY4" fmla="*/ 1638497 h 4118488"/>
                <a:gd name="connsiteX5" fmla="*/ 1936357 w 2808389"/>
                <a:gd name="connsiteY5" fmla="*/ 1651042 h 4118488"/>
                <a:gd name="connsiteX6" fmla="*/ 1936357 w 2808389"/>
                <a:gd name="connsiteY6" fmla="*/ 1187212 h 4118488"/>
                <a:gd name="connsiteX7" fmla="*/ 2808389 w 2808389"/>
                <a:gd name="connsiteY7" fmla="*/ 2059244 h 4118488"/>
                <a:gd name="connsiteX8" fmla="*/ 1936357 w 2808389"/>
                <a:gd name="connsiteY8" fmla="*/ 2931276 h 4118488"/>
                <a:gd name="connsiteX9" fmla="*/ 1936357 w 2808389"/>
                <a:gd name="connsiteY9" fmla="*/ 2467447 h 4118488"/>
                <a:gd name="connsiteX10" fmla="*/ 1874773 w 2808389"/>
                <a:gd name="connsiteY10" fmla="*/ 2479991 h 4118488"/>
                <a:gd name="connsiteX11" fmla="*/ 17672 w 2808389"/>
                <a:gd name="connsiteY11" fmla="*/ 4069771 h 41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08389" h="4118488">
                  <a:moveTo>
                    <a:pt x="0" y="4118488"/>
                  </a:moveTo>
                  <a:lnTo>
                    <a:pt x="0" y="2059244"/>
                  </a:lnTo>
                  <a:lnTo>
                    <a:pt x="0" y="0"/>
                  </a:lnTo>
                  <a:lnTo>
                    <a:pt x="17672" y="48717"/>
                  </a:lnTo>
                  <a:cubicBezTo>
                    <a:pt x="338229" y="831531"/>
                    <a:pt x="1027488" y="1430302"/>
                    <a:pt x="1874773" y="1638497"/>
                  </a:cubicBezTo>
                  <a:lnTo>
                    <a:pt x="1936357" y="1651042"/>
                  </a:lnTo>
                  <a:lnTo>
                    <a:pt x="1936357" y="1187212"/>
                  </a:lnTo>
                  <a:lnTo>
                    <a:pt x="2808389" y="2059244"/>
                  </a:lnTo>
                  <a:lnTo>
                    <a:pt x="1936357" y="2931276"/>
                  </a:lnTo>
                  <a:lnTo>
                    <a:pt x="1936357" y="2467447"/>
                  </a:lnTo>
                  <a:lnTo>
                    <a:pt x="1874773" y="2479991"/>
                  </a:lnTo>
                  <a:cubicBezTo>
                    <a:pt x="1027488" y="2688186"/>
                    <a:pt x="338229" y="3286957"/>
                    <a:pt x="17672" y="4069771"/>
                  </a:cubicBezTo>
                  <a:close/>
                </a:path>
              </a:pathLst>
            </a:custGeom>
            <a:gradFill flip="none" rotWithShape="1">
              <a:gsLst>
                <a:gs pos="16000">
                  <a:srgbClr val="093581">
                    <a:alpha val="0"/>
                  </a:srgbClr>
                </a:gs>
                <a:gs pos="100000">
                  <a:srgbClr val="093581">
                    <a:alpha val="55000"/>
                  </a:srgbClr>
                </a:gs>
              </a:gsLst>
              <a:lin ang="0" scaled="1"/>
              <a:tileRect/>
            </a:gradFill>
            <a:ln w="12700" cap="flat" cmpd="sng" algn="ctr">
              <a:noFill/>
              <a:prstDash val="solid"/>
              <a:miter lim="800000"/>
            </a:ln>
            <a:effectLst/>
          </p:spPr>
          <p:txBody>
            <a:bodyPr rtlCol="0" anchor="ctr"/>
            <a:lstStyle/>
            <a:p>
              <a:pPr algn="ctr"/>
              <a:endParaRPr lang="zh-CN" altLang="en-US" kern="0" dirty="0">
                <a:solidFill>
                  <a:srgbClr val="F2F2F2"/>
                </a:solidFill>
                <a:latin typeface="Arial" panose="020B0604020202020204" pitchFamily="34" charset="0"/>
                <a:ea typeface="微软雅黑 Light" panose="020B0502040204020203" pitchFamily="34" charset="-122"/>
              </a:endParaRPr>
            </a:p>
          </p:txBody>
        </p:sp>
        <p:sp>
          <p:nvSpPr>
            <p:cNvPr id="48" name="任意多边形: 形状 1"/>
            <p:cNvSpPr/>
            <p:nvPr>
              <p:custDataLst>
                <p:tags r:id="rId6"/>
              </p:custDataLst>
            </p:nvPr>
          </p:nvSpPr>
          <p:spPr>
            <a:xfrm rot="5400000">
              <a:off x="7233050" y="3613756"/>
              <a:ext cx="295650" cy="1052573"/>
            </a:xfrm>
            <a:custGeom>
              <a:avLst/>
              <a:gdLst>
                <a:gd name="connsiteX0" fmla="*/ 0 w 2808389"/>
                <a:gd name="connsiteY0" fmla="*/ 4118488 h 4118488"/>
                <a:gd name="connsiteX1" fmla="*/ 0 w 2808389"/>
                <a:gd name="connsiteY1" fmla="*/ 2059244 h 4118488"/>
                <a:gd name="connsiteX2" fmla="*/ 0 w 2808389"/>
                <a:gd name="connsiteY2" fmla="*/ 0 h 4118488"/>
                <a:gd name="connsiteX3" fmla="*/ 17672 w 2808389"/>
                <a:gd name="connsiteY3" fmla="*/ 48717 h 4118488"/>
                <a:gd name="connsiteX4" fmla="*/ 1874773 w 2808389"/>
                <a:gd name="connsiteY4" fmla="*/ 1638497 h 4118488"/>
                <a:gd name="connsiteX5" fmla="*/ 1936357 w 2808389"/>
                <a:gd name="connsiteY5" fmla="*/ 1651042 h 4118488"/>
                <a:gd name="connsiteX6" fmla="*/ 1936357 w 2808389"/>
                <a:gd name="connsiteY6" fmla="*/ 1187212 h 4118488"/>
                <a:gd name="connsiteX7" fmla="*/ 2808389 w 2808389"/>
                <a:gd name="connsiteY7" fmla="*/ 2059244 h 4118488"/>
                <a:gd name="connsiteX8" fmla="*/ 1936357 w 2808389"/>
                <a:gd name="connsiteY8" fmla="*/ 2931276 h 4118488"/>
                <a:gd name="connsiteX9" fmla="*/ 1936357 w 2808389"/>
                <a:gd name="connsiteY9" fmla="*/ 2467447 h 4118488"/>
                <a:gd name="connsiteX10" fmla="*/ 1874773 w 2808389"/>
                <a:gd name="connsiteY10" fmla="*/ 2479991 h 4118488"/>
                <a:gd name="connsiteX11" fmla="*/ 17672 w 2808389"/>
                <a:gd name="connsiteY11" fmla="*/ 4069771 h 41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08389" h="4118488">
                  <a:moveTo>
                    <a:pt x="0" y="4118488"/>
                  </a:moveTo>
                  <a:lnTo>
                    <a:pt x="0" y="2059244"/>
                  </a:lnTo>
                  <a:lnTo>
                    <a:pt x="0" y="0"/>
                  </a:lnTo>
                  <a:lnTo>
                    <a:pt x="17672" y="48717"/>
                  </a:lnTo>
                  <a:cubicBezTo>
                    <a:pt x="338229" y="831531"/>
                    <a:pt x="1027488" y="1430302"/>
                    <a:pt x="1874773" y="1638497"/>
                  </a:cubicBezTo>
                  <a:lnTo>
                    <a:pt x="1936357" y="1651042"/>
                  </a:lnTo>
                  <a:lnTo>
                    <a:pt x="1936357" y="1187212"/>
                  </a:lnTo>
                  <a:lnTo>
                    <a:pt x="2808389" y="2059244"/>
                  </a:lnTo>
                  <a:lnTo>
                    <a:pt x="1936357" y="2931276"/>
                  </a:lnTo>
                  <a:lnTo>
                    <a:pt x="1936357" y="2467447"/>
                  </a:lnTo>
                  <a:lnTo>
                    <a:pt x="1874773" y="2479991"/>
                  </a:lnTo>
                  <a:cubicBezTo>
                    <a:pt x="1027488" y="2688186"/>
                    <a:pt x="338229" y="3286957"/>
                    <a:pt x="17672" y="4069771"/>
                  </a:cubicBezTo>
                  <a:close/>
                </a:path>
              </a:pathLst>
            </a:custGeom>
            <a:gradFill flip="none" rotWithShape="1">
              <a:gsLst>
                <a:gs pos="16000">
                  <a:srgbClr val="093581">
                    <a:alpha val="0"/>
                  </a:srgbClr>
                </a:gs>
                <a:gs pos="100000">
                  <a:srgbClr val="093581">
                    <a:alpha val="55000"/>
                  </a:srgbClr>
                </a:gs>
              </a:gsLst>
              <a:lin ang="0" scaled="1"/>
              <a:tileRect/>
            </a:gradFill>
            <a:ln w="12700" cap="flat" cmpd="sng" algn="ctr">
              <a:noFill/>
              <a:prstDash val="solid"/>
              <a:miter lim="800000"/>
            </a:ln>
            <a:effectLst/>
          </p:spPr>
          <p:txBody>
            <a:bodyPr rtlCol="0" anchor="ctr"/>
            <a:lstStyle/>
            <a:p>
              <a:pPr algn="ctr"/>
              <a:endParaRPr lang="zh-CN" altLang="en-US" kern="0" dirty="0">
                <a:solidFill>
                  <a:srgbClr val="F2F2F2"/>
                </a:solidFill>
                <a:latin typeface="Arial" panose="020B0604020202020204" pitchFamily="34" charset="0"/>
                <a:ea typeface="微软雅黑 Light" panose="020B0502040204020203" pitchFamily="34" charset="-122"/>
              </a:endParaRPr>
            </a:p>
          </p:txBody>
        </p:sp>
      </p:grpSp>
      <p:sp>
        <p:nvSpPr>
          <p:cNvPr id="8" name="文本框 7"/>
          <p:cNvSpPr txBox="1"/>
          <p:nvPr>
            <p:custDataLst>
              <p:tags r:id="rId7"/>
            </p:custDataLst>
          </p:nvPr>
        </p:nvSpPr>
        <p:spPr>
          <a:xfrm>
            <a:off x="426720" y="2313305"/>
            <a:ext cx="3650615" cy="2947035"/>
          </a:xfrm>
          <a:prstGeom prst="rect">
            <a:avLst/>
          </a:prstGeom>
          <a:noFill/>
        </p:spPr>
        <p:txBody>
          <a:bodyPr wrap="square" rtlCol="0" anchor="t">
            <a:noAutofit/>
          </a:bodyPr>
          <a:lstStyle/>
          <a:p>
            <a:pPr algn="l">
              <a:lnSpc>
                <a:spcPct val="160000"/>
              </a:lnSpc>
            </a:pPr>
            <a:r>
              <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sym typeface="+mn-ea"/>
              </a:rPr>
              <a:t>(1)水文参数化不支持正则化超参数，如权重衰减和丢失。</a:t>
            </a:r>
            <a:endPar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gn="l">
              <a:lnSpc>
                <a:spcPct val="160000"/>
              </a:lnSpc>
            </a:pPr>
            <a:r>
              <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sym typeface="+mn-ea"/>
              </a:rPr>
              <a:t>(2) Hydro 不允许任何定制的初始化技术，因为 Hydro 实现其自己的自动分层重新初始化机制，这在参数化中起着至关重要的作用。</a:t>
            </a:r>
            <a:endPar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gn="l">
              <a:lnSpc>
                <a:spcPct val="160000"/>
              </a:lnSpc>
            </a:pPr>
            <a:r>
              <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sym typeface="+mn-ea"/>
              </a:rPr>
              <a:t>(3) Hydro不支持微调，因为其理论是建立在 i.i.d .样本之上的(需要相同的数据集)。然而，Hydro 在大多数情况下都能提供合格的模型。未来的工作。</a:t>
            </a:r>
            <a:endPar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41" name="标题 1"/>
          <p:cNvSpPr txBox="1"/>
          <p:nvPr>
            <p:custDataLst>
              <p:tags r:id="rId8"/>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04 </a:t>
            </a:r>
            <a:r>
              <a:rPr altLang="zh-CN" kern="0">
                <a:latin typeface="Times New Roman" panose="02020603050405020304" pitchFamily="18" charset="0"/>
                <a:cs typeface="Times New Roman" panose="02020603050405020304" pitchFamily="18" charset="0"/>
                <a:sym typeface="+mn-ea"/>
              </a:rPr>
              <a:t>Discussion</a:t>
            </a:r>
            <a:r>
              <a:rPr altLang="zh-CN" kern="0" dirty="0">
                <a:latin typeface="Times New Roman" panose="02020603050405020304" pitchFamily="18" charset="0"/>
                <a:cs typeface="Times New Roman" panose="02020603050405020304" pitchFamily="18" charset="0"/>
                <a:sym typeface="+mn-ea"/>
              </a:rPr>
              <a:t> </a:t>
            </a:r>
            <a:endParaRPr lang="zh-CN" altLang="zh-CN" kern="0" dirty="0">
              <a:latin typeface="Times New Roman" panose="02020603050405020304" pitchFamily="18" charset="0"/>
              <a:cs typeface="Times New Roman" panose="02020603050405020304" pitchFamily="18" charset="0"/>
              <a:sym typeface="+mn-ea"/>
            </a:endParaRPr>
          </a:p>
        </p:txBody>
      </p:sp>
      <p:sp>
        <p:nvSpPr>
          <p:cNvPr id="4" name="文本框 3"/>
          <p:cNvSpPr txBox="1"/>
          <p:nvPr>
            <p:custDataLst>
              <p:tags r:id="rId9"/>
            </p:custDataLst>
          </p:nvPr>
        </p:nvSpPr>
        <p:spPr>
          <a:xfrm>
            <a:off x="467360" y="1373505"/>
            <a:ext cx="2891155" cy="368300"/>
          </a:xfrm>
          <a:prstGeom prst="rect">
            <a:avLst/>
          </a:prstGeom>
          <a:noFill/>
        </p:spPr>
        <p:txBody>
          <a:bodyPr wrap="square">
            <a:spAutoFit/>
          </a:bodyPr>
          <a:lstStyle/>
          <a:p>
            <a:pPr marL="285750" indent="-285750" algn="ctr">
              <a:buFont typeface="Wingdings" panose="05000000000000000000" charset="0"/>
              <a:buChar char="Ø"/>
            </a:pPr>
            <a:r>
              <a:rPr lang="en-US" altLang="zh-CN"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局限性</a:t>
            </a:r>
            <a:endParaRPr lang="en-US" altLang="zh-CN"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34"/>
          <p:cNvSpPr/>
          <p:nvPr>
            <p:custDataLst>
              <p:tags r:id="rId10"/>
            </p:custDataLst>
          </p:nvPr>
        </p:nvSpPr>
        <p:spPr>
          <a:xfrm>
            <a:off x="417195" y="2218055"/>
            <a:ext cx="3954145" cy="3447415"/>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5" name="文本框 3104"/>
          <p:cNvSpPr txBox="1"/>
          <p:nvPr/>
        </p:nvSpPr>
        <p:spPr>
          <a:xfrm>
            <a:off x="4512310" y="2288540"/>
            <a:ext cx="4458335" cy="2772410"/>
          </a:xfrm>
          <a:prstGeom prst="rect">
            <a:avLst/>
          </a:prstGeom>
          <a:noFill/>
        </p:spPr>
        <p:txBody>
          <a:bodyPr wrap="square">
            <a:noAutofit/>
          </a:bodyPr>
          <a:lstStyle/>
          <a:p>
            <a:pPr algn="l">
              <a:lnSpc>
                <a:spcPct val="200000"/>
              </a:lnSpc>
            </a:pPr>
            <a:r>
              <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(1)支持更多像 TensorFlow 这样的 DL 框架和 JAX。</a:t>
            </a:r>
            <a:endPar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200000"/>
              </a:lnSpc>
            </a:pPr>
            <a:r>
              <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(2)除了 GPU 之外，考虑更多的资源维度，如 CPU 和网络带宽，例如实现试验的数据加载器融合，以进一步缓解 I/O 争用。</a:t>
            </a:r>
            <a:endPar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200000"/>
              </a:lnSpc>
            </a:pPr>
            <a:r>
              <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(3)拓展云环境等应用场景。它为动态选择不同种类的 spot 实例提供了一个机会，可以节省大量成本。</a:t>
            </a:r>
            <a:endPar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200000"/>
              </a:lnSpc>
            </a:pPr>
            <a:r>
              <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(4)允许跨具有较小架构差异的路径的部分模型融合(例如，添加/移除/修改一些层/块)。此外，Hydro 可以集成 ModelKeeper识别来自不同用户的跨作业的具有相似体系结构的模型，实现跨作业级融合，这可以显著提高集群效率。</a:t>
            </a:r>
            <a:endParaRPr lang="zh-CN" sz="12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07" name="矩形 3106"/>
          <p:cNvSpPr/>
          <p:nvPr>
            <p:custDataLst>
              <p:tags r:id="rId11"/>
            </p:custDataLst>
          </p:nvPr>
        </p:nvSpPr>
        <p:spPr>
          <a:xfrm>
            <a:off x="4480560" y="2213610"/>
            <a:ext cx="4489450" cy="3458845"/>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39" name="矩形: 圆角 2"/>
          <p:cNvSpPr/>
          <p:nvPr>
            <p:custDataLst>
              <p:tags r:id="rId2"/>
            </p:custDataLst>
          </p:nvPr>
        </p:nvSpPr>
        <p:spPr>
          <a:xfrm>
            <a:off x="727075" y="1484630"/>
            <a:ext cx="7690485" cy="3454400"/>
          </a:xfrm>
          <a:prstGeom prst="roundRect">
            <a:avLst>
              <a:gd name="adj" fmla="val 4287"/>
            </a:avLst>
          </a:prstGeom>
          <a:solidFill>
            <a:schemeClr val="bg1"/>
          </a:solidFill>
          <a:ln w="6350">
            <a:solidFill>
              <a:srgbClr val="0070C0">
                <a:alpha val="28000"/>
              </a:srgbClr>
            </a:solidFill>
          </a:ln>
          <a:effectLst>
            <a:outerShdw blurRad="203200" dist="88900" dir="5400000" sx="96000" sy="96000" algn="t" rotWithShape="0">
              <a:srgbClr val="063078">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latin typeface="Roboto"/>
            </a:endParaRPr>
          </a:p>
        </p:txBody>
      </p:sp>
      <p:sp>
        <p:nvSpPr>
          <p:cNvPr id="40" name="Rectangle 3"/>
          <p:cNvSpPr txBox="1">
            <a:spLocks noChangeArrowheads="1"/>
          </p:cNvSpPr>
          <p:nvPr>
            <p:custDataLst>
              <p:tags r:id="rId3"/>
            </p:custDataLst>
          </p:nvPr>
        </p:nvSpPr>
        <p:spPr bwMode="auto">
          <a:xfrm>
            <a:off x="976630" y="1577975"/>
            <a:ext cx="7181215" cy="3783965"/>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algn="l">
              <a:lnSpc>
                <a:spcPct val="150000"/>
              </a:lnSpc>
              <a:buFont typeface="Wingdings" panose="05000000000000000000" charset="0"/>
              <a:buChar char="ü"/>
            </a:pPr>
            <a:r>
              <a:rPr lang="en-US" altLang="zh-CN" sz="1600">
                <a:solidFill>
                  <a:srgbClr val="07589F"/>
                </a:solidFill>
                <a:latin typeface="Times New Roman" panose="02020603050405020304" pitchFamily="18" charset="0"/>
                <a:sym typeface="+mn-ea"/>
              </a:rPr>
              <a:t>本文介绍了 </a:t>
            </a:r>
            <a:r>
              <a:rPr lang="en-US" altLang="zh-CN" sz="1600">
                <a:solidFill>
                  <a:srgbClr val="FF0000"/>
                </a:solidFill>
                <a:latin typeface="Times New Roman" panose="02020603050405020304" pitchFamily="18" charset="0"/>
                <a:sym typeface="+mn-ea"/>
              </a:rPr>
              <a:t>Hydro</a:t>
            </a:r>
            <a:r>
              <a:rPr lang="en-US" altLang="zh-CN" sz="1600">
                <a:solidFill>
                  <a:srgbClr val="07589F"/>
                </a:solidFill>
                <a:latin typeface="Times New Roman" panose="02020603050405020304" pitchFamily="18" charset="0"/>
                <a:sym typeface="+mn-ea"/>
              </a:rPr>
              <a:t>，一个基于代理的超参数调优服务，它通过自动化的模型缩放、融合和交错来提供作业和集群级优化。</a:t>
            </a:r>
            <a:r>
              <a:rPr lang="en-US" altLang="zh-CN" sz="1600">
                <a:solidFill>
                  <a:srgbClr val="07589F"/>
                </a:solidFill>
                <a:latin typeface="Times New Roman" panose="02020603050405020304" pitchFamily="18" charset="0"/>
              </a:rPr>
              <a:t>具体来说，它由两个关键部分组成：</a:t>
            </a:r>
            <a:endParaRPr lang="en-US" altLang="zh-CN" sz="1600">
              <a:solidFill>
                <a:srgbClr val="07589F"/>
              </a:solidFill>
              <a:latin typeface="Times New Roman" panose="02020603050405020304" pitchFamily="18" charset="0"/>
            </a:endParaRPr>
          </a:p>
          <a:p>
            <a:pPr algn="l">
              <a:lnSpc>
                <a:spcPct val="150000"/>
              </a:lnSpc>
              <a:buFont typeface="Wingdings" panose="05000000000000000000" charset="0"/>
              <a:buChar char="Ø"/>
            </a:pPr>
            <a:r>
              <a:rPr lang="en-US" altLang="zh-CN" sz="1600">
                <a:solidFill>
                  <a:srgbClr val="07589F"/>
                </a:solidFill>
                <a:latin typeface="Times New Roman" panose="02020603050405020304" pitchFamily="18" charset="0"/>
              </a:rPr>
              <a:t>(1) </a:t>
            </a:r>
            <a:r>
              <a:rPr lang="en-US" altLang="zh-CN" sz="1600">
                <a:solidFill>
                  <a:srgbClr val="FF0000"/>
                </a:solidFill>
                <a:latin typeface="Times New Roman" panose="02020603050405020304" pitchFamily="18" charset="0"/>
              </a:rPr>
              <a:t>Hydro Tuner</a:t>
            </a:r>
            <a:r>
              <a:rPr lang="en-US" altLang="zh-CN" sz="1600">
                <a:solidFill>
                  <a:srgbClr val="07589F"/>
                </a:solidFill>
                <a:latin typeface="Times New Roman" panose="02020603050405020304" pitchFamily="18" charset="0"/>
              </a:rPr>
              <a:t>  通过缩放、参数化和融合自动生成并优化代理模型；</a:t>
            </a:r>
            <a:endParaRPr lang="en-US" altLang="zh-CN" sz="1600">
              <a:solidFill>
                <a:srgbClr val="07589F"/>
              </a:solidFill>
              <a:latin typeface="Times New Roman" panose="02020603050405020304" pitchFamily="18" charset="0"/>
            </a:endParaRPr>
          </a:p>
          <a:p>
            <a:pPr algn="l">
              <a:lnSpc>
                <a:spcPct val="150000"/>
              </a:lnSpc>
              <a:buFont typeface="Wingdings" panose="05000000000000000000" charset="0"/>
              <a:buChar char="Ø"/>
            </a:pPr>
            <a:r>
              <a:rPr lang="en-US" altLang="zh-CN" sz="1600">
                <a:solidFill>
                  <a:srgbClr val="07589F"/>
                </a:solidFill>
                <a:latin typeface="Times New Roman" panose="02020603050405020304" pitchFamily="18" charset="0"/>
              </a:rPr>
              <a:t>(2) </a:t>
            </a:r>
            <a:r>
              <a:rPr lang="en-US" altLang="zh-CN" sz="1600">
                <a:solidFill>
                  <a:srgbClr val="FF0000"/>
                </a:solidFill>
                <a:latin typeface="Times New Roman" panose="02020603050405020304" pitchFamily="18" charset="0"/>
              </a:rPr>
              <a:t>Hydro Coordinator </a:t>
            </a:r>
            <a:r>
              <a:rPr lang="en-US" altLang="zh-CN" sz="1600">
                <a:solidFill>
                  <a:srgbClr val="07589F"/>
                </a:solidFill>
                <a:latin typeface="Times New Roman" panose="02020603050405020304" pitchFamily="18" charset="0"/>
              </a:rPr>
              <a:t>通过自适应地利用短暂和异构资源提高调优效率和集群范围内的资源利用率。</a:t>
            </a:r>
            <a:endParaRPr lang="en-US" altLang="zh-CN" sz="1600">
              <a:solidFill>
                <a:srgbClr val="07589F"/>
              </a:solidFill>
              <a:latin typeface="Times New Roman" panose="02020603050405020304" pitchFamily="18" charset="0"/>
            </a:endParaRPr>
          </a:p>
          <a:p>
            <a:pPr marL="0" indent="0" algn="l">
              <a:lnSpc>
                <a:spcPct val="150000"/>
              </a:lnSpc>
              <a:buFont typeface="Wingdings" panose="05000000000000000000" charset="0"/>
              <a:buNone/>
            </a:pPr>
            <a:r>
              <a:rPr lang="zh-CN" altLang="en-US" sz="1600">
                <a:solidFill>
                  <a:srgbClr val="07589F"/>
                </a:solidFill>
                <a:latin typeface="Times New Roman" panose="02020603050405020304" pitchFamily="18" charset="0"/>
              </a:rPr>
              <a:t>作者</a:t>
            </a:r>
            <a:r>
              <a:rPr lang="en-US" altLang="zh-CN" sz="1600">
                <a:solidFill>
                  <a:srgbClr val="07589F"/>
                </a:solidFill>
                <a:latin typeface="Times New Roman" panose="02020603050405020304" pitchFamily="18" charset="0"/>
              </a:rPr>
              <a:t>对六种模型的两种调优算法进行的综合实验表明，与 Ray Tune 相比，Hydro Tuner 能显著缩短调优时间，最多可缩短 78.5 倍，而且调优质量没有降低</a:t>
            </a:r>
            <a:endParaRPr lang="en-US" altLang="zh-CN" sz="1600">
              <a:solidFill>
                <a:srgbClr val="07589F"/>
              </a:solidFill>
              <a:latin typeface="Times New Roman" panose="02020603050405020304" pitchFamily="18" charset="0"/>
            </a:endParaRPr>
          </a:p>
        </p:txBody>
      </p:sp>
      <p:sp>
        <p:nvSpPr>
          <p:cNvPr id="28" name="等腰三角形 27"/>
          <p:cNvSpPr/>
          <p:nvPr>
            <p:custDataLst>
              <p:tags r:id="rId4"/>
            </p:custDataLst>
          </p:nvPr>
        </p:nvSpPr>
        <p:spPr>
          <a:xfrm flipV="1">
            <a:off x="1306830" y="897255"/>
            <a:ext cx="6010910" cy="465455"/>
          </a:xfrm>
          <a:prstGeom prst="triangle">
            <a:avLst>
              <a:gd name="adj" fmla="val 50000"/>
            </a:avLst>
          </a:prstGeom>
          <a:gradFill>
            <a:gsLst>
              <a:gs pos="25000">
                <a:srgbClr val="02549D">
                  <a:alpha val="27000"/>
                </a:srgbClr>
              </a:gs>
              <a:gs pos="86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txBox="1"/>
          <p:nvPr>
            <p:custDataLst>
              <p:tags r:id="rId5"/>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05 </a:t>
            </a:r>
            <a:r>
              <a:rPr altLang="zh-CN" kern="0">
                <a:latin typeface="Times New Roman" panose="02020603050405020304" pitchFamily="18" charset="0"/>
                <a:cs typeface="Times New Roman" panose="02020603050405020304" pitchFamily="18" charset="0"/>
                <a:sym typeface="+mn-ea"/>
              </a:rPr>
              <a:t>Research Conclusion</a:t>
            </a:r>
            <a:endParaRPr altLang="zh-CN" kern="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Grp="1" noRot="1" noMove="1" noResize="1" noUngrp="1"/>
          </p:cNvGrpSpPr>
          <p:nvPr/>
        </p:nvGrpSpPr>
        <p:grpSpPr>
          <a:xfrm flipH="1">
            <a:off x="2104" y="-99392"/>
            <a:ext cx="9143999" cy="7197281"/>
            <a:chOff x="-1" y="-310"/>
            <a:chExt cx="10512853" cy="10080626"/>
          </a:xfrm>
        </p:grpSpPr>
        <p:pic>
          <p:nvPicPr>
            <p:cNvPr id="3" name="图片 2"/>
            <p:cNvPicPr>
              <a:picLocks noGrp="1" noRot="1" noChangeAspect="1" noMove="1" noResize="1" noEditPoints="1" noAdjustHandles="1" noChangeArrowheads="1" noChangeShapeType="1" noCrop="1"/>
            </p:cNvPicPr>
            <p:nvPr/>
          </p:nvPicPr>
          <p:blipFill rotWithShape="1">
            <a:blip r:embed="rId1" cstate="email"/>
            <a:srcRect/>
            <a:stretch>
              <a:fillRect/>
            </a:stretch>
          </p:blipFill>
          <p:spPr>
            <a:xfrm>
              <a:off x="0" y="-1"/>
              <a:ext cx="10011404" cy="10080316"/>
            </a:xfrm>
            <a:prstGeom prst="rect">
              <a:avLst/>
            </a:prstGeom>
          </p:spPr>
        </p:pic>
        <p:sp>
          <p:nvSpPr>
            <p:cNvPr id="4" name="矩形 3"/>
            <p:cNvSpPr>
              <a:spLocks noGrp="1" noRot="1" noMove="1" noResize="1" noEditPoints="1" noAdjustHandles="1" noChangeArrowheads="1" noChangeShapeType="1"/>
            </p:cNvSpPr>
            <p:nvPr/>
          </p:nvSpPr>
          <p:spPr>
            <a:xfrm rot="5400000">
              <a:off x="216113" y="-216424"/>
              <a:ext cx="10080626" cy="10512853"/>
            </a:xfrm>
            <a:prstGeom prst="rect">
              <a:avLst/>
            </a:prstGeom>
            <a:gradFill>
              <a:gsLst>
                <a:gs pos="0">
                  <a:schemeClr val="bg1"/>
                </a:gs>
                <a:gs pos="84000">
                  <a:schemeClr val="bg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cxnSp>
        <p:nvCxnSpPr>
          <p:cNvPr id="6" name="直接连接符 5"/>
          <p:cNvCxnSpPr/>
          <p:nvPr/>
        </p:nvCxnSpPr>
        <p:spPr>
          <a:xfrm>
            <a:off x="874946" y="4653136"/>
            <a:ext cx="8163983" cy="0"/>
          </a:xfrm>
          <a:prstGeom prst="line">
            <a:avLst/>
          </a:prstGeom>
          <a:ln w="50800">
            <a:gradFill flip="none" rotWithShape="1">
              <a:gsLst>
                <a:gs pos="0">
                  <a:srgbClr val="0E5596">
                    <a:alpha val="0"/>
                  </a:srgbClr>
                </a:gs>
                <a:gs pos="50000">
                  <a:srgbClr val="0E5596"/>
                </a:gs>
                <a:gs pos="100000">
                  <a:srgbClr val="0E5596">
                    <a:alpha val="0"/>
                  </a:srgbClr>
                </a:gs>
              </a:gsLst>
              <a:lin ang="0" scaled="1"/>
              <a:tileRect/>
            </a:gradFill>
          </a:ln>
          <a:effectLst>
            <a:outerShdw blurRad="50800" dist="38100" dir="7200000" algn="t" rotWithShape="0">
              <a:prstClr val="black">
                <a:alpha val="42000"/>
              </a:prstClr>
            </a:outerShdw>
          </a:effectLst>
        </p:spPr>
        <p:style>
          <a:lnRef idx="1">
            <a:schemeClr val="accent1"/>
          </a:lnRef>
          <a:fillRef idx="0">
            <a:schemeClr val="accent1"/>
          </a:fillRef>
          <a:effectRef idx="0">
            <a:schemeClr val="accent1"/>
          </a:effectRef>
          <a:fontRef idx="minor">
            <a:schemeClr val="tx1"/>
          </a:fontRef>
        </p:style>
      </p:cxnSp>
      <p:grpSp>
        <p:nvGrpSpPr>
          <p:cNvPr id="7" name="PA-组合 6"/>
          <p:cNvGrpSpPr/>
          <p:nvPr>
            <p:custDataLst>
              <p:tags r:id="rId2"/>
            </p:custDataLst>
          </p:nvPr>
        </p:nvGrpSpPr>
        <p:grpSpPr>
          <a:xfrm>
            <a:off x="3102126" y="753024"/>
            <a:ext cx="2939749" cy="720723"/>
            <a:chOff x="2931144" y="392058"/>
            <a:chExt cx="2939749" cy="720723"/>
          </a:xfrm>
        </p:grpSpPr>
        <p:grpSp>
          <p:nvGrpSpPr>
            <p:cNvPr id="8" name="组合 7"/>
            <p:cNvGrpSpPr/>
            <p:nvPr/>
          </p:nvGrpSpPr>
          <p:grpSpPr>
            <a:xfrm>
              <a:off x="3779374" y="761847"/>
              <a:ext cx="2091519" cy="350377"/>
              <a:chOff x="10098895" y="508824"/>
              <a:chExt cx="2091518" cy="350377"/>
            </a:xfrm>
          </p:grpSpPr>
          <p:sp>
            <p:nvSpPr>
              <p:cNvPr id="11" name="PA-文本框 10"/>
              <p:cNvSpPr txBox="1"/>
              <p:nvPr userDrawn="1">
                <p:custDataLst>
                  <p:tags r:id="rId3"/>
                </p:custDataLst>
              </p:nvPr>
            </p:nvSpPr>
            <p:spPr>
              <a:xfrm>
                <a:off x="10306924" y="508824"/>
                <a:ext cx="1675458" cy="184666"/>
              </a:xfrm>
              <a:prstGeom prst="rect">
                <a:avLst/>
              </a:prstGeom>
              <a:noFill/>
            </p:spPr>
            <p:txBody>
              <a:bodyPr wrap="none" rtlCol="0">
                <a:spAutoFit/>
              </a:bodyPr>
              <a:lstStyle/>
              <a:p>
                <a:pPr algn="ctr"/>
                <a:r>
                  <a:rPr lang="en-US" altLang="zh-CN" sz="600" dirty="0">
                    <a:solidFill>
                      <a:srgbClr val="02549D"/>
                    </a:solidFill>
                  </a:rPr>
                  <a:t>Huazhong University of Science</a:t>
                </a:r>
                <a:r>
                  <a:rPr lang="en-US" altLang="zh-CN" sz="600" baseline="0" dirty="0">
                    <a:solidFill>
                      <a:srgbClr val="02549D"/>
                    </a:solidFill>
                  </a:rPr>
                  <a:t> and Technology</a:t>
                </a:r>
                <a:endParaRPr lang="zh-CN" altLang="en-US" sz="600" dirty="0">
                  <a:solidFill>
                    <a:srgbClr val="02549D"/>
                  </a:solidFill>
                </a:endParaRPr>
              </a:p>
            </p:txBody>
          </p:sp>
          <p:sp>
            <p:nvSpPr>
              <p:cNvPr id="12" name="PA-文本框 11"/>
              <p:cNvSpPr txBox="1"/>
              <p:nvPr userDrawn="1">
                <p:custDataLst>
                  <p:tags r:id="rId4"/>
                </p:custDataLst>
              </p:nvPr>
            </p:nvSpPr>
            <p:spPr>
              <a:xfrm>
                <a:off x="10098895" y="628369"/>
                <a:ext cx="2091518" cy="230832"/>
              </a:xfrm>
              <a:prstGeom prst="rect">
                <a:avLst/>
              </a:prstGeom>
              <a:noFill/>
            </p:spPr>
            <p:txBody>
              <a:bodyPr wrap="square" rtlCol="0">
                <a:spAutoFit/>
              </a:bodyPr>
              <a:lstStyle/>
              <a:p>
                <a:pPr algn="ct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明德  厚学 </a:t>
                </a: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求是  创新 </a:t>
                </a:r>
                <a:r>
                  <a:rPr lang="en-US" altLang="zh-CN" sz="900" b="1" dirty="0">
                    <a:solidFill>
                      <a:srgbClr val="02549D"/>
                    </a:solidFill>
                    <a:latin typeface="幼圆" panose="02010509060101010101" pitchFamily="49" charset="-122"/>
                    <a:ea typeface="幼圆" panose="02010509060101010101" pitchFamily="49" charset="-122"/>
                  </a:rPr>
                  <a:t>|</a:t>
                </a:r>
                <a:endParaRPr lang="zh-CN" altLang="en-US" sz="900" b="1" dirty="0">
                  <a:solidFill>
                    <a:srgbClr val="02549D"/>
                  </a:solidFill>
                  <a:latin typeface="幼圆" panose="02010509060101010101" pitchFamily="49" charset="-122"/>
                  <a:ea typeface="幼圆" panose="02010509060101010101" pitchFamily="49" charset="-122"/>
                </a:endParaRPr>
              </a:p>
            </p:txBody>
          </p:sp>
        </p:grpSp>
        <p:pic>
          <p:nvPicPr>
            <p:cNvPr id="9" name="PA-图片 8"/>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4037730" y="392058"/>
              <a:ext cx="1574800" cy="451967"/>
            </a:xfrm>
            <a:prstGeom prst="rect">
              <a:avLst/>
            </a:prstGeom>
          </p:spPr>
        </p:pic>
        <p:pic>
          <p:nvPicPr>
            <p:cNvPr id="10" name="PA-图片 9"/>
            <p:cNvPicPr>
              <a:picLocks noChangeAspect="1"/>
            </p:cNvPicPr>
            <p:nvPr>
              <p:custDataLst>
                <p:tags r:id="rId7"/>
              </p:custDataLst>
            </p:nvPr>
          </p:nvPicPr>
          <p:blipFill>
            <a:blip r:embed="rId8"/>
            <a:stretch>
              <a:fillRect/>
            </a:stretch>
          </p:blipFill>
          <p:spPr>
            <a:xfrm>
              <a:off x="2931144" y="423873"/>
              <a:ext cx="1005927" cy="688908"/>
            </a:xfrm>
            <a:prstGeom prst="rect">
              <a:avLst/>
            </a:prstGeom>
          </p:spPr>
        </p:pic>
      </p:grpSp>
      <p:sp>
        <p:nvSpPr>
          <p:cNvPr id="14" name="灯片编号占位符 1"/>
          <p:cNvSpPr txBox="1"/>
          <p:nvPr>
            <p:custDataLst>
              <p:tags r:id="rId9"/>
            </p:custDataLst>
          </p:nvPr>
        </p:nvSpPr>
        <p:spPr>
          <a:xfrm>
            <a:off x="8676501" y="6579399"/>
            <a:ext cx="467498" cy="278602"/>
          </a:xfrm>
          <a:prstGeom prst="rect">
            <a:avLst/>
          </a:prstGeom>
        </p:spPr>
        <p:txBody>
          <a:bodyPr vert="horz" wrap="square" lIns="91440" tIns="45720" rIns="91440" bIns="45720" numCol="1" anchor="ctr" anchorCtr="0" compatLnSpc="1">
            <a:noAutofit/>
          </a:bodyPr>
          <a:lstStyle>
            <a:defPPr>
              <a:defRPr lang="zh-CN"/>
            </a:defPPr>
            <a:lvl1pPr algn="r" eaLnBrk="1" hangingPunct="1">
              <a:defRPr sz="1200">
                <a:solidFill>
                  <a:srgbClr val="898989"/>
                </a:solidFil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buClrTx/>
              <a:buSzTx/>
              <a:buFontTx/>
            </a:pPr>
            <a:endParaRPr lang="zh-CN" altLang="en-US" dirty="0">
              <a:sym typeface="+mn-ea"/>
            </a:endParaRPr>
          </a:p>
        </p:txBody>
      </p:sp>
      <p:sp>
        <p:nvSpPr>
          <p:cNvPr id="5" name="矩形 4"/>
          <p:cNvSpPr/>
          <p:nvPr/>
        </p:nvSpPr>
        <p:spPr>
          <a:xfrm>
            <a:off x="541757" y="2519212"/>
            <a:ext cx="8163983" cy="1938992"/>
          </a:xfrm>
          <a:prstGeom prst="rect">
            <a:avLst/>
          </a:prstGeom>
        </p:spPr>
        <p:txBody>
          <a:bodyPr wrap="square">
            <a:spAutoFit/>
          </a:bodyPr>
          <a:lstStyle/>
          <a:p>
            <a:pPr algn="ctr">
              <a:lnSpc>
                <a:spcPct val="100000"/>
              </a:lnSpc>
            </a:pPr>
            <a:r>
              <a:rPr lang="en-US" altLang="zh-CN" sz="6000" b="1" dirty="0">
                <a:solidFill>
                  <a:srgbClr val="0E5596"/>
                </a:solidFill>
                <a:effectLst>
                  <a:glow rad="88900">
                    <a:schemeClr val="bg1"/>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for listening</a:t>
            </a:r>
            <a:r>
              <a:rPr lang="zh-CN" altLang="en-US" sz="6000" b="1" dirty="0">
                <a:solidFill>
                  <a:srgbClr val="0E5596"/>
                </a:solidFill>
                <a:effectLst>
                  <a:glow rad="88900">
                    <a:schemeClr val="bg1"/>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6000" b="1" dirty="0">
              <a:solidFill>
                <a:srgbClr val="0E5596"/>
              </a:solidFill>
              <a:effectLst>
                <a:glow rad="88900">
                  <a:schemeClr val="bg1"/>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748211" y="6492875"/>
            <a:ext cx="343727" cy="365125"/>
          </a:xfrm>
        </p:spPr>
        <p:txBody>
          <a:bodyPr/>
          <a:lstStyle/>
          <a:p>
            <a:fld id="{830510F2-D2E6-4BF8-B917-2EA17AD54C30}" type="slidenum">
              <a:rPr lang="zh-CN" altLang="en-US" smtClean="0"/>
            </a:fld>
            <a:endParaRPr lang="zh-CN" altLang="en-US" dirty="0"/>
          </a:p>
        </p:txBody>
      </p:sp>
      <p:sp>
        <p:nvSpPr>
          <p:cNvPr id="5" name="MH_Others_1"/>
          <p:cNvSpPr txBox="1"/>
          <p:nvPr>
            <p:custDataLst>
              <p:tags r:id="rId1"/>
            </p:custDataLst>
          </p:nvPr>
        </p:nvSpPr>
        <p:spPr bwMode="auto">
          <a:xfrm>
            <a:off x="210543" y="714107"/>
            <a:ext cx="2777281" cy="65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b="1">
                <a:solidFill>
                  <a:srgbClr val="02549D"/>
                </a:solidFill>
                <a:latin typeface="Times New Roman" panose="02020603050405020304" pitchFamily="18" charset="0"/>
                <a:ea typeface="方正姚体" panose="02010601030101010101" pitchFamily="2" charset="-122"/>
                <a:cs typeface="Times New Roman" panose="02020603050405020304" pitchFamily="18" charset="0"/>
              </a:rPr>
              <a:t>Report outline</a:t>
            </a:r>
            <a:endParaRPr lang="en-US" altLang="zh-CN" sz="3200" b="1" dirty="0">
              <a:solidFill>
                <a:srgbClr val="02549D"/>
              </a:solidFill>
              <a:latin typeface="Times New Roman" panose="02020603050405020304" pitchFamily="18" charset="0"/>
              <a:ea typeface="方正姚体" panose="02010601030101010101" pitchFamily="2" charset="-122"/>
              <a:cs typeface="Times New Roman" panose="02020603050405020304" pitchFamily="18" charset="0"/>
            </a:endParaRPr>
          </a:p>
        </p:txBody>
      </p:sp>
      <p:cxnSp>
        <p:nvCxnSpPr>
          <p:cNvPr id="6" name="MH_Others_2"/>
          <p:cNvCxnSpPr>
            <a:cxnSpLocks noChangeShapeType="1"/>
          </p:cNvCxnSpPr>
          <p:nvPr>
            <p:custDataLst>
              <p:tags r:id="rId2"/>
            </p:custDataLst>
          </p:nvPr>
        </p:nvCxnSpPr>
        <p:spPr bwMode="auto">
          <a:xfrm>
            <a:off x="436284" y="1564373"/>
            <a:ext cx="2988371" cy="0"/>
          </a:xfrm>
          <a:prstGeom prst="line">
            <a:avLst/>
          </a:prstGeom>
          <a:noFill/>
          <a:ln w="12700" algn="ctr">
            <a:solidFill>
              <a:srgbClr val="CFCFCF"/>
            </a:solidFill>
            <a:round/>
          </a:ln>
          <a:extLst>
            <a:ext uri="{909E8E84-426E-40DD-AFC4-6F175D3DCCD1}">
              <a14:hiddenFill xmlns:a14="http://schemas.microsoft.com/office/drawing/2010/main">
                <a:noFill/>
              </a14:hiddenFill>
            </a:ext>
          </a:extLst>
        </p:spPr>
      </p:cxnSp>
      <p:cxnSp>
        <p:nvCxnSpPr>
          <p:cNvPr id="7" name="MH_Others_3"/>
          <p:cNvCxnSpPr>
            <a:cxnSpLocks noChangeShapeType="1"/>
          </p:cNvCxnSpPr>
          <p:nvPr>
            <p:custDataLst>
              <p:tags r:id="rId3"/>
            </p:custDataLst>
          </p:nvPr>
        </p:nvCxnSpPr>
        <p:spPr bwMode="auto">
          <a:xfrm>
            <a:off x="3038672" y="568547"/>
            <a:ext cx="0" cy="5596757"/>
          </a:xfrm>
          <a:prstGeom prst="line">
            <a:avLst/>
          </a:prstGeom>
          <a:noFill/>
          <a:ln w="12700" algn="ctr">
            <a:solidFill>
              <a:srgbClr val="CFCFCF"/>
            </a:solidFill>
            <a:round/>
          </a:ln>
          <a:extLst>
            <a:ext uri="{909E8E84-426E-40DD-AFC4-6F175D3DCCD1}">
              <a14:hiddenFill xmlns:a14="http://schemas.microsoft.com/office/drawing/2010/main">
                <a:noFill/>
              </a14:hiddenFill>
            </a:ext>
          </a:extLst>
        </p:spPr>
      </p:cxnSp>
      <p:sp>
        <p:nvSpPr>
          <p:cNvPr id="12" name="MH_Number_2">
            <a:hlinkClick r:id="rId4" action="ppaction://hlinksldjump"/>
          </p:cNvPr>
          <p:cNvSpPr txBox="1"/>
          <p:nvPr>
            <p:custDataLst>
              <p:tags r:id="rId5"/>
            </p:custDataLst>
          </p:nvPr>
        </p:nvSpPr>
        <p:spPr>
          <a:xfrm>
            <a:off x="2184400" y="1628775"/>
            <a:ext cx="703580" cy="681990"/>
          </a:xfrm>
          <a:prstGeom prst="rect">
            <a:avLst/>
          </a:prstGeom>
          <a:noFill/>
        </p:spPr>
        <p:txBody>
          <a:bodyPr>
            <a:spAutoFit/>
          </a:bodyPr>
          <a:lstStyle/>
          <a:p>
            <a:pPr algn="r">
              <a:lnSpc>
                <a:spcPct val="120000"/>
              </a:lnSpc>
              <a:defRPr/>
            </a:pPr>
            <a:r>
              <a:rPr lang="en-US" altLang="zh-CN"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rPr>
              <a:t>01</a:t>
            </a:r>
            <a:endParaRPr lang="en-US"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endParaRPr>
          </a:p>
        </p:txBody>
      </p:sp>
      <p:sp>
        <p:nvSpPr>
          <p:cNvPr id="13" name="MH_Entry_2">
            <a:hlinkClick r:id="rId4" action="ppaction://hlinksldjump"/>
          </p:cNvPr>
          <p:cNvSpPr/>
          <p:nvPr>
            <p:custDataLst>
              <p:tags r:id="rId6"/>
            </p:custDataLst>
          </p:nvPr>
        </p:nvSpPr>
        <p:spPr>
          <a:xfrm>
            <a:off x="3048635" y="1624965"/>
            <a:ext cx="4947285" cy="685165"/>
          </a:xfrm>
          <a:prstGeom prst="rect">
            <a:avLst/>
          </a:prstGeom>
          <a:solidFill>
            <a:srgbClr val="02549D"/>
          </a:solidFill>
          <a:ln w="25400" cap="flat" cmpd="sng" algn="ctr">
            <a:noFill/>
            <a:prstDash val="solid"/>
          </a:ln>
          <a:effectLst/>
        </p:spPr>
        <p:txBody>
          <a:bodyPr wrap="square" lIns="0" tIns="0" rIns="0" bIns="0" anchor="ctr">
            <a:noAutofit/>
          </a:bodyPr>
          <a:lstStyle/>
          <a:p>
            <a:pPr lvl="0" algn="ctr">
              <a:buClrTx/>
              <a:buSzTx/>
              <a:buFontTx/>
              <a:defRPr/>
            </a:pPr>
            <a:r>
              <a:rPr lang="en-US" altLang="zh-CN" sz="24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rPr>
              <a:t>Background &amp; Motivation</a:t>
            </a:r>
            <a:endParaRPr lang="en-US" altLang="zh-CN" sz="24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nvGrpSpPr>
          <p:cNvPr id="14" name="组合 13"/>
          <p:cNvGrpSpPr/>
          <p:nvPr/>
        </p:nvGrpSpPr>
        <p:grpSpPr>
          <a:xfrm>
            <a:off x="2184451" y="2492812"/>
            <a:ext cx="5811765" cy="685478"/>
            <a:chOff x="2278542" y="4069742"/>
            <a:chExt cx="5811765" cy="685478"/>
          </a:xfrm>
        </p:grpSpPr>
        <p:sp>
          <p:nvSpPr>
            <p:cNvPr id="15" name="MH_Number_3">
              <a:hlinkClick r:id="rId4" action="ppaction://hlinksldjump"/>
            </p:cNvPr>
            <p:cNvSpPr txBox="1"/>
            <p:nvPr>
              <p:custDataLst>
                <p:tags r:id="rId7"/>
              </p:custDataLst>
            </p:nvPr>
          </p:nvSpPr>
          <p:spPr>
            <a:xfrm>
              <a:off x="2278542" y="4073230"/>
              <a:ext cx="703263" cy="681990"/>
            </a:xfrm>
            <a:prstGeom prst="rect">
              <a:avLst/>
            </a:prstGeom>
            <a:noFill/>
          </p:spPr>
          <p:txBody>
            <a:bodyPr>
              <a:spAutoFit/>
            </a:bodyPr>
            <a:lstStyle>
              <a:defPPr>
                <a:defRPr lang="zh-CN"/>
              </a:defPPr>
              <a:lvl1pPr algn="r">
                <a:lnSpc>
                  <a:spcPct val="120000"/>
                </a:lnSpc>
                <a:defRPr sz="3200" b="1" kern="0">
                  <a:solidFill>
                    <a:srgbClr val="02549D"/>
                  </a:solidFill>
                  <a:latin typeface="方正姚体" panose="02010601030101010101" pitchFamily="2" charset="-122"/>
                  <a:ea typeface="方正姚体" panose="02010601030101010101" pitchFamily="2" charset="-122"/>
                  <a:cs typeface="Verdana" panose="020B0604030504040204" pitchFamily="34" charset="0"/>
                </a:defRPr>
              </a:lvl1pPr>
            </a:lstStyle>
            <a:p>
              <a:r>
                <a:rPr lang="en-US" altLang="zh-CN" dirty="0"/>
                <a:t>02</a:t>
              </a:r>
              <a:endParaRPr lang="en-US" dirty="0"/>
            </a:p>
          </p:txBody>
        </p:sp>
        <p:sp>
          <p:nvSpPr>
            <p:cNvPr id="16" name="MH_Entry_3">
              <a:hlinkClick r:id="rId4" action="ppaction://hlinksldjump"/>
            </p:cNvPr>
            <p:cNvSpPr/>
            <p:nvPr>
              <p:custDataLst>
                <p:tags r:id="rId8"/>
              </p:custDataLst>
            </p:nvPr>
          </p:nvSpPr>
          <p:spPr>
            <a:xfrm>
              <a:off x="3142923" y="4069742"/>
              <a:ext cx="4947384" cy="685157"/>
            </a:xfrm>
            <a:prstGeom prst="rect">
              <a:avLst/>
            </a:prstGeom>
            <a:solidFill>
              <a:srgbClr val="02549D">
                <a:alpha val="44000"/>
              </a:srgbClr>
            </a:solidFill>
            <a:ln w="25400" cap="flat" cmpd="sng" algn="ctr">
              <a:noFill/>
              <a:prstDash val="solid"/>
            </a:ln>
            <a:effectLst/>
          </p:spPr>
          <p:txBody>
            <a:bodyPr wrap="square" lIns="0" tIns="0" rIns="0" bIns="0" anchor="ctr">
              <a:noAutofit/>
            </a:bodyPr>
            <a:lstStyle/>
            <a:p>
              <a:pPr algn="ctr"/>
              <a:r>
                <a:rPr lang="en-US" altLang="zh-CN" sz="24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rPr>
                <a:t>Design &amp; Implementation</a:t>
              </a:r>
              <a:endParaRPr lang="en-US" altLang="zh-CN" sz="24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grpSp>
        <p:nvGrpSpPr>
          <p:cNvPr id="17" name="组合 16"/>
          <p:cNvGrpSpPr/>
          <p:nvPr/>
        </p:nvGrpSpPr>
        <p:grpSpPr>
          <a:xfrm>
            <a:off x="6168757" y="148905"/>
            <a:ext cx="2975243" cy="831823"/>
            <a:chOff x="6300946" y="101168"/>
            <a:chExt cx="2939749" cy="720166"/>
          </a:xfrm>
        </p:grpSpPr>
        <p:grpSp>
          <p:nvGrpSpPr>
            <p:cNvPr id="18" name="组合 17"/>
            <p:cNvGrpSpPr/>
            <p:nvPr userDrawn="1"/>
          </p:nvGrpSpPr>
          <p:grpSpPr>
            <a:xfrm>
              <a:off x="7149176" y="470957"/>
              <a:ext cx="2091519" cy="350377"/>
              <a:chOff x="10098895" y="508824"/>
              <a:chExt cx="2091518" cy="350377"/>
            </a:xfrm>
          </p:grpSpPr>
          <p:sp>
            <p:nvSpPr>
              <p:cNvPr id="21" name="文本框 20"/>
              <p:cNvSpPr txBox="1"/>
              <p:nvPr userDrawn="1"/>
            </p:nvSpPr>
            <p:spPr>
              <a:xfrm>
                <a:off x="10306924" y="508824"/>
                <a:ext cx="1675458" cy="184666"/>
              </a:xfrm>
              <a:prstGeom prst="rect">
                <a:avLst/>
              </a:prstGeom>
              <a:noFill/>
            </p:spPr>
            <p:txBody>
              <a:bodyPr wrap="none" rtlCol="0">
                <a:spAutoFit/>
              </a:bodyPr>
              <a:lstStyle/>
              <a:p>
                <a:pPr algn="ctr"/>
                <a:r>
                  <a:rPr lang="en-US" altLang="zh-CN" sz="600" dirty="0">
                    <a:solidFill>
                      <a:srgbClr val="02549D"/>
                    </a:solidFill>
                  </a:rPr>
                  <a:t>Huazhong University of Science</a:t>
                </a:r>
                <a:r>
                  <a:rPr lang="en-US" altLang="zh-CN" sz="600" baseline="0" dirty="0">
                    <a:solidFill>
                      <a:srgbClr val="02549D"/>
                    </a:solidFill>
                  </a:rPr>
                  <a:t> and Technology</a:t>
                </a:r>
                <a:endParaRPr lang="zh-CN" altLang="en-US" sz="600" dirty="0">
                  <a:solidFill>
                    <a:srgbClr val="02549D"/>
                  </a:solidFill>
                </a:endParaRPr>
              </a:p>
            </p:txBody>
          </p:sp>
          <p:sp>
            <p:nvSpPr>
              <p:cNvPr id="22" name="文本框 21"/>
              <p:cNvSpPr txBox="1"/>
              <p:nvPr userDrawn="1"/>
            </p:nvSpPr>
            <p:spPr>
              <a:xfrm>
                <a:off x="10098895" y="628369"/>
                <a:ext cx="2091518" cy="230832"/>
              </a:xfrm>
              <a:prstGeom prst="rect">
                <a:avLst/>
              </a:prstGeom>
              <a:noFill/>
            </p:spPr>
            <p:txBody>
              <a:bodyPr wrap="square" rtlCol="0">
                <a:spAutoFit/>
              </a:bodyPr>
              <a:lstStyle/>
              <a:p>
                <a:pPr algn="ct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明德  厚学 </a:t>
                </a:r>
                <a:r>
                  <a:rPr lang="en-US" altLang="zh-CN" sz="900" b="1" dirty="0">
                    <a:solidFill>
                      <a:srgbClr val="02549D"/>
                    </a:solidFill>
                    <a:latin typeface="幼圆" panose="02010509060101010101" pitchFamily="49" charset="-122"/>
                    <a:ea typeface="幼圆" panose="02010509060101010101" pitchFamily="49" charset="-122"/>
                  </a:rPr>
                  <a:t>|  </a:t>
                </a:r>
                <a:r>
                  <a:rPr lang="zh-CN" altLang="en-US" sz="900" b="1" dirty="0">
                    <a:solidFill>
                      <a:srgbClr val="02549D"/>
                    </a:solidFill>
                    <a:latin typeface="幼圆" panose="02010509060101010101" pitchFamily="49" charset="-122"/>
                    <a:ea typeface="幼圆" panose="02010509060101010101" pitchFamily="49" charset="-122"/>
                  </a:rPr>
                  <a:t>求是  创新 </a:t>
                </a:r>
                <a:r>
                  <a:rPr lang="en-US" altLang="zh-CN" sz="900" b="1" dirty="0">
                    <a:solidFill>
                      <a:srgbClr val="02549D"/>
                    </a:solidFill>
                    <a:latin typeface="幼圆" panose="02010509060101010101" pitchFamily="49" charset="-122"/>
                    <a:ea typeface="幼圆" panose="02010509060101010101" pitchFamily="49" charset="-122"/>
                  </a:rPr>
                  <a:t>|</a:t>
                </a:r>
                <a:endParaRPr lang="zh-CN" altLang="en-US" sz="900" b="1" dirty="0">
                  <a:solidFill>
                    <a:srgbClr val="02549D"/>
                  </a:solidFill>
                  <a:latin typeface="幼圆" panose="02010509060101010101" pitchFamily="49" charset="-122"/>
                  <a:ea typeface="幼圆" panose="02010509060101010101" pitchFamily="49" charset="-122"/>
                </a:endParaRPr>
              </a:p>
            </p:txBody>
          </p:sp>
        </p:grpSp>
        <p:pic>
          <p:nvPicPr>
            <p:cNvPr id="19" name="图片 18"/>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407532" y="101168"/>
              <a:ext cx="1574800" cy="451967"/>
            </a:xfrm>
            <a:prstGeom prst="rect">
              <a:avLst/>
            </a:prstGeom>
          </p:spPr>
        </p:pic>
        <p:pic>
          <p:nvPicPr>
            <p:cNvPr id="20" name="图片 19"/>
            <p:cNvPicPr>
              <a:picLocks noChangeAspect="1"/>
            </p:cNvPicPr>
            <p:nvPr userDrawn="1"/>
          </p:nvPicPr>
          <p:blipFill>
            <a:blip r:embed="rId10"/>
            <a:stretch>
              <a:fillRect/>
            </a:stretch>
          </p:blipFill>
          <p:spPr>
            <a:xfrm>
              <a:off x="6300946" y="132426"/>
              <a:ext cx="1005927" cy="688908"/>
            </a:xfrm>
            <a:prstGeom prst="rect">
              <a:avLst/>
            </a:prstGeom>
          </p:spPr>
        </p:pic>
      </p:grpSp>
      <p:grpSp>
        <p:nvGrpSpPr>
          <p:cNvPr id="23" name="组合 22"/>
          <p:cNvGrpSpPr/>
          <p:nvPr/>
        </p:nvGrpSpPr>
        <p:grpSpPr>
          <a:xfrm>
            <a:off x="2195881" y="5088230"/>
            <a:ext cx="5811765" cy="685478"/>
            <a:chOff x="2278542" y="4069742"/>
            <a:chExt cx="5811765" cy="685478"/>
          </a:xfrm>
        </p:grpSpPr>
        <p:sp>
          <p:nvSpPr>
            <p:cNvPr id="24" name="MH_Number_3">
              <a:hlinkClick r:id="rId4" action="ppaction://hlinksldjump"/>
            </p:cNvPr>
            <p:cNvSpPr txBox="1"/>
            <p:nvPr>
              <p:custDataLst>
                <p:tags r:id="rId11"/>
              </p:custDataLst>
            </p:nvPr>
          </p:nvSpPr>
          <p:spPr>
            <a:xfrm>
              <a:off x="2278542" y="4073230"/>
              <a:ext cx="703263" cy="681990"/>
            </a:xfrm>
            <a:prstGeom prst="rect">
              <a:avLst/>
            </a:prstGeom>
            <a:noFill/>
          </p:spPr>
          <p:txBody>
            <a:bodyPr>
              <a:spAutoFit/>
            </a:bodyPr>
            <a:lstStyle/>
            <a:p>
              <a:pPr algn="r">
                <a:lnSpc>
                  <a:spcPct val="120000"/>
                </a:lnSpc>
                <a:defRPr/>
              </a:pPr>
              <a:r>
                <a:rPr lang="en-US" altLang="zh-CN"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rPr>
                <a:t>05</a:t>
              </a:r>
              <a:endParaRPr lang="en-US"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endParaRPr>
            </a:p>
          </p:txBody>
        </p:sp>
        <p:sp>
          <p:nvSpPr>
            <p:cNvPr id="25" name="MH_Entry_3">
              <a:hlinkClick r:id="rId4" action="ppaction://hlinksldjump"/>
            </p:cNvPr>
            <p:cNvSpPr/>
            <p:nvPr>
              <p:custDataLst>
                <p:tags r:id="rId12"/>
              </p:custDataLst>
            </p:nvPr>
          </p:nvSpPr>
          <p:spPr>
            <a:xfrm>
              <a:off x="3142923" y="4069742"/>
              <a:ext cx="4947384" cy="685157"/>
            </a:xfrm>
            <a:prstGeom prst="rect">
              <a:avLst/>
            </a:prstGeom>
            <a:solidFill>
              <a:srgbClr val="02549D">
                <a:alpha val="44000"/>
              </a:srgbClr>
            </a:solidFill>
            <a:ln w="25400" cap="flat" cmpd="sng" algn="ctr">
              <a:noFill/>
              <a:prstDash val="solid"/>
            </a:ln>
            <a:effectLst/>
          </p:spPr>
          <p:txBody>
            <a:bodyPr wrap="square" lIns="0" tIns="0" rIns="0" bIns="0" anchor="ctr">
              <a:noAutofit/>
            </a:bodyPr>
            <a:lstStyle/>
            <a:p>
              <a:pPr algn="ctr"/>
              <a:r>
                <a:rPr lang="en-US" altLang="zh-CN" sz="24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rPr>
                <a:t>Research Conclusion</a:t>
              </a:r>
              <a:endParaRPr lang="en-US" altLang="zh-CN" sz="24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grpSp>
        <p:nvGrpSpPr>
          <p:cNvPr id="2" name="组合 1"/>
          <p:cNvGrpSpPr/>
          <p:nvPr/>
        </p:nvGrpSpPr>
        <p:grpSpPr>
          <a:xfrm>
            <a:off x="2184451" y="3356585"/>
            <a:ext cx="5811765" cy="685478"/>
            <a:chOff x="2278542" y="4069742"/>
            <a:chExt cx="5811765" cy="685478"/>
          </a:xfrm>
        </p:grpSpPr>
        <p:sp>
          <p:nvSpPr>
            <p:cNvPr id="3" name="MH_Number_3">
              <a:hlinkClick r:id="rId4" action="ppaction://hlinksldjump"/>
            </p:cNvPr>
            <p:cNvSpPr txBox="1"/>
            <p:nvPr>
              <p:custDataLst>
                <p:tags r:id="rId13"/>
              </p:custDataLst>
            </p:nvPr>
          </p:nvSpPr>
          <p:spPr>
            <a:xfrm>
              <a:off x="2278542" y="4073230"/>
              <a:ext cx="703263" cy="681990"/>
            </a:xfrm>
            <a:prstGeom prst="rect">
              <a:avLst/>
            </a:prstGeom>
            <a:noFill/>
          </p:spPr>
          <p:txBody>
            <a:bodyPr>
              <a:spAutoFit/>
            </a:bodyPr>
            <a:p>
              <a:pPr algn="r">
                <a:lnSpc>
                  <a:spcPct val="120000"/>
                </a:lnSpc>
                <a:defRPr/>
              </a:pPr>
              <a:r>
                <a:rPr lang="en-US" altLang="zh-CN"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rPr>
                <a:t>03</a:t>
              </a:r>
              <a:endParaRPr lang="en-US"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endParaRPr>
            </a:p>
          </p:txBody>
        </p:sp>
        <p:sp>
          <p:nvSpPr>
            <p:cNvPr id="8" name="MH_Entry_3">
              <a:hlinkClick r:id="rId4" action="ppaction://hlinksldjump"/>
            </p:cNvPr>
            <p:cNvSpPr/>
            <p:nvPr>
              <p:custDataLst>
                <p:tags r:id="rId14"/>
              </p:custDataLst>
            </p:nvPr>
          </p:nvSpPr>
          <p:spPr>
            <a:xfrm>
              <a:off x="3142923" y="4069742"/>
              <a:ext cx="4947384" cy="685157"/>
            </a:xfrm>
            <a:prstGeom prst="rect">
              <a:avLst/>
            </a:prstGeom>
            <a:solidFill>
              <a:srgbClr val="02549D">
                <a:alpha val="44000"/>
              </a:srgbClr>
            </a:solidFill>
            <a:ln w="25400" cap="flat" cmpd="sng" algn="ctr">
              <a:noFill/>
              <a:prstDash val="solid"/>
            </a:ln>
            <a:effectLst/>
          </p:spPr>
          <p:txBody>
            <a:bodyPr wrap="square" lIns="0" tIns="0" rIns="0" bIns="0" anchor="ctr">
              <a:noAutofit/>
            </a:bodyPr>
            <a:p>
              <a:pPr algn="ctr"/>
              <a:r>
                <a:rPr lang="en-US" altLang="zh-CN" sz="24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rPr>
                <a:t>Evaluation</a:t>
              </a:r>
              <a:endParaRPr lang="en-US" altLang="zh-CN" sz="24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grpSp>
        <p:nvGrpSpPr>
          <p:cNvPr id="9" name="组合 8"/>
          <p:cNvGrpSpPr/>
          <p:nvPr/>
        </p:nvGrpSpPr>
        <p:grpSpPr>
          <a:xfrm>
            <a:off x="2184451" y="4220185"/>
            <a:ext cx="5811765" cy="685478"/>
            <a:chOff x="2278542" y="4069742"/>
            <a:chExt cx="5811765" cy="685478"/>
          </a:xfrm>
        </p:grpSpPr>
        <p:sp>
          <p:nvSpPr>
            <p:cNvPr id="10" name="MH_Number_3">
              <a:hlinkClick r:id="rId4" action="ppaction://hlinksldjump"/>
            </p:cNvPr>
            <p:cNvSpPr txBox="1"/>
            <p:nvPr>
              <p:custDataLst>
                <p:tags r:id="rId15"/>
              </p:custDataLst>
            </p:nvPr>
          </p:nvSpPr>
          <p:spPr>
            <a:xfrm>
              <a:off x="2278542" y="4073230"/>
              <a:ext cx="703263" cy="681990"/>
            </a:xfrm>
            <a:prstGeom prst="rect">
              <a:avLst/>
            </a:prstGeom>
            <a:noFill/>
          </p:spPr>
          <p:txBody>
            <a:bodyPr>
              <a:spAutoFit/>
            </a:bodyPr>
            <a:p>
              <a:pPr algn="r">
                <a:lnSpc>
                  <a:spcPct val="120000"/>
                </a:lnSpc>
                <a:defRPr/>
              </a:pPr>
              <a:r>
                <a:rPr lang="en-US" altLang="zh-CN"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rPr>
                <a:t>04</a:t>
              </a:r>
              <a:endParaRPr lang="en-US" sz="3200" b="1" kern="0" dirty="0">
                <a:solidFill>
                  <a:srgbClr val="02549D"/>
                </a:solidFill>
                <a:latin typeface="方正姚体" panose="02010601030101010101" pitchFamily="2" charset="-122"/>
                <a:ea typeface="方正姚体" panose="02010601030101010101" pitchFamily="2" charset="-122"/>
                <a:cs typeface="Verdana" panose="020B0604030504040204" pitchFamily="34" charset="0"/>
              </a:endParaRPr>
            </a:p>
          </p:txBody>
        </p:sp>
        <p:sp>
          <p:nvSpPr>
            <p:cNvPr id="11" name="MH_Entry_3">
              <a:hlinkClick r:id="rId4" action="ppaction://hlinksldjump"/>
            </p:cNvPr>
            <p:cNvSpPr/>
            <p:nvPr>
              <p:custDataLst>
                <p:tags r:id="rId16"/>
              </p:custDataLst>
            </p:nvPr>
          </p:nvSpPr>
          <p:spPr>
            <a:xfrm>
              <a:off x="3142923" y="4069742"/>
              <a:ext cx="4947384" cy="685157"/>
            </a:xfrm>
            <a:prstGeom prst="rect">
              <a:avLst/>
            </a:prstGeom>
            <a:solidFill>
              <a:srgbClr val="02549D">
                <a:alpha val="44000"/>
              </a:srgbClr>
            </a:solidFill>
            <a:ln w="25400" cap="flat" cmpd="sng" algn="ctr">
              <a:noFill/>
              <a:prstDash val="solid"/>
            </a:ln>
            <a:effectLst/>
          </p:spPr>
          <p:txBody>
            <a:bodyPr wrap="square" lIns="0" tIns="0" rIns="0" bIns="0" anchor="ctr">
              <a:noAutofit/>
            </a:bodyPr>
            <a:p>
              <a:pPr algn="ctr"/>
              <a:r>
                <a:rPr lang="en-US" altLang="zh-CN" sz="24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rPr>
                <a:t>Discussion</a:t>
              </a:r>
              <a:endParaRPr lang="en-US" altLang="zh-CN" sz="24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spTree>
  </p:cSld>
  <p:clrMapOvr>
    <a:masterClrMapping/>
  </p:clrMapOvr>
  <p:transition spd="med" advTm="4120"/>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36720"/>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9" name="Rectangle 3"/>
          <p:cNvSpPr txBox="1">
            <a:spLocks noChangeArrowheads="1"/>
          </p:cNvSpPr>
          <p:nvPr>
            <p:custDataLst>
              <p:tags r:id="rId2"/>
            </p:custDataLst>
          </p:nvPr>
        </p:nvSpPr>
        <p:spPr bwMode="auto">
          <a:xfrm>
            <a:off x="635" y="1202055"/>
            <a:ext cx="9131935" cy="547370"/>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marL="0" indent="0" algn="ctr">
              <a:buNone/>
            </a:pPr>
            <a:r>
              <a:rPr lang="en-US" altLang="zh-CN" sz="2800" dirty="0">
                <a:solidFill>
                  <a:srgbClr val="07589F"/>
                </a:solidFill>
                <a:latin typeface="Times New Roman" panose="02020603050405020304" pitchFamily="18" charset="0"/>
              </a:rPr>
              <a:t> </a:t>
            </a:r>
            <a:r>
              <a:rPr lang="zh-CN" altLang="en-US" sz="2800" dirty="0">
                <a:solidFill>
                  <a:srgbClr val="07589F"/>
                </a:solidFill>
                <a:latin typeface="Times New Roman" panose="02020603050405020304" pitchFamily="18" charset="0"/>
              </a:rPr>
              <a:t>什么是</a:t>
            </a:r>
            <a:r>
              <a:rPr lang="en-US" altLang="zh-CN" sz="2800" dirty="0">
                <a:solidFill>
                  <a:srgbClr val="07589F"/>
                </a:solidFill>
                <a:latin typeface="Times New Roman" panose="02020603050405020304" pitchFamily="18" charset="0"/>
                <a:sym typeface="+mn-ea"/>
              </a:rPr>
              <a:t> Hyperparameter Optimization</a:t>
            </a:r>
            <a:r>
              <a:rPr lang="zh-CN" altLang="en-US" sz="2800" dirty="0">
                <a:solidFill>
                  <a:srgbClr val="07589F"/>
                </a:solidFill>
                <a:latin typeface="Times New Roman" panose="02020603050405020304" pitchFamily="18" charset="0"/>
                <a:sym typeface="+mn-ea"/>
              </a:rPr>
              <a:t>（</a:t>
            </a:r>
            <a:r>
              <a:rPr lang="en-US" altLang="zh-CN" sz="2800" dirty="0">
                <a:solidFill>
                  <a:srgbClr val="07589F"/>
                </a:solidFill>
                <a:latin typeface="Times New Roman" panose="02020603050405020304" pitchFamily="18" charset="0"/>
                <a:sym typeface="+mn-ea"/>
              </a:rPr>
              <a:t>HPO</a:t>
            </a:r>
            <a:r>
              <a:rPr lang="zh-CN" altLang="en-US" sz="2800" dirty="0">
                <a:solidFill>
                  <a:srgbClr val="07589F"/>
                </a:solidFill>
                <a:latin typeface="Times New Roman" panose="02020603050405020304" pitchFamily="18" charset="0"/>
                <a:sym typeface="+mn-ea"/>
              </a:rPr>
              <a:t>）</a:t>
            </a:r>
            <a:r>
              <a:rPr lang="en-US" altLang="zh-CN" sz="2800" dirty="0">
                <a:solidFill>
                  <a:srgbClr val="07589F"/>
                </a:solidFill>
                <a:latin typeface="Times New Roman" panose="02020603050405020304" pitchFamily="18" charset="0"/>
                <a:sym typeface="+mn-ea"/>
              </a:rPr>
              <a:t>?</a:t>
            </a:r>
            <a:endParaRPr lang="en-US" altLang="zh-CN" sz="2800" dirty="0">
              <a:solidFill>
                <a:srgbClr val="07589F"/>
              </a:solidFill>
              <a:latin typeface="Times New Roman" panose="02020603050405020304" pitchFamily="18" charset="0"/>
            </a:endParaRPr>
          </a:p>
          <a:p>
            <a:pPr marL="0" indent="0" algn="ctr">
              <a:buNone/>
            </a:pPr>
            <a:endParaRPr lang="en-US" altLang="zh-CN" sz="2800" dirty="0">
              <a:solidFill>
                <a:schemeClr val="accent5">
                  <a:lumMod val="50000"/>
                </a:schemeClr>
              </a:solidFill>
              <a:latin typeface="Times New Roman" panose="02020603050405020304" pitchFamily="18" charset="0"/>
            </a:endParaRPr>
          </a:p>
          <a:p>
            <a:pPr marL="0" indent="0" algn="ctr">
              <a:buNone/>
            </a:pPr>
            <a:endParaRPr lang="zh-CN" altLang="en-US" sz="2800" dirty="0">
              <a:solidFill>
                <a:schemeClr val="accent5">
                  <a:lumMod val="50000"/>
                </a:schemeClr>
              </a:solidFill>
              <a:latin typeface="Times New Roman" panose="02020603050405020304" pitchFamily="18" charset="0"/>
            </a:endParaRPr>
          </a:p>
        </p:txBody>
      </p:sp>
      <p:sp>
        <p:nvSpPr>
          <p:cNvPr id="10" name="标题 1"/>
          <p:cNvSpPr txBox="1"/>
          <p:nvPr>
            <p:custDataLst>
              <p:tags r:id="rId3"/>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01 </a:t>
            </a:r>
            <a:r>
              <a:rPr altLang="zh-CN" kern="0">
                <a:latin typeface="Times New Roman" panose="02020603050405020304" pitchFamily="18" charset="0"/>
                <a:cs typeface="Times New Roman" panose="02020603050405020304" pitchFamily="18" charset="0"/>
                <a:sym typeface="+mn-ea"/>
              </a:rPr>
              <a:t>Background &amp; Motivation</a:t>
            </a:r>
            <a:r>
              <a:rPr altLang="zh-CN" kern="0" dirty="0">
                <a:latin typeface="Times New Roman" panose="02020603050405020304" pitchFamily="18" charset="0"/>
                <a:cs typeface="Times New Roman" panose="02020603050405020304" pitchFamily="18" charset="0"/>
                <a:sym typeface="+mn-ea"/>
              </a:rPr>
              <a:t> </a:t>
            </a:r>
            <a:endParaRPr altLang="zh-CN" kern="0" dirty="0">
              <a:latin typeface="Times New Roman" panose="02020603050405020304" pitchFamily="18" charset="0"/>
              <a:cs typeface="Times New Roman" panose="02020603050405020304" pitchFamily="18" charset="0"/>
              <a:sym typeface="+mn-ea"/>
            </a:endParaRPr>
          </a:p>
        </p:txBody>
      </p:sp>
      <p:sp>
        <p:nvSpPr>
          <p:cNvPr id="29" name="等腰三角形 28"/>
          <p:cNvSpPr/>
          <p:nvPr>
            <p:custDataLst>
              <p:tags r:id="rId4"/>
            </p:custDataLst>
          </p:nvPr>
        </p:nvSpPr>
        <p:spPr>
          <a:xfrm flipV="1">
            <a:off x="1286481" y="883365"/>
            <a:ext cx="6051488" cy="318661"/>
          </a:xfrm>
          <a:prstGeom prst="triangle">
            <a:avLst>
              <a:gd name="adj" fmla="val 50000"/>
            </a:avLst>
          </a:prstGeom>
          <a:gradFill>
            <a:gsLst>
              <a:gs pos="25000">
                <a:srgbClr val="02549D">
                  <a:alpha val="27000"/>
                </a:srgbClr>
              </a:gs>
              <a:gs pos="86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custDataLst>
              <p:tags r:id="rId5"/>
            </p:custDataLst>
          </p:nvPr>
        </p:nvSpPr>
        <p:spPr>
          <a:xfrm rot="10800000" flipV="1">
            <a:off x="1286481" y="6549358"/>
            <a:ext cx="6051488" cy="318661"/>
          </a:xfrm>
          <a:prstGeom prst="triangle">
            <a:avLst>
              <a:gd name="adj" fmla="val 50000"/>
            </a:avLst>
          </a:prstGeom>
          <a:gradFill>
            <a:gsLst>
              <a:gs pos="25000">
                <a:srgbClr val="02549D">
                  <a:alpha val="27000"/>
                </a:srgbClr>
              </a:gs>
              <a:gs pos="86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p:nvPr/>
        </p:nvSpPr>
        <p:spPr>
          <a:xfrm>
            <a:off x="2372360" y="5239385"/>
            <a:ext cx="3173730" cy="678815"/>
          </a:xfrm>
          <a:prstGeom prst="rect">
            <a:avLst/>
          </a:prstGeom>
        </p:spPr>
        <p:txBody>
          <a:bodyPr vert="horz" wrap="square" lIns="0" tIns="12700" rIns="0" bIns="0" rtlCol="0">
            <a:noAutofit/>
          </a:bodyPr>
          <a:p>
            <a:pPr marL="12700" algn="ctr">
              <a:lnSpc>
                <a:spcPct val="100000"/>
              </a:lnSpc>
              <a:spcBef>
                <a:spcPts val="100"/>
              </a:spcBef>
            </a:pPr>
            <a:r>
              <a:rPr sz="2000" b="1" spc="-60" dirty="0">
                <a:solidFill>
                  <a:srgbClr val="07589F"/>
                </a:solidFill>
                <a:latin typeface="Trebuchet MS" panose="020B0603020202020204"/>
                <a:cs typeface="Trebuchet MS" panose="020B0603020202020204"/>
              </a:rPr>
              <a:t>超参数配方</a:t>
            </a:r>
            <a:endParaRPr sz="2000" b="1" spc="-60" dirty="0">
              <a:solidFill>
                <a:srgbClr val="07589F"/>
              </a:solidFill>
              <a:latin typeface="Trebuchet MS" panose="020B0603020202020204"/>
              <a:cs typeface="Trebuchet MS" panose="020B0603020202020204"/>
            </a:endParaRPr>
          </a:p>
        </p:txBody>
      </p:sp>
      <p:sp>
        <p:nvSpPr>
          <p:cNvPr id="4" name="object 4"/>
          <p:cNvSpPr/>
          <p:nvPr/>
        </p:nvSpPr>
        <p:spPr>
          <a:xfrm>
            <a:off x="1338004" y="2601743"/>
            <a:ext cx="81280" cy="1470660"/>
          </a:xfrm>
          <a:custGeom>
            <a:avLst/>
            <a:gdLst/>
            <a:ahLst/>
            <a:cxnLst/>
            <a:rect l="l" t="t" r="r" b="b"/>
            <a:pathLst>
              <a:path w="81280" h="1470660">
                <a:moveTo>
                  <a:pt x="80725" y="0"/>
                </a:moveTo>
                <a:lnTo>
                  <a:pt x="0" y="80726"/>
                </a:lnTo>
                <a:lnTo>
                  <a:pt x="0" y="1470512"/>
                </a:lnTo>
                <a:lnTo>
                  <a:pt x="80725" y="1389786"/>
                </a:lnTo>
                <a:lnTo>
                  <a:pt x="80725" y="0"/>
                </a:lnTo>
                <a:close/>
              </a:path>
            </a:pathLst>
          </a:custGeom>
          <a:solidFill>
            <a:srgbClr val="CDCDCD"/>
          </a:solidFill>
        </p:spPr>
        <p:txBody>
          <a:bodyPr wrap="square" lIns="0" tIns="0" rIns="0" bIns="0" rtlCol="0"/>
          <a:p/>
        </p:txBody>
      </p:sp>
      <p:sp>
        <p:nvSpPr>
          <p:cNvPr id="5" name="object 5"/>
          <p:cNvSpPr/>
          <p:nvPr/>
        </p:nvSpPr>
        <p:spPr>
          <a:xfrm>
            <a:off x="1175311" y="2601743"/>
            <a:ext cx="243840" cy="81280"/>
          </a:xfrm>
          <a:custGeom>
            <a:avLst/>
            <a:gdLst/>
            <a:ahLst/>
            <a:cxnLst/>
            <a:rect l="l" t="t" r="r" b="b"/>
            <a:pathLst>
              <a:path w="243840" h="81280">
                <a:moveTo>
                  <a:pt x="243417" y="0"/>
                </a:moveTo>
                <a:lnTo>
                  <a:pt x="80725" y="0"/>
                </a:lnTo>
                <a:lnTo>
                  <a:pt x="0" y="80726"/>
                </a:lnTo>
                <a:lnTo>
                  <a:pt x="162692" y="80726"/>
                </a:lnTo>
                <a:lnTo>
                  <a:pt x="243417" y="0"/>
                </a:lnTo>
                <a:close/>
              </a:path>
            </a:pathLst>
          </a:custGeom>
          <a:solidFill>
            <a:srgbClr val="FFFFFF"/>
          </a:solidFill>
        </p:spPr>
        <p:txBody>
          <a:bodyPr wrap="square" lIns="0" tIns="0" rIns="0" bIns="0" rtlCol="0"/>
          <a:p/>
        </p:txBody>
      </p:sp>
      <p:sp>
        <p:nvSpPr>
          <p:cNvPr id="6" name="object 6"/>
          <p:cNvSpPr/>
          <p:nvPr/>
        </p:nvSpPr>
        <p:spPr>
          <a:xfrm>
            <a:off x="1175311" y="2601743"/>
            <a:ext cx="243840" cy="1470660"/>
          </a:xfrm>
          <a:custGeom>
            <a:avLst/>
            <a:gdLst/>
            <a:ahLst/>
            <a:cxnLst/>
            <a:rect l="l" t="t" r="r" b="b"/>
            <a:pathLst>
              <a:path w="243840" h="1470660">
                <a:moveTo>
                  <a:pt x="0" y="80725"/>
                </a:moveTo>
                <a:lnTo>
                  <a:pt x="80725" y="0"/>
                </a:lnTo>
                <a:lnTo>
                  <a:pt x="243418" y="0"/>
                </a:lnTo>
                <a:lnTo>
                  <a:pt x="243418" y="1389787"/>
                </a:lnTo>
                <a:lnTo>
                  <a:pt x="162692" y="1470512"/>
                </a:lnTo>
                <a:lnTo>
                  <a:pt x="0" y="1470512"/>
                </a:lnTo>
                <a:lnTo>
                  <a:pt x="0" y="80725"/>
                </a:lnTo>
                <a:close/>
              </a:path>
            </a:pathLst>
          </a:custGeom>
          <a:ln w="19050">
            <a:solidFill>
              <a:srgbClr val="000000"/>
            </a:solidFill>
          </a:ln>
        </p:spPr>
        <p:txBody>
          <a:bodyPr wrap="square" lIns="0" tIns="0" rIns="0" bIns="0" rtlCol="0"/>
          <a:p/>
        </p:txBody>
      </p:sp>
      <p:sp>
        <p:nvSpPr>
          <p:cNvPr id="2" name="object 7"/>
          <p:cNvSpPr/>
          <p:nvPr/>
        </p:nvSpPr>
        <p:spPr>
          <a:xfrm>
            <a:off x="1175946" y="2601743"/>
            <a:ext cx="243840" cy="81280"/>
          </a:xfrm>
          <a:custGeom>
            <a:avLst/>
            <a:gdLst/>
            <a:ahLst/>
            <a:cxnLst/>
            <a:rect l="l" t="t" r="r" b="b"/>
            <a:pathLst>
              <a:path w="243840" h="81280">
                <a:moveTo>
                  <a:pt x="0" y="80725"/>
                </a:moveTo>
                <a:lnTo>
                  <a:pt x="162692" y="80725"/>
                </a:lnTo>
                <a:lnTo>
                  <a:pt x="243418" y="0"/>
                </a:lnTo>
              </a:path>
            </a:pathLst>
          </a:custGeom>
          <a:ln w="19050">
            <a:solidFill>
              <a:srgbClr val="000000"/>
            </a:solidFill>
          </a:ln>
        </p:spPr>
        <p:txBody>
          <a:bodyPr wrap="square" lIns="0" tIns="0" rIns="0" bIns="0" rtlCol="0"/>
          <a:p/>
        </p:txBody>
      </p:sp>
      <p:sp>
        <p:nvSpPr>
          <p:cNvPr id="8" name="object 8"/>
          <p:cNvSpPr/>
          <p:nvPr/>
        </p:nvSpPr>
        <p:spPr>
          <a:xfrm>
            <a:off x="1338004" y="2682468"/>
            <a:ext cx="0" cy="1390015"/>
          </a:xfrm>
          <a:custGeom>
            <a:avLst/>
            <a:gdLst/>
            <a:ahLst/>
            <a:cxnLst/>
            <a:rect l="l" t="t" r="r" b="b"/>
            <a:pathLst>
              <a:path h="1390014">
                <a:moveTo>
                  <a:pt x="0" y="0"/>
                </a:moveTo>
                <a:lnTo>
                  <a:pt x="0" y="1389786"/>
                </a:lnTo>
              </a:path>
            </a:pathLst>
          </a:custGeom>
          <a:ln w="19050">
            <a:solidFill>
              <a:srgbClr val="000000"/>
            </a:solidFill>
          </a:ln>
        </p:spPr>
        <p:txBody>
          <a:bodyPr wrap="square" lIns="0" tIns="0" rIns="0" bIns="0" rtlCol="0"/>
          <a:p/>
        </p:txBody>
      </p:sp>
      <p:sp>
        <p:nvSpPr>
          <p:cNvPr id="11" name="object 9"/>
          <p:cNvSpPr/>
          <p:nvPr/>
        </p:nvSpPr>
        <p:spPr>
          <a:xfrm>
            <a:off x="1011243" y="2785558"/>
            <a:ext cx="81280" cy="1102995"/>
          </a:xfrm>
          <a:custGeom>
            <a:avLst/>
            <a:gdLst/>
            <a:ahLst/>
            <a:cxnLst/>
            <a:rect l="l" t="t" r="r" b="b"/>
            <a:pathLst>
              <a:path w="81280" h="1102995">
                <a:moveTo>
                  <a:pt x="80725" y="0"/>
                </a:moveTo>
                <a:lnTo>
                  <a:pt x="0" y="80725"/>
                </a:lnTo>
                <a:lnTo>
                  <a:pt x="0" y="1102883"/>
                </a:lnTo>
                <a:lnTo>
                  <a:pt x="80725" y="1022158"/>
                </a:lnTo>
                <a:lnTo>
                  <a:pt x="80725" y="0"/>
                </a:lnTo>
                <a:close/>
              </a:path>
            </a:pathLst>
          </a:custGeom>
          <a:solidFill>
            <a:srgbClr val="CDCDCD"/>
          </a:solidFill>
        </p:spPr>
        <p:txBody>
          <a:bodyPr wrap="square" lIns="0" tIns="0" rIns="0" bIns="0" rtlCol="0"/>
          <a:p/>
        </p:txBody>
      </p:sp>
      <p:sp>
        <p:nvSpPr>
          <p:cNvPr id="12" name="object 10"/>
          <p:cNvSpPr/>
          <p:nvPr/>
        </p:nvSpPr>
        <p:spPr>
          <a:xfrm>
            <a:off x="848550" y="2785558"/>
            <a:ext cx="243840" cy="81280"/>
          </a:xfrm>
          <a:custGeom>
            <a:avLst/>
            <a:gdLst/>
            <a:ahLst/>
            <a:cxnLst/>
            <a:rect l="l" t="t" r="r" b="b"/>
            <a:pathLst>
              <a:path w="243840" h="81280">
                <a:moveTo>
                  <a:pt x="243417" y="0"/>
                </a:moveTo>
                <a:lnTo>
                  <a:pt x="80725" y="0"/>
                </a:lnTo>
                <a:lnTo>
                  <a:pt x="0" y="80725"/>
                </a:lnTo>
                <a:lnTo>
                  <a:pt x="162692" y="80725"/>
                </a:lnTo>
                <a:lnTo>
                  <a:pt x="243417" y="0"/>
                </a:lnTo>
                <a:close/>
              </a:path>
            </a:pathLst>
          </a:custGeom>
          <a:solidFill>
            <a:srgbClr val="FFFFFF"/>
          </a:solidFill>
        </p:spPr>
        <p:txBody>
          <a:bodyPr wrap="square" lIns="0" tIns="0" rIns="0" bIns="0" rtlCol="0"/>
          <a:p/>
        </p:txBody>
      </p:sp>
      <p:sp>
        <p:nvSpPr>
          <p:cNvPr id="13" name="object 11"/>
          <p:cNvSpPr/>
          <p:nvPr/>
        </p:nvSpPr>
        <p:spPr>
          <a:xfrm>
            <a:off x="848550" y="2785558"/>
            <a:ext cx="243840" cy="1102995"/>
          </a:xfrm>
          <a:custGeom>
            <a:avLst/>
            <a:gdLst/>
            <a:ahLst/>
            <a:cxnLst/>
            <a:rect l="l" t="t" r="r" b="b"/>
            <a:pathLst>
              <a:path w="243840" h="1102995">
                <a:moveTo>
                  <a:pt x="0" y="80724"/>
                </a:moveTo>
                <a:lnTo>
                  <a:pt x="80725" y="0"/>
                </a:lnTo>
                <a:lnTo>
                  <a:pt x="243418" y="0"/>
                </a:lnTo>
                <a:lnTo>
                  <a:pt x="243418" y="1022159"/>
                </a:lnTo>
                <a:lnTo>
                  <a:pt x="162692" y="1102884"/>
                </a:lnTo>
                <a:lnTo>
                  <a:pt x="0" y="1102884"/>
                </a:lnTo>
                <a:lnTo>
                  <a:pt x="0" y="80724"/>
                </a:lnTo>
                <a:close/>
              </a:path>
            </a:pathLst>
          </a:custGeom>
          <a:ln w="19050">
            <a:solidFill>
              <a:srgbClr val="000000"/>
            </a:solidFill>
          </a:ln>
        </p:spPr>
        <p:txBody>
          <a:bodyPr wrap="square" lIns="0" tIns="0" rIns="0" bIns="0" rtlCol="0"/>
          <a:p/>
        </p:txBody>
      </p:sp>
      <p:sp>
        <p:nvSpPr>
          <p:cNvPr id="15" name="object 12"/>
          <p:cNvSpPr/>
          <p:nvPr/>
        </p:nvSpPr>
        <p:spPr>
          <a:xfrm>
            <a:off x="849185" y="2785558"/>
            <a:ext cx="243840" cy="81280"/>
          </a:xfrm>
          <a:custGeom>
            <a:avLst/>
            <a:gdLst/>
            <a:ahLst/>
            <a:cxnLst/>
            <a:rect l="l" t="t" r="r" b="b"/>
            <a:pathLst>
              <a:path w="243840" h="81280">
                <a:moveTo>
                  <a:pt x="0" y="80724"/>
                </a:moveTo>
                <a:lnTo>
                  <a:pt x="162692" y="80724"/>
                </a:lnTo>
                <a:lnTo>
                  <a:pt x="243418" y="0"/>
                </a:lnTo>
              </a:path>
            </a:pathLst>
          </a:custGeom>
          <a:ln w="19050">
            <a:solidFill>
              <a:srgbClr val="000000"/>
            </a:solidFill>
          </a:ln>
        </p:spPr>
        <p:txBody>
          <a:bodyPr wrap="square" lIns="0" tIns="0" rIns="0" bIns="0" rtlCol="0"/>
          <a:p/>
        </p:txBody>
      </p:sp>
      <p:sp>
        <p:nvSpPr>
          <p:cNvPr id="16" name="object 13"/>
          <p:cNvSpPr/>
          <p:nvPr/>
        </p:nvSpPr>
        <p:spPr>
          <a:xfrm>
            <a:off x="1011243" y="2866283"/>
            <a:ext cx="0" cy="1022350"/>
          </a:xfrm>
          <a:custGeom>
            <a:avLst/>
            <a:gdLst/>
            <a:ahLst/>
            <a:cxnLst/>
            <a:rect l="l" t="t" r="r" b="b"/>
            <a:pathLst>
              <a:path h="1022350">
                <a:moveTo>
                  <a:pt x="0" y="0"/>
                </a:moveTo>
                <a:lnTo>
                  <a:pt x="0" y="1022159"/>
                </a:lnTo>
              </a:path>
            </a:pathLst>
          </a:custGeom>
          <a:ln w="19050">
            <a:solidFill>
              <a:srgbClr val="000000"/>
            </a:solidFill>
          </a:ln>
        </p:spPr>
        <p:txBody>
          <a:bodyPr wrap="square" lIns="0" tIns="0" rIns="0" bIns="0" rtlCol="0"/>
          <a:p/>
        </p:txBody>
      </p:sp>
      <p:sp>
        <p:nvSpPr>
          <p:cNvPr id="17" name="object 14"/>
          <p:cNvSpPr/>
          <p:nvPr/>
        </p:nvSpPr>
        <p:spPr>
          <a:xfrm>
            <a:off x="1664764" y="2877464"/>
            <a:ext cx="81280" cy="919480"/>
          </a:xfrm>
          <a:custGeom>
            <a:avLst/>
            <a:gdLst/>
            <a:ahLst/>
            <a:cxnLst/>
            <a:rect l="l" t="t" r="r" b="b"/>
            <a:pathLst>
              <a:path w="81280" h="919480">
                <a:moveTo>
                  <a:pt x="80725" y="0"/>
                </a:moveTo>
                <a:lnTo>
                  <a:pt x="0" y="80725"/>
                </a:lnTo>
                <a:lnTo>
                  <a:pt x="0" y="919071"/>
                </a:lnTo>
                <a:lnTo>
                  <a:pt x="80725" y="838346"/>
                </a:lnTo>
                <a:lnTo>
                  <a:pt x="80725" y="0"/>
                </a:lnTo>
                <a:close/>
              </a:path>
            </a:pathLst>
          </a:custGeom>
          <a:solidFill>
            <a:srgbClr val="CDCDCD"/>
          </a:solidFill>
        </p:spPr>
        <p:txBody>
          <a:bodyPr wrap="square" lIns="0" tIns="0" rIns="0" bIns="0" rtlCol="0"/>
          <a:p/>
        </p:txBody>
      </p:sp>
      <p:sp>
        <p:nvSpPr>
          <p:cNvPr id="18" name="object 15"/>
          <p:cNvSpPr/>
          <p:nvPr/>
        </p:nvSpPr>
        <p:spPr>
          <a:xfrm>
            <a:off x="1502070" y="2877464"/>
            <a:ext cx="243840" cy="81280"/>
          </a:xfrm>
          <a:custGeom>
            <a:avLst/>
            <a:gdLst/>
            <a:ahLst/>
            <a:cxnLst/>
            <a:rect l="l" t="t" r="r" b="b"/>
            <a:pathLst>
              <a:path w="243839" h="81280">
                <a:moveTo>
                  <a:pt x="243418" y="0"/>
                </a:moveTo>
                <a:lnTo>
                  <a:pt x="80723" y="0"/>
                </a:lnTo>
                <a:lnTo>
                  <a:pt x="0" y="80725"/>
                </a:lnTo>
                <a:lnTo>
                  <a:pt x="162693" y="80725"/>
                </a:lnTo>
                <a:lnTo>
                  <a:pt x="243418" y="0"/>
                </a:lnTo>
                <a:close/>
              </a:path>
            </a:pathLst>
          </a:custGeom>
          <a:solidFill>
            <a:srgbClr val="FFFFFF"/>
          </a:solidFill>
        </p:spPr>
        <p:txBody>
          <a:bodyPr wrap="square" lIns="0" tIns="0" rIns="0" bIns="0" rtlCol="0"/>
          <a:p/>
        </p:txBody>
      </p:sp>
      <p:sp>
        <p:nvSpPr>
          <p:cNvPr id="19" name="object 16"/>
          <p:cNvSpPr/>
          <p:nvPr/>
        </p:nvSpPr>
        <p:spPr>
          <a:xfrm>
            <a:off x="1502070" y="2877464"/>
            <a:ext cx="243840" cy="919480"/>
          </a:xfrm>
          <a:custGeom>
            <a:avLst/>
            <a:gdLst/>
            <a:ahLst/>
            <a:cxnLst/>
            <a:rect l="l" t="t" r="r" b="b"/>
            <a:pathLst>
              <a:path w="243839" h="919480">
                <a:moveTo>
                  <a:pt x="0" y="80724"/>
                </a:moveTo>
                <a:lnTo>
                  <a:pt x="80724" y="0"/>
                </a:lnTo>
                <a:lnTo>
                  <a:pt x="243418" y="0"/>
                </a:lnTo>
                <a:lnTo>
                  <a:pt x="243418" y="838345"/>
                </a:lnTo>
                <a:lnTo>
                  <a:pt x="162693" y="919070"/>
                </a:lnTo>
                <a:lnTo>
                  <a:pt x="0" y="919070"/>
                </a:lnTo>
                <a:lnTo>
                  <a:pt x="0" y="80724"/>
                </a:lnTo>
                <a:close/>
              </a:path>
            </a:pathLst>
          </a:custGeom>
          <a:ln w="19050">
            <a:solidFill>
              <a:srgbClr val="000000"/>
            </a:solidFill>
          </a:ln>
        </p:spPr>
        <p:txBody>
          <a:bodyPr wrap="square" lIns="0" tIns="0" rIns="0" bIns="0" rtlCol="0"/>
          <a:p/>
        </p:txBody>
      </p:sp>
      <p:sp>
        <p:nvSpPr>
          <p:cNvPr id="20" name="object 17"/>
          <p:cNvSpPr/>
          <p:nvPr/>
        </p:nvSpPr>
        <p:spPr>
          <a:xfrm>
            <a:off x="1502705" y="2877464"/>
            <a:ext cx="243840" cy="81280"/>
          </a:xfrm>
          <a:custGeom>
            <a:avLst/>
            <a:gdLst/>
            <a:ahLst/>
            <a:cxnLst/>
            <a:rect l="l" t="t" r="r" b="b"/>
            <a:pathLst>
              <a:path w="243839" h="81280">
                <a:moveTo>
                  <a:pt x="0" y="80724"/>
                </a:moveTo>
                <a:lnTo>
                  <a:pt x="162693" y="80724"/>
                </a:lnTo>
                <a:lnTo>
                  <a:pt x="243418" y="0"/>
                </a:lnTo>
              </a:path>
            </a:pathLst>
          </a:custGeom>
          <a:ln w="19050">
            <a:solidFill>
              <a:srgbClr val="000000"/>
            </a:solidFill>
          </a:ln>
        </p:spPr>
        <p:txBody>
          <a:bodyPr wrap="square" lIns="0" tIns="0" rIns="0" bIns="0" rtlCol="0"/>
          <a:p/>
        </p:txBody>
      </p:sp>
      <p:sp>
        <p:nvSpPr>
          <p:cNvPr id="21" name="object 18"/>
          <p:cNvSpPr/>
          <p:nvPr/>
        </p:nvSpPr>
        <p:spPr>
          <a:xfrm>
            <a:off x="1664764" y="2958188"/>
            <a:ext cx="0" cy="838835"/>
          </a:xfrm>
          <a:custGeom>
            <a:avLst/>
            <a:gdLst/>
            <a:ahLst/>
            <a:cxnLst/>
            <a:rect l="l" t="t" r="r" b="b"/>
            <a:pathLst>
              <a:path h="838835">
                <a:moveTo>
                  <a:pt x="0" y="0"/>
                </a:moveTo>
                <a:lnTo>
                  <a:pt x="0" y="838345"/>
                </a:lnTo>
              </a:path>
            </a:pathLst>
          </a:custGeom>
          <a:ln w="19050">
            <a:solidFill>
              <a:srgbClr val="000000"/>
            </a:solidFill>
          </a:ln>
        </p:spPr>
        <p:txBody>
          <a:bodyPr wrap="square" lIns="0" tIns="0" rIns="0" bIns="0" rtlCol="0"/>
          <a:p/>
        </p:txBody>
      </p:sp>
      <p:sp>
        <p:nvSpPr>
          <p:cNvPr id="22" name="object 19"/>
          <p:cNvSpPr/>
          <p:nvPr/>
        </p:nvSpPr>
        <p:spPr>
          <a:xfrm>
            <a:off x="684484" y="2969371"/>
            <a:ext cx="81280" cy="735330"/>
          </a:xfrm>
          <a:custGeom>
            <a:avLst/>
            <a:gdLst/>
            <a:ahLst/>
            <a:cxnLst/>
            <a:rect l="l" t="t" r="r" b="b"/>
            <a:pathLst>
              <a:path w="81279" h="735330">
                <a:moveTo>
                  <a:pt x="80724" y="0"/>
                </a:moveTo>
                <a:lnTo>
                  <a:pt x="0" y="80725"/>
                </a:lnTo>
                <a:lnTo>
                  <a:pt x="0" y="735256"/>
                </a:lnTo>
                <a:lnTo>
                  <a:pt x="80724" y="654531"/>
                </a:lnTo>
                <a:lnTo>
                  <a:pt x="80724" y="0"/>
                </a:lnTo>
                <a:close/>
              </a:path>
            </a:pathLst>
          </a:custGeom>
          <a:solidFill>
            <a:srgbClr val="CDCDCD"/>
          </a:solidFill>
        </p:spPr>
        <p:txBody>
          <a:bodyPr wrap="square" lIns="0" tIns="0" rIns="0" bIns="0" rtlCol="0"/>
          <a:p/>
        </p:txBody>
      </p:sp>
      <p:sp>
        <p:nvSpPr>
          <p:cNvPr id="23" name="object 20"/>
          <p:cNvSpPr/>
          <p:nvPr/>
        </p:nvSpPr>
        <p:spPr>
          <a:xfrm>
            <a:off x="521791" y="2969371"/>
            <a:ext cx="243840" cy="81280"/>
          </a:xfrm>
          <a:custGeom>
            <a:avLst/>
            <a:gdLst/>
            <a:ahLst/>
            <a:cxnLst/>
            <a:rect l="l" t="t" r="r" b="b"/>
            <a:pathLst>
              <a:path w="243840" h="81280">
                <a:moveTo>
                  <a:pt x="243417" y="0"/>
                </a:moveTo>
                <a:lnTo>
                  <a:pt x="80724" y="0"/>
                </a:lnTo>
                <a:lnTo>
                  <a:pt x="0" y="80725"/>
                </a:lnTo>
                <a:lnTo>
                  <a:pt x="162693" y="80725"/>
                </a:lnTo>
                <a:lnTo>
                  <a:pt x="243417" y="0"/>
                </a:lnTo>
                <a:close/>
              </a:path>
            </a:pathLst>
          </a:custGeom>
          <a:solidFill>
            <a:srgbClr val="FFFFFF"/>
          </a:solidFill>
        </p:spPr>
        <p:txBody>
          <a:bodyPr wrap="square" lIns="0" tIns="0" rIns="0" bIns="0" rtlCol="0"/>
          <a:p/>
        </p:txBody>
      </p:sp>
      <p:sp>
        <p:nvSpPr>
          <p:cNvPr id="24" name="object 21"/>
          <p:cNvSpPr/>
          <p:nvPr/>
        </p:nvSpPr>
        <p:spPr>
          <a:xfrm>
            <a:off x="521791" y="2969371"/>
            <a:ext cx="243840" cy="735330"/>
          </a:xfrm>
          <a:custGeom>
            <a:avLst/>
            <a:gdLst/>
            <a:ahLst/>
            <a:cxnLst/>
            <a:rect l="l" t="t" r="r" b="b"/>
            <a:pathLst>
              <a:path w="243840" h="735330">
                <a:moveTo>
                  <a:pt x="0" y="80724"/>
                </a:moveTo>
                <a:lnTo>
                  <a:pt x="80724" y="0"/>
                </a:lnTo>
                <a:lnTo>
                  <a:pt x="243418" y="0"/>
                </a:lnTo>
                <a:lnTo>
                  <a:pt x="243418" y="654531"/>
                </a:lnTo>
                <a:lnTo>
                  <a:pt x="162693" y="735256"/>
                </a:lnTo>
                <a:lnTo>
                  <a:pt x="0" y="735256"/>
                </a:lnTo>
                <a:lnTo>
                  <a:pt x="0" y="80724"/>
                </a:lnTo>
                <a:close/>
              </a:path>
            </a:pathLst>
          </a:custGeom>
          <a:ln w="19050">
            <a:solidFill>
              <a:srgbClr val="000000"/>
            </a:solidFill>
          </a:ln>
        </p:spPr>
        <p:txBody>
          <a:bodyPr wrap="square" lIns="0" tIns="0" rIns="0" bIns="0" rtlCol="0"/>
          <a:p/>
        </p:txBody>
      </p:sp>
      <p:sp>
        <p:nvSpPr>
          <p:cNvPr id="25" name="object 22"/>
          <p:cNvSpPr/>
          <p:nvPr/>
        </p:nvSpPr>
        <p:spPr>
          <a:xfrm>
            <a:off x="522426" y="2969371"/>
            <a:ext cx="243840" cy="81280"/>
          </a:xfrm>
          <a:custGeom>
            <a:avLst/>
            <a:gdLst/>
            <a:ahLst/>
            <a:cxnLst/>
            <a:rect l="l" t="t" r="r" b="b"/>
            <a:pathLst>
              <a:path w="243840" h="81280">
                <a:moveTo>
                  <a:pt x="0" y="80724"/>
                </a:moveTo>
                <a:lnTo>
                  <a:pt x="162693" y="80724"/>
                </a:lnTo>
                <a:lnTo>
                  <a:pt x="243418" y="0"/>
                </a:lnTo>
              </a:path>
            </a:pathLst>
          </a:custGeom>
          <a:ln w="19050">
            <a:solidFill>
              <a:srgbClr val="000000"/>
            </a:solidFill>
          </a:ln>
        </p:spPr>
        <p:txBody>
          <a:bodyPr wrap="square" lIns="0" tIns="0" rIns="0" bIns="0" rtlCol="0"/>
          <a:p/>
        </p:txBody>
      </p:sp>
      <p:sp>
        <p:nvSpPr>
          <p:cNvPr id="26" name="object 23"/>
          <p:cNvSpPr/>
          <p:nvPr/>
        </p:nvSpPr>
        <p:spPr>
          <a:xfrm>
            <a:off x="684484" y="3050096"/>
            <a:ext cx="0" cy="654685"/>
          </a:xfrm>
          <a:custGeom>
            <a:avLst/>
            <a:gdLst/>
            <a:ahLst/>
            <a:cxnLst/>
            <a:rect l="l" t="t" r="r" b="b"/>
            <a:pathLst>
              <a:path h="654685">
                <a:moveTo>
                  <a:pt x="0" y="0"/>
                </a:moveTo>
                <a:lnTo>
                  <a:pt x="0" y="654531"/>
                </a:lnTo>
              </a:path>
            </a:pathLst>
          </a:custGeom>
          <a:ln w="19050">
            <a:solidFill>
              <a:srgbClr val="000000"/>
            </a:solidFill>
          </a:ln>
        </p:spPr>
        <p:txBody>
          <a:bodyPr wrap="square" lIns="0" tIns="0" rIns="0" bIns="0" rtlCol="0"/>
          <a:p/>
        </p:txBody>
      </p:sp>
      <p:sp>
        <p:nvSpPr>
          <p:cNvPr id="27" name="object 24"/>
          <p:cNvSpPr txBox="1"/>
          <p:nvPr/>
        </p:nvSpPr>
        <p:spPr>
          <a:xfrm>
            <a:off x="728345" y="5239385"/>
            <a:ext cx="737870" cy="746760"/>
          </a:xfrm>
          <a:prstGeom prst="rect">
            <a:avLst/>
          </a:prstGeom>
        </p:spPr>
        <p:txBody>
          <a:bodyPr vert="horz" wrap="square" lIns="0" tIns="12700" rIns="0" bIns="0" rtlCol="0">
            <a:noAutofit/>
          </a:bodyPr>
          <a:p>
            <a:pPr marL="12700" algn="ctr">
              <a:lnSpc>
                <a:spcPct val="100000"/>
              </a:lnSpc>
              <a:spcBef>
                <a:spcPts val="100"/>
              </a:spcBef>
            </a:pPr>
            <a:r>
              <a:rPr sz="2000" b="1" spc="100" dirty="0">
                <a:solidFill>
                  <a:srgbClr val="07589F"/>
                </a:solidFill>
                <a:latin typeface="Trebuchet MS" panose="020B0603020202020204"/>
                <a:cs typeface="Trebuchet MS" panose="020B0603020202020204"/>
              </a:rPr>
              <a:t>模型</a:t>
            </a:r>
            <a:endParaRPr sz="2000" b="1" spc="100" dirty="0">
              <a:solidFill>
                <a:srgbClr val="07589F"/>
              </a:solidFill>
              <a:latin typeface="Trebuchet MS" panose="020B0603020202020204"/>
              <a:cs typeface="Trebuchet MS" panose="020B0603020202020204"/>
            </a:endParaRPr>
          </a:p>
        </p:txBody>
      </p:sp>
      <p:sp>
        <p:nvSpPr>
          <p:cNvPr id="31" name="object 25"/>
          <p:cNvSpPr txBox="1"/>
          <p:nvPr/>
        </p:nvSpPr>
        <p:spPr>
          <a:xfrm>
            <a:off x="380792" y="4257802"/>
            <a:ext cx="1614805" cy="330200"/>
          </a:xfrm>
          <a:prstGeom prst="rect">
            <a:avLst/>
          </a:prstGeom>
        </p:spPr>
        <p:txBody>
          <a:bodyPr vert="horz" wrap="square" lIns="0" tIns="12700" rIns="0" bIns="0" rtlCol="0">
            <a:spAutoFit/>
          </a:bodyPr>
          <a:p>
            <a:pPr marL="12700">
              <a:lnSpc>
                <a:spcPct val="100000"/>
              </a:lnSpc>
              <a:spcBef>
                <a:spcPts val="100"/>
              </a:spcBef>
            </a:pPr>
            <a:r>
              <a:rPr sz="2000" spc="-15" dirty="0">
                <a:latin typeface="Trebuchet MS" panose="020B0603020202020204"/>
                <a:cs typeface="Trebuchet MS" panose="020B0603020202020204"/>
              </a:rPr>
              <a:t>ResNet,</a:t>
            </a:r>
            <a:r>
              <a:rPr sz="2000" spc="-185" dirty="0">
                <a:latin typeface="Trebuchet MS" panose="020B0603020202020204"/>
                <a:cs typeface="Trebuchet MS" panose="020B0603020202020204"/>
              </a:rPr>
              <a:t> </a:t>
            </a:r>
            <a:r>
              <a:rPr sz="2000" spc="10" dirty="0">
                <a:latin typeface="Trebuchet MS" panose="020B0603020202020204"/>
                <a:cs typeface="Trebuchet MS" panose="020B0603020202020204"/>
              </a:rPr>
              <a:t>GPT…</a:t>
            </a:r>
            <a:endParaRPr sz="2000">
              <a:latin typeface="Trebuchet MS" panose="020B0603020202020204"/>
              <a:cs typeface="Trebuchet MS" panose="020B0603020202020204"/>
            </a:endParaRPr>
          </a:p>
        </p:txBody>
      </p:sp>
      <p:sp>
        <p:nvSpPr>
          <p:cNvPr id="32" name="object 26"/>
          <p:cNvSpPr/>
          <p:nvPr/>
        </p:nvSpPr>
        <p:spPr>
          <a:xfrm>
            <a:off x="2267457" y="1988565"/>
            <a:ext cx="3776472" cy="3048000"/>
          </a:xfrm>
          <a:prstGeom prst="rect">
            <a:avLst/>
          </a:prstGeom>
          <a:blipFill>
            <a:blip r:embed="rId6" cstate="print"/>
            <a:stretch>
              <a:fillRect/>
            </a:stretch>
          </a:blipFill>
        </p:spPr>
        <p:txBody>
          <a:bodyPr wrap="square" lIns="0" tIns="0" rIns="0" bIns="0" rtlCol="0"/>
          <a:p/>
        </p:txBody>
      </p:sp>
      <p:sp>
        <p:nvSpPr>
          <p:cNvPr id="33" name="object 27"/>
          <p:cNvSpPr/>
          <p:nvPr/>
        </p:nvSpPr>
        <p:spPr>
          <a:xfrm>
            <a:off x="2302142" y="2023889"/>
            <a:ext cx="3653790" cy="2924810"/>
          </a:xfrm>
          <a:custGeom>
            <a:avLst/>
            <a:gdLst/>
            <a:ahLst/>
            <a:cxnLst/>
            <a:rect l="l" t="t" r="r" b="b"/>
            <a:pathLst>
              <a:path w="3653790" h="2924810">
                <a:moveTo>
                  <a:pt x="0" y="77198"/>
                </a:moveTo>
                <a:lnTo>
                  <a:pt x="8294" y="47149"/>
                </a:lnTo>
                <a:lnTo>
                  <a:pt x="30912" y="22610"/>
                </a:lnTo>
                <a:lnTo>
                  <a:pt x="64460" y="6066"/>
                </a:lnTo>
                <a:lnTo>
                  <a:pt x="105541" y="0"/>
                </a:lnTo>
                <a:lnTo>
                  <a:pt x="828194" y="1369"/>
                </a:lnTo>
                <a:lnTo>
                  <a:pt x="3547705" y="0"/>
                </a:lnTo>
                <a:lnTo>
                  <a:pt x="3588786" y="6066"/>
                </a:lnTo>
                <a:lnTo>
                  <a:pt x="3622334" y="22610"/>
                </a:lnTo>
                <a:lnTo>
                  <a:pt x="3644953" y="47149"/>
                </a:lnTo>
                <a:lnTo>
                  <a:pt x="3653247" y="77198"/>
                </a:lnTo>
                <a:lnTo>
                  <a:pt x="3653247" y="2847466"/>
                </a:lnTo>
                <a:lnTo>
                  <a:pt x="3644953" y="2877515"/>
                </a:lnTo>
                <a:lnTo>
                  <a:pt x="3622334" y="2902054"/>
                </a:lnTo>
                <a:lnTo>
                  <a:pt x="3588786" y="2918598"/>
                </a:lnTo>
                <a:lnTo>
                  <a:pt x="3547705" y="2924665"/>
                </a:lnTo>
                <a:lnTo>
                  <a:pt x="105541" y="2924665"/>
                </a:lnTo>
                <a:lnTo>
                  <a:pt x="64460" y="2918598"/>
                </a:lnTo>
                <a:lnTo>
                  <a:pt x="30912" y="2902054"/>
                </a:lnTo>
                <a:lnTo>
                  <a:pt x="8294" y="2877515"/>
                </a:lnTo>
                <a:lnTo>
                  <a:pt x="0" y="2847466"/>
                </a:lnTo>
                <a:lnTo>
                  <a:pt x="0" y="77198"/>
                </a:lnTo>
                <a:close/>
              </a:path>
            </a:pathLst>
          </a:custGeom>
          <a:ln w="19050">
            <a:solidFill>
              <a:srgbClr val="000000"/>
            </a:solidFill>
          </a:ln>
        </p:spPr>
        <p:txBody>
          <a:bodyPr wrap="square" lIns="0" tIns="0" rIns="0" bIns="0" rtlCol="0"/>
          <a:p/>
        </p:txBody>
      </p:sp>
      <p:sp>
        <p:nvSpPr>
          <p:cNvPr id="34" name="object 28"/>
          <p:cNvSpPr txBox="1"/>
          <p:nvPr/>
        </p:nvSpPr>
        <p:spPr>
          <a:xfrm>
            <a:off x="2372512" y="2076449"/>
            <a:ext cx="3411854" cy="1948814"/>
          </a:xfrm>
          <a:prstGeom prst="rect">
            <a:avLst/>
          </a:prstGeom>
        </p:spPr>
        <p:txBody>
          <a:bodyPr vert="horz" wrap="square" lIns="0" tIns="12700" rIns="0" bIns="0" rtlCol="0">
            <a:spAutoFit/>
          </a:bodyPr>
          <a:p>
            <a:pPr marL="12700">
              <a:lnSpc>
                <a:spcPct val="100000"/>
              </a:lnSpc>
              <a:spcBef>
                <a:spcPts val="100"/>
              </a:spcBef>
            </a:pPr>
            <a:r>
              <a:rPr sz="1800" b="1" spc="-5" dirty="0">
                <a:solidFill>
                  <a:srgbClr val="24292E"/>
                </a:solidFill>
                <a:latin typeface="Consolas" panose="020B0609020204030204"/>
                <a:cs typeface="Consolas" panose="020B0609020204030204"/>
              </a:rPr>
              <a:t>General</a:t>
            </a:r>
            <a:r>
              <a:rPr sz="1800" b="1" spc="-5" dirty="0">
                <a:solidFill>
                  <a:srgbClr val="24292E"/>
                </a:solidFill>
                <a:latin typeface="等线" panose="02010600030101010101" pitchFamily="2" charset="-122"/>
                <a:cs typeface="等线" panose="02010600030101010101" pitchFamily="2" charset="-122"/>
              </a:rPr>
              <a:t>：</a:t>
            </a:r>
            <a:endParaRPr sz="1800">
              <a:latin typeface="等线" panose="02010600030101010101" pitchFamily="2" charset="-122"/>
              <a:cs typeface="等线" panose="02010600030101010101" pitchFamily="2" charset="-122"/>
            </a:endParaRPr>
          </a:p>
          <a:p>
            <a:pPr marL="469900" marR="676275">
              <a:lnSpc>
                <a:spcPct val="100000"/>
              </a:lnSpc>
              <a:spcBef>
                <a:spcPts val="25"/>
              </a:spcBef>
            </a:pPr>
            <a:r>
              <a:rPr sz="1800" spc="-5" dirty="0">
                <a:solidFill>
                  <a:srgbClr val="E36209"/>
                </a:solidFill>
                <a:latin typeface="Consolas" panose="020B0609020204030204"/>
                <a:cs typeface="Consolas" panose="020B0609020204030204"/>
              </a:rPr>
              <a:t>learning_rate</a:t>
            </a:r>
            <a:r>
              <a:rPr sz="1800" spc="-5" dirty="0">
                <a:solidFill>
                  <a:srgbClr val="D73A49"/>
                </a:solidFill>
                <a:latin typeface="Consolas" panose="020B0609020204030204"/>
                <a:cs typeface="Consolas" panose="020B0609020204030204"/>
              </a:rPr>
              <a:t>=</a:t>
            </a:r>
            <a:r>
              <a:rPr sz="1800" spc="-5" dirty="0">
                <a:solidFill>
                  <a:srgbClr val="005CC5"/>
                </a:solidFill>
                <a:latin typeface="Consolas" panose="020B0609020204030204"/>
                <a:cs typeface="Consolas" panose="020B0609020204030204"/>
              </a:rPr>
              <a:t>0.01  </a:t>
            </a:r>
            <a:r>
              <a:rPr sz="1800" spc="-5" dirty="0">
                <a:solidFill>
                  <a:srgbClr val="E36209"/>
                </a:solidFill>
                <a:latin typeface="Consolas" panose="020B0609020204030204"/>
                <a:cs typeface="Consolas" panose="020B0609020204030204"/>
              </a:rPr>
              <a:t>batch_size</a:t>
            </a:r>
            <a:r>
              <a:rPr sz="1800" spc="-5" dirty="0">
                <a:solidFill>
                  <a:srgbClr val="D73A49"/>
                </a:solidFill>
                <a:latin typeface="Consolas" panose="020B0609020204030204"/>
                <a:cs typeface="Consolas" panose="020B0609020204030204"/>
              </a:rPr>
              <a:t>=</a:t>
            </a:r>
            <a:r>
              <a:rPr sz="1800" spc="-5" dirty="0">
                <a:solidFill>
                  <a:srgbClr val="005CC5"/>
                </a:solidFill>
                <a:latin typeface="Consolas" panose="020B0609020204030204"/>
                <a:cs typeface="Consolas" panose="020B0609020204030204"/>
              </a:rPr>
              <a:t>256  </a:t>
            </a:r>
            <a:r>
              <a:rPr sz="1800" spc="-5" dirty="0">
                <a:solidFill>
                  <a:srgbClr val="E36209"/>
                </a:solidFill>
                <a:latin typeface="Consolas" panose="020B0609020204030204"/>
                <a:cs typeface="Consolas" panose="020B0609020204030204"/>
              </a:rPr>
              <a:t>weight_decay</a:t>
            </a:r>
            <a:r>
              <a:rPr sz="1800" spc="-5" dirty="0">
                <a:solidFill>
                  <a:srgbClr val="D73A49"/>
                </a:solidFill>
                <a:latin typeface="Consolas" panose="020B0609020204030204"/>
                <a:cs typeface="Consolas" panose="020B0609020204030204"/>
              </a:rPr>
              <a:t>=</a:t>
            </a:r>
            <a:r>
              <a:rPr sz="1800" spc="-5" dirty="0">
                <a:solidFill>
                  <a:srgbClr val="005CC5"/>
                </a:solidFill>
                <a:latin typeface="Consolas" panose="020B0609020204030204"/>
                <a:cs typeface="Consolas" panose="020B0609020204030204"/>
              </a:rPr>
              <a:t>0.01</a:t>
            </a:r>
            <a:endParaRPr sz="1800">
              <a:latin typeface="Consolas" panose="020B0609020204030204"/>
              <a:cs typeface="Consolas" panose="020B0609020204030204"/>
            </a:endParaRPr>
          </a:p>
          <a:p>
            <a:pPr>
              <a:lnSpc>
                <a:spcPct val="100000"/>
              </a:lnSpc>
              <a:spcBef>
                <a:spcPts val="5"/>
              </a:spcBef>
            </a:pPr>
            <a:endParaRPr sz="1850">
              <a:latin typeface="Times New Roman" panose="02020603050405020304"/>
              <a:cs typeface="Times New Roman" panose="02020603050405020304"/>
            </a:endParaRPr>
          </a:p>
          <a:p>
            <a:pPr marL="12700">
              <a:lnSpc>
                <a:spcPct val="100000"/>
              </a:lnSpc>
            </a:pPr>
            <a:r>
              <a:rPr sz="1800" b="1" spc="-5" dirty="0">
                <a:solidFill>
                  <a:srgbClr val="24292E"/>
                </a:solidFill>
                <a:latin typeface="Consolas" panose="020B0609020204030204"/>
                <a:cs typeface="Consolas" panose="020B0609020204030204"/>
              </a:rPr>
              <a:t>Optimizer</a:t>
            </a:r>
            <a:r>
              <a:rPr sz="1800" spc="-5" dirty="0">
                <a:solidFill>
                  <a:srgbClr val="D73A49"/>
                </a:solidFill>
                <a:latin typeface="Consolas" panose="020B0609020204030204"/>
                <a:cs typeface="Consolas" panose="020B0609020204030204"/>
              </a:rPr>
              <a:t>=</a:t>
            </a:r>
            <a:r>
              <a:rPr sz="1800" spc="-5" dirty="0">
                <a:solidFill>
                  <a:srgbClr val="7030A0"/>
                </a:solidFill>
                <a:latin typeface="Consolas" panose="020B0609020204030204"/>
                <a:cs typeface="Consolas" panose="020B0609020204030204"/>
              </a:rPr>
              <a:t>SGD</a:t>
            </a:r>
            <a:r>
              <a:rPr sz="1800" spc="-5" dirty="0">
                <a:solidFill>
                  <a:srgbClr val="24292E"/>
                </a:solidFill>
                <a:latin typeface="Consolas" panose="020B0609020204030204"/>
                <a:cs typeface="Consolas" panose="020B0609020204030204"/>
              </a:rPr>
              <a:t>(</a:t>
            </a:r>
            <a:r>
              <a:rPr sz="1800" spc="-5" dirty="0">
                <a:solidFill>
                  <a:srgbClr val="E36209"/>
                </a:solidFill>
                <a:latin typeface="Consolas" panose="020B0609020204030204"/>
                <a:cs typeface="Consolas" panose="020B0609020204030204"/>
              </a:rPr>
              <a:t>momentum</a:t>
            </a:r>
            <a:r>
              <a:rPr sz="1800" spc="-5" dirty="0">
                <a:solidFill>
                  <a:srgbClr val="D73A49"/>
                </a:solidFill>
                <a:latin typeface="Consolas" panose="020B0609020204030204"/>
                <a:cs typeface="Consolas" panose="020B0609020204030204"/>
              </a:rPr>
              <a:t>=</a:t>
            </a:r>
            <a:r>
              <a:rPr sz="1800" spc="-5" dirty="0">
                <a:solidFill>
                  <a:srgbClr val="005CC5"/>
                </a:solidFill>
                <a:latin typeface="Consolas" panose="020B0609020204030204"/>
                <a:cs typeface="Consolas" panose="020B0609020204030204"/>
              </a:rPr>
              <a:t>0.5</a:t>
            </a:r>
            <a:r>
              <a:rPr sz="1800" spc="-5" dirty="0">
                <a:solidFill>
                  <a:srgbClr val="24292E"/>
                </a:solidFill>
                <a:latin typeface="Consolas" panose="020B0609020204030204"/>
                <a:cs typeface="Consolas" panose="020B0609020204030204"/>
              </a:rPr>
              <a:t>)</a:t>
            </a:r>
            <a:endParaRPr sz="1800">
              <a:latin typeface="Consolas" panose="020B0609020204030204"/>
              <a:cs typeface="Consolas" panose="020B0609020204030204"/>
            </a:endParaRPr>
          </a:p>
          <a:p>
            <a:pPr marL="263525">
              <a:lnSpc>
                <a:spcPct val="100000"/>
              </a:lnSpc>
              <a:spcBef>
                <a:spcPts val="25"/>
              </a:spcBef>
            </a:pPr>
            <a:r>
              <a:rPr sz="1800" spc="-5" dirty="0">
                <a:solidFill>
                  <a:srgbClr val="24292E"/>
                </a:solidFill>
                <a:latin typeface="Consolas" panose="020B0609020204030204"/>
                <a:cs typeface="Consolas" panose="020B0609020204030204"/>
              </a:rPr>
              <a:t>/</a:t>
            </a:r>
            <a:r>
              <a:rPr sz="1800" spc="-5" dirty="0">
                <a:solidFill>
                  <a:srgbClr val="7030A0"/>
                </a:solidFill>
                <a:latin typeface="Consolas" panose="020B0609020204030204"/>
                <a:cs typeface="Consolas" panose="020B0609020204030204"/>
              </a:rPr>
              <a:t>Adam</a:t>
            </a:r>
            <a:r>
              <a:rPr sz="1800" spc="-5" dirty="0">
                <a:solidFill>
                  <a:srgbClr val="24292E"/>
                </a:solidFill>
                <a:latin typeface="Consolas" panose="020B0609020204030204"/>
                <a:cs typeface="Consolas" panose="020B0609020204030204"/>
              </a:rPr>
              <a:t>(</a:t>
            </a:r>
            <a:r>
              <a:rPr sz="1800" spc="-5" dirty="0">
                <a:solidFill>
                  <a:srgbClr val="E36209"/>
                </a:solidFill>
                <a:latin typeface="Consolas" panose="020B0609020204030204"/>
                <a:cs typeface="Consolas" panose="020B0609020204030204"/>
              </a:rPr>
              <a:t>betas</a:t>
            </a:r>
            <a:r>
              <a:rPr sz="1800" spc="-5" dirty="0">
                <a:solidFill>
                  <a:srgbClr val="D73A49"/>
                </a:solidFill>
                <a:latin typeface="Consolas" panose="020B0609020204030204"/>
                <a:cs typeface="Consolas" panose="020B0609020204030204"/>
              </a:rPr>
              <a:t>=</a:t>
            </a:r>
            <a:r>
              <a:rPr sz="1800" spc="-5" dirty="0">
                <a:solidFill>
                  <a:srgbClr val="24292E"/>
                </a:solidFill>
                <a:latin typeface="Consolas" panose="020B0609020204030204"/>
                <a:cs typeface="Consolas" panose="020B0609020204030204"/>
              </a:rPr>
              <a:t>(</a:t>
            </a:r>
            <a:r>
              <a:rPr sz="1800" spc="-5" dirty="0">
                <a:solidFill>
                  <a:srgbClr val="005CC5"/>
                </a:solidFill>
                <a:latin typeface="Consolas" panose="020B0609020204030204"/>
                <a:cs typeface="Consolas" panose="020B0609020204030204"/>
              </a:rPr>
              <a:t>0.9</a:t>
            </a:r>
            <a:r>
              <a:rPr sz="1800" spc="-5" dirty="0">
                <a:solidFill>
                  <a:srgbClr val="24292E"/>
                </a:solidFill>
                <a:latin typeface="Consolas" panose="020B0609020204030204"/>
                <a:cs typeface="Consolas" panose="020B0609020204030204"/>
              </a:rPr>
              <a:t>,</a:t>
            </a:r>
            <a:r>
              <a:rPr sz="1800" spc="-50" dirty="0">
                <a:solidFill>
                  <a:srgbClr val="24292E"/>
                </a:solidFill>
                <a:latin typeface="Consolas" panose="020B0609020204030204"/>
                <a:cs typeface="Consolas" panose="020B0609020204030204"/>
              </a:rPr>
              <a:t> </a:t>
            </a:r>
            <a:r>
              <a:rPr sz="1800" spc="-5" dirty="0">
                <a:solidFill>
                  <a:srgbClr val="005CC5"/>
                </a:solidFill>
                <a:latin typeface="Consolas" panose="020B0609020204030204"/>
                <a:cs typeface="Consolas" panose="020B0609020204030204"/>
              </a:rPr>
              <a:t>0.99</a:t>
            </a:r>
            <a:r>
              <a:rPr sz="1800" spc="-5" dirty="0">
                <a:solidFill>
                  <a:srgbClr val="24292E"/>
                </a:solidFill>
                <a:latin typeface="Consolas" panose="020B0609020204030204"/>
                <a:cs typeface="Consolas" panose="020B0609020204030204"/>
              </a:rPr>
              <a:t>))</a:t>
            </a:r>
            <a:endParaRPr sz="1800">
              <a:latin typeface="Consolas" panose="020B0609020204030204"/>
              <a:cs typeface="Consolas" panose="020B0609020204030204"/>
            </a:endParaRPr>
          </a:p>
        </p:txBody>
      </p:sp>
      <p:sp>
        <p:nvSpPr>
          <p:cNvPr id="35" name="object 29"/>
          <p:cNvSpPr txBox="1"/>
          <p:nvPr/>
        </p:nvSpPr>
        <p:spPr>
          <a:xfrm>
            <a:off x="2372512" y="4274057"/>
            <a:ext cx="3537585" cy="565150"/>
          </a:xfrm>
          <a:prstGeom prst="rect">
            <a:avLst/>
          </a:prstGeom>
        </p:spPr>
        <p:txBody>
          <a:bodyPr vert="horz" wrap="square" lIns="0" tIns="12700" rIns="0" bIns="0" rtlCol="0">
            <a:spAutoFit/>
          </a:bodyPr>
          <a:p>
            <a:pPr marR="5080" algn="r">
              <a:lnSpc>
                <a:spcPts val="2125"/>
              </a:lnSpc>
              <a:spcBef>
                <a:spcPts val="100"/>
              </a:spcBef>
            </a:pPr>
            <a:r>
              <a:rPr sz="1800" b="1" spc="-5" dirty="0">
                <a:solidFill>
                  <a:srgbClr val="24292E"/>
                </a:solidFill>
                <a:latin typeface="Consolas" panose="020B0609020204030204"/>
                <a:cs typeface="Consolas" panose="020B0609020204030204"/>
              </a:rPr>
              <a:t>LR_Scheduler</a:t>
            </a:r>
            <a:r>
              <a:rPr sz="1800" spc="-5" dirty="0">
                <a:solidFill>
                  <a:srgbClr val="D73A49"/>
                </a:solidFill>
                <a:latin typeface="Consolas" panose="020B0609020204030204"/>
                <a:cs typeface="Consolas" panose="020B0609020204030204"/>
              </a:rPr>
              <a:t>=</a:t>
            </a:r>
            <a:r>
              <a:rPr sz="1800" spc="-5" dirty="0">
                <a:solidFill>
                  <a:srgbClr val="7030A0"/>
                </a:solidFill>
                <a:latin typeface="Consolas" panose="020B0609020204030204"/>
                <a:cs typeface="Consolas" panose="020B0609020204030204"/>
              </a:rPr>
              <a:t>Step</a:t>
            </a:r>
            <a:r>
              <a:rPr sz="1800" spc="-5" dirty="0">
                <a:solidFill>
                  <a:srgbClr val="24292E"/>
                </a:solidFill>
                <a:latin typeface="Consolas" panose="020B0609020204030204"/>
                <a:cs typeface="Consolas" panose="020B0609020204030204"/>
              </a:rPr>
              <a:t>(</a:t>
            </a:r>
            <a:r>
              <a:rPr sz="1800" spc="-5" dirty="0">
                <a:solidFill>
                  <a:srgbClr val="E36209"/>
                </a:solidFill>
                <a:latin typeface="Consolas" panose="020B0609020204030204"/>
                <a:cs typeface="Consolas" panose="020B0609020204030204"/>
              </a:rPr>
              <a:t>gamma</a:t>
            </a:r>
            <a:r>
              <a:rPr sz="1800" spc="-5" dirty="0">
                <a:solidFill>
                  <a:srgbClr val="D73A49"/>
                </a:solidFill>
                <a:latin typeface="Consolas" panose="020B0609020204030204"/>
                <a:cs typeface="Consolas" panose="020B0609020204030204"/>
              </a:rPr>
              <a:t>=</a:t>
            </a:r>
            <a:r>
              <a:rPr sz="1800" spc="-5" dirty="0">
                <a:solidFill>
                  <a:srgbClr val="005CC5"/>
                </a:solidFill>
                <a:latin typeface="Consolas" panose="020B0609020204030204"/>
                <a:cs typeface="Consolas" panose="020B0609020204030204"/>
              </a:rPr>
              <a:t>0.1</a:t>
            </a:r>
            <a:r>
              <a:rPr sz="1800" dirty="0">
                <a:solidFill>
                  <a:srgbClr val="24292E"/>
                </a:solidFill>
                <a:latin typeface="Consolas" panose="020B0609020204030204"/>
                <a:cs typeface="Consolas" panose="020B0609020204030204"/>
              </a:rPr>
              <a:t>)</a:t>
            </a:r>
            <a:endParaRPr sz="1800">
              <a:latin typeface="Consolas" panose="020B0609020204030204"/>
              <a:cs typeface="Consolas" panose="020B0609020204030204"/>
            </a:endParaRPr>
          </a:p>
          <a:p>
            <a:pPr marR="5080" algn="r">
              <a:lnSpc>
                <a:spcPts val="2125"/>
              </a:lnSpc>
            </a:pPr>
            <a:r>
              <a:rPr sz="1800" spc="-5" dirty="0">
                <a:solidFill>
                  <a:srgbClr val="24292E"/>
                </a:solidFill>
                <a:latin typeface="Consolas" panose="020B0609020204030204"/>
                <a:cs typeface="Consolas" panose="020B0609020204030204"/>
              </a:rPr>
              <a:t>/</a:t>
            </a:r>
            <a:r>
              <a:rPr sz="1800" spc="-5" dirty="0">
                <a:solidFill>
                  <a:srgbClr val="7030A0"/>
                </a:solidFill>
                <a:latin typeface="Consolas" panose="020B0609020204030204"/>
                <a:cs typeface="Consolas" panose="020B0609020204030204"/>
              </a:rPr>
              <a:t>CosineAnnealing</a:t>
            </a:r>
            <a:r>
              <a:rPr sz="1800" spc="-5" dirty="0">
                <a:solidFill>
                  <a:srgbClr val="24292E"/>
                </a:solidFill>
                <a:latin typeface="Consolas" panose="020B0609020204030204"/>
                <a:cs typeface="Consolas" panose="020B0609020204030204"/>
              </a:rPr>
              <a:t>(</a:t>
            </a:r>
            <a:r>
              <a:rPr sz="1800" spc="-5" dirty="0">
                <a:solidFill>
                  <a:srgbClr val="E36209"/>
                </a:solidFill>
                <a:latin typeface="Consolas" panose="020B0609020204030204"/>
                <a:cs typeface="Consolas" panose="020B0609020204030204"/>
              </a:rPr>
              <a:t>T_max</a:t>
            </a:r>
            <a:r>
              <a:rPr sz="1800" spc="-5" dirty="0">
                <a:solidFill>
                  <a:srgbClr val="D73A49"/>
                </a:solidFill>
                <a:latin typeface="Consolas" panose="020B0609020204030204"/>
                <a:cs typeface="Consolas" panose="020B0609020204030204"/>
              </a:rPr>
              <a:t>=</a:t>
            </a:r>
            <a:r>
              <a:rPr sz="1800" spc="-5" dirty="0">
                <a:solidFill>
                  <a:srgbClr val="005CC5"/>
                </a:solidFill>
                <a:latin typeface="Consolas" panose="020B0609020204030204"/>
                <a:cs typeface="Consolas" panose="020B0609020204030204"/>
              </a:rPr>
              <a:t>10</a:t>
            </a:r>
            <a:r>
              <a:rPr sz="1800" dirty="0">
                <a:solidFill>
                  <a:srgbClr val="24292E"/>
                </a:solidFill>
                <a:latin typeface="Consolas" panose="020B0609020204030204"/>
                <a:cs typeface="Consolas" panose="020B0609020204030204"/>
              </a:rPr>
              <a:t>)</a:t>
            </a:r>
            <a:endParaRPr sz="1800">
              <a:latin typeface="Consolas" panose="020B0609020204030204"/>
              <a:cs typeface="Consolas" panose="020B0609020204030204"/>
            </a:endParaRPr>
          </a:p>
        </p:txBody>
      </p:sp>
      <p:sp>
        <p:nvSpPr>
          <p:cNvPr id="36" name="object 30"/>
          <p:cNvSpPr txBox="1"/>
          <p:nvPr/>
        </p:nvSpPr>
        <p:spPr>
          <a:xfrm>
            <a:off x="6637020" y="5239385"/>
            <a:ext cx="2166620" cy="760730"/>
          </a:xfrm>
          <a:prstGeom prst="rect">
            <a:avLst/>
          </a:prstGeom>
        </p:spPr>
        <p:txBody>
          <a:bodyPr vert="horz" wrap="square" lIns="0" tIns="12700" rIns="0" bIns="0" rtlCol="0">
            <a:noAutofit/>
          </a:bodyPr>
          <a:p>
            <a:pPr marL="12700" algn="ctr">
              <a:lnSpc>
                <a:spcPct val="100000"/>
              </a:lnSpc>
              <a:spcBef>
                <a:spcPts val="100"/>
              </a:spcBef>
            </a:pPr>
            <a:r>
              <a:rPr sz="2000" b="1" spc="-35" dirty="0">
                <a:solidFill>
                  <a:srgbClr val="07589F"/>
                </a:solidFill>
                <a:latin typeface="Trebuchet MS" panose="020B0603020202020204"/>
                <a:cs typeface="Trebuchet MS" panose="020B0603020202020204"/>
              </a:rPr>
              <a:t>最佳配置</a:t>
            </a:r>
            <a:endParaRPr sz="2000" b="1" spc="-35" dirty="0">
              <a:solidFill>
                <a:srgbClr val="07589F"/>
              </a:solidFill>
              <a:latin typeface="Trebuchet MS" panose="020B0603020202020204"/>
              <a:cs typeface="Trebuchet MS" panose="020B0603020202020204"/>
            </a:endParaRPr>
          </a:p>
        </p:txBody>
      </p:sp>
      <p:sp>
        <p:nvSpPr>
          <p:cNvPr id="37" name="object 32"/>
          <p:cNvSpPr/>
          <p:nvPr/>
        </p:nvSpPr>
        <p:spPr>
          <a:xfrm>
            <a:off x="1903859" y="5305954"/>
            <a:ext cx="135255" cy="222885"/>
          </a:xfrm>
          <a:custGeom>
            <a:avLst/>
            <a:gdLst/>
            <a:ahLst/>
            <a:cxnLst/>
            <a:rect l="l" t="t" r="r" b="b"/>
            <a:pathLst>
              <a:path w="135255" h="222885">
                <a:moveTo>
                  <a:pt x="0" y="0"/>
                </a:moveTo>
                <a:lnTo>
                  <a:pt x="0" y="222825"/>
                </a:lnTo>
                <a:lnTo>
                  <a:pt x="134811" y="111413"/>
                </a:lnTo>
                <a:lnTo>
                  <a:pt x="0" y="0"/>
                </a:lnTo>
                <a:close/>
              </a:path>
            </a:pathLst>
          </a:custGeom>
          <a:solidFill>
            <a:srgbClr val="404040"/>
          </a:solidFill>
        </p:spPr>
        <p:txBody>
          <a:bodyPr wrap="square" lIns="0" tIns="0" rIns="0" bIns="0" rtlCol="0"/>
          <a:p/>
        </p:txBody>
      </p:sp>
      <p:sp>
        <p:nvSpPr>
          <p:cNvPr id="38" name="object 33"/>
          <p:cNvSpPr/>
          <p:nvPr/>
        </p:nvSpPr>
        <p:spPr>
          <a:xfrm>
            <a:off x="6105325" y="5305955"/>
            <a:ext cx="135255" cy="222885"/>
          </a:xfrm>
          <a:custGeom>
            <a:avLst/>
            <a:gdLst/>
            <a:ahLst/>
            <a:cxnLst/>
            <a:rect l="l" t="t" r="r" b="b"/>
            <a:pathLst>
              <a:path w="135254" h="222885">
                <a:moveTo>
                  <a:pt x="0" y="0"/>
                </a:moveTo>
                <a:lnTo>
                  <a:pt x="0" y="222825"/>
                </a:lnTo>
                <a:lnTo>
                  <a:pt x="134811" y="111412"/>
                </a:lnTo>
                <a:lnTo>
                  <a:pt x="0" y="0"/>
                </a:lnTo>
                <a:close/>
              </a:path>
            </a:pathLst>
          </a:custGeom>
          <a:solidFill>
            <a:srgbClr val="404040"/>
          </a:solidFill>
        </p:spPr>
        <p:txBody>
          <a:bodyPr wrap="square" lIns="0" tIns="0" rIns="0" bIns="0" rtlCol="0"/>
          <a:p/>
        </p:txBody>
      </p:sp>
      <p:sp>
        <p:nvSpPr>
          <p:cNvPr id="39" name="object 34"/>
          <p:cNvSpPr/>
          <p:nvPr/>
        </p:nvSpPr>
        <p:spPr>
          <a:xfrm>
            <a:off x="6185535" y="2060575"/>
            <a:ext cx="2952115" cy="2882900"/>
          </a:xfrm>
          <a:prstGeom prst="rect">
            <a:avLst/>
          </a:prstGeom>
          <a:blipFill>
            <a:blip r:embed="rId7" cstate="print"/>
            <a:stretch>
              <a:fillRect/>
            </a:stretch>
          </a:blipFill>
        </p:spPr>
        <p:txBody>
          <a:bodyPr wrap="square" lIns="0" tIns="0" rIns="0" bIns="0" rtlCol="0"/>
          <a:p/>
        </p:txBody>
      </p:sp>
      <p:sp>
        <p:nvSpPr>
          <p:cNvPr id="28" name="文本框 27"/>
          <p:cNvSpPr txBox="1"/>
          <p:nvPr/>
        </p:nvSpPr>
        <p:spPr>
          <a:xfrm>
            <a:off x="1765935" y="5891530"/>
            <a:ext cx="4572000" cy="1014730"/>
          </a:xfrm>
          <a:prstGeom prst="rect">
            <a:avLst/>
          </a:prstGeom>
          <a:noFill/>
        </p:spPr>
        <p:txBody>
          <a:bodyPr wrap="square" rtlCol="0" anchor="t">
            <a:spAutoFit/>
          </a:bodyPr>
          <a:p>
            <a:pPr algn="ctr"/>
            <a:r>
              <a:rPr sz="2000" b="1" spc="-60" dirty="0">
                <a:solidFill>
                  <a:srgbClr val="FF0000"/>
                </a:solidFill>
                <a:latin typeface="Trebuchet MS" panose="020B0603020202020204"/>
                <a:cs typeface="Trebuchet MS" panose="020B0603020202020204"/>
                <a:sym typeface="+mn-ea"/>
              </a:rPr>
              <a:t>某些模型的超参数可能有上千万个</a:t>
            </a:r>
            <a:endParaRPr lang="zh-CN" altLang="en-US" sz="2000" b="1" spc="-60" dirty="0">
              <a:solidFill>
                <a:srgbClr val="FF0000"/>
              </a:solidFill>
              <a:latin typeface="Trebuchet MS" panose="020B0603020202020204"/>
              <a:cs typeface="Trebuchet MS" panose="020B0603020202020204"/>
            </a:endParaRPr>
          </a:p>
          <a:p>
            <a:pPr algn="ctr"/>
            <a:r>
              <a:rPr sz="2000" b="1" spc="-60" dirty="0">
                <a:solidFill>
                  <a:srgbClr val="FF0000"/>
                </a:solidFill>
                <a:latin typeface="Trebuchet MS" panose="020B0603020202020204"/>
                <a:cs typeface="Trebuchet MS" panose="020B0603020202020204"/>
              </a:rPr>
              <a:t>如何实现对HPO支持的高性能系统</a:t>
            </a:r>
            <a:endParaRPr sz="2000" b="1" spc="-60" dirty="0">
              <a:solidFill>
                <a:srgbClr val="FF0000"/>
              </a:solidFill>
              <a:latin typeface="Trebuchet MS" panose="020B0603020202020204"/>
              <a:cs typeface="Trebuchet MS" panose="020B0603020202020204"/>
            </a:endParaRPr>
          </a:p>
          <a:p>
            <a:pPr algn="ctr"/>
            <a:endParaRPr lang="zh-CN" altLang="en-US" sz="2000" b="1" spc="-60" dirty="0">
              <a:solidFill>
                <a:srgbClr val="FF0000"/>
              </a:solidFill>
              <a:latin typeface="Trebuchet MS" panose="020B0603020202020204"/>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5" name="标题 1"/>
          <p:cNvSpPr txBox="1"/>
          <p:nvPr>
            <p:custDataLst>
              <p:tags r:id="rId2"/>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sz="3200" kern="0" dirty="0">
                <a:latin typeface="Times New Roman" panose="02020603050405020304" pitchFamily="18" charset="0"/>
                <a:cs typeface="Times New Roman" panose="02020603050405020304" pitchFamily="18" charset="0"/>
                <a:sym typeface="+mn-ea"/>
              </a:rPr>
              <a:t>0</a:t>
            </a:r>
            <a:r>
              <a:rPr lang="en-US" altLang="zh-CN" sz="3200" kern="0" dirty="0">
                <a:latin typeface="Times New Roman" panose="02020603050405020304" pitchFamily="18" charset="0"/>
                <a:ea typeface="方正姚体" panose="02010601030101010101" pitchFamily="2" charset="-122"/>
                <a:cs typeface="Times New Roman" panose="02020603050405020304" pitchFamily="18" charset="0"/>
                <a:sym typeface="+mn-ea"/>
              </a:rPr>
              <a:t>1</a:t>
            </a:r>
            <a:r>
              <a:rPr lang="en-US" altLang="zh-CN" sz="3200" kern="0" dirty="0">
                <a:cs typeface="Times New Roman" panose="02020603050405020304" pitchFamily="18" charset="0"/>
                <a:sym typeface="+mn-ea"/>
              </a:rPr>
              <a:t> </a:t>
            </a:r>
            <a:r>
              <a:rPr altLang="zh-CN" sz="3200" kern="0">
                <a:latin typeface="Times New Roman" panose="02020603050405020304" pitchFamily="18" charset="0"/>
                <a:cs typeface="Times New Roman" panose="02020603050405020304" pitchFamily="18" charset="0"/>
                <a:sym typeface="+mn-ea"/>
              </a:rPr>
              <a:t>Background &amp; Motivation</a:t>
            </a:r>
            <a:endParaRPr altLang="zh-CN" sz="3200" kern="0" dirty="0">
              <a:latin typeface="Times New Roman" panose="02020603050405020304" pitchFamily="18" charset="0"/>
              <a:cs typeface="Times New Roman" panose="02020603050405020304" pitchFamily="18" charset="0"/>
              <a:sym typeface="+mn-ea"/>
            </a:endParaRPr>
          </a:p>
        </p:txBody>
      </p:sp>
      <p:sp>
        <p:nvSpPr>
          <p:cNvPr id="12" name="矩形 11"/>
          <p:cNvSpPr/>
          <p:nvPr/>
        </p:nvSpPr>
        <p:spPr>
          <a:xfrm>
            <a:off x="96520" y="5262880"/>
            <a:ext cx="9008110" cy="1347470"/>
          </a:xfrm>
          <a:prstGeom prst="rect">
            <a:avLst/>
          </a:prstGeom>
        </p:spPr>
        <p:txBody>
          <a:bodyPr wrap="square">
            <a:noAutofit/>
          </a:bodyPr>
          <a:lstStyle/>
          <a:p>
            <a:pPr algn="ctr">
              <a:lnSpc>
                <a:spcPct val="100000"/>
              </a:lnSpc>
              <a:spcBef>
                <a:spcPts val="1060"/>
              </a:spcBef>
            </a:pPr>
            <a:r>
              <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大型基础模型吸引了广泛的下游应用，</a:t>
            </a:r>
            <a:endPar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ts val="1060"/>
              </a:spcBef>
            </a:pPr>
            <a:r>
              <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所有现有的调优系统都需要使用数倍的资源来训练多次试验，</a:t>
            </a:r>
            <a:endPar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ts val="1060"/>
              </a:spcBef>
            </a:pPr>
            <a:r>
              <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这对于具有数十亿个参数的大型模型来说是</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负担不起</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323850" y="942340"/>
            <a:ext cx="8820150" cy="64516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en-US" altLang="zh-CN" sz="24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Challenge 1: 大模型的超参调优成本过高</a:t>
            </a:r>
            <a:endParaRPr lang="en-US" altLang="zh-CN" sz="24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object 2"/>
          <p:cNvSpPr/>
          <p:nvPr/>
        </p:nvSpPr>
        <p:spPr>
          <a:xfrm>
            <a:off x="323850" y="1988946"/>
            <a:ext cx="7205472" cy="2944368"/>
          </a:xfrm>
          <a:prstGeom prst="rect">
            <a:avLst/>
          </a:prstGeom>
          <a:blipFill>
            <a:blip r:embed="rId3" cstate="print"/>
            <a:stretch>
              <a:fillRect/>
            </a:stretch>
          </a:blipFill>
        </p:spPr>
        <p:txBody>
          <a:bodyPr wrap="square" lIns="0" tIns="0" rIns="0" bIns="0" rtlCol="0"/>
          <a:p/>
        </p:txBody>
      </p:sp>
      <p:sp>
        <p:nvSpPr>
          <p:cNvPr id="6" name="object 5"/>
          <p:cNvSpPr/>
          <p:nvPr/>
        </p:nvSpPr>
        <p:spPr>
          <a:xfrm>
            <a:off x="1518324" y="2255013"/>
            <a:ext cx="5612765" cy="2169795"/>
          </a:xfrm>
          <a:custGeom>
            <a:avLst/>
            <a:gdLst/>
            <a:ahLst/>
            <a:cxnLst/>
            <a:rect l="l" t="t" r="r" b="b"/>
            <a:pathLst>
              <a:path w="5612765" h="2169795">
                <a:moveTo>
                  <a:pt x="0" y="2169677"/>
                </a:moveTo>
                <a:lnTo>
                  <a:pt x="5612291" y="0"/>
                </a:lnTo>
              </a:path>
            </a:pathLst>
          </a:custGeom>
          <a:ln w="28575">
            <a:solidFill>
              <a:srgbClr val="C00000"/>
            </a:solidFill>
          </a:ln>
        </p:spPr>
        <p:txBody>
          <a:bodyPr wrap="square" lIns="0" tIns="0" rIns="0" bIns="0" rtlCol="0"/>
          <a:p/>
        </p:txBody>
      </p:sp>
      <p:sp>
        <p:nvSpPr>
          <p:cNvPr id="8" name="object 6"/>
          <p:cNvSpPr/>
          <p:nvPr/>
        </p:nvSpPr>
        <p:spPr>
          <a:xfrm>
            <a:off x="1320546" y="3683635"/>
            <a:ext cx="365760" cy="289560"/>
          </a:xfrm>
          <a:prstGeom prst="rect">
            <a:avLst/>
          </a:prstGeom>
          <a:blipFill>
            <a:blip r:embed="rId4" cstate="print"/>
            <a:stretch>
              <a:fillRect/>
            </a:stretch>
          </a:blipFill>
        </p:spPr>
        <p:txBody>
          <a:bodyPr wrap="square" lIns="0" tIns="0" rIns="0" bIns="0" rtlCol="0"/>
          <a:p/>
        </p:txBody>
      </p:sp>
      <p:sp>
        <p:nvSpPr>
          <p:cNvPr id="9" name="object 7"/>
          <p:cNvSpPr txBox="1"/>
          <p:nvPr/>
        </p:nvSpPr>
        <p:spPr>
          <a:xfrm>
            <a:off x="1298378" y="3917823"/>
            <a:ext cx="413384" cy="208279"/>
          </a:xfrm>
          <a:prstGeom prst="rect">
            <a:avLst/>
          </a:prstGeom>
        </p:spPr>
        <p:txBody>
          <a:bodyPr vert="horz" wrap="square" lIns="0" tIns="12700" rIns="0" bIns="0" rtlCol="0">
            <a:spAutoFit/>
          </a:bodyPr>
          <a:p>
            <a:pPr marL="12700">
              <a:lnSpc>
                <a:spcPct val="100000"/>
              </a:lnSpc>
              <a:spcBef>
                <a:spcPts val="100"/>
              </a:spcBef>
            </a:pPr>
            <a:r>
              <a:rPr sz="1200" b="1" spc="40" dirty="0">
                <a:solidFill>
                  <a:srgbClr val="203864"/>
                </a:solidFill>
                <a:latin typeface="Trebuchet MS" panose="020B0603020202020204"/>
                <a:cs typeface="Trebuchet MS" panose="020B0603020202020204"/>
              </a:rPr>
              <a:t>EL</a:t>
            </a:r>
            <a:r>
              <a:rPr sz="1200" b="1" spc="45" dirty="0">
                <a:solidFill>
                  <a:srgbClr val="203864"/>
                </a:solidFill>
                <a:latin typeface="Trebuchet MS" panose="020B0603020202020204"/>
                <a:cs typeface="Trebuchet MS" panose="020B0603020202020204"/>
              </a:rPr>
              <a:t>M</a:t>
            </a:r>
            <a:r>
              <a:rPr sz="1200" b="1" spc="-5" dirty="0">
                <a:solidFill>
                  <a:srgbClr val="203864"/>
                </a:solidFill>
                <a:latin typeface="Trebuchet MS" panose="020B0603020202020204"/>
                <a:cs typeface="Trebuchet MS" panose="020B0603020202020204"/>
              </a:rPr>
              <a:t>o</a:t>
            </a:r>
            <a:endParaRPr sz="1200">
              <a:latin typeface="Trebuchet MS" panose="020B0603020202020204"/>
              <a:cs typeface="Trebuchet MS" panose="020B0603020202020204"/>
            </a:endParaRPr>
          </a:p>
        </p:txBody>
      </p:sp>
      <p:sp>
        <p:nvSpPr>
          <p:cNvPr id="10" name="object 8"/>
          <p:cNvSpPr/>
          <p:nvPr/>
        </p:nvSpPr>
        <p:spPr>
          <a:xfrm>
            <a:off x="1480371" y="4281044"/>
            <a:ext cx="0" cy="95250"/>
          </a:xfrm>
          <a:custGeom>
            <a:avLst/>
            <a:gdLst/>
            <a:ahLst/>
            <a:cxnLst/>
            <a:rect l="l" t="t" r="r" b="b"/>
            <a:pathLst>
              <a:path h="95250">
                <a:moveTo>
                  <a:pt x="0" y="0"/>
                </a:moveTo>
                <a:lnTo>
                  <a:pt x="1" y="94800"/>
                </a:lnTo>
              </a:path>
            </a:pathLst>
          </a:custGeom>
          <a:ln w="12700">
            <a:solidFill>
              <a:srgbClr val="000000"/>
            </a:solidFill>
          </a:ln>
        </p:spPr>
        <p:txBody>
          <a:bodyPr wrap="square" lIns="0" tIns="0" rIns="0" bIns="0" rtlCol="0"/>
          <a:p/>
        </p:txBody>
      </p:sp>
      <p:sp>
        <p:nvSpPr>
          <p:cNvPr id="11" name="object 9"/>
          <p:cNvSpPr txBox="1"/>
          <p:nvPr/>
        </p:nvSpPr>
        <p:spPr>
          <a:xfrm>
            <a:off x="1744111" y="3731895"/>
            <a:ext cx="831850" cy="208279"/>
          </a:xfrm>
          <a:prstGeom prst="rect">
            <a:avLst/>
          </a:prstGeom>
        </p:spPr>
        <p:txBody>
          <a:bodyPr vert="horz" wrap="square" lIns="0" tIns="12700" rIns="0" bIns="0" rtlCol="0">
            <a:spAutoFit/>
          </a:bodyPr>
          <a:p>
            <a:pPr marL="12700">
              <a:lnSpc>
                <a:spcPct val="100000"/>
              </a:lnSpc>
              <a:spcBef>
                <a:spcPts val="100"/>
              </a:spcBef>
            </a:pPr>
            <a:r>
              <a:rPr sz="1200" b="1" spc="-10" dirty="0">
                <a:solidFill>
                  <a:srgbClr val="203864"/>
                </a:solidFill>
                <a:latin typeface="Trebuchet MS" panose="020B0603020202020204"/>
                <a:cs typeface="Trebuchet MS" panose="020B0603020202020204"/>
              </a:rPr>
              <a:t>GPT(0.11B)</a:t>
            </a:r>
            <a:endParaRPr sz="1200">
              <a:latin typeface="Trebuchet MS" panose="020B0603020202020204"/>
              <a:cs typeface="Trebuchet MS" panose="020B0603020202020204"/>
            </a:endParaRPr>
          </a:p>
        </p:txBody>
      </p:sp>
      <p:sp>
        <p:nvSpPr>
          <p:cNvPr id="13" name="object 10"/>
          <p:cNvSpPr/>
          <p:nvPr/>
        </p:nvSpPr>
        <p:spPr>
          <a:xfrm>
            <a:off x="1866137" y="3345307"/>
            <a:ext cx="594360" cy="435863"/>
          </a:xfrm>
          <a:prstGeom prst="rect">
            <a:avLst/>
          </a:prstGeom>
          <a:blipFill>
            <a:blip r:embed="rId5" cstate="print"/>
            <a:stretch>
              <a:fillRect/>
            </a:stretch>
          </a:blipFill>
        </p:spPr>
        <p:txBody>
          <a:bodyPr wrap="square" lIns="0" tIns="0" rIns="0" bIns="0" rtlCol="0"/>
          <a:p/>
        </p:txBody>
      </p:sp>
      <p:sp>
        <p:nvSpPr>
          <p:cNvPr id="15" name="object 11"/>
          <p:cNvSpPr/>
          <p:nvPr/>
        </p:nvSpPr>
        <p:spPr>
          <a:xfrm>
            <a:off x="2144694" y="3943381"/>
            <a:ext cx="19685" cy="427355"/>
          </a:xfrm>
          <a:custGeom>
            <a:avLst/>
            <a:gdLst/>
            <a:ahLst/>
            <a:cxnLst/>
            <a:rect l="l" t="t" r="r" b="b"/>
            <a:pathLst>
              <a:path w="19685" h="427354">
                <a:moveTo>
                  <a:pt x="19279" y="0"/>
                </a:moveTo>
                <a:lnTo>
                  <a:pt x="0" y="426876"/>
                </a:lnTo>
              </a:path>
            </a:pathLst>
          </a:custGeom>
          <a:ln w="12700">
            <a:solidFill>
              <a:srgbClr val="000000"/>
            </a:solidFill>
          </a:ln>
        </p:spPr>
        <p:txBody>
          <a:bodyPr wrap="square" lIns="0" tIns="0" rIns="0" bIns="0" rtlCol="0"/>
          <a:p/>
        </p:txBody>
      </p:sp>
      <p:sp>
        <p:nvSpPr>
          <p:cNvPr id="16" name="object 12"/>
          <p:cNvSpPr/>
          <p:nvPr/>
        </p:nvSpPr>
        <p:spPr>
          <a:xfrm>
            <a:off x="2856737" y="4073779"/>
            <a:ext cx="256032" cy="256031"/>
          </a:xfrm>
          <a:prstGeom prst="rect">
            <a:avLst/>
          </a:prstGeom>
          <a:blipFill>
            <a:blip r:embed="rId6" cstate="print"/>
            <a:stretch>
              <a:fillRect/>
            </a:stretch>
          </a:blipFill>
        </p:spPr>
        <p:txBody>
          <a:bodyPr wrap="square" lIns="0" tIns="0" rIns="0" bIns="0" rtlCol="0"/>
          <a:p/>
        </p:txBody>
      </p:sp>
      <p:sp>
        <p:nvSpPr>
          <p:cNvPr id="17" name="object 13"/>
          <p:cNvSpPr txBox="1"/>
          <p:nvPr/>
        </p:nvSpPr>
        <p:spPr>
          <a:xfrm>
            <a:off x="1192777" y="4079366"/>
            <a:ext cx="2236470" cy="452120"/>
          </a:xfrm>
          <a:prstGeom prst="rect">
            <a:avLst/>
          </a:prstGeom>
        </p:spPr>
        <p:txBody>
          <a:bodyPr vert="horz" wrap="square" lIns="0" tIns="43180" rIns="0" bIns="0" rtlCol="0">
            <a:spAutoFit/>
          </a:bodyPr>
          <a:p>
            <a:pPr marL="12700">
              <a:lnSpc>
                <a:spcPct val="100000"/>
              </a:lnSpc>
              <a:spcBef>
                <a:spcPts val="340"/>
              </a:spcBef>
            </a:pPr>
            <a:r>
              <a:rPr sz="1200" b="1" spc="-25" dirty="0">
                <a:solidFill>
                  <a:srgbClr val="203864"/>
                </a:solidFill>
                <a:latin typeface="Trebuchet MS" panose="020B0603020202020204"/>
                <a:cs typeface="Trebuchet MS" panose="020B0603020202020204"/>
              </a:rPr>
              <a:t>(0.009B)</a:t>
            </a:r>
            <a:endParaRPr sz="1200">
              <a:latin typeface="Trebuchet MS" panose="020B0603020202020204"/>
              <a:cs typeface="Trebuchet MS" panose="020B0603020202020204"/>
            </a:endParaRPr>
          </a:p>
          <a:p>
            <a:pPr marL="1339215">
              <a:lnSpc>
                <a:spcPct val="100000"/>
              </a:lnSpc>
              <a:spcBef>
                <a:spcPts val="240"/>
              </a:spcBef>
            </a:pPr>
            <a:r>
              <a:rPr sz="1200" b="1" spc="-10" dirty="0">
                <a:solidFill>
                  <a:srgbClr val="203864"/>
                </a:solidFill>
                <a:latin typeface="Trebuchet MS" panose="020B0603020202020204"/>
                <a:cs typeface="Trebuchet MS" panose="020B0603020202020204"/>
              </a:rPr>
              <a:t>BERT(0.34B)</a:t>
            </a:r>
            <a:endParaRPr sz="1200">
              <a:latin typeface="Trebuchet MS" panose="020B0603020202020204"/>
              <a:cs typeface="Trebuchet MS" panose="020B0603020202020204"/>
            </a:endParaRPr>
          </a:p>
        </p:txBody>
      </p:sp>
      <p:sp>
        <p:nvSpPr>
          <p:cNvPr id="18" name="object 14"/>
          <p:cNvSpPr/>
          <p:nvPr/>
        </p:nvSpPr>
        <p:spPr>
          <a:xfrm>
            <a:off x="2589278" y="4167534"/>
            <a:ext cx="269240" cy="34925"/>
          </a:xfrm>
          <a:custGeom>
            <a:avLst/>
            <a:gdLst/>
            <a:ahLst/>
            <a:cxnLst/>
            <a:rect l="l" t="t" r="r" b="b"/>
            <a:pathLst>
              <a:path w="269239" h="34925">
                <a:moveTo>
                  <a:pt x="0" y="0"/>
                </a:moveTo>
                <a:lnTo>
                  <a:pt x="269007" y="34911"/>
                </a:lnTo>
              </a:path>
            </a:pathLst>
          </a:custGeom>
          <a:ln w="12700">
            <a:solidFill>
              <a:srgbClr val="000000"/>
            </a:solidFill>
          </a:ln>
        </p:spPr>
        <p:txBody>
          <a:bodyPr wrap="square" lIns="0" tIns="0" rIns="0" bIns="0" rtlCol="0"/>
          <a:p/>
        </p:txBody>
      </p:sp>
      <p:sp>
        <p:nvSpPr>
          <p:cNvPr id="19" name="object 15"/>
          <p:cNvSpPr/>
          <p:nvPr/>
        </p:nvSpPr>
        <p:spPr>
          <a:xfrm>
            <a:off x="2679954" y="2930779"/>
            <a:ext cx="594359" cy="435863"/>
          </a:xfrm>
          <a:prstGeom prst="rect">
            <a:avLst/>
          </a:prstGeom>
          <a:blipFill>
            <a:blip r:embed="rId7" cstate="print"/>
            <a:stretch>
              <a:fillRect/>
            </a:stretch>
          </a:blipFill>
        </p:spPr>
        <p:txBody>
          <a:bodyPr wrap="square" lIns="0" tIns="0" rIns="0" bIns="0" rtlCol="0"/>
          <a:p/>
        </p:txBody>
      </p:sp>
      <p:sp>
        <p:nvSpPr>
          <p:cNvPr id="20" name="object 16"/>
          <p:cNvSpPr txBox="1"/>
          <p:nvPr/>
        </p:nvSpPr>
        <p:spPr>
          <a:xfrm>
            <a:off x="2527955" y="3317367"/>
            <a:ext cx="890905" cy="208279"/>
          </a:xfrm>
          <a:prstGeom prst="rect">
            <a:avLst/>
          </a:prstGeom>
        </p:spPr>
        <p:txBody>
          <a:bodyPr vert="horz" wrap="square" lIns="0" tIns="12700" rIns="0" bIns="0" rtlCol="0">
            <a:spAutoFit/>
          </a:bodyPr>
          <a:p>
            <a:pPr marL="12700">
              <a:lnSpc>
                <a:spcPct val="100000"/>
              </a:lnSpc>
              <a:spcBef>
                <a:spcPts val="100"/>
              </a:spcBef>
            </a:pPr>
            <a:r>
              <a:rPr sz="1200" b="1" spc="35" dirty="0">
                <a:solidFill>
                  <a:srgbClr val="203864"/>
                </a:solidFill>
                <a:latin typeface="Trebuchet MS" panose="020B0603020202020204"/>
                <a:cs typeface="Trebuchet MS" panose="020B0603020202020204"/>
              </a:rPr>
              <a:t>G</a:t>
            </a:r>
            <a:r>
              <a:rPr sz="1200" b="1" spc="35" dirty="0">
                <a:solidFill>
                  <a:srgbClr val="203864"/>
                </a:solidFill>
                <a:latin typeface="Trebuchet MS" panose="020B0603020202020204"/>
                <a:cs typeface="Trebuchet MS" panose="020B0603020202020204"/>
              </a:rPr>
              <a:t>P</a:t>
            </a:r>
            <a:r>
              <a:rPr sz="1200" b="1" spc="-5" dirty="0">
                <a:solidFill>
                  <a:srgbClr val="203864"/>
                </a:solidFill>
                <a:latin typeface="Trebuchet MS" panose="020B0603020202020204"/>
                <a:cs typeface="Trebuchet MS" panose="020B0603020202020204"/>
              </a:rPr>
              <a:t>T</a:t>
            </a:r>
            <a:r>
              <a:rPr sz="1200" b="1" spc="15" dirty="0">
                <a:solidFill>
                  <a:srgbClr val="203864"/>
                </a:solidFill>
                <a:latin typeface="Trebuchet MS" panose="020B0603020202020204"/>
                <a:cs typeface="Trebuchet MS" panose="020B0603020202020204"/>
              </a:rPr>
              <a:t>-</a:t>
            </a:r>
            <a:r>
              <a:rPr sz="1200" b="1" spc="-30" dirty="0">
                <a:solidFill>
                  <a:srgbClr val="203864"/>
                </a:solidFill>
                <a:latin typeface="Trebuchet MS" panose="020B0603020202020204"/>
                <a:cs typeface="Trebuchet MS" panose="020B0603020202020204"/>
              </a:rPr>
              <a:t>2</a:t>
            </a:r>
            <a:r>
              <a:rPr sz="1200" b="1" spc="-15" dirty="0">
                <a:solidFill>
                  <a:srgbClr val="203864"/>
                </a:solidFill>
                <a:latin typeface="Trebuchet MS" panose="020B0603020202020204"/>
                <a:cs typeface="Trebuchet MS" panose="020B0603020202020204"/>
              </a:rPr>
              <a:t>(</a:t>
            </a:r>
            <a:r>
              <a:rPr sz="1200" b="1" spc="-75" dirty="0">
                <a:solidFill>
                  <a:srgbClr val="203864"/>
                </a:solidFill>
                <a:latin typeface="Trebuchet MS" panose="020B0603020202020204"/>
                <a:cs typeface="Trebuchet MS" panose="020B0603020202020204"/>
              </a:rPr>
              <a:t>1</a:t>
            </a:r>
            <a:r>
              <a:rPr sz="1200" b="1" spc="-45" dirty="0">
                <a:solidFill>
                  <a:srgbClr val="203864"/>
                </a:solidFill>
                <a:latin typeface="Trebuchet MS" panose="020B0603020202020204"/>
                <a:cs typeface="Trebuchet MS" panose="020B0603020202020204"/>
              </a:rPr>
              <a:t>.</a:t>
            </a:r>
            <a:r>
              <a:rPr sz="1200" b="1" spc="10" dirty="0">
                <a:solidFill>
                  <a:srgbClr val="203864"/>
                </a:solidFill>
                <a:latin typeface="Trebuchet MS" panose="020B0603020202020204"/>
                <a:cs typeface="Trebuchet MS" panose="020B0603020202020204"/>
              </a:rPr>
              <a:t>5B</a:t>
            </a:r>
            <a:r>
              <a:rPr sz="1200" b="1" spc="-20" dirty="0">
                <a:solidFill>
                  <a:srgbClr val="203864"/>
                </a:solidFill>
                <a:latin typeface="Trebuchet MS" panose="020B0603020202020204"/>
                <a:cs typeface="Trebuchet MS" panose="020B0603020202020204"/>
              </a:rPr>
              <a:t>)</a:t>
            </a:r>
            <a:endParaRPr sz="1200">
              <a:latin typeface="Trebuchet MS" panose="020B0603020202020204"/>
              <a:cs typeface="Trebuchet MS" panose="020B0603020202020204"/>
            </a:endParaRPr>
          </a:p>
        </p:txBody>
      </p:sp>
      <p:sp>
        <p:nvSpPr>
          <p:cNvPr id="21" name="object 17"/>
          <p:cNvSpPr/>
          <p:nvPr/>
        </p:nvSpPr>
        <p:spPr>
          <a:xfrm>
            <a:off x="2977474" y="3527614"/>
            <a:ext cx="62865" cy="189230"/>
          </a:xfrm>
          <a:custGeom>
            <a:avLst/>
            <a:gdLst/>
            <a:ahLst/>
            <a:cxnLst/>
            <a:rect l="l" t="t" r="r" b="b"/>
            <a:pathLst>
              <a:path w="62864" h="189230">
                <a:moveTo>
                  <a:pt x="0" y="0"/>
                </a:moveTo>
                <a:lnTo>
                  <a:pt x="62505" y="189211"/>
                </a:lnTo>
              </a:path>
            </a:pathLst>
          </a:custGeom>
          <a:ln w="12700">
            <a:solidFill>
              <a:srgbClr val="000000"/>
            </a:solidFill>
          </a:ln>
        </p:spPr>
        <p:txBody>
          <a:bodyPr wrap="square" lIns="0" tIns="0" rIns="0" bIns="0" rtlCol="0"/>
          <a:p/>
        </p:txBody>
      </p:sp>
      <p:sp>
        <p:nvSpPr>
          <p:cNvPr id="22" name="object 18"/>
          <p:cNvSpPr/>
          <p:nvPr/>
        </p:nvSpPr>
        <p:spPr>
          <a:xfrm>
            <a:off x="3673601" y="3701923"/>
            <a:ext cx="658367" cy="332231"/>
          </a:xfrm>
          <a:prstGeom prst="rect">
            <a:avLst/>
          </a:prstGeom>
          <a:blipFill>
            <a:blip r:embed="rId8" cstate="print"/>
            <a:stretch>
              <a:fillRect/>
            </a:stretch>
          </a:blipFill>
        </p:spPr>
        <p:txBody>
          <a:bodyPr wrap="square" lIns="0" tIns="0" rIns="0" bIns="0" rtlCol="0"/>
          <a:p/>
        </p:txBody>
      </p:sp>
      <p:sp>
        <p:nvSpPr>
          <p:cNvPr id="23" name="object 19"/>
          <p:cNvSpPr txBox="1"/>
          <p:nvPr/>
        </p:nvSpPr>
        <p:spPr>
          <a:xfrm>
            <a:off x="3372261" y="3966591"/>
            <a:ext cx="1386205" cy="208279"/>
          </a:xfrm>
          <a:prstGeom prst="rect">
            <a:avLst/>
          </a:prstGeom>
        </p:spPr>
        <p:txBody>
          <a:bodyPr vert="horz" wrap="square" lIns="0" tIns="12700" rIns="0" bIns="0" rtlCol="0">
            <a:spAutoFit/>
          </a:bodyPr>
          <a:p>
            <a:pPr marL="12700">
              <a:lnSpc>
                <a:spcPct val="100000"/>
              </a:lnSpc>
              <a:spcBef>
                <a:spcPts val="100"/>
              </a:spcBef>
            </a:pPr>
            <a:r>
              <a:rPr sz="1200" b="1" dirty="0">
                <a:solidFill>
                  <a:srgbClr val="203864"/>
                </a:solidFill>
                <a:latin typeface="Trebuchet MS" panose="020B0603020202020204"/>
                <a:cs typeface="Trebuchet MS" panose="020B0603020202020204"/>
              </a:rPr>
              <a:t>Megatron-LM(8.3B)</a:t>
            </a:r>
            <a:endParaRPr sz="1200">
              <a:latin typeface="Trebuchet MS" panose="020B0603020202020204"/>
              <a:cs typeface="Trebuchet MS" panose="020B0603020202020204"/>
            </a:endParaRPr>
          </a:p>
        </p:txBody>
      </p:sp>
      <p:sp>
        <p:nvSpPr>
          <p:cNvPr id="24" name="object 20"/>
          <p:cNvSpPr/>
          <p:nvPr/>
        </p:nvSpPr>
        <p:spPr>
          <a:xfrm>
            <a:off x="3750873" y="3366625"/>
            <a:ext cx="252095" cy="338455"/>
          </a:xfrm>
          <a:custGeom>
            <a:avLst/>
            <a:gdLst/>
            <a:ahLst/>
            <a:cxnLst/>
            <a:rect l="l" t="t" r="r" b="b"/>
            <a:pathLst>
              <a:path w="252095" h="338455">
                <a:moveTo>
                  <a:pt x="0" y="0"/>
                </a:moveTo>
                <a:lnTo>
                  <a:pt x="251580" y="338089"/>
                </a:lnTo>
              </a:path>
            </a:pathLst>
          </a:custGeom>
          <a:ln w="12700">
            <a:solidFill>
              <a:srgbClr val="000000"/>
            </a:solidFill>
          </a:ln>
        </p:spPr>
        <p:txBody>
          <a:bodyPr wrap="square" lIns="0" tIns="0" rIns="0" bIns="0" rtlCol="0"/>
          <a:p/>
        </p:txBody>
      </p:sp>
      <p:sp>
        <p:nvSpPr>
          <p:cNvPr id="25" name="object 21"/>
          <p:cNvSpPr/>
          <p:nvPr/>
        </p:nvSpPr>
        <p:spPr>
          <a:xfrm>
            <a:off x="4463033" y="3366642"/>
            <a:ext cx="256032" cy="252984"/>
          </a:xfrm>
          <a:prstGeom prst="rect">
            <a:avLst/>
          </a:prstGeom>
          <a:blipFill>
            <a:blip r:embed="rId9" cstate="print"/>
            <a:stretch>
              <a:fillRect/>
            </a:stretch>
          </a:blipFill>
        </p:spPr>
        <p:txBody>
          <a:bodyPr wrap="square" lIns="0" tIns="0" rIns="0" bIns="0" rtlCol="0"/>
          <a:p/>
        </p:txBody>
      </p:sp>
      <p:sp>
        <p:nvSpPr>
          <p:cNvPr id="26" name="object 22"/>
          <p:cNvSpPr txBox="1"/>
          <p:nvPr/>
        </p:nvSpPr>
        <p:spPr>
          <a:xfrm>
            <a:off x="4289372" y="3613023"/>
            <a:ext cx="586105" cy="208279"/>
          </a:xfrm>
          <a:prstGeom prst="rect">
            <a:avLst/>
          </a:prstGeom>
        </p:spPr>
        <p:txBody>
          <a:bodyPr vert="horz" wrap="square" lIns="0" tIns="12700" rIns="0" bIns="0" rtlCol="0">
            <a:spAutoFit/>
          </a:bodyPr>
          <a:p>
            <a:pPr marL="12700">
              <a:lnSpc>
                <a:spcPct val="100000"/>
              </a:lnSpc>
              <a:spcBef>
                <a:spcPts val="100"/>
              </a:spcBef>
            </a:pPr>
            <a:r>
              <a:rPr sz="1200" b="1" spc="-10" dirty="0">
                <a:solidFill>
                  <a:srgbClr val="203864"/>
                </a:solidFill>
                <a:latin typeface="Trebuchet MS" panose="020B0603020202020204"/>
                <a:cs typeface="Trebuchet MS" panose="020B0603020202020204"/>
              </a:rPr>
              <a:t>T5(11B)</a:t>
            </a:r>
            <a:endParaRPr sz="1200">
              <a:latin typeface="Trebuchet MS" panose="020B0603020202020204"/>
              <a:cs typeface="Trebuchet MS" panose="020B0603020202020204"/>
            </a:endParaRPr>
          </a:p>
        </p:txBody>
      </p:sp>
      <p:sp>
        <p:nvSpPr>
          <p:cNvPr id="27" name="object 23"/>
          <p:cNvSpPr/>
          <p:nvPr/>
        </p:nvSpPr>
        <p:spPr>
          <a:xfrm>
            <a:off x="3904045" y="3292593"/>
            <a:ext cx="560705" cy="201295"/>
          </a:xfrm>
          <a:custGeom>
            <a:avLst/>
            <a:gdLst/>
            <a:ahLst/>
            <a:cxnLst/>
            <a:rect l="l" t="t" r="r" b="b"/>
            <a:pathLst>
              <a:path w="560704" h="201294">
                <a:moveTo>
                  <a:pt x="0" y="0"/>
                </a:moveTo>
                <a:lnTo>
                  <a:pt x="560202" y="200686"/>
                </a:lnTo>
              </a:path>
            </a:pathLst>
          </a:custGeom>
          <a:ln w="12700">
            <a:solidFill>
              <a:srgbClr val="000000"/>
            </a:solidFill>
          </a:ln>
        </p:spPr>
        <p:txBody>
          <a:bodyPr wrap="square" lIns="0" tIns="0" rIns="0" bIns="0" rtlCol="0"/>
          <a:p/>
        </p:txBody>
      </p:sp>
      <p:sp>
        <p:nvSpPr>
          <p:cNvPr id="28" name="object 24"/>
          <p:cNvSpPr txBox="1"/>
          <p:nvPr/>
        </p:nvSpPr>
        <p:spPr>
          <a:xfrm>
            <a:off x="3465216" y="2491359"/>
            <a:ext cx="933450" cy="208279"/>
          </a:xfrm>
          <a:prstGeom prst="rect">
            <a:avLst/>
          </a:prstGeom>
        </p:spPr>
        <p:txBody>
          <a:bodyPr vert="horz" wrap="square" lIns="0" tIns="12700" rIns="0" bIns="0" rtlCol="0">
            <a:spAutoFit/>
          </a:bodyPr>
          <a:p>
            <a:pPr marL="12700">
              <a:lnSpc>
                <a:spcPct val="100000"/>
              </a:lnSpc>
              <a:spcBef>
                <a:spcPts val="100"/>
              </a:spcBef>
            </a:pPr>
            <a:r>
              <a:rPr sz="1200" b="1" dirty="0">
                <a:solidFill>
                  <a:srgbClr val="203864"/>
                </a:solidFill>
                <a:latin typeface="Trebuchet MS" panose="020B0603020202020204"/>
                <a:cs typeface="Trebuchet MS" panose="020B0603020202020204"/>
              </a:rPr>
              <a:t>GPT-3(175B)</a:t>
            </a:r>
            <a:endParaRPr sz="1200">
              <a:latin typeface="Trebuchet MS" panose="020B0603020202020204"/>
              <a:cs typeface="Trebuchet MS" panose="020B0603020202020204"/>
            </a:endParaRPr>
          </a:p>
        </p:txBody>
      </p:sp>
      <p:sp>
        <p:nvSpPr>
          <p:cNvPr id="29" name="object 25"/>
          <p:cNvSpPr/>
          <p:nvPr/>
        </p:nvSpPr>
        <p:spPr>
          <a:xfrm>
            <a:off x="3637025" y="2089530"/>
            <a:ext cx="597408" cy="435863"/>
          </a:xfrm>
          <a:prstGeom prst="rect">
            <a:avLst/>
          </a:prstGeom>
          <a:blipFill>
            <a:blip r:embed="rId10" cstate="print"/>
            <a:stretch>
              <a:fillRect/>
            </a:stretch>
          </a:blipFill>
        </p:spPr>
        <p:txBody>
          <a:bodyPr wrap="square" lIns="0" tIns="0" rIns="0" bIns="0" rtlCol="0"/>
          <a:p/>
        </p:txBody>
      </p:sp>
      <p:sp>
        <p:nvSpPr>
          <p:cNvPr id="30" name="object 26"/>
          <p:cNvSpPr/>
          <p:nvPr/>
        </p:nvSpPr>
        <p:spPr>
          <a:xfrm>
            <a:off x="4394833" y="2580409"/>
            <a:ext cx="223520" cy="27940"/>
          </a:xfrm>
          <a:custGeom>
            <a:avLst/>
            <a:gdLst/>
            <a:ahLst/>
            <a:cxnLst/>
            <a:rect l="l" t="t" r="r" b="b"/>
            <a:pathLst>
              <a:path w="223520" h="27939">
                <a:moveTo>
                  <a:pt x="0" y="27811"/>
                </a:moveTo>
                <a:lnTo>
                  <a:pt x="223133" y="0"/>
                </a:lnTo>
              </a:path>
            </a:pathLst>
          </a:custGeom>
          <a:ln w="12700">
            <a:solidFill>
              <a:srgbClr val="000000"/>
            </a:solidFill>
          </a:ln>
        </p:spPr>
        <p:txBody>
          <a:bodyPr wrap="square" lIns="0" tIns="0" rIns="0" bIns="0" rtlCol="0"/>
          <a:p/>
        </p:txBody>
      </p:sp>
      <p:sp>
        <p:nvSpPr>
          <p:cNvPr id="31" name="object 27"/>
          <p:cNvSpPr/>
          <p:nvPr/>
        </p:nvSpPr>
        <p:spPr>
          <a:xfrm>
            <a:off x="5279898" y="2113914"/>
            <a:ext cx="256032" cy="256032"/>
          </a:xfrm>
          <a:prstGeom prst="rect">
            <a:avLst/>
          </a:prstGeom>
          <a:blipFill>
            <a:blip r:embed="rId11" cstate="print"/>
            <a:stretch>
              <a:fillRect/>
            </a:stretch>
          </a:blipFill>
        </p:spPr>
        <p:txBody>
          <a:bodyPr wrap="square" lIns="0" tIns="0" rIns="0" bIns="0" rtlCol="0"/>
          <a:p/>
        </p:txBody>
      </p:sp>
      <p:sp>
        <p:nvSpPr>
          <p:cNvPr id="32" name="object 28"/>
          <p:cNvSpPr txBox="1"/>
          <p:nvPr/>
        </p:nvSpPr>
        <p:spPr>
          <a:xfrm>
            <a:off x="5006699" y="2406015"/>
            <a:ext cx="805815" cy="400685"/>
          </a:xfrm>
          <a:prstGeom prst="rect">
            <a:avLst/>
          </a:prstGeom>
        </p:spPr>
        <p:txBody>
          <a:bodyPr vert="horz" wrap="square" lIns="0" tIns="3175" rIns="0" bIns="0" rtlCol="0">
            <a:spAutoFit/>
          </a:bodyPr>
          <a:p>
            <a:pPr marL="168910" marR="5080" indent="-156845">
              <a:lnSpc>
                <a:spcPct val="105000"/>
              </a:lnSpc>
              <a:spcBef>
                <a:spcPts val="25"/>
              </a:spcBef>
            </a:pPr>
            <a:r>
              <a:rPr sz="1200" b="1" spc="-20" dirty="0">
                <a:solidFill>
                  <a:srgbClr val="203864"/>
                </a:solidFill>
                <a:latin typeface="Trebuchet MS" panose="020B0603020202020204"/>
                <a:cs typeface="Trebuchet MS" panose="020B0603020202020204"/>
              </a:rPr>
              <a:t>Turing</a:t>
            </a:r>
            <a:r>
              <a:rPr sz="1200" b="1" spc="-135" dirty="0">
                <a:solidFill>
                  <a:srgbClr val="203864"/>
                </a:solidFill>
                <a:latin typeface="Trebuchet MS" panose="020B0603020202020204"/>
                <a:cs typeface="Trebuchet MS" panose="020B0603020202020204"/>
              </a:rPr>
              <a:t> </a:t>
            </a:r>
            <a:r>
              <a:rPr sz="1200" b="1" spc="10" dirty="0">
                <a:solidFill>
                  <a:srgbClr val="203864"/>
                </a:solidFill>
                <a:latin typeface="Trebuchet MS" panose="020B0603020202020204"/>
                <a:cs typeface="Trebuchet MS" panose="020B0603020202020204"/>
              </a:rPr>
              <a:t>NLG  </a:t>
            </a:r>
            <a:r>
              <a:rPr sz="1200" b="1" spc="-10" dirty="0">
                <a:solidFill>
                  <a:srgbClr val="203864"/>
                </a:solidFill>
                <a:latin typeface="Trebuchet MS" panose="020B0603020202020204"/>
                <a:cs typeface="Trebuchet MS" panose="020B0603020202020204"/>
              </a:rPr>
              <a:t>(530B)</a:t>
            </a:r>
            <a:endParaRPr sz="1200">
              <a:latin typeface="Trebuchet MS" panose="020B0603020202020204"/>
              <a:cs typeface="Trebuchet MS" panose="020B0603020202020204"/>
            </a:endParaRPr>
          </a:p>
        </p:txBody>
      </p:sp>
      <p:sp>
        <p:nvSpPr>
          <p:cNvPr id="33" name="object 29"/>
          <p:cNvSpPr/>
          <p:nvPr/>
        </p:nvSpPr>
        <p:spPr>
          <a:xfrm>
            <a:off x="5535893" y="2242498"/>
            <a:ext cx="1161415" cy="65405"/>
          </a:xfrm>
          <a:custGeom>
            <a:avLst/>
            <a:gdLst/>
            <a:ahLst/>
            <a:cxnLst/>
            <a:rect l="l" t="t" r="r" b="b"/>
            <a:pathLst>
              <a:path w="1161415" h="65405">
                <a:moveTo>
                  <a:pt x="0" y="0"/>
                </a:moveTo>
                <a:lnTo>
                  <a:pt x="1161054" y="64792"/>
                </a:lnTo>
              </a:path>
            </a:pathLst>
          </a:custGeom>
          <a:ln w="12700">
            <a:solidFill>
              <a:srgbClr val="000000"/>
            </a:solidFill>
          </a:ln>
        </p:spPr>
        <p:txBody>
          <a:bodyPr wrap="square" lIns="0" tIns="0" rIns="0" bIns="0" rtlCol="0"/>
          <a:p/>
        </p:txBody>
      </p:sp>
      <p:sp>
        <p:nvSpPr>
          <p:cNvPr id="34" name="object 30"/>
          <p:cNvSpPr/>
          <p:nvPr/>
        </p:nvSpPr>
        <p:spPr>
          <a:xfrm>
            <a:off x="6877050" y="2586354"/>
            <a:ext cx="256031" cy="252984"/>
          </a:xfrm>
          <a:prstGeom prst="rect">
            <a:avLst/>
          </a:prstGeom>
          <a:blipFill>
            <a:blip r:embed="rId12" cstate="print"/>
            <a:stretch>
              <a:fillRect/>
            </a:stretch>
          </a:blipFill>
        </p:spPr>
        <p:txBody>
          <a:bodyPr wrap="square" lIns="0" tIns="0" rIns="0" bIns="0" rtlCol="0"/>
          <a:p/>
        </p:txBody>
      </p:sp>
      <p:sp>
        <p:nvSpPr>
          <p:cNvPr id="35" name="object 31"/>
          <p:cNvSpPr txBox="1"/>
          <p:nvPr/>
        </p:nvSpPr>
        <p:spPr>
          <a:xfrm>
            <a:off x="6551358" y="2832735"/>
            <a:ext cx="887730" cy="208279"/>
          </a:xfrm>
          <a:prstGeom prst="rect">
            <a:avLst/>
          </a:prstGeom>
        </p:spPr>
        <p:txBody>
          <a:bodyPr vert="horz" wrap="square" lIns="0" tIns="12700" rIns="0" bIns="0" rtlCol="0">
            <a:spAutoFit/>
          </a:bodyPr>
          <a:p>
            <a:pPr marL="12700">
              <a:lnSpc>
                <a:spcPct val="100000"/>
              </a:lnSpc>
              <a:spcBef>
                <a:spcPts val="100"/>
              </a:spcBef>
            </a:pPr>
            <a:r>
              <a:rPr sz="1200" b="1" spc="35" dirty="0">
                <a:solidFill>
                  <a:srgbClr val="203864"/>
                </a:solidFill>
                <a:latin typeface="Trebuchet MS" panose="020B0603020202020204"/>
                <a:cs typeface="Trebuchet MS" panose="020B0603020202020204"/>
              </a:rPr>
              <a:t>P</a:t>
            </a:r>
            <a:r>
              <a:rPr sz="1200" b="1" spc="25" dirty="0">
                <a:solidFill>
                  <a:srgbClr val="203864"/>
                </a:solidFill>
                <a:latin typeface="Trebuchet MS" panose="020B0603020202020204"/>
                <a:cs typeface="Trebuchet MS" panose="020B0603020202020204"/>
              </a:rPr>
              <a:t>a</a:t>
            </a:r>
            <a:r>
              <a:rPr sz="1200" b="1" spc="-15" dirty="0">
                <a:solidFill>
                  <a:srgbClr val="203864"/>
                </a:solidFill>
                <a:latin typeface="Trebuchet MS" panose="020B0603020202020204"/>
                <a:cs typeface="Trebuchet MS" panose="020B0603020202020204"/>
              </a:rPr>
              <a:t>L</a:t>
            </a:r>
            <a:r>
              <a:rPr sz="1200" b="1" spc="150" dirty="0">
                <a:solidFill>
                  <a:srgbClr val="203864"/>
                </a:solidFill>
                <a:latin typeface="Trebuchet MS" panose="020B0603020202020204"/>
                <a:cs typeface="Trebuchet MS" panose="020B0603020202020204"/>
              </a:rPr>
              <a:t>M</a:t>
            </a:r>
            <a:r>
              <a:rPr sz="1200" b="1" spc="-20" dirty="0">
                <a:solidFill>
                  <a:srgbClr val="203864"/>
                </a:solidFill>
                <a:latin typeface="Trebuchet MS" panose="020B0603020202020204"/>
                <a:cs typeface="Trebuchet MS" panose="020B0603020202020204"/>
              </a:rPr>
              <a:t>(</a:t>
            </a:r>
            <a:r>
              <a:rPr sz="1200" b="1" spc="-20" dirty="0">
                <a:solidFill>
                  <a:srgbClr val="203864"/>
                </a:solidFill>
                <a:latin typeface="Trebuchet MS" panose="020B0603020202020204"/>
                <a:cs typeface="Trebuchet MS" panose="020B0603020202020204"/>
              </a:rPr>
              <a:t>540</a:t>
            </a:r>
            <a:r>
              <a:rPr sz="1200" b="1" spc="45" dirty="0">
                <a:solidFill>
                  <a:srgbClr val="203864"/>
                </a:solidFill>
                <a:latin typeface="Trebuchet MS" panose="020B0603020202020204"/>
                <a:cs typeface="Trebuchet MS" panose="020B0603020202020204"/>
              </a:rPr>
              <a:t>B</a:t>
            </a:r>
            <a:r>
              <a:rPr sz="1200" b="1" spc="-20" dirty="0">
                <a:solidFill>
                  <a:srgbClr val="203864"/>
                </a:solidFill>
                <a:latin typeface="Trebuchet MS" panose="020B0603020202020204"/>
                <a:cs typeface="Trebuchet MS" panose="020B0603020202020204"/>
              </a:rPr>
              <a:t>)</a:t>
            </a:r>
            <a:endParaRPr sz="1200">
              <a:latin typeface="Trebuchet MS" panose="020B0603020202020204"/>
              <a:cs typeface="Trebuchet MS" panose="020B0603020202020204"/>
            </a:endParaRPr>
          </a:p>
        </p:txBody>
      </p:sp>
      <p:sp>
        <p:nvSpPr>
          <p:cNvPr id="36" name="object 32"/>
          <p:cNvSpPr/>
          <p:nvPr/>
        </p:nvSpPr>
        <p:spPr>
          <a:xfrm>
            <a:off x="7004518" y="2332553"/>
            <a:ext cx="126364" cy="255270"/>
          </a:xfrm>
          <a:custGeom>
            <a:avLst/>
            <a:gdLst/>
            <a:ahLst/>
            <a:cxnLst/>
            <a:rect l="l" t="t" r="r" b="b"/>
            <a:pathLst>
              <a:path w="126365" h="255269">
                <a:moveTo>
                  <a:pt x="0" y="254786"/>
                </a:moveTo>
                <a:lnTo>
                  <a:pt x="126000" y="0"/>
                </a:lnTo>
              </a:path>
            </a:pathLst>
          </a:custGeom>
          <a:ln w="12700">
            <a:solidFill>
              <a:srgbClr val="000000"/>
            </a:solidFill>
          </a:ln>
        </p:spPr>
        <p:txBody>
          <a:bodyPr wrap="square" lIns="0" tIns="0" rIns="0" bIns="0" rtlCol="0"/>
          <a:p/>
        </p:txBody>
      </p:sp>
      <p:sp>
        <p:nvSpPr>
          <p:cNvPr id="37" name="object 33"/>
          <p:cNvSpPr txBox="1"/>
          <p:nvPr/>
        </p:nvSpPr>
        <p:spPr>
          <a:xfrm>
            <a:off x="5212716" y="3753230"/>
            <a:ext cx="2353310" cy="320040"/>
          </a:xfrm>
          <a:prstGeom prst="rect">
            <a:avLst/>
          </a:prstGeom>
        </p:spPr>
        <p:txBody>
          <a:bodyPr vert="horz" wrap="square" lIns="0" tIns="12700" rIns="0" bIns="0" rtlCol="0">
            <a:spAutoFit/>
          </a:bodyPr>
          <a:p>
            <a:pPr marL="12700">
              <a:lnSpc>
                <a:spcPct val="100000"/>
              </a:lnSpc>
              <a:spcBef>
                <a:spcPts val="100"/>
              </a:spcBef>
            </a:pP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指数增长</a:t>
            </a:r>
            <a:r>
              <a:rPr sz="1800" b="1" dirty="0">
                <a:solidFill>
                  <a:srgbClr val="FF0000"/>
                </a:solidFill>
                <a:latin typeface="Trebuchet MS" panose="020B0603020202020204"/>
                <a:cs typeface="Trebuchet MS" panose="020B0603020202020204"/>
              </a:rPr>
              <a:t>！</a:t>
            </a:r>
            <a:endParaRPr sz="1800" b="1" dirty="0">
              <a:solidFill>
                <a:srgbClr val="FF0000"/>
              </a:solidFill>
              <a:latin typeface="Trebuchet MS" panose="020B0603020202020204"/>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5" name="标题 1"/>
          <p:cNvSpPr txBox="1"/>
          <p:nvPr>
            <p:custDataLst>
              <p:tags r:id="rId2"/>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sz="3200" kern="0" dirty="0">
                <a:latin typeface="Times New Roman" panose="02020603050405020304" pitchFamily="18" charset="0"/>
                <a:cs typeface="Times New Roman" panose="02020603050405020304" pitchFamily="18" charset="0"/>
                <a:sym typeface="+mn-ea"/>
              </a:rPr>
              <a:t>0</a:t>
            </a:r>
            <a:r>
              <a:rPr lang="en-US" altLang="zh-CN" sz="3200" kern="0" dirty="0">
                <a:latin typeface="Times New Roman" panose="02020603050405020304" pitchFamily="18" charset="0"/>
                <a:ea typeface="方正姚体" panose="02010601030101010101" pitchFamily="2" charset="-122"/>
                <a:cs typeface="Times New Roman" panose="02020603050405020304" pitchFamily="18" charset="0"/>
                <a:sym typeface="+mn-ea"/>
              </a:rPr>
              <a:t>1</a:t>
            </a:r>
            <a:r>
              <a:rPr lang="en-US" altLang="zh-CN" sz="3200" kern="0" dirty="0">
                <a:cs typeface="Times New Roman" panose="02020603050405020304" pitchFamily="18" charset="0"/>
                <a:sym typeface="+mn-ea"/>
              </a:rPr>
              <a:t> </a:t>
            </a:r>
            <a:r>
              <a:rPr altLang="zh-CN" sz="3200" kern="0">
                <a:latin typeface="Times New Roman" panose="02020603050405020304" pitchFamily="18" charset="0"/>
                <a:cs typeface="Times New Roman" panose="02020603050405020304" pitchFamily="18" charset="0"/>
                <a:sym typeface="+mn-ea"/>
              </a:rPr>
              <a:t>Background &amp; Motivation</a:t>
            </a:r>
            <a:endParaRPr altLang="zh-CN" sz="3200" kern="0" dirty="0">
              <a:latin typeface="Times New Roman" panose="02020603050405020304" pitchFamily="18" charset="0"/>
              <a:cs typeface="Times New Roman" panose="02020603050405020304" pitchFamily="18" charset="0"/>
              <a:sym typeface="+mn-ea"/>
            </a:endParaRPr>
          </a:p>
        </p:txBody>
      </p:sp>
      <p:sp>
        <p:nvSpPr>
          <p:cNvPr id="12" name="矩形 11"/>
          <p:cNvSpPr/>
          <p:nvPr/>
        </p:nvSpPr>
        <p:spPr>
          <a:xfrm>
            <a:off x="1188085" y="5347335"/>
            <a:ext cx="6541770" cy="1944370"/>
          </a:xfrm>
          <a:prstGeom prst="rect">
            <a:avLst/>
          </a:prstGeom>
        </p:spPr>
        <p:txBody>
          <a:bodyPr wrap="square">
            <a:noAutofit/>
          </a:bodyPr>
          <a:lstStyle/>
          <a:p>
            <a:pPr algn="ctr">
              <a:lnSpc>
                <a:spcPct val="100000"/>
              </a:lnSpc>
              <a:spcBef>
                <a:spcPts val="1060"/>
              </a:spcBef>
            </a:pPr>
            <a:r>
              <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调优作业</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消耗</a:t>
            </a:r>
            <a:r>
              <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了企业和研究所集群的</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大量资源</a:t>
            </a:r>
            <a:endPar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lnSpc>
                <a:spcPct val="100000"/>
              </a:lnSpc>
              <a:spcBef>
                <a:spcPts val="1060"/>
              </a:spcBef>
            </a:pPr>
            <a:r>
              <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巨大的通信开销和流水线并行性中气泡</a:t>
            </a:r>
            <a:endPar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lnSpc>
                <a:spcPct val="100000"/>
              </a:lnSpc>
              <a:spcBef>
                <a:spcPts val="1060"/>
              </a:spcBef>
            </a:pPr>
            <a:r>
              <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大规模模型往往</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不能充分利用</a:t>
            </a:r>
            <a:r>
              <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硬件资源</a:t>
            </a:r>
            <a:endPar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spcBef>
                <a:spcPct val="30000"/>
              </a:spcBef>
              <a:defRPr/>
            </a:pPr>
            <a:endParaRPr lang="en-US" altLang="zh-CN" sz="20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3" name="文本框 2"/>
          <p:cNvSpPr txBox="1"/>
          <p:nvPr/>
        </p:nvSpPr>
        <p:spPr>
          <a:xfrm>
            <a:off x="323850" y="942340"/>
            <a:ext cx="8820150" cy="64516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en-US" altLang="zh-CN" sz="24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Challenge 2: 系统对硬件资源的利用率低下</a:t>
            </a:r>
            <a:endParaRPr lang="en-US" altLang="zh-CN" sz="24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38" name="object 5"/>
          <p:cNvSpPr/>
          <p:nvPr/>
        </p:nvSpPr>
        <p:spPr>
          <a:xfrm>
            <a:off x="323850" y="1921510"/>
            <a:ext cx="1604645" cy="396240"/>
          </a:xfrm>
          <a:prstGeom prst="rect">
            <a:avLst/>
          </a:prstGeom>
          <a:blipFill>
            <a:blip r:embed="rId3" cstate="print"/>
            <a:stretch>
              <a:fillRect/>
            </a:stretch>
          </a:blipFill>
        </p:spPr>
        <p:txBody>
          <a:bodyPr wrap="square" lIns="0" tIns="0" rIns="0" bIns="0" rtlCol="0"/>
          <a:p/>
        </p:txBody>
      </p:sp>
      <p:sp>
        <p:nvSpPr>
          <p:cNvPr id="39" name="object 8"/>
          <p:cNvSpPr/>
          <p:nvPr/>
        </p:nvSpPr>
        <p:spPr>
          <a:xfrm>
            <a:off x="379095" y="2894330"/>
            <a:ext cx="1600835" cy="210820"/>
          </a:xfrm>
          <a:prstGeom prst="rect">
            <a:avLst/>
          </a:prstGeom>
          <a:blipFill>
            <a:blip r:embed="rId4" cstate="print"/>
            <a:stretch>
              <a:fillRect/>
            </a:stretch>
          </a:blipFill>
        </p:spPr>
        <p:txBody>
          <a:bodyPr wrap="square" lIns="0" tIns="0" rIns="0" bIns="0" rtlCol="0"/>
          <a:p/>
        </p:txBody>
      </p:sp>
      <p:sp>
        <p:nvSpPr>
          <p:cNvPr id="40" name="object 11"/>
          <p:cNvSpPr/>
          <p:nvPr/>
        </p:nvSpPr>
        <p:spPr>
          <a:xfrm>
            <a:off x="539750" y="4653280"/>
            <a:ext cx="1600835" cy="674370"/>
          </a:xfrm>
          <a:prstGeom prst="rect">
            <a:avLst/>
          </a:prstGeom>
          <a:blipFill>
            <a:blip r:embed="rId5" cstate="print"/>
            <a:stretch>
              <a:fillRect/>
            </a:stretch>
          </a:blipFill>
        </p:spPr>
        <p:txBody>
          <a:bodyPr wrap="square" lIns="0" tIns="0" rIns="0" bIns="0" rtlCol="0"/>
          <a:p/>
        </p:txBody>
      </p:sp>
      <p:sp>
        <p:nvSpPr>
          <p:cNvPr id="41" name="object 14"/>
          <p:cNvSpPr/>
          <p:nvPr/>
        </p:nvSpPr>
        <p:spPr>
          <a:xfrm>
            <a:off x="379095" y="3651250"/>
            <a:ext cx="1600835" cy="460375"/>
          </a:xfrm>
          <a:prstGeom prst="rect">
            <a:avLst/>
          </a:prstGeom>
          <a:blipFill>
            <a:blip r:embed="rId6" cstate="print"/>
            <a:stretch>
              <a:fillRect/>
            </a:stretch>
          </a:blipFill>
        </p:spPr>
        <p:txBody>
          <a:bodyPr wrap="square" lIns="0" tIns="0" rIns="0" bIns="0" rtlCol="0"/>
          <a:p/>
        </p:txBody>
      </p:sp>
      <p:sp>
        <p:nvSpPr>
          <p:cNvPr id="44" name="文本框 43"/>
          <p:cNvSpPr txBox="1"/>
          <p:nvPr/>
        </p:nvSpPr>
        <p:spPr>
          <a:xfrm>
            <a:off x="1979930" y="1921510"/>
            <a:ext cx="2700020" cy="663575"/>
          </a:xfrm>
          <a:prstGeom prst="rect">
            <a:avLst/>
          </a:prstGeom>
          <a:noFill/>
        </p:spPr>
        <p:txBody>
          <a:bodyPr wrap="square" rtlCol="0">
            <a:noAutofit/>
          </a:bodyPr>
          <a:p>
            <a:r>
              <a:rPr spc="120" dirty="0">
                <a:solidFill>
                  <a:srgbClr val="C00000"/>
                </a:solidFill>
                <a:latin typeface="Trebuchet MS" panose="020B0603020202020204"/>
                <a:cs typeface="Trebuchet MS" panose="020B0603020202020204"/>
                <a:sym typeface="+mn-ea"/>
              </a:rPr>
              <a:t>90%</a:t>
            </a:r>
            <a:r>
              <a:rPr dirty="0">
                <a:latin typeface="Trebuchet MS" panose="020B0603020202020204"/>
                <a:cs typeface="Trebuchet MS" panose="020B0603020202020204"/>
                <a:sym typeface="+mn-ea"/>
              </a:rPr>
              <a:t> </a:t>
            </a:r>
            <a:r>
              <a:rPr lang="en-US" altLang="zh-CN"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的模型需要调整</a:t>
            </a:r>
            <a:endParaRPr lang="en-US" altLang="zh-CN"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endParaRPr>
          </a:p>
          <a:p>
            <a:r>
              <a:rPr lang="en-US" altLang="zh-CN"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中位数为</a:t>
            </a:r>
            <a:r>
              <a:rPr dirty="0">
                <a:latin typeface="Trebuchet MS" panose="020B0603020202020204"/>
                <a:cs typeface="Trebuchet MS" panose="020B0603020202020204"/>
                <a:sym typeface="+mn-ea"/>
              </a:rPr>
              <a:t> </a:t>
            </a:r>
            <a:r>
              <a:rPr spc="120" dirty="0">
                <a:solidFill>
                  <a:srgbClr val="C00000"/>
                </a:solidFill>
                <a:latin typeface="Trebuchet MS" panose="020B0603020202020204"/>
                <a:cs typeface="Trebuchet MS" panose="020B0603020202020204"/>
                <a:sym typeface="+mn-ea"/>
              </a:rPr>
              <a:t>75</a:t>
            </a:r>
            <a:r>
              <a:rPr dirty="0">
                <a:latin typeface="Trebuchet MS" panose="020B0603020202020204"/>
                <a:cs typeface="Trebuchet MS" panose="020B0603020202020204"/>
                <a:sym typeface="+mn-ea"/>
              </a:rPr>
              <a:t> </a:t>
            </a:r>
            <a:r>
              <a:rPr lang="en-US" altLang="zh-CN"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次试验</a:t>
            </a:r>
            <a:r>
              <a:rPr dirty="0">
                <a:latin typeface="Trebuchet MS" panose="020B0603020202020204"/>
                <a:cs typeface="Trebuchet MS" panose="020B0603020202020204"/>
                <a:sym typeface="+mn-ea"/>
              </a:rPr>
              <a:t> </a:t>
            </a:r>
            <a:endParaRPr dirty="0">
              <a:latin typeface="Trebuchet MS" panose="020B0603020202020204"/>
              <a:cs typeface="Trebuchet MS" panose="020B0603020202020204"/>
            </a:endParaRPr>
          </a:p>
          <a:p>
            <a:endParaRPr lang="zh-CN" altLang="en-US"/>
          </a:p>
        </p:txBody>
      </p:sp>
      <p:sp>
        <p:nvSpPr>
          <p:cNvPr id="45" name="文本框 44"/>
          <p:cNvSpPr txBox="1"/>
          <p:nvPr/>
        </p:nvSpPr>
        <p:spPr>
          <a:xfrm>
            <a:off x="2140585" y="2853055"/>
            <a:ext cx="4791710" cy="486410"/>
          </a:xfrm>
          <a:prstGeom prst="rect">
            <a:avLst/>
          </a:prstGeom>
          <a:noFill/>
        </p:spPr>
        <p:txBody>
          <a:bodyPr wrap="square" rtlCol="0">
            <a:noAutofit/>
          </a:bodyPr>
          <a:p>
            <a:r>
              <a:rPr spc="120" dirty="0">
                <a:solidFill>
                  <a:srgbClr val="C00000"/>
                </a:solidFill>
                <a:latin typeface="Trebuchet MS" panose="020B0603020202020204"/>
                <a:cs typeface="Trebuchet MS" panose="020B0603020202020204"/>
                <a:sym typeface="+mn-ea"/>
              </a:rPr>
              <a:t>65%</a:t>
            </a:r>
            <a:r>
              <a:rPr dirty="0">
                <a:latin typeface="Trebuchet MS" panose="020B0603020202020204"/>
                <a:cs typeface="Trebuchet MS" panose="020B0603020202020204"/>
                <a:sym typeface="+mn-ea"/>
              </a:rPr>
              <a:t> </a:t>
            </a:r>
            <a:r>
              <a:rPr lang="en-US" altLang="zh-CN"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的工作重复运行 </a:t>
            </a:r>
            <a:r>
              <a:rPr spc="120" dirty="0">
                <a:solidFill>
                  <a:srgbClr val="C00000"/>
                </a:solidFill>
                <a:latin typeface="Trebuchet MS" panose="020B0603020202020204"/>
                <a:cs typeface="Trebuchet MS" panose="020B0603020202020204"/>
                <a:sym typeface="+mn-ea"/>
              </a:rPr>
              <a:t>≥5</a:t>
            </a:r>
            <a:r>
              <a:rPr dirty="0">
                <a:latin typeface="Trebuchet MS" panose="020B0603020202020204"/>
                <a:cs typeface="Trebuchet MS" panose="020B0603020202020204"/>
                <a:sym typeface="+mn-ea"/>
              </a:rPr>
              <a:t> </a:t>
            </a:r>
            <a:r>
              <a:rPr lang="en-US" altLang="zh-CN"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次</a:t>
            </a:r>
            <a:endParaRPr dirty="0">
              <a:latin typeface="Trebuchet MS" panose="020B0603020202020204"/>
              <a:cs typeface="Trebuchet MS" panose="020B0603020202020204"/>
            </a:endParaRPr>
          </a:p>
          <a:p>
            <a:r>
              <a:rPr dirty="0">
                <a:latin typeface="Trebuchet MS" panose="020B0603020202020204"/>
                <a:cs typeface="Trebuchet MS" panose="020B0603020202020204"/>
                <a:sym typeface="+mn-ea"/>
              </a:rPr>
              <a:t> </a:t>
            </a:r>
            <a:endParaRPr dirty="0">
              <a:latin typeface="Trebuchet MS" panose="020B0603020202020204"/>
              <a:cs typeface="Trebuchet MS" panose="020B0603020202020204"/>
            </a:endParaRPr>
          </a:p>
          <a:p>
            <a:endParaRPr lang="zh-CN" altLang="en-US"/>
          </a:p>
        </p:txBody>
      </p:sp>
      <p:sp>
        <p:nvSpPr>
          <p:cNvPr id="46" name="文本框 45"/>
          <p:cNvSpPr txBox="1"/>
          <p:nvPr/>
        </p:nvSpPr>
        <p:spPr>
          <a:xfrm>
            <a:off x="2113915" y="3703955"/>
            <a:ext cx="4791710" cy="418465"/>
          </a:xfrm>
          <a:prstGeom prst="rect">
            <a:avLst/>
          </a:prstGeom>
          <a:noFill/>
        </p:spPr>
        <p:txBody>
          <a:bodyPr wrap="square" rtlCol="0">
            <a:noAutofit/>
          </a:bodyPr>
          <a:p>
            <a:r>
              <a:rPr spc="120" dirty="0">
                <a:solidFill>
                  <a:srgbClr val="C00000"/>
                </a:solidFill>
                <a:latin typeface="Trebuchet MS" panose="020B0603020202020204"/>
                <a:cs typeface="Trebuchet MS" panose="020B0603020202020204"/>
                <a:sym typeface="+mn-ea"/>
              </a:rPr>
              <a:t>90% </a:t>
            </a:r>
            <a:r>
              <a:rPr lang="en-US" altLang="zh-CN" sz="18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的工作都是重复性的调整或调试</a:t>
            </a:r>
            <a:r>
              <a:rPr spc="5" dirty="0">
                <a:latin typeface="Trebuchet MS" panose="020B0603020202020204"/>
                <a:cs typeface="Trebuchet MS" panose="020B0603020202020204"/>
                <a:sym typeface="+mn-ea"/>
              </a:rPr>
              <a:t> </a:t>
            </a:r>
            <a:endParaRPr spc="5" dirty="0">
              <a:latin typeface="Trebuchet MS" panose="020B0603020202020204"/>
              <a:cs typeface="Trebuchet MS" panose="020B0603020202020204"/>
            </a:endParaRPr>
          </a:p>
          <a:p>
            <a:endParaRPr dirty="0">
              <a:latin typeface="Trebuchet MS" panose="020B0603020202020204"/>
              <a:cs typeface="Trebuchet MS" panose="020B0603020202020204"/>
            </a:endParaRPr>
          </a:p>
          <a:p>
            <a:r>
              <a:rPr dirty="0">
                <a:latin typeface="Trebuchet MS" panose="020B0603020202020204"/>
                <a:cs typeface="Trebuchet MS" panose="020B0603020202020204"/>
                <a:sym typeface="+mn-ea"/>
              </a:rPr>
              <a:t> </a:t>
            </a:r>
            <a:endParaRPr dirty="0">
              <a:latin typeface="Trebuchet MS" panose="020B0603020202020204"/>
              <a:cs typeface="Trebuchet MS" panose="020B0603020202020204"/>
            </a:endParaRPr>
          </a:p>
          <a:p>
            <a:endParaRPr lang="zh-CN" altLang="en-US"/>
          </a:p>
        </p:txBody>
      </p:sp>
      <p:sp>
        <p:nvSpPr>
          <p:cNvPr id="47" name="文本框 46"/>
          <p:cNvSpPr txBox="1"/>
          <p:nvPr/>
        </p:nvSpPr>
        <p:spPr>
          <a:xfrm>
            <a:off x="2113915" y="4650740"/>
            <a:ext cx="4791710" cy="486410"/>
          </a:xfrm>
          <a:prstGeom prst="rect">
            <a:avLst/>
          </a:prstGeom>
          <a:noFill/>
        </p:spPr>
        <p:txBody>
          <a:bodyPr wrap="square" rtlCol="0">
            <a:noAutofit/>
          </a:bodyPr>
          <a:p>
            <a:r>
              <a:rPr spc="120" dirty="0">
                <a:solidFill>
                  <a:srgbClr val="C00000"/>
                </a:solidFill>
                <a:latin typeface="Trebuchet MS" panose="020B0603020202020204"/>
                <a:cs typeface="Trebuchet MS" panose="020B0603020202020204"/>
                <a:sym typeface="+mn-ea"/>
              </a:rPr>
              <a:t>46%</a:t>
            </a:r>
            <a:r>
              <a:rPr lang="en-US" spc="120" dirty="0">
                <a:solidFill>
                  <a:srgbClr val="C00000"/>
                </a:solidFill>
                <a:latin typeface="Trebuchet MS" panose="020B0603020202020204"/>
                <a:cs typeface="Trebuchet MS" panose="020B0603020202020204"/>
                <a:sym typeface="+mn-ea"/>
              </a:rPr>
              <a:t> </a:t>
            </a:r>
            <a:r>
              <a:rPr lang="en-US" altLang="zh-CN" sz="18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的 GPU 小时数用于单 GPU 调整工作</a:t>
            </a:r>
            <a:endParaRPr dirty="0">
              <a:latin typeface="Trebuchet MS" panose="020B0603020202020204"/>
              <a:cs typeface="Trebuchet MS" panose="020B0603020202020204"/>
            </a:endParaRPr>
          </a:p>
          <a:p>
            <a:r>
              <a:rPr spc="5" dirty="0">
                <a:latin typeface="Trebuchet MS" panose="020B0603020202020204"/>
                <a:cs typeface="Trebuchet MS" panose="020B0603020202020204"/>
                <a:sym typeface="+mn-ea"/>
              </a:rPr>
              <a:t> </a:t>
            </a:r>
            <a:endParaRPr spc="5" dirty="0">
              <a:latin typeface="Trebuchet MS" panose="020B0603020202020204"/>
              <a:cs typeface="Trebuchet MS" panose="020B0603020202020204"/>
            </a:endParaRPr>
          </a:p>
          <a:p>
            <a:endParaRPr dirty="0">
              <a:latin typeface="Trebuchet MS" panose="020B0603020202020204"/>
              <a:cs typeface="Trebuchet MS" panose="020B0603020202020204"/>
            </a:endParaRPr>
          </a:p>
          <a:p>
            <a:r>
              <a:rPr dirty="0">
                <a:latin typeface="Trebuchet MS" panose="020B0603020202020204"/>
                <a:cs typeface="Trebuchet MS" panose="020B0603020202020204"/>
                <a:sym typeface="+mn-ea"/>
              </a:rPr>
              <a:t> </a:t>
            </a:r>
            <a:endParaRPr dirty="0">
              <a:latin typeface="Trebuchet MS" panose="020B0603020202020204"/>
              <a:cs typeface="Trebuchet MS" panose="020B0603020202020204"/>
            </a:endParaRPr>
          </a:p>
          <a:p>
            <a:endParaRPr lang="zh-CN" altLang="en-US"/>
          </a:p>
        </p:txBody>
      </p:sp>
      <p:sp>
        <p:nvSpPr>
          <p:cNvPr id="4" name="object 4"/>
          <p:cNvSpPr/>
          <p:nvPr/>
        </p:nvSpPr>
        <p:spPr>
          <a:xfrm>
            <a:off x="5588000" y="1772920"/>
            <a:ext cx="3513455" cy="1921510"/>
          </a:xfrm>
          <a:prstGeom prst="rect">
            <a:avLst/>
          </a:prstGeom>
          <a:blipFill>
            <a:blip r:embed="rId7" cstate="print"/>
            <a:stretch>
              <a:fillRect/>
            </a:stretch>
          </a:blipFill>
        </p:spPr>
        <p:txBody>
          <a:bodyPr wrap="square" lIns="0" tIns="0" rIns="0" bIns="0" rtlCol="0"/>
          <a:p/>
        </p:txBody>
      </p:sp>
      <p:sp>
        <p:nvSpPr>
          <p:cNvPr id="17" name="object 17"/>
          <p:cNvSpPr/>
          <p:nvPr/>
        </p:nvSpPr>
        <p:spPr>
          <a:xfrm>
            <a:off x="8192770" y="1897380"/>
            <a:ext cx="76200" cy="1473200"/>
          </a:xfrm>
          <a:custGeom>
            <a:avLst/>
            <a:gdLst/>
            <a:ahLst/>
            <a:cxnLst/>
            <a:rect l="l" t="t" r="r" b="b"/>
            <a:pathLst>
              <a:path h="2609215">
                <a:moveTo>
                  <a:pt x="2" y="0"/>
                </a:moveTo>
                <a:lnTo>
                  <a:pt x="0" y="2609208"/>
                </a:lnTo>
              </a:path>
            </a:pathLst>
          </a:custGeom>
          <a:ln w="25400">
            <a:solidFill>
              <a:srgbClr val="C00000"/>
            </a:solidFill>
          </a:ln>
        </p:spPr>
        <p:txBody>
          <a:bodyPr wrap="square" lIns="0" tIns="0" rIns="0" bIns="0" rtlCol="0"/>
          <a:p/>
        </p:txBody>
      </p:sp>
      <p:sp>
        <p:nvSpPr>
          <p:cNvPr id="18" name="object 18"/>
          <p:cNvSpPr/>
          <p:nvPr/>
        </p:nvSpPr>
        <p:spPr>
          <a:xfrm>
            <a:off x="8087360" y="2769870"/>
            <a:ext cx="165735" cy="124460"/>
          </a:xfrm>
          <a:prstGeom prst="rect">
            <a:avLst/>
          </a:prstGeom>
          <a:blipFill>
            <a:blip r:embed="rId8" cstate="print"/>
            <a:stretch>
              <a:fillRect/>
            </a:stretch>
          </a:blipFill>
        </p:spPr>
        <p:txBody>
          <a:bodyPr wrap="square" lIns="0" tIns="0" rIns="0" bIns="0" rtlCol="0"/>
          <a:p/>
        </p:txBody>
      </p:sp>
      <p:sp>
        <p:nvSpPr>
          <p:cNvPr id="19" name="object 19"/>
          <p:cNvSpPr/>
          <p:nvPr/>
        </p:nvSpPr>
        <p:spPr>
          <a:xfrm>
            <a:off x="8087360" y="2196465"/>
            <a:ext cx="165735" cy="124460"/>
          </a:xfrm>
          <a:prstGeom prst="rect">
            <a:avLst/>
          </a:prstGeom>
          <a:blipFill>
            <a:blip r:embed="rId9" cstate="print"/>
            <a:stretch>
              <a:fillRect/>
            </a:stretch>
          </a:blipFill>
        </p:spPr>
        <p:txBody>
          <a:bodyPr wrap="square" lIns="0" tIns="0" rIns="0" bIns="0" rtlCol="0"/>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5" name="标题 1"/>
          <p:cNvSpPr txBox="1"/>
          <p:nvPr>
            <p:custDataLst>
              <p:tags r:id="rId2"/>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sz="3200" kern="0" dirty="0">
                <a:latin typeface="Times New Roman" panose="02020603050405020304" pitchFamily="18" charset="0"/>
                <a:cs typeface="Times New Roman" panose="02020603050405020304" pitchFamily="18" charset="0"/>
                <a:sym typeface="+mn-ea"/>
              </a:rPr>
              <a:t>0</a:t>
            </a:r>
            <a:r>
              <a:rPr lang="en-US" altLang="zh-CN" sz="3200" kern="0" dirty="0">
                <a:latin typeface="Times New Roman" panose="02020603050405020304" pitchFamily="18" charset="0"/>
                <a:ea typeface="方正姚体" panose="02010601030101010101" pitchFamily="2" charset="-122"/>
                <a:cs typeface="Times New Roman" panose="02020603050405020304" pitchFamily="18" charset="0"/>
                <a:sym typeface="+mn-ea"/>
              </a:rPr>
              <a:t>1</a:t>
            </a:r>
            <a:r>
              <a:rPr lang="en-US" altLang="zh-CN" sz="3200" kern="0" dirty="0">
                <a:cs typeface="Times New Roman" panose="02020603050405020304" pitchFamily="18" charset="0"/>
                <a:sym typeface="+mn-ea"/>
              </a:rPr>
              <a:t> </a:t>
            </a:r>
            <a:r>
              <a:rPr altLang="zh-CN" sz="3200" kern="0">
                <a:latin typeface="Times New Roman" panose="02020603050405020304" pitchFamily="18" charset="0"/>
                <a:cs typeface="Times New Roman" panose="02020603050405020304" pitchFamily="18" charset="0"/>
                <a:sym typeface="+mn-ea"/>
              </a:rPr>
              <a:t>Background &amp; Motivation</a:t>
            </a:r>
            <a:endParaRPr altLang="zh-CN" sz="3200" kern="0" dirty="0">
              <a:latin typeface="Times New Roman" panose="02020603050405020304" pitchFamily="18" charset="0"/>
              <a:cs typeface="Times New Roman" panose="02020603050405020304" pitchFamily="18" charset="0"/>
              <a:sym typeface="+mn-ea"/>
            </a:endParaRPr>
          </a:p>
        </p:txBody>
      </p:sp>
      <p:sp>
        <p:nvSpPr>
          <p:cNvPr id="12" name="矩形 11"/>
          <p:cNvSpPr/>
          <p:nvPr/>
        </p:nvSpPr>
        <p:spPr>
          <a:xfrm>
            <a:off x="1158240" y="4578350"/>
            <a:ext cx="7275830" cy="1546225"/>
          </a:xfrm>
          <a:prstGeom prst="rect">
            <a:avLst/>
          </a:prstGeom>
        </p:spPr>
        <p:txBody>
          <a:bodyPr wrap="square">
            <a:noAutofit/>
          </a:bodyPr>
          <a:lstStyle/>
          <a:p>
            <a:pPr algn="ctr">
              <a:lnSpc>
                <a:spcPct val="100000"/>
              </a:lnSpc>
              <a:spcBef>
                <a:spcPts val="1060"/>
              </a:spcBef>
            </a:pPr>
            <a:r>
              <a:rPr lang="en-US" altLang="zh-CN" sz="22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作者设计了一种基于代理模型的超参数调优框架</a:t>
            </a:r>
            <a:r>
              <a:rPr lang="en-US" altLang="zh-CN"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Hydro</a:t>
            </a:r>
            <a:endParaRPr lang="en-US" altLang="zh-CN" sz="22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lnSpc>
                <a:spcPct val="100000"/>
              </a:lnSpc>
              <a:spcBef>
                <a:spcPts val="1060"/>
              </a:spcBef>
            </a:pPr>
            <a:r>
              <a:rPr lang="en-US" altLang="zh-CN" sz="22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通过自动化的模型</a:t>
            </a:r>
            <a:r>
              <a:rPr lang="en-US" altLang="zh-CN"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缩放</a:t>
            </a:r>
            <a:r>
              <a:rPr lang="en-US" altLang="zh-CN" sz="22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融合</a:t>
            </a:r>
            <a:r>
              <a:rPr lang="en-US" altLang="zh-CN" sz="22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和</a:t>
            </a:r>
            <a:r>
              <a:rPr lang="en-US" altLang="zh-CN"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交错</a:t>
            </a:r>
            <a:endParaRPr lang="en-US" altLang="zh-CN" sz="2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lnSpc>
                <a:spcPct val="100000"/>
              </a:lnSpc>
              <a:spcBef>
                <a:spcPts val="1060"/>
              </a:spcBef>
            </a:pPr>
            <a:r>
              <a:rPr lang="en-US" altLang="zh-CN" sz="22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在作业级和集群级粒度上优化调优作业</a:t>
            </a:r>
            <a:endParaRPr lang="en-US" altLang="zh-CN" sz="22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spcBef>
                <a:spcPct val="30000"/>
              </a:spcBef>
              <a:defRPr/>
            </a:pPr>
            <a:endParaRPr lang="en-US" altLang="zh-CN" sz="22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3" name="文本框 2"/>
          <p:cNvSpPr txBox="1"/>
          <p:nvPr/>
        </p:nvSpPr>
        <p:spPr>
          <a:xfrm>
            <a:off x="323850" y="942340"/>
            <a:ext cx="8820150" cy="64516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en-US" altLang="zh-CN" sz="24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rPr>
              <a:t>Challenge 3: 忽视了数据中心集群资源的特性</a:t>
            </a:r>
            <a:endParaRPr lang="en-US" altLang="zh-CN" sz="2400" b="1"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32" name="矩形: 圆角 31"/>
          <p:cNvSpPr/>
          <p:nvPr>
            <p:custDataLst>
              <p:tags r:id="rId3"/>
            </p:custDataLst>
          </p:nvPr>
        </p:nvSpPr>
        <p:spPr>
          <a:xfrm>
            <a:off x="467995" y="1772920"/>
            <a:ext cx="8120380" cy="1700530"/>
          </a:xfrm>
          <a:prstGeom prst="roundRect">
            <a:avLst>
              <a:gd name="adj" fmla="val 4287"/>
            </a:avLst>
          </a:prstGeom>
          <a:solidFill>
            <a:schemeClr val="bg1"/>
          </a:solidFill>
          <a:ln w="6350">
            <a:solidFill>
              <a:srgbClr val="0070C0">
                <a:alpha val="28000"/>
              </a:srgbClr>
            </a:solidFill>
          </a:ln>
          <a:effectLst>
            <a:outerShdw blurRad="203200" dist="88900" dir="5400000" sx="96000" sy="96000" algn="t" rotWithShape="0">
              <a:srgbClr val="063078">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latin typeface="Roboto"/>
            </a:endParaRPr>
          </a:p>
        </p:txBody>
      </p:sp>
      <p:sp>
        <p:nvSpPr>
          <p:cNvPr id="33" name="Rectangle 3"/>
          <p:cNvSpPr txBox="1">
            <a:spLocks noChangeArrowheads="1"/>
          </p:cNvSpPr>
          <p:nvPr>
            <p:custDataLst>
              <p:tags r:id="rId4"/>
            </p:custDataLst>
          </p:nvPr>
        </p:nvSpPr>
        <p:spPr bwMode="auto">
          <a:xfrm>
            <a:off x="467995" y="1824990"/>
            <a:ext cx="8120380" cy="1480820"/>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en-US" altLang="zh-CN" kern="1200" dirty="0">
                <a:solidFill>
                  <a:srgbClr val="02549D"/>
                </a:solidFill>
                <a:latin typeface="Times New Roman" panose="02020603050405020304" pitchFamily="18" charset="0"/>
              </a:rPr>
              <a:t>现有的调优系统仅管理对所请求资源的尝试，并且缺乏与集群调度器的交互</a:t>
            </a:r>
            <a:endParaRPr lang="en-US" altLang="zh-CN" kern="1200" dirty="0">
              <a:solidFill>
                <a:srgbClr val="02549D"/>
              </a:solidFill>
              <a:latin typeface="Times New Roman" panose="02020603050405020304" pitchFamily="18" charset="0"/>
            </a:endParaRPr>
          </a:p>
          <a:p>
            <a:pPr algn="l"/>
            <a:r>
              <a:rPr lang="en-US" altLang="zh-CN" kern="1200" dirty="0">
                <a:solidFill>
                  <a:srgbClr val="02549D"/>
                </a:solidFill>
                <a:latin typeface="Times New Roman" panose="02020603050405020304" pitchFamily="18" charset="0"/>
              </a:rPr>
              <a:t>DL 调度程序也忽略了超参数调优工作中固有的硬件需求逐渐减少的明显特征，因此，集群会遇到资源不均衡的问题。</a:t>
            </a:r>
            <a:endParaRPr lang="en-US" altLang="zh-CN" kern="1200" dirty="0">
              <a:solidFill>
                <a:srgbClr val="02549D"/>
              </a:solidFill>
              <a:latin typeface="Times New Roman" panose="02020603050405020304" pitchFamily="18" charset="0"/>
            </a:endParaRPr>
          </a:p>
        </p:txBody>
      </p:sp>
      <p:sp>
        <p:nvSpPr>
          <p:cNvPr id="6" name="任意多边形: 形状 1"/>
          <p:cNvSpPr/>
          <p:nvPr>
            <p:custDataLst>
              <p:tags r:id="rId5"/>
            </p:custDataLst>
          </p:nvPr>
        </p:nvSpPr>
        <p:spPr>
          <a:xfrm rot="5400000">
            <a:off x="4229735" y="3339465"/>
            <a:ext cx="442595" cy="1341755"/>
          </a:xfrm>
          <a:custGeom>
            <a:avLst/>
            <a:gdLst>
              <a:gd name="connsiteX0" fmla="*/ 0 w 2808389"/>
              <a:gd name="connsiteY0" fmla="*/ 4118488 h 4118488"/>
              <a:gd name="connsiteX1" fmla="*/ 0 w 2808389"/>
              <a:gd name="connsiteY1" fmla="*/ 2059244 h 4118488"/>
              <a:gd name="connsiteX2" fmla="*/ 0 w 2808389"/>
              <a:gd name="connsiteY2" fmla="*/ 0 h 4118488"/>
              <a:gd name="connsiteX3" fmla="*/ 17672 w 2808389"/>
              <a:gd name="connsiteY3" fmla="*/ 48717 h 4118488"/>
              <a:gd name="connsiteX4" fmla="*/ 1874773 w 2808389"/>
              <a:gd name="connsiteY4" fmla="*/ 1638497 h 4118488"/>
              <a:gd name="connsiteX5" fmla="*/ 1936357 w 2808389"/>
              <a:gd name="connsiteY5" fmla="*/ 1651042 h 4118488"/>
              <a:gd name="connsiteX6" fmla="*/ 1936357 w 2808389"/>
              <a:gd name="connsiteY6" fmla="*/ 1187212 h 4118488"/>
              <a:gd name="connsiteX7" fmla="*/ 2808389 w 2808389"/>
              <a:gd name="connsiteY7" fmla="*/ 2059244 h 4118488"/>
              <a:gd name="connsiteX8" fmla="*/ 1936357 w 2808389"/>
              <a:gd name="connsiteY8" fmla="*/ 2931276 h 4118488"/>
              <a:gd name="connsiteX9" fmla="*/ 1936357 w 2808389"/>
              <a:gd name="connsiteY9" fmla="*/ 2467447 h 4118488"/>
              <a:gd name="connsiteX10" fmla="*/ 1874773 w 2808389"/>
              <a:gd name="connsiteY10" fmla="*/ 2479991 h 4118488"/>
              <a:gd name="connsiteX11" fmla="*/ 17672 w 2808389"/>
              <a:gd name="connsiteY11" fmla="*/ 4069771 h 41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08389" h="4118488">
                <a:moveTo>
                  <a:pt x="0" y="4118488"/>
                </a:moveTo>
                <a:lnTo>
                  <a:pt x="0" y="2059244"/>
                </a:lnTo>
                <a:lnTo>
                  <a:pt x="0" y="0"/>
                </a:lnTo>
                <a:lnTo>
                  <a:pt x="17672" y="48717"/>
                </a:lnTo>
                <a:cubicBezTo>
                  <a:pt x="338229" y="831531"/>
                  <a:pt x="1027488" y="1430302"/>
                  <a:pt x="1874773" y="1638497"/>
                </a:cubicBezTo>
                <a:lnTo>
                  <a:pt x="1936357" y="1651042"/>
                </a:lnTo>
                <a:lnTo>
                  <a:pt x="1936357" y="1187212"/>
                </a:lnTo>
                <a:lnTo>
                  <a:pt x="2808389" y="2059244"/>
                </a:lnTo>
                <a:lnTo>
                  <a:pt x="1936357" y="2931276"/>
                </a:lnTo>
                <a:lnTo>
                  <a:pt x="1936357" y="2467447"/>
                </a:lnTo>
                <a:lnTo>
                  <a:pt x="1874773" y="2479991"/>
                </a:lnTo>
                <a:cubicBezTo>
                  <a:pt x="1027488" y="2688186"/>
                  <a:pt x="338229" y="3286957"/>
                  <a:pt x="17672" y="4069771"/>
                </a:cubicBezTo>
                <a:close/>
              </a:path>
            </a:pathLst>
          </a:custGeom>
          <a:gradFill flip="none" rotWithShape="1">
            <a:gsLst>
              <a:gs pos="16000">
                <a:srgbClr val="093581">
                  <a:alpha val="0"/>
                </a:srgbClr>
              </a:gs>
              <a:gs pos="100000">
                <a:srgbClr val="093581">
                  <a:alpha val="55000"/>
                </a:srgbClr>
              </a:gs>
            </a:gsLst>
            <a:lin ang="0" scaled="1"/>
            <a:tileRect/>
          </a:gradFill>
          <a:ln w="12700" cap="flat" cmpd="sng" algn="ctr">
            <a:noFill/>
            <a:prstDash val="solid"/>
            <a:miter lim="800000"/>
          </a:ln>
          <a:effectLst/>
        </p:spPr>
        <p:txBody>
          <a:bodyPr rtlCol="0" anchor="ctr"/>
          <a:p>
            <a:pPr algn="ctr"/>
            <a:endParaRPr lang="zh-CN" altLang="en-US" kern="0">
              <a:solidFill>
                <a:srgbClr val="F2F2F2"/>
              </a:solidFill>
              <a:latin typeface="Arial" panose="020B0604020202020204" pitchFamily="34" charset="0"/>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6000">
              <a:schemeClr val="accent1">
                <a:lumMod val="5000"/>
                <a:lumOff val="95000"/>
              </a:schemeClr>
            </a:gs>
            <a:gs pos="66000">
              <a:schemeClr val="accent1">
                <a:lumMod val="45000"/>
                <a:lumOff val="55000"/>
              </a:schemeClr>
            </a:gs>
            <a:gs pos="83000">
              <a:schemeClr val="accent1">
                <a:lumMod val="45000"/>
                <a:lumOff val="55000"/>
              </a:schemeClr>
            </a:gs>
            <a:gs pos="99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2" name="标题 3"/>
          <p:cNvSpPr txBox="1"/>
          <p:nvPr/>
        </p:nvSpPr>
        <p:spPr>
          <a:xfrm>
            <a:off x="54610" y="155575"/>
            <a:ext cx="8385175" cy="7493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400"/>
            <a:r>
              <a:rPr lang="en-US" altLang="zh-CN" sz="3600" b="1" dirty="0">
                <a:solidFill>
                  <a:srgbClr val="02549D"/>
                </a:solidFill>
                <a:latin typeface="Times New Roman" panose="02020603050405020304" pitchFamily="18" charset="0"/>
                <a:ea typeface="华文行楷" panose="02010800040101010101" pitchFamily="2" charset="-122"/>
                <a:cs typeface="Times New Roman" panose="02020603050405020304" pitchFamily="18" charset="0"/>
              </a:rPr>
              <a:t>02</a:t>
            </a:r>
            <a:r>
              <a:rPr lang="en-US" altLang="zh-CN" sz="3600" b="1" dirty="0">
                <a:solidFill>
                  <a:srgbClr val="02549D"/>
                </a:solidFill>
                <a:latin typeface="微软雅黑" panose="020B0503020204020204" pitchFamily="34" charset="-122"/>
                <a:ea typeface="微软雅黑" panose="020B0503020204020204" pitchFamily="34" charset="-122"/>
              </a:rPr>
              <a:t> </a:t>
            </a:r>
            <a:r>
              <a:rPr lang="en-US" altLang="zh-CN" sz="3600" b="1" dirty="0">
                <a:solidFill>
                  <a:srgbClr val="02549D"/>
                </a:solidFill>
                <a:latin typeface="Times New Roman" panose="02020603050405020304" pitchFamily="18" charset="0"/>
                <a:ea typeface="微软雅黑" panose="020B0503020204020204" pitchFamily="34" charset="-122"/>
                <a:cs typeface="Times New Roman" panose="02020603050405020304" pitchFamily="18" charset="0"/>
                <a:sym typeface="+mn-ea"/>
              </a:rPr>
              <a:t>Design &amp; Implementation</a:t>
            </a:r>
            <a:endParaRPr lang="en-US" altLang="zh-CN" sz="3600" b="1" dirty="0">
              <a:solidFill>
                <a:srgbClr val="02549D"/>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defTabSz="914400"/>
            <a:endParaRPr lang="zh-CN" altLang="en-US" sz="3600" b="1" dirty="0">
              <a:solidFill>
                <a:srgbClr val="02549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圆角 2"/>
          <p:cNvSpPr/>
          <p:nvPr>
            <p:custDataLst>
              <p:tags r:id="rId2"/>
            </p:custDataLst>
          </p:nvPr>
        </p:nvSpPr>
        <p:spPr>
          <a:xfrm>
            <a:off x="489585" y="3180080"/>
            <a:ext cx="8248015" cy="1662430"/>
          </a:xfrm>
          <a:prstGeom prst="roundRect">
            <a:avLst>
              <a:gd name="adj" fmla="val 4287"/>
            </a:avLst>
          </a:prstGeom>
          <a:solidFill>
            <a:schemeClr val="bg1"/>
          </a:solidFill>
          <a:ln w="6350">
            <a:solidFill>
              <a:srgbClr val="0070C0">
                <a:alpha val="28000"/>
              </a:srgbClr>
            </a:solidFill>
          </a:ln>
          <a:effectLst>
            <a:outerShdw blurRad="203200" dist="88900" dir="5400000" sx="96000" sy="96000" algn="t" rotWithShape="0">
              <a:srgbClr val="063078">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latin typeface="Roboto"/>
            </a:endParaRPr>
          </a:p>
        </p:txBody>
      </p:sp>
      <p:sp>
        <p:nvSpPr>
          <p:cNvPr id="4" name="Rectangle 3"/>
          <p:cNvSpPr txBox="1">
            <a:spLocks noChangeArrowheads="1"/>
          </p:cNvSpPr>
          <p:nvPr>
            <p:custDataLst>
              <p:tags r:id="rId3"/>
            </p:custDataLst>
          </p:nvPr>
        </p:nvSpPr>
        <p:spPr bwMode="auto">
          <a:xfrm>
            <a:off x="477520" y="3265805"/>
            <a:ext cx="8275320" cy="1316990"/>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en-US" altLang="zh-CN" kern="1200" dirty="0">
                <a:solidFill>
                  <a:srgbClr val="02549D"/>
                </a:solidFill>
                <a:latin typeface="Times New Roman" panose="02020603050405020304" pitchFamily="18" charset="0"/>
              </a:rPr>
              <a:t>通过跨模型融合（Cross-model Fusion）来提高资源利用率</a:t>
            </a:r>
            <a:endParaRPr lang="en-US" altLang="zh-CN" kern="1200" dirty="0">
              <a:solidFill>
                <a:srgbClr val="02549D"/>
              </a:solidFill>
              <a:latin typeface="Times New Roman" panose="02020603050405020304" pitchFamily="18" charset="0"/>
            </a:endParaRPr>
          </a:p>
          <a:p>
            <a:pPr marL="0" indent="457200" algn="l">
              <a:buNone/>
            </a:pPr>
            <a:r>
              <a:rPr lang="en-US" altLang="zh-CN" sz="1800" kern="1200" dirty="0">
                <a:solidFill>
                  <a:srgbClr val="02549D"/>
                </a:solidFill>
                <a:latin typeface="Times New Roman" panose="02020603050405020304" pitchFamily="18" charset="0"/>
              </a:rPr>
              <a:t>由于扩展的代理模型容易导致 GPU 利用不足，我们可以利用不同试验的模型架构一致性将它们融合到一个试验中，从而实现更高的 GPU 利用率和训练吞吐量。</a:t>
            </a:r>
            <a:endParaRPr lang="en-US" altLang="zh-CN" sz="1800" kern="1200" dirty="0">
              <a:solidFill>
                <a:srgbClr val="02549D"/>
              </a:solidFill>
              <a:latin typeface="Times New Roman" panose="02020603050405020304" pitchFamily="18" charset="0"/>
            </a:endParaRPr>
          </a:p>
        </p:txBody>
      </p:sp>
      <p:sp>
        <p:nvSpPr>
          <p:cNvPr id="9" name="矩形: 圆角 8"/>
          <p:cNvSpPr/>
          <p:nvPr>
            <p:custDataLst>
              <p:tags r:id="rId4"/>
            </p:custDataLst>
          </p:nvPr>
        </p:nvSpPr>
        <p:spPr>
          <a:xfrm>
            <a:off x="489585" y="5013325"/>
            <a:ext cx="8237220" cy="1558290"/>
          </a:xfrm>
          <a:prstGeom prst="roundRect">
            <a:avLst>
              <a:gd name="adj" fmla="val 4287"/>
            </a:avLst>
          </a:prstGeom>
          <a:solidFill>
            <a:schemeClr val="bg1"/>
          </a:solidFill>
          <a:ln w="6350">
            <a:solidFill>
              <a:srgbClr val="0070C0">
                <a:alpha val="28000"/>
              </a:srgbClr>
            </a:solidFill>
          </a:ln>
          <a:effectLst>
            <a:outerShdw blurRad="203200" dist="88900" dir="5400000" sx="96000" sy="96000" algn="t" rotWithShape="0">
              <a:srgbClr val="063078">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latin typeface="Roboto"/>
            </a:endParaRPr>
          </a:p>
        </p:txBody>
      </p:sp>
      <p:sp>
        <p:nvSpPr>
          <p:cNvPr id="10" name="Rectangle 3"/>
          <p:cNvSpPr txBox="1">
            <a:spLocks noChangeArrowheads="1"/>
          </p:cNvSpPr>
          <p:nvPr>
            <p:custDataLst>
              <p:tags r:id="rId5"/>
            </p:custDataLst>
          </p:nvPr>
        </p:nvSpPr>
        <p:spPr bwMode="auto">
          <a:xfrm>
            <a:off x="494030" y="5092700"/>
            <a:ext cx="8185150" cy="1222375"/>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en-US" altLang="zh-CN" kern="1200" dirty="0">
                <a:solidFill>
                  <a:srgbClr val="02549D"/>
                </a:solidFill>
                <a:latin typeface="Times New Roman" panose="02020603050405020304" pitchFamily="18" charset="0"/>
              </a:rPr>
              <a:t>可以利用数据中心流水线中的空泡（Bubble）来调优参数</a:t>
            </a:r>
            <a:endParaRPr lang="en-US" altLang="zh-CN" kern="1200" dirty="0">
              <a:solidFill>
                <a:srgbClr val="02549D"/>
              </a:solidFill>
              <a:latin typeface="Times New Roman" panose="02020603050405020304" pitchFamily="18" charset="0"/>
            </a:endParaRPr>
          </a:p>
          <a:p>
            <a:pPr marL="0" indent="457200" algn="l">
              <a:buNone/>
            </a:pPr>
            <a:r>
              <a:rPr lang="en-US" altLang="zh-CN" sz="1800" kern="1200" dirty="0">
                <a:solidFill>
                  <a:srgbClr val="02549D"/>
                </a:solidFill>
                <a:latin typeface="Times New Roman" panose="02020603050405020304" pitchFamily="18" charset="0"/>
              </a:rPr>
              <a:t>大型模型训练作业长期存在并占据大部分资源，这导致其他作业的饥饿。作者利用大型模型的管道气泡，以交叉执行的方式极大地扩展调优作业资源，而不会损害大型模型的训练吞吐量。</a:t>
            </a:r>
            <a:endParaRPr lang="en-US" altLang="zh-CN" sz="1800" kern="1200" dirty="0">
              <a:solidFill>
                <a:srgbClr val="02549D"/>
              </a:solidFill>
              <a:latin typeface="Times New Roman" panose="02020603050405020304" pitchFamily="18" charset="0"/>
            </a:endParaRPr>
          </a:p>
        </p:txBody>
      </p:sp>
      <p:sp>
        <p:nvSpPr>
          <p:cNvPr id="31" name="Rectangle 18"/>
          <p:cNvSpPr/>
          <p:nvPr/>
        </p:nvSpPr>
        <p:spPr>
          <a:xfrm>
            <a:off x="806717" y="1549782"/>
            <a:ext cx="7530565" cy="94102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lIns="36000" rIns="36000" anchor="ctr"/>
          <a:lstStyle/>
          <a:p>
            <a:pPr fontAlgn="auto">
              <a:spcBef>
                <a:spcPts val="0"/>
              </a:spcBef>
              <a:spcAft>
                <a:spcPts val="0"/>
              </a:spcAft>
            </a:pPr>
            <a:endParaRPr kumimoji="1" lang="en-US" altLang="zh-CN" sz="1400" b="1" dirty="0">
              <a:solidFill>
                <a:srgbClr val="FF0000"/>
              </a:solidFill>
              <a:effectLst>
                <a:glow rad="76200">
                  <a:prstClr val="white"/>
                </a:glo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矩形: 圆角 31"/>
          <p:cNvSpPr/>
          <p:nvPr>
            <p:custDataLst>
              <p:tags r:id="rId6"/>
            </p:custDataLst>
          </p:nvPr>
        </p:nvSpPr>
        <p:spPr>
          <a:xfrm>
            <a:off x="473710" y="1416685"/>
            <a:ext cx="8191500" cy="1517650"/>
          </a:xfrm>
          <a:prstGeom prst="roundRect">
            <a:avLst>
              <a:gd name="adj" fmla="val 4287"/>
            </a:avLst>
          </a:prstGeom>
          <a:solidFill>
            <a:schemeClr val="bg1"/>
          </a:solidFill>
          <a:ln w="6350">
            <a:solidFill>
              <a:srgbClr val="0070C0">
                <a:alpha val="28000"/>
              </a:srgbClr>
            </a:solidFill>
          </a:ln>
          <a:effectLst>
            <a:outerShdw blurRad="203200" dist="88900" dir="5400000" sx="96000" sy="96000" algn="t" rotWithShape="0">
              <a:srgbClr val="063078">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latin typeface="Roboto"/>
            </a:endParaRPr>
          </a:p>
        </p:txBody>
      </p:sp>
      <p:sp>
        <p:nvSpPr>
          <p:cNvPr id="33" name="Rectangle 3"/>
          <p:cNvSpPr txBox="1">
            <a:spLocks noChangeArrowheads="1"/>
          </p:cNvSpPr>
          <p:nvPr>
            <p:custDataLst>
              <p:tags r:id="rId7"/>
            </p:custDataLst>
          </p:nvPr>
        </p:nvSpPr>
        <p:spPr bwMode="auto">
          <a:xfrm>
            <a:off x="518795" y="1586865"/>
            <a:ext cx="8218805" cy="1178560"/>
          </a:xfrm>
          <a:prstGeom prst="rect">
            <a:avLst/>
          </a:prstGeom>
          <a:noFill/>
          <a:ln>
            <a:noFill/>
          </a:ln>
          <a:effectLst/>
        </p:spPr>
        <p:txBody>
          <a:bodyPr/>
          <a:lstStyle>
            <a:defPPr>
              <a:defRPr lang="zh-CN"/>
            </a:defPPr>
            <a:lvl1pPr marL="363855" lvl="0" indent="-363855" algn="just" fontAlgn="base">
              <a:lnSpc>
                <a:spcPct val="120000"/>
              </a:lnSpc>
              <a:spcBef>
                <a:spcPct val="0"/>
              </a:spcBef>
              <a:buSzPct val="75000"/>
              <a:buFont typeface="Wingdings" panose="05000000000000000000" pitchFamily="2" charset="2"/>
              <a:buChar char="Ø"/>
              <a:defRPr sz="2000" b="1" kern="0">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en-US" altLang="zh-CN" kern="1200" dirty="0">
                <a:solidFill>
                  <a:srgbClr val="02549D"/>
                </a:solidFill>
                <a:latin typeface="Times New Roman" panose="02020603050405020304" pitchFamily="18" charset="0"/>
              </a:rPr>
              <a:t>超参数转移理论（Hyperparameter Transfer Theory）</a:t>
            </a:r>
            <a:endParaRPr lang="en-US" altLang="zh-CN" kern="1200" dirty="0">
              <a:solidFill>
                <a:srgbClr val="02549D"/>
              </a:solidFill>
              <a:latin typeface="Times New Roman" panose="02020603050405020304" pitchFamily="18" charset="0"/>
            </a:endParaRPr>
          </a:p>
          <a:p>
            <a:pPr marL="0" indent="457200" algn="l">
              <a:buNone/>
            </a:pPr>
            <a:r>
              <a:rPr lang="en-US" altLang="zh-CN" sz="1800" kern="1200" dirty="0">
                <a:solidFill>
                  <a:srgbClr val="02549D"/>
                </a:solidFill>
                <a:latin typeface="Times New Roman" panose="02020603050405020304" pitchFamily="18" charset="0"/>
              </a:rPr>
              <a:t>通过缩小模型来搜索最佳超参数。取代直接在目标模型上调整超参数，作者发现通过应用新的超参数转移理论可以用小得多的替代模型来调整模型。</a:t>
            </a:r>
            <a:endParaRPr lang="en-US" altLang="zh-CN" sz="1800" kern="1200" dirty="0">
              <a:solidFill>
                <a:srgbClr val="02549D"/>
              </a:solidFill>
              <a:latin typeface="Times New Roman" panose="02020603050405020304" pitchFamily="18" charset="0"/>
            </a:endParaRPr>
          </a:p>
        </p:txBody>
      </p:sp>
      <p:sp>
        <p:nvSpPr>
          <p:cNvPr id="43" name="等腰三角形 42"/>
          <p:cNvSpPr/>
          <p:nvPr>
            <p:custDataLst>
              <p:tags r:id="rId8"/>
            </p:custDataLst>
          </p:nvPr>
        </p:nvSpPr>
        <p:spPr>
          <a:xfrm flipV="1">
            <a:off x="1331595" y="923925"/>
            <a:ext cx="6051550" cy="403860"/>
          </a:xfrm>
          <a:prstGeom prst="triangle">
            <a:avLst>
              <a:gd name="adj" fmla="val 49999"/>
            </a:avLst>
          </a:prstGeom>
          <a:gradFill>
            <a:gsLst>
              <a:gs pos="0">
                <a:srgbClr val="02549D">
                  <a:alpha val="27000"/>
                </a:srgbClr>
              </a:gs>
              <a:gs pos="79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90345" y="909955"/>
            <a:ext cx="5674360" cy="379730"/>
          </a:xfrm>
          <a:prstGeom prst="rect">
            <a:avLst/>
          </a:prstGeom>
          <a:noFill/>
        </p:spPr>
        <p:txBody>
          <a:bodyPr wrap="square" rtlCol="0">
            <a:noAutofit/>
          </a:bodyPr>
          <a:p>
            <a:pPr algn="ctr"/>
            <a:r>
              <a:rPr lang="en-US" altLang="zh-CN" sz="2000" b="1" dirty="0">
                <a:solidFill>
                  <a:srgbClr val="02549D"/>
                </a:solidFill>
                <a:latin typeface="Times New Roman" panose="02020603050405020304" pitchFamily="18" charset="0"/>
                <a:ea typeface="微软雅黑" panose="020B0503020204020204" pitchFamily="34" charset="-122"/>
                <a:cs typeface="Times New Roman" panose="02020603050405020304" pitchFamily="18" charset="0"/>
              </a:rPr>
              <a:t>Hydro的核心设计</a:t>
            </a:r>
            <a:r>
              <a:rPr lang="zh-CN" altLang="en-US" sz="2000" b="1" dirty="0">
                <a:solidFill>
                  <a:srgbClr val="02549D"/>
                </a:solidFill>
                <a:latin typeface="Times New Roman" panose="02020603050405020304" pitchFamily="18" charset="0"/>
                <a:ea typeface="微软雅黑" panose="020B0503020204020204" pitchFamily="34" charset="-122"/>
                <a:cs typeface="Times New Roman" panose="02020603050405020304" pitchFamily="18" charset="0"/>
              </a:rPr>
              <a:t>根据</a:t>
            </a:r>
            <a:endParaRPr lang="zh-CN" altLang="en-US" sz="2000" b="1" dirty="0">
              <a:solidFill>
                <a:srgbClr val="02549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3000">
              <a:schemeClr val="tx2">
                <a:lumMod val="20000"/>
                <a:lumOff val="80000"/>
              </a:schemeClr>
            </a:gs>
            <a:gs pos="45000">
              <a:schemeClr val="bg1"/>
            </a:gs>
            <a:gs pos="91000">
              <a:schemeClr val="tx2">
                <a:lumMod val="40000"/>
                <a:lumOff val="60000"/>
              </a:schemeClr>
            </a:gs>
            <a:gs pos="100000">
              <a:schemeClr val="tx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46" name="矩形: 圆角 232"/>
          <p:cNvSpPr/>
          <p:nvPr/>
        </p:nvSpPr>
        <p:spPr>
          <a:xfrm>
            <a:off x="395605" y="1269365"/>
            <a:ext cx="8242935" cy="3094355"/>
          </a:xfrm>
          <a:prstGeom prst="rect">
            <a:avLst/>
          </a:prstGeom>
          <a:ln w="28575">
            <a:solidFill>
              <a:schemeClr val="accent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65">
              <a:latin typeface="Times New Roman" panose="02020603050405020304" pitchFamily="18" charset="0"/>
              <a:cs typeface="Times New Roman" panose="02020603050405020304" pitchFamily="18" charset="0"/>
            </a:endParaRPr>
          </a:p>
        </p:txBody>
      </p:sp>
      <p:sp>
        <p:nvSpPr>
          <p:cNvPr id="50" name="矩形: 圆角 232"/>
          <p:cNvSpPr/>
          <p:nvPr/>
        </p:nvSpPr>
        <p:spPr>
          <a:xfrm>
            <a:off x="374650" y="4349750"/>
            <a:ext cx="4157345" cy="2329180"/>
          </a:xfrm>
          <a:prstGeom prst="rect">
            <a:avLst/>
          </a:prstGeom>
          <a:ln w="28575">
            <a:solidFill>
              <a:schemeClr val="accent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65">
              <a:latin typeface="Times New Roman" panose="02020603050405020304" pitchFamily="18" charset="0"/>
              <a:cs typeface="Times New Roman" panose="02020603050405020304" pitchFamily="18" charset="0"/>
            </a:endParaRPr>
          </a:p>
        </p:txBody>
      </p:sp>
      <p:sp>
        <p:nvSpPr>
          <p:cNvPr id="10" name="标题 1"/>
          <p:cNvSpPr txBox="1"/>
          <p:nvPr>
            <p:custDataLst>
              <p:tags r:id="rId2"/>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defTabSz="914400"/>
            <a:r>
              <a:rPr lang="en-US" altLang="zh-CN" kern="0" dirty="0">
                <a:latin typeface="Times New Roman" panose="02020603050405020304" pitchFamily="18" charset="0"/>
                <a:cs typeface="Times New Roman" panose="02020603050405020304" pitchFamily="18" charset="0"/>
                <a:sym typeface="+mn-ea"/>
              </a:rPr>
              <a:t>02 </a:t>
            </a:r>
            <a:r>
              <a:rPr altLang="zh-CN">
                <a:latin typeface="Times New Roman" panose="02020603050405020304" pitchFamily="18" charset="0"/>
                <a:cs typeface="Times New Roman" panose="02020603050405020304" pitchFamily="18" charset="0"/>
                <a:sym typeface="+mn-ea"/>
              </a:rPr>
              <a:t>Design &amp; Implementation</a:t>
            </a:r>
            <a:endParaRPr lang="zh-CN" altLang="zh-CN" kern="0" dirty="0">
              <a:latin typeface="Times New Roman" panose="02020603050405020304" pitchFamily="18" charset="0"/>
              <a:cs typeface="Times New Roman" panose="02020603050405020304" pitchFamily="18" charset="0"/>
              <a:sym typeface="+mn-ea"/>
            </a:endParaRPr>
          </a:p>
        </p:txBody>
      </p:sp>
      <p:sp>
        <p:nvSpPr>
          <p:cNvPr id="11" name="TextBox 171"/>
          <p:cNvSpPr txBox="1"/>
          <p:nvPr/>
        </p:nvSpPr>
        <p:spPr>
          <a:xfrm>
            <a:off x="310515" y="1275715"/>
            <a:ext cx="4191635" cy="372745"/>
          </a:xfrm>
          <a:prstGeom prst="rect">
            <a:avLst/>
          </a:prstGeom>
          <a:noFill/>
        </p:spPr>
        <p:txBody>
          <a:bodyPr wrap="square" rtlCol="0">
            <a:noAutofit/>
          </a:bodyPr>
          <a:lstStyle/>
          <a:p>
            <a:pPr marL="402590" indent="-342900">
              <a:buFont typeface="Wingdings" panose="05000000000000000000" pitchFamily="2" charset="2"/>
              <a:buChar char="p"/>
            </a:pPr>
            <a:r>
              <a:rPr lang="en-US" altLang="zh-CN" sz="1800" b="1" dirty="0">
                <a:solidFill>
                  <a:srgbClr val="0074BC"/>
                </a:solidFill>
                <a:latin typeface="Times New Roman" panose="02020603050405020304" pitchFamily="18" charset="0"/>
                <a:ea typeface="微软雅黑" panose="020B0503020204020204" pitchFamily="34" charset="-122"/>
                <a:cs typeface="Times New Roman" panose="02020603050405020304" pitchFamily="18" charset="0"/>
              </a:rPr>
              <a:t>Hyrdo遵循三个设计原则</a:t>
            </a:r>
            <a:r>
              <a:rPr lang="zh-CN" altLang="en-US" sz="1800" b="1" dirty="0">
                <a:solidFill>
                  <a:srgbClr val="0074BC"/>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1" dirty="0">
              <a:solidFill>
                <a:srgbClr val="0074B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TextBox 171"/>
          <p:cNvSpPr txBox="1"/>
          <p:nvPr/>
        </p:nvSpPr>
        <p:spPr>
          <a:xfrm>
            <a:off x="320675" y="4367530"/>
            <a:ext cx="4749165" cy="372745"/>
          </a:xfrm>
          <a:prstGeom prst="rect">
            <a:avLst/>
          </a:prstGeom>
          <a:noFill/>
        </p:spPr>
        <p:txBody>
          <a:bodyPr wrap="square" rtlCol="0">
            <a:noAutofit/>
          </a:bodyPr>
          <a:lstStyle/>
          <a:p>
            <a:pPr marL="402590" indent="-342900">
              <a:buFont typeface="Wingdings" panose="05000000000000000000" pitchFamily="2" charset="2"/>
              <a:buChar char="p"/>
            </a:pPr>
            <a:r>
              <a:rPr lang="en-US" altLang="zh-CN" sz="1600" b="1" dirty="0">
                <a:solidFill>
                  <a:srgbClr val="0074BC"/>
                </a:solidFill>
                <a:latin typeface="Times New Roman" panose="02020603050405020304" pitchFamily="18" charset="0"/>
                <a:ea typeface="微软雅黑" panose="020B0503020204020204" pitchFamily="34" charset="-122"/>
                <a:cs typeface="Times New Roman" panose="02020603050405020304" pitchFamily="18" charset="0"/>
              </a:rPr>
              <a:t>Hydro 有两个主要</a:t>
            </a:r>
            <a:r>
              <a:rPr lang="en-US" altLang="zh-CN" sz="1800" b="1" dirty="0">
                <a:solidFill>
                  <a:srgbClr val="0074BC"/>
                </a:solidFill>
                <a:latin typeface="Times New Roman" panose="02020603050405020304" pitchFamily="18" charset="0"/>
                <a:ea typeface="微软雅黑" panose="020B0503020204020204" pitchFamily="34" charset="-122"/>
                <a:cs typeface="Times New Roman" panose="02020603050405020304" pitchFamily="18" charset="0"/>
              </a:rPr>
              <a:t>目标</a:t>
            </a:r>
            <a:r>
              <a:rPr lang="en-US" altLang="zh-CN" sz="1600" b="1" dirty="0">
                <a:solidFill>
                  <a:srgbClr val="0074BC"/>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1" dirty="0">
              <a:solidFill>
                <a:srgbClr val="0074BC"/>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8" name="直接连接符 7"/>
          <p:cNvCxnSpPr/>
          <p:nvPr>
            <p:custDataLst>
              <p:tags r:id="rId3"/>
            </p:custDataLst>
          </p:nvPr>
        </p:nvCxnSpPr>
        <p:spPr>
          <a:xfrm>
            <a:off x="808061" y="1582412"/>
            <a:ext cx="3495675" cy="4445"/>
          </a:xfrm>
          <a:prstGeom prst="line">
            <a:avLst/>
          </a:prstGeom>
          <a:ln w="12700" cap="rnd">
            <a:gradFill flip="none" rotWithShape="1">
              <a:gsLst>
                <a:gs pos="0">
                  <a:schemeClr val="tx2">
                    <a:lumMod val="75000"/>
                  </a:schemeClr>
                </a:gs>
                <a:gs pos="50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1" name="TextBox 171"/>
          <p:cNvSpPr txBox="1"/>
          <p:nvPr/>
        </p:nvSpPr>
        <p:spPr>
          <a:xfrm>
            <a:off x="332740" y="1614805"/>
            <a:ext cx="8211820" cy="2653665"/>
          </a:xfrm>
          <a:prstGeom prst="rect">
            <a:avLst/>
          </a:prstGeom>
          <a:noFill/>
        </p:spPr>
        <p:txBody>
          <a:bodyPr wrap="square" rtlCol="0">
            <a:noAutofit/>
          </a:bodyPr>
          <a:lstStyle/>
          <a:p>
            <a:pPr marL="402590" indent="-342900" algn="just">
              <a:lnSpc>
                <a:spcPct val="110000"/>
              </a:lnSpc>
              <a:buFont typeface="Wingdings" panose="05000000000000000000" charset="0"/>
              <a:buChar char="ü"/>
            </a:pP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自动化和简洁</a:t>
            </a:r>
            <a:endPar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9690" indent="0" algn="just">
              <a:lnSpc>
                <a:spcPct val="120000"/>
              </a:lnSpc>
              <a:spcBef>
                <a:spcPts val="0"/>
              </a:spcBef>
              <a:spcAft>
                <a:spcPts val="0"/>
              </a:spcAft>
              <a:buFont typeface="Wingdings" panose="05000000000000000000" pitchFamily="2" charset="2"/>
              <a:buNone/>
            </a:pPr>
            <a:r>
              <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手动转换代理模型是乏味且容易出错的。因此，整个调优工作流应该是自动化的，并且易于使用，只需要最少的用户代码修改设计的主要目标是要缩短超参数调优所需时间并且提高集群的资源利用率。</a:t>
            </a:r>
            <a:endPar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a:p>
            <a:pPr marL="345440" indent="-285750" algn="just">
              <a:lnSpc>
                <a:spcPct val="110000"/>
              </a:lnSpc>
              <a:buFont typeface="Wingdings" panose="05000000000000000000" charset="0"/>
              <a:buChar char="ü"/>
            </a:pP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无负面影响</a:t>
            </a:r>
            <a:endPar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9690" algn="just">
              <a:lnSpc>
                <a:spcPct val="120000"/>
              </a:lnSpc>
              <a:spcBef>
                <a:spcPts val="0"/>
              </a:spcBef>
              <a:spcAft>
                <a:spcPts val="0"/>
              </a:spcAft>
              <a:buClrTx/>
              <a:buSzTx/>
              <a:buFont typeface="Wingdings" panose="05000000000000000000" pitchFamily="2" charset="2"/>
              <a:buNone/>
            </a:pPr>
            <a:r>
              <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尽管我们的系统侧重于优化 HPO 作业，但它并没有牺牲其他工作负载的性能。相反，它是利他的，比传统系统需要更少的资源，这有利于所有集群用户。 </a:t>
            </a:r>
            <a:endPar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a:p>
            <a:pPr marL="402590" indent="-342900" algn="just">
              <a:lnSpc>
                <a:spcPct val="120000"/>
              </a:lnSpc>
              <a:buFont typeface="Wingdings" panose="05000000000000000000" charset="0"/>
              <a:buChar char="ü"/>
            </a:pP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模块化和可扩展</a:t>
            </a:r>
            <a:endPar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9690" indent="0" algn="just">
              <a:lnSpc>
                <a:spcPct val="120000"/>
              </a:lnSpc>
              <a:buFont typeface="Wingdings" panose="05000000000000000000" pitchFamily="2" charset="2"/>
              <a:buNone/>
            </a:pPr>
            <a:r>
              <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Hydro 中的每个组件都可以独立工作，以支持更多的场景(例如云)。此外，Hydro 可以应用于一般的 HPO 任务，并且可以很容易地集成更多的调整算法。</a:t>
            </a:r>
            <a:endPar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p:cNvCxnSpPr/>
          <p:nvPr>
            <p:custDataLst>
              <p:tags r:id="rId4"/>
            </p:custDataLst>
          </p:nvPr>
        </p:nvCxnSpPr>
        <p:spPr>
          <a:xfrm>
            <a:off x="795520" y="4673997"/>
            <a:ext cx="3486785" cy="0"/>
          </a:xfrm>
          <a:prstGeom prst="line">
            <a:avLst/>
          </a:prstGeom>
          <a:ln w="12700" cap="rnd">
            <a:gradFill flip="none" rotWithShape="1">
              <a:gsLst>
                <a:gs pos="0">
                  <a:schemeClr val="tx2">
                    <a:lumMod val="75000"/>
                  </a:schemeClr>
                </a:gs>
                <a:gs pos="85312">
                  <a:srgbClr val="BED0E6"/>
                </a:gs>
                <a:gs pos="48000">
                  <a:schemeClr val="accent1">
                    <a:lumMod val="45000"/>
                    <a:lumOff val="55000"/>
                  </a:schemeClr>
                </a:gs>
                <a:gs pos="68000">
                  <a:schemeClr val="accent1">
                    <a:lumMod val="45000"/>
                    <a:lumOff val="55000"/>
                  </a:schemeClr>
                </a:gs>
                <a:gs pos="100000">
                  <a:schemeClr val="accent1">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6" name="TextBox 171"/>
          <p:cNvSpPr txBox="1"/>
          <p:nvPr/>
        </p:nvSpPr>
        <p:spPr>
          <a:xfrm>
            <a:off x="478790" y="4839970"/>
            <a:ext cx="4575175" cy="724535"/>
          </a:xfrm>
          <a:prstGeom prst="rect">
            <a:avLst/>
          </a:prstGeom>
          <a:noFill/>
        </p:spPr>
        <p:txBody>
          <a:bodyPr wrap="square" rtlCol="0">
            <a:noAutofit/>
          </a:bodyPr>
          <a:lstStyle/>
          <a:p>
            <a:pPr marL="231140" indent="-171450" algn="just">
              <a:buFont typeface="Wingdings" panose="05000000000000000000" charset="0"/>
              <a:buChar char="Ø"/>
            </a:pPr>
            <a:r>
              <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最小化 HPO工作量的完成时间；</a:t>
            </a:r>
            <a:endPar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a:p>
            <a:pPr marL="59690" indent="0" algn="just">
              <a:buFont typeface="Wingdings" panose="05000000000000000000" charset="0"/>
              <a:buNone/>
            </a:pPr>
            <a:endPar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a:p>
            <a:pPr marL="231140" indent="-171450" algn="just">
              <a:buFont typeface="Wingdings" panose="05000000000000000000" charset="0"/>
              <a:buChar char="Ø"/>
            </a:pPr>
            <a:r>
              <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提高集群范围的资源利用率</a:t>
            </a:r>
            <a:endPar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矩形: 圆角 232"/>
          <p:cNvSpPr/>
          <p:nvPr/>
        </p:nvSpPr>
        <p:spPr>
          <a:xfrm>
            <a:off x="4572000" y="4364990"/>
            <a:ext cx="4067175" cy="2312035"/>
          </a:xfrm>
          <a:prstGeom prst="rect">
            <a:avLst/>
          </a:prstGeom>
          <a:ln w="28575">
            <a:solidFill>
              <a:schemeClr val="accent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65">
              <a:latin typeface="Times New Roman" panose="02020603050405020304" pitchFamily="18" charset="0"/>
              <a:cs typeface="Times New Roman" panose="02020603050405020304" pitchFamily="18" charset="0"/>
            </a:endParaRPr>
          </a:p>
        </p:txBody>
      </p:sp>
      <p:sp>
        <p:nvSpPr>
          <p:cNvPr id="28" name="TextBox 171"/>
          <p:cNvSpPr txBox="1"/>
          <p:nvPr/>
        </p:nvSpPr>
        <p:spPr>
          <a:xfrm>
            <a:off x="4660461" y="4392953"/>
            <a:ext cx="4340087" cy="368300"/>
          </a:xfrm>
          <a:prstGeom prst="rect">
            <a:avLst/>
          </a:prstGeom>
          <a:noFill/>
        </p:spPr>
        <p:txBody>
          <a:bodyPr wrap="square" rtlCol="0">
            <a:spAutoFit/>
          </a:bodyPr>
          <a:lstStyle/>
          <a:p>
            <a:pPr marL="402590" indent="-342900">
              <a:buFont typeface="Wingdings" panose="05000000000000000000" pitchFamily="2" charset="2"/>
              <a:buChar char="p"/>
            </a:pPr>
            <a:r>
              <a:rPr lang="en-US" altLang="zh-CN" sz="1600" b="1" dirty="0">
                <a:solidFill>
                  <a:srgbClr val="0074BC"/>
                </a:solidFill>
                <a:latin typeface="Times New Roman" panose="02020603050405020304" pitchFamily="18" charset="0"/>
                <a:ea typeface="微软雅黑" panose="020B0503020204020204" pitchFamily="34" charset="-122"/>
                <a:cs typeface="Times New Roman" panose="02020603050405020304" pitchFamily="18" charset="0"/>
              </a:rPr>
              <a:t>Hyrdo可以分为两个</a:t>
            </a:r>
            <a:r>
              <a:rPr lang="en-US" altLang="zh-CN" sz="1800" b="1" dirty="0">
                <a:solidFill>
                  <a:srgbClr val="0074BC"/>
                </a:solidFill>
                <a:latin typeface="Times New Roman" panose="02020603050405020304" pitchFamily="18" charset="0"/>
                <a:ea typeface="微软雅黑" panose="020B0503020204020204" pitchFamily="34" charset="-122"/>
                <a:cs typeface="Times New Roman" panose="02020603050405020304" pitchFamily="18" charset="0"/>
              </a:rPr>
              <a:t>关键</a:t>
            </a:r>
            <a:r>
              <a:rPr lang="en-US" altLang="zh-CN" sz="1600" b="1" dirty="0">
                <a:solidFill>
                  <a:srgbClr val="0074BC"/>
                </a:solidFill>
                <a:latin typeface="Times New Roman" panose="02020603050405020304" pitchFamily="18" charset="0"/>
                <a:ea typeface="微软雅黑" panose="020B0503020204020204" pitchFamily="34" charset="-122"/>
                <a:cs typeface="Times New Roman" panose="02020603050405020304" pitchFamily="18" charset="0"/>
              </a:rPr>
              <a:t>的系统组件：</a:t>
            </a:r>
            <a:endParaRPr lang="en-US" altLang="zh-CN" sz="1600" b="1" dirty="0">
              <a:solidFill>
                <a:srgbClr val="0074BC"/>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9" name="直接连接符 28"/>
          <p:cNvCxnSpPr/>
          <p:nvPr>
            <p:custDataLst>
              <p:tags r:id="rId5"/>
            </p:custDataLst>
          </p:nvPr>
        </p:nvCxnSpPr>
        <p:spPr>
          <a:xfrm>
            <a:off x="5180195" y="4744009"/>
            <a:ext cx="3486785" cy="0"/>
          </a:xfrm>
          <a:prstGeom prst="line">
            <a:avLst/>
          </a:prstGeom>
          <a:ln w="12700" cap="rnd">
            <a:gradFill flip="none" rotWithShape="1">
              <a:gsLst>
                <a:gs pos="0">
                  <a:schemeClr val="tx2">
                    <a:lumMod val="75000"/>
                  </a:schemeClr>
                </a:gs>
                <a:gs pos="50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0" name="TextBox 171"/>
          <p:cNvSpPr txBox="1"/>
          <p:nvPr/>
        </p:nvSpPr>
        <p:spPr>
          <a:xfrm>
            <a:off x="4660265" y="4744085"/>
            <a:ext cx="3545205" cy="1905000"/>
          </a:xfrm>
          <a:prstGeom prst="rect">
            <a:avLst/>
          </a:prstGeom>
          <a:noFill/>
        </p:spPr>
        <p:txBody>
          <a:bodyPr wrap="square" rtlCol="0">
            <a:noAutofit/>
          </a:bodyPr>
          <a:lstStyle/>
          <a:p>
            <a:pPr marL="345440" indent="-285750">
              <a:buFont typeface="Wingdings" panose="05000000000000000000" charset="0"/>
              <a:buChar char="Ø"/>
            </a:pPr>
            <a:r>
              <a:rPr lang="en-US" altLang="zh-CN" sz="16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Hydro Tuner</a:t>
            </a:r>
            <a:endParaRPr lang="en-US" altLang="zh-CN" sz="16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a:p>
            <a:pPr marL="59690"/>
            <a:r>
              <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(蓝色块)作为用户界面，用于自动生成代理模型和优化调整试验</a:t>
            </a:r>
            <a:endPar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a:p>
            <a:pPr marL="345440" indent="-285750">
              <a:buFont typeface="Wingdings" panose="05000000000000000000" charset="0"/>
              <a:buChar char="Ø"/>
            </a:pPr>
            <a:r>
              <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Hydro Coordinator</a:t>
            </a:r>
            <a:endPar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endParaRPr>
          </a:p>
          <a:p>
            <a:pPr marL="59690" indent="0">
              <a:buFont typeface="Wingdings" panose="05000000000000000000" charset="0"/>
              <a:buNone/>
            </a:pPr>
            <a:r>
              <a:rPr lang="en-US" altLang="zh-CN" sz="1400" b="1" dirty="0">
                <a:solidFill>
                  <a:srgbClr val="07589F"/>
                </a:solidFill>
                <a:latin typeface="Times New Roman" panose="02020603050405020304" pitchFamily="18" charset="0"/>
                <a:ea typeface="微软雅黑" panose="020B0503020204020204" pitchFamily="34" charset="-122"/>
                <a:cs typeface="Times New Roman" panose="02020603050405020304" pitchFamily="18" charset="0"/>
              </a:rPr>
              <a:t>(紫色块)，用于提高调整效率和数据中心级资源利用率。每个组件包含几个不同用途的模块</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等腰三角形 42"/>
          <p:cNvSpPr/>
          <p:nvPr>
            <p:custDataLst>
              <p:tags r:id="rId6"/>
            </p:custDataLst>
          </p:nvPr>
        </p:nvSpPr>
        <p:spPr>
          <a:xfrm flipV="1">
            <a:off x="1331595" y="923925"/>
            <a:ext cx="6051550" cy="325755"/>
          </a:xfrm>
          <a:prstGeom prst="triangle">
            <a:avLst>
              <a:gd name="adj" fmla="val 50000"/>
            </a:avLst>
          </a:prstGeom>
          <a:gradFill>
            <a:gsLst>
              <a:gs pos="0">
                <a:srgbClr val="02549D">
                  <a:alpha val="27000"/>
                </a:srgbClr>
              </a:gs>
              <a:gs pos="79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3000">
              <a:schemeClr val="tx2">
                <a:lumMod val="20000"/>
                <a:lumOff val="80000"/>
              </a:schemeClr>
            </a:gs>
            <a:gs pos="45000">
              <a:schemeClr val="bg1"/>
            </a:gs>
            <a:gs pos="91000">
              <a:schemeClr val="tx2">
                <a:lumMod val="40000"/>
                <a:lumOff val="60000"/>
              </a:schemeClr>
            </a:gs>
            <a:gs pos="100000">
              <a:schemeClr val="tx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7" name="矩形 6"/>
          <p:cNvSpPr/>
          <p:nvPr/>
        </p:nvSpPr>
        <p:spPr>
          <a:xfrm>
            <a:off x="0" y="825018"/>
            <a:ext cx="7263000" cy="72000"/>
          </a:xfrm>
          <a:prstGeom prst="rect">
            <a:avLst/>
          </a:prstGeom>
          <a:gradFill flip="none" rotWithShape="1">
            <a:gsLst>
              <a:gs pos="0">
                <a:srgbClr val="02549D"/>
              </a:gs>
              <a:gs pos="92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5514" y="172110"/>
            <a:ext cx="1005927" cy="688908"/>
          </a:xfrm>
          <a:prstGeom prst="rect">
            <a:avLst/>
          </a:prstGeom>
        </p:spPr>
      </p:pic>
      <p:sp>
        <p:nvSpPr>
          <p:cNvPr id="10" name="标题 1"/>
          <p:cNvSpPr txBox="1"/>
          <p:nvPr>
            <p:custDataLst>
              <p:tags r:id="rId2"/>
            </p:custDataLst>
          </p:nvPr>
        </p:nvSpPr>
        <p:spPr>
          <a:xfrm>
            <a:off x="213728" y="95626"/>
            <a:ext cx="8196995" cy="749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altLang="en-US" sz="3600" b="1" kern="1200" dirty="0">
                <a:solidFill>
                  <a:srgbClr val="02549D"/>
                </a:solidFill>
                <a:latin typeface="微软雅黑" panose="020B0503020204020204" pitchFamily="34" charset="-122"/>
                <a:ea typeface="微软雅黑" panose="020B0503020204020204" pitchFamily="34" charset="-122"/>
                <a:cs typeface="+mj-cs"/>
              </a:defRPr>
            </a:lvl1pPr>
          </a:lstStyle>
          <a:p>
            <a:pPr algn="just"/>
            <a:r>
              <a:rPr lang="en-US" altLang="zh-CN" kern="0" dirty="0">
                <a:latin typeface="Times New Roman" panose="02020603050405020304" pitchFamily="18" charset="0"/>
                <a:cs typeface="Times New Roman" panose="02020603050405020304" pitchFamily="18" charset="0"/>
                <a:sym typeface="+mn-ea"/>
              </a:rPr>
              <a:t>02 </a:t>
            </a:r>
            <a:r>
              <a:rPr altLang="zh-CN" kern="0">
                <a:latin typeface="Times New Roman" panose="02020603050405020304" pitchFamily="18" charset="0"/>
                <a:cs typeface="Times New Roman" panose="02020603050405020304" pitchFamily="18" charset="0"/>
                <a:sym typeface="+mn-ea"/>
              </a:rPr>
              <a:t>Design &amp; Implementation</a:t>
            </a:r>
            <a:r>
              <a:rPr altLang="zh-CN" kern="0" dirty="0">
                <a:latin typeface="Times New Roman" panose="02020603050405020304" pitchFamily="18" charset="0"/>
                <a:cs typeface="Times New Roman" panose="02020603050405020304" pitchFamily="18" charset="0"/>
                <a:sym typeface="+mn-ea"/>
              </a:rPr>
              <a:t> </a:t>
            </a:r>
            <a:endParaRPr altLang="zh-CN" kern="0" dirty="0">
              <a:latin typeface="Times New Roman" panose="02020603050405020304" pitchFamily="18" charset="0"/>
              <a:cs typeface="Times New Roman" panose="02020603050405020304" pitchFamily="18" charset="0"/>
              <a:sym typeface="+mn-ea"/>
            </a:endParaRPr>
          </a:p>
        </p:txBody>
      </p:sp>
      <p:sp>
        <p:nvSpPr>
          <p:cNvPr id="55" name="Rectangle 2"/>
          <p:cNvSpPr>
            <a:spLocks noChangeArrowheads="1"/>
          </p:cNvSpPr>
          <p:nvPr/>
        </p:nvSpPr>
        <p:spPr bwMode="auto">
          <a:xfrm>
            <a:off x="1733302" y="2222597"/>
            <a:ext cx="81021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矩形 8"/>
          <p:cNvSpPr/>
          <p:nvPr>
            <p:custDataLst>
              <p:tags r:id="rId3"/>
            </p:custDataLst>
          </p:nvPr>
        </p:nvSpPr>
        <p:spPr>
          <a:xfrm>
            <a:off x="180975" y="1384935"/>
            <a:ext cx="4866640" cy="5016500"/>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custDataLst>
              <p:tags r:id="rId4"/>
            </p:custDataLst>
          </p:nvPr>
        </p:nvSpPr>
        <p:spPr>
          <a:xfrm>
            <a:off x="5147945" y="1412875"/>
            <a:ext cx="3769360" cy="2225040"/>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custDataLst>
              <p:tags r:id="rId5"/>
            </p:custDataLst>
          </p:nvPr>
        </p:nvSpPr>
        <p:spPr>
          <a:xfrm>
            <a:off x="5147945" y="3629660"/>
            <a:ext cx="3768725" cy="2773680"/>
          </a:xfrm>
          <a:prstGeom prst="rect">
            <a:avLst/>
          </a:prstGeom>
          <a:noFill/>
          <a:ln>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ownload_image"/>
          <p:cNvPicPr>
            <a:picLocks noChangeAspect="1"/>
          </p:cNvPicPr>
          <p:nvPr/>
        </p:nvPicPr>
        <p:blipFill>
          <a:blip r:embed="rId6"/>
          <a:srcRect b="5318"/>
          <a:stretch>
            <a:fillRect/>
          </a:stretch>
        </p:blipFill>
        <p:spPr>
          <a:xfrm>
            <a:off x="247015" y="1391920"/>
            <a:ext cx="4734560" cy="4939665"/>
          </a:xfrm>
          <a:prstGeom prst="rect">
            <a:avLst/>
          </a:prstGeom>
        </p:spPr>
      </p:pic>
      <p:sp>
        <p:nvSpPr>
          <p:cNvPr id="4" name="文本框 3"/>
          <p:cNvSpPr txBox="1"/>
          <p:nvPr/>
        </p:nvSpPr>
        <p:spPr>
          <a:xfrm>
            <a:off x="5148580" y="1488440"/>
            <a:ext cx="3837305" cy="2079625"/>
          </a:xfrm>
          <a:prstGeom prst="rect">
            <a:avLst/>
          </a:prstGeom>
          <a:noFill/>
        </p:spPr>
        <p:txBody>
          <a:bodyPr wrap="square" rtlCol="0">
            <a:noAutofit/>
          </a:bodyPr>
          <a:p>
            <a:pPr marL="285750" indent="-285750">
              <a:buFont typeface="Wingdings" panose="05000000000000000000" charset="0"/>
              <a:buChar char="p"/>
            </a:pPr>
            <a:r>
              <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Hydro Tuner</a:t>
            </a:r>
            <a:endPar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应用</a:t>
            </a:r>
            <a:r>
              <a:rPr lang="zh-CN" altLang="en-US" sz="1400" b="1">
                <a:solidFill>
                  <a:srgbClr val="FF0000"/>
                </a:solidFill>
                <a:latin typeface="Times New Roman" panose="02020603050405020304" pitchFamily="18" charset="0"/>
                <a:cs typeface="Times New Roman" panose="02020603050405020304" pitchFamily="18" charset="0"/>
              </a:rPr>
              <a:t>转移理论</a:t>
            </a:r>
            <a:r>
              <a:rPr lang="zh-CN" altLang="en-US" sz="1400" b="1">
                <a:latin typeface="Times New Roman" panose="02020603050405020304" pitchFamily="18" charset="0"/>
                <a:cs typeface="Times New Roman" panose="02020603050405020304" pitchFamily="18" charset="0"/>
              </a:rPr>
              <a:t>和</a:t>
            </a:r>
            <a:r>
              <a:rPr lang="zh-CN" altLang="en-US" sz="1400" b="1">
                <a:solidFill>
                  <a:srgbClr val="FF0000"/>
                </a:solidFill>
                <a:latin typeface="Times New Roman" panose="02020603050405020304" pitchFamily="18" charset="0"/>
                <a:cs typeface="Times New Roman" panose="02020603050405020304" pitchFamily="18" charset="0"/>
              </a:rPr>
              <a:t>模型融合</a:t>
            </a:r>
            <a:r>
              <a:rPr lang="zh-CN" altLang="en-US" sz="1400" b="1">
                <a:latin typeface="Times New Roman" panose="02020603050405020304" pitchFamily="18" charset="0"/>
                <a:cs typeface="Times New Roman" panose="02020603050405020304" pitchFamily="18" charset="0"/>
              </a:rPr>
              <a:t>自动生成用于调整的</a:t>
            </a:r>
            <a:r>
              <a:rPr lang="zh-CN" altLang="en-US" sz="1400" b="1">
                <a:solidFill>
                  <a:srgbClr val="FF0000"/>
                </a:solidFill>
                <a:latin typeface="Times New Roman" panose="02020603050405020304" pitchFamily="18" charset="0"/>
                <a:cs typeface="Times New Roman" panose="02020603050405020304" pitchFamily="18" charset="0"/>
              </a:rPr>
              <a:t>代理模型</a:t>
            </a:r>
            <a:r>
              <a:rPr lang="zh-CN" altLang="en-US" sz="1400" b="1">
                <a:latin typeface="Times New Roman" panose="02020603050405020304" pitchFamily="18" charset="0"/>
                <a:cs typeface="Times New Roman" panose="02020603050405020304" pitchFamily="18" charset="0"/>
              </a:rPr>
              <a:t>的</a:t>
            </a:r>
            <a:r>
              <a:rPr lang="zh-CN" altLang="en-US" sz="1400" b="1">
                <a:solidFill>
                  <a:srgbClr val="FF0000"/>
                </a:solidFill>
                <a:latin typeface="Times New Roman" panose="02020603050405020304" pitchFamily="18" charset="0"/>
                <a:cs typeface="Times New Roman" panose="02020603050405020304" pitchFamily="18" charset="0"/>
              </a:rPr>
              <a:t>用户界面</a:t>
            </a:r>
            <a:r>
              <a:rPr lang="zh-CN" altLang="en-US" sz="1400" b="1">
                <a:latin typeface="Times New Roman" panose="02020603050405020304" pitchFamily="18" charset="0"/>
                <a:cs typeface="Times New Roman" panose="02020603050405020304" pitchFamily="18" charset="0"/>
              </a:rPr>
              <a:t>。它通过试验间和试验内融合来优化调优效率，这涉及到将多个模型组合成一个实体，然后执行基于编译器的优化。此外，它通过自适应融合和急切转移机制有效地协调了调整过程。Hydro Tuner是Hydro服务的核心组件，由三个模块组成：Model Shrinker, Trial Binder和Trial Planner。</a:t>
            </a:r>
            <a:r>
              <a:rPr lang="zh-CN" altLang="en-US" sz="1400">
                <a:latin typeface="Times New Roman" panose="02020603050405020304" pitchFamily="18" charset="0"/>
                <a:cs typeface="Times New Roman" panose="02020603050405020304" pitchFamily="18" charset="0"/>
              </a:rPr>
              <a:t> </a:t>
            </a:r>
            <a:endParaRPr lang="zh-CN" altLang="en-US" sz="1400">
              <a:latin typeface="Times New Roman" panose="02020603050405020304" pitchFamily="18" charset="0"/>
              <a:cs typeface="Times New Roman" panose="02020603050405020304" pitchFamily="18" charset="0"/>
            </a:endParaRPr>
          </a:p>
        </p:txBody>
      </p:sp>
      <p:sp>
        <p:nvSpPr>
          <p:cNvPr id="5" name="文本框 4"/>
          <p:cNvSpPr txBox="1"/>
          <p:nvPr/>
        </p:nvSpPr>
        <p:spPr>
          <a:xfrm>
            <a:off x="5187950" y="3743960"/>
            <a:ext cx="3797300" cy="2660650"/>
          </a:xfrm>
          <a:prstGeom prst="rect">
            <a:avLst/>
          </a:prstGeom>
          <a:noFill/>
        </p:spPr>
        <p:txBody>
          <a:bodyPr wrap="square" rtlCol="0">
            <a:noAutofit/>
          </a:bodyPr>
          <a:p>
            <a:pPr marL="285750" indent="-285750">
              <a:buFont typeface="Wingdings" panose="05000000000000000000" charset="0"/>
              <a:buChar char="p"/>
            </a:pPr>
            <a:r>
              <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rPr>
              <a:t>Hydro Coordinator</a:t>
            </a:r>
            <a:endParaRPr lang="en-US" altLang="zh-CN" sz="1800" b="1" kern="300" dirty="0">
              <a:solidFill>
                <a:srgbClr val="07589F"/>
              </a:solidFill>
              <a:latin typeface="Times New Roman" panose="02020603050405020304" pitchFamily="18" charset="0"/>
              <a:ea typeface="楷体" panose="02010609060101010101" pitchFamily="49" charset="-122"/>
              <a:cs typeface="Times New Roman" panose="02020603050405020304" pitchFamily="18" charset="0"/>
            </a:endParaRPr>
          </a:p>
          <a:p>
            <a:pPr marL="0" indent="457200">
              <a:buFont typeface="Wingdings" panose="05000000000000000000" charset="0"/>
              <a:buNone/>
            </a:pPr>
            <a:r>
              <a:rPr lang="zh-CN" altLang="en-US" sz="1400" b="1">
                <a:latin typeface="Times New Roman" panose="02020603050405020304" pitchFamily="18" charset="0"/>
                <a:cs typeface="Times New Roman" panose="02020603050405020304" pitchFamily="18" charset="0"/>
              </a:rPr>
              <a:t>通过</a:t>
            </a:r>
            <a:r>
              <a:rPr lang="zh-CN" altLang="en-US" sz="1400" b="1">
                <a:solidFill>
                  <a:srgbClr val="FF0000"/>
                </a:solidFill>
                <a:latin typeface="Times New Roman" panose="02020603050405020304" pitchFamily="18" charset="0"/>
                <a:cs typeface="Times New Roman" panose="02020603050405020304" pitchFamily="18" charset="0"/>
              </a:rPr>
              <a:t>交叉培训</a:t>
            </a:r>
            <a:r>
              <a:rPr lang="zh-CN" altLang="en-US" sz="1400" b="1">
                <a:latin typeface="Times New Roman" panose="02020603050405020304" pitchFamily="18" charset="0"/>
                <a:cs typeface="Times New Roman" panose="02020603050405020304" pitchFamily="18" charset="0"/>
              </a:rPr>
              <a:t>利用预培训工作的</a:t>
            </a:r>
            <a:r>
              <a:rPr lang="zh-CN" altLang="en-US" sz="1400" b="1">
                <a:solidFill>
                  <a:srgbClr val="FF0000"/>
                </a:solidFill>
                <a:latin typeface="Times New Roman" panose="02020603050405020304" pitchFamily="18" charset="0"/>
                <a:cs typeface="Times New Roman" panose="02020603050405020304" pitchFamily="18" charset="0"/>
              </a:rPr>
              <a:t>闲置资源</a:t>
            </a:r>
            <a:r>
              <a:rPr lang="zh-CN" altLang="en-US" sz="1400" b="1">
                <a:latin typeface="Times New Roman" panose="02020603050405020304" pitchFamily="18" charset="0"/>
                <a:cs typeface="Times New Roman" panose="02020603050405020304" pitchFamily="18" charset="0"/>
              </a:rPr>
              <a:t>。是与调度程序交互的</a:t>
            </a:r>
            <a:r>
              <a:rPr lang="zh-CN" altLang="en-US" sz="1400" b="1">
                <a:solidFill>
                  <a:srgbClr val="FF0000"/>
                </a:solidFill>
                <a:latin typeface="Times New Roman" panose="02020603050405020304" pitchFamily="18" charset="0"/>
                <a:cs typeface="Times New Roman" panose="02020603050405020304" pitchFamily="18" charset="0"/>
              </a:rPr>
              <a:t>数据中心接口</a:t>
            </a:r>
            <a:r>
              <a:rPr lang="zh-CN" altLang="en-US" sz="1400" b="1">
                <a:latin typeface="Times New Roman" panose="02020603050405020304" pitchFamily="18" charset="0"/>
                <a:cs typeface="Times New Roman" panose="02020603050405020304" pitchFamily="18" charset="0"/>
              </a:rPr>
              <a:t>，用于动态</a:t>
            </a:r>
            <a:r>
              <a:rPr lang="zh-CN" altLang="en-US" sz="1400" b="1">
                <a:solidFill>
                  <a:srgbClr val="FF0000"/>
                </a:solidFill>
                <a:latin typeface="Times New Roman" panose="02020603050405020304" pitchFamily="18" charset="0"/>
                <a:cs typeface="Times New Roman" panose="02020603050405020304" pitchFamily="18" charset="0"/>
              </a:rPr>
              <a:t>分配</a:t>
            </a:r>
            <a:r>
              <a:rPr lang="zh-CN" altLang="en-US" sz="1400" b="1">
                <a:latin typeface="Times New Roman" panose="02020603050405020304" pitchFamily="18" charset="0"/>
                <a:cs typeface="Times New Roman" panose="02020603050405020304" pitchFamily="18" charset="0"/>
              </a:rPr>
              <a:t>资源和</a:t>
            </a:r>
            <a:r>
              <a:rPr lang="zh-CN" altLang="en-US" sz="1400" b="1">
                <a:solidFill>
                  <a:srgbClr val="FF0000"/>
                </a:solidFill>
                <a:latin typeface="Times New Roman" panose="02020603050405020304" pitchFamily="18" charset="0"/>
                <a:cs typeface="Times New Roman" panose="02020603050405020304" pitchFamily="18" charset="0"/>
              </a:rPr>
              <a:t>执行</a:t>
            </a:r>
            <a:r>
              <a:rPr lang="zh-CN" altLang="en-US" sz="1400" b="1">
                <a:latin typeface="Times New Roman" panose="02020603050405020304" pitchFamily="18" charset="0"/>
                <a:cs typeface="Times New Roman" panose="02020603050405020304" pitchFamily="18" charset="0"/>
              </a:rPr>
              <a:t>试验。它通过将训练与支持流水线的大型模型训练任务交错来扩展调整资源，有效地利用每个节点上称为气泡的空闲时间间隔，气泡是由微批次的向前和向后处理之间的间隙引起的。此外，它通过异构感知分配提高了资源利用率和集群性能。包含Bubble Squeezer, Heterogeneity-Aware Allocator和Elastic Executor三个模块。</a:t>
            </a:r>
            <a:endParaRPr lang="zh-CN" altLang="en-US" sz="1400" b="1">
              <a:latin typeface="Times New Roman" panose="02020603050405020304" pitchFamily="18" charset="0"/>
              <a:cs typeface="Times New Roman" panose="02020603050405020304" pitchFamily="18" charset="0"/>
            </a:endParaRPr>
          </a:p>
        </p:txBody>
      </p:sp>
      <p:sp>
        <p:nvSpPr>
          <p:cNvPr id="43" name="等腰三角形 42"/>
          <p:cNvSpPr/>
          <p:nvPr>
            <p:custDataLst>
              <p:tags r:id="rId7"/>
            </p:custDataLst>
          </p:nvPr>
        </p:nvSpPr>
        <p:spPr>
          <a:xfrm flipV="1">
            <a:off x="1331595" y="923925"/>
            <a:ext cx="6051550" cy="403860"/>
          </a:xfrm>
          <a:prstGeom prst="triangle">
            <a:avLst>
              <a:gd name="adj" fmla="val 49999"/>
            </a:avLst>
          </a:prstGeom>
          <a:gradFill>
            <a:gsLst>
              <a:gs pos="0">
                <a:srgbClr val="02549D">
                  <a:alpha val="27000"/>
                </a:srgbClr>
              </a:gs>
              <a:gs pos="79000">
                <a:srgbClr val="02549D">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sld>
</file>

<file path=ppt/tags/tag1.xml><?xml version="1.0" encoding="utf-8"?>
<p:tagLst xmlns:p="http://schemas.openxmlformats.org/presentationml/2006/main">
  <p:tag name="MH" val="20180125145827"/>
  <p:tag name="MH_LIBRARY" val="CONTENTS"/>
  <p:tag name="MH_TYPE" val="OTHERS"/>
  <p:tag name="ID" val="547143"/>
</p:tagLst>
</file>

<file path=ppt/tags/tag10.xml><?xml version="1.0" encoding="utf-8"?>
<p:tagLst xmlns:p="http://schemas.openxmlformats.org/presentationml/2006/main">
  <p:tag name="MH" val="20180125145827"/>
  <p:tag name="MH_LIBRARY" val="CONTENTS"/>
  <p:tag name="MH_TYPE" val="NUMBER"/>
  <p:tag name="ID" val="547143"/>
  <p:tag name="MH_ORDER" val="3"/>
</p:tagLst>
</file>

<file path=ppt/tags/tag11.xml><?xml version="1.0" encoding="utf-8"?>
<p:tagLst xmlns:p="http://schemas.openxmlformats.org/presentationml/2006/main">
  <p:tag name="MH" val="20180125145827"/>
  <p:tag name="MH_LIBRARY" val="CONTENTS"/>
  <p:tag name="MH_TYPE" val="ENTRY"/>
  <p:tag name="ID" val="547143"/>
  <p:tag name="MH_ORDER" val="3"/>
</p:tagLst>
</file>

<file path=ppt/tags/tag12.xml><?xml version="1.0" encoding="utf-8"?>
<p:tagLst xmlns:p="http://schemas.openxmlformats.org/presentationml/2006/main">
  <p:tag name="MH" val="20180125145827"/>
  <p:tag name="MH_LIBRARY" val="CONTENTS"/>
  <p:tag name="MH_TYPE" val="NUMBER"/>
  <p:tag name="ID" val="547143"/>
  <p:tag name="MH_ORDER" val="3"/>
</p:tagLst>
</file>

<file path=ppt/tags/tag13.xml><?xml version="1.0" encoding="utf-8"?>
<p:tagLst xmlns:p="http://schemas.openxmlformats.org/presentationml/2006/main">
  <p:tag name="MH" val="20180125145827"/>
  <p:tag name="MH_LIBRARY" val="CONTENTS"/>
  <p:tag name="MH_TYPE" val="ENTRY"/>
  <p:tag name="ID" val="547143"/>
  <p:tag name="MH_ORDER" val="3"/>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MH" val="20180125145827"/>
  <p:tag name="MH_LIBRARY" val="CONTENTS"/>
  <p:tag name="MH_TYPE" val="OTHERS"/>
  <p:tag name="ID" val="547143"/>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MH" val="20180125145827"/>
  <p:tag name="MH_LIBRARY" val="CONTENTS"/>
  <p:tag name="MH_TYPE" val="OTHERS"/>
  <p:tag name="ID" val="547143"/>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MH" val="20180125145827"/>
  <p:tag name="MH_LIBRARY" val="CONTENTS"/>
  <p:tag name="MH_TYPE" val="NUMBER"/>
  <p:tag name="ID" val="547143"/>
  <p:tag name="MH_ORDER" val="2"/>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MH" val="20180125145827"/>
  <p:tag name="MH_LIBRARY" val="CONTENTS"/>
  <p:tag name="MH_TYPE" val="ENTRY"/>
  <p:tag name="ID" val="547143"/>
  <p:tag name="MH_ORDER" val="2"/>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MH" val="20180125145827"/>
  <p:tag name="MH_LIBRARY" val="CONTENTS"/>
  <p:tag name="MH_TYPE" val="NUMBER"/>
  <p:tag name="ID" val="547143"/>
  <p:tag name="MH_ORDER" val="3"/>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MH" val="20180125145827"/>
  <p:tag name="MH_LIBRARY" val="CONTENTS"/>
  <p:tag name="MH_TYPE" val="ENTRY"/>
  <p:tag name="ID" val="547143"/>
  <p:tag name="MH_ORDER" val="3"/>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MH" val="20180125145827"/>
  <p:tag name="MH_LIBRARY" val="CONTENTS"/>
  <p:tag name="MH_TYPE" val="NUMBER"/>
  <p:tag name="ID" val="547143"/>
  <p:tag name="MH_ORDER" val="3"/>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PA" val="v5.2.11"/>
</p:tagLst>
</file>

<file path=ppt/tags/tag89.xml><?xml version="1.0" encoding="utf-8"?>
<p:tagLst xmlns:p="http://schemas.openxmlformats.org/presentationml/2006/main">
  <p:tag name="PA" val="v5.2.11"/>
</p:tagLst>
</file>

<file path=ppt/tags/tag9.xml><?xml version="1.0" encoding="utf-8"?>
<p:tagLst xmlns:p="http://schemas.openxmlformats.org/presentationml/2006/main">
  <p:tag name="MH" val="20180125145827"/>
  <p:tag name="MH_LIBRARY" val="CONTENTS"/>
  <p:tag name="MH_TYPE" val="ENTRY"/>
  <p:tag name="ID" val="547143"/>
  <p:tag name="MH_ORDER" val="3"/>
</p:tagLst>
</file>

<file path=ppt/tags/tag90.xml><?xml version="1.0" encoding="utf-8"?>
<p:tagLst xmlns:p="http://schemas.openxmlformats.org/presentationml/2006/main">
  <p:tag name="PA" val="v5.2.11"/>
</p:tagLst>
</file>

<file path=ppt/tags/tag91.xml><?xml version="1.0" encoding="utf-8"?>
<p:tagLst xmlns:p="http://schemas.openxmlformats.org/presentationml/2006/main">
  <p:tag name="PA" val="v5.2.11"/>
</p:tagLst>
</file>

<file path=ppt/tags/tag92.xml><?xml version="1.0" encoding="utf-8"?>
<p:tagLst xmlns:p="http://schemas.openxmlformats.org/presentationml/2006/main">
  <p:tag name="PA" val="v5.2.11"/>
</p:tagLst>
</file>

<file path=ppt/tags/tag93.xml><?xml version="1.0" encoding="utf-8"?>
<p:tagLst xmlns:p="http://schemas.openxmlformats.org/presentationml/2006/main">
  <p:tag name="ISLIDE.ADDREMOVEWATERMARK" val="hZqCBhlYCn"/>
</p:tagLst>
</file>

<file path=ppt/tags/tag94.xml><?xml version="1.0" encoding="utf-8"?>
<p:tagLst xmlns:p="http://schemas.openxmlformats.org/presentationml/2006/main">
  <p:tag name="KSO_WPP_MARK_KEY" val="4fe4f60e-ed47-4936-b7a0-5449a53efabe"/>
  <p:tag name="COMMONDATA" val="eyJoZGlkIjoiY2U3NzRhNTk2NDM2YmQ2NGE1OGFlN2NhNGY4NDM0ND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5232</Words>
  <Application>WPS 演示</Application>
  <PresentationFormat>全屏显示(4:3)</PresentationFormat>
  <Paragraphs>323</Paragraphs>
  <Slides>17</Slides>
  <Notes>10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17</vt:i4>
      </vt:variant>
    </vt:vector>
  </HeadingPairs>
  <TitlesOfParts>
    <vt:vector size="39" baseType="lpstr">
      <vt:lpstr>Arial</vt:lpstr>
      <vt:lpstr>宋体</vt:lpstr>
      <vt:lpstr>Wingdings</vt:lpstr>
      <vt:lpstr>Calibri</vt:lpstr>
      <vt:lpstr>微软雅黑</vt:lpstr>
      <vt:lpstr>Times New Roman</vt:lpstr>
      <vt:lpstr>黑体</vt:lpstr>
      <vt:lpstr>幼圆</vt:lpstr>
      <vt:lpstr>方正姚体</vt:lpstr>
      <vt:lpstr>Verdana</vt:lpstr>
      <vt:lpstr>Calibri</vt:lpstr>
      <vt:lpstr>Trebuchet MS</vt:lpstr>
      <vt:lpstr>Consolas</vt:lpstr>
      <vt:lpstr>等线</vt:lpstr>
      <vt:lpstr>Times New Roman</vt:lpstr>
      <vt:lpstr>楷体</vt:lpstr>
      <vt:lpstr>Roboto</vt:lpstr>
      <vt:lpstr>微软雅黑 Light</vt:lpstr>
      <vt:lpstr>华文行楷</vt:lpstr>
      <vt:lpstr>Wingdings</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数字化智能化制造技术与应用 协同创新中心</dc:title>
  <dc:creator>zhxh</dc:creator>
  <cp:lastModifiedBy>22439</cp:lastModifiedBy>
  <cp:revision>1674</cp:revision>
  <dcterms:created xsi:type="dcterms:W3CDTF">2014-05-27T15:11:00Z</dcterms:created>
  <dcterms:modified xsi:type="dcterms:W3CDTF">2023-12-20T12:21:49Z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2052-11.8.2.11978</vt:lpwstr>
  </property>
  <property fmtid="{D5CDD505-2E9C-101B-9397-08002B2CF9AE}" pid="3" name="ICV">
    <vt:lpwstr>8DB8784B12E14A2B82A01FCAFF4546EA</vt:lpwstr>
  </property>
</Properties>
</file>