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31"/>
  </p:notesMasterIdLst>
  <p:sldIdLst>
    <p:sldId id="256" r:id="rId2"/>
    <p:sldId id="284" r:id="rId3"/>
    <p:sldId id="257" r:id="rId4"/>
    <p:sldId id="279" r:id="rId5"/>
    <p:sldId id="259" r:id="rId6"/>
    <p:sldId id="261" r:id="rId7"/>
    <p:sldId id="262" r:id="rId8"/>
    <p:sldId id="301" r:id="rId9"/>
    <p:sldId id="302" r:id="rId10"/>
    <p:sldId id="303" r:id="rId11"/>
    <p:sldId id="292" r:id="rId12"/>
    <p:sldId id="270" r:id="rId13"/>
    <p:sldId id="293" r:id="rId14"/>
    <p:sldId id="271" r:id="rId15"/>
    <p:sldId id="304" r:id="rId16"/>
    <p:sldId id="306" r:id="rId17"/>
    <p:sldId id="307" r:id="rId18"/>
    <p:sldId id="308" r:id="rId19"/>
    <p:sldId id="310" r:id="rId20"/>
    <p:sldId id="296" r:id="rId21"/>
    <p:sldId id="299" r:id="rId22"/>
    <p:sldId id="300" r:id="rId23"/>
    <p:sldId id="309" r:id="rId24"/>
    <p:sldId id="274" r:id="rId25"/>
    <p:sldId id="276" r:id="rId26"/>
    <p:sldId id="277" r:id="rId27"/>
    <p:sldId id="280" r:id="rId28"/>
    <p:sldId id="281" r:id="rId29"/>
    <p:sldId id="282" r:id="rId30"/>
  </p:sldIdLst>
  <p:sldSz cx="10160000" cy="5715000"/>
  <p:notesSz cx="10160000" cy="571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14" autoAdjust="0"/>
  </p:normalViewPr>
  <p:slideViewPr>
    <p:cSldViewPr>
      <p:cViewPr varScale="1">
        <p:scale>
          <a:sx n="57" d="100"/>
          <a:sy n="57" d="100"/>
        </p:scale>
        <p:origin x="62" y="2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519D2-7A86-4B73-877A-ACF69D45DBB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FD9-F085-4225-AE3C-C3F3158C9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8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4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当然，在此之前也有比较成熟的</a:t>
            </a:r>
            <a:r>
              <a:rPr lang="en-US" altLang="zh-CN" dirty="0"/>
              <a:t>remote fork</a:t>
            </a:r>
            <a:r>
              <a:rPr lang="zh-CN" altLang="en-US" dirty="0"/>
              <a:t>方案，首先创建检查点，暂停容器并把当前状态保存在文件中；然后需要创建子容器的一方获取检查点文件并开始恢复。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8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这种解决方案在工作集较小时表现很好，但随着工作集的增大，开销也会迅速增加，甚至远远超出冷启动的耗时，这是因为创建检查点、传输文件的消耗都很大。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74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fork</a:t>
            </a:r>
            <a:r>
              <a:rPr lang="zh-CN" altLang="en-US" dirty="0"/>
              <a:t>的最终目标是在不同主机间复制内存状态，那可以直接远程访问内存的</a:t>
            </a:r>
            <a:r>
              <a:rPr lang="en-US" altLang="zh-CN" dirty="0"/>
              <a:t>RDMA</a:t>
            </a:r>
            <a:r>
              <a:rPr lang="zh-CN" altLang="en-US" dirty="0"/>
              <a:t>技术就能提供有效的助力。</a:t>
            </a:r>
            <a:r>
              <a:rPr lang="en-US" altLang="zh-CN" dirty="0"/>
              <a:t>RDMA</a:t>
            </a:r>
            <a:r>
              <a:rPr lang="zh-CN" altLang="en-US" dirty="0"/>
              <a:t>避免了</a:t>
            </a:r>
            <a:r>
              <a:rPr lang="en-US" altLang="zh-CN" dirty="0"/>
              <a:t>TCP/IP</a:t>
            </a:r>
            <a:r>
              <a:rPr lang="zh-CN" altLang="en-US" dirty="0"/>
              <a:t>协议栈的开销，也不需要</a:t>
            </a:r>
            <a:r>
              <a:rPr lang="en-US" altLang="zh-CN" dirty="0"/>
              <a:t>CPU</a:t>
            </a:r>
            <a:r>
              <a:rPr lang="zh-CN" altLang="en-US" dirty="0"/>
              <a:t>将数据复制到内核缓冲区，把读写内存的工作交给</a:t>
            </a:r>
            <a:r>
              <a:rPr lang="en-US" altLang="zh-CN" dirty="0"/>
              <a:t>NIC</a:t>
            </a:r>
            <a:r>
              <a:rPr lang="zh-CN" altLang="en-US" dirty="0"/>
              <a:t>，极高的带宽和很低的延迟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07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本文的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MITOSIS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就利用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RDMA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实现了远程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fork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Fork orchestrator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实现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remote fork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系统调用，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network daemon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管理用于内核间通信的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RDMA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连接池，还对虚拟内存管理子系统做了拓展，可以处理远程的内存读取问题，最后是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fallback daemon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，对于无法使用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RDMA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的一些特殊情况，使用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RPC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来进行处理。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MITOSIS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把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fork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分为准备和恢复两个步骤，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fork_prepare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fork_resume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parent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首先进行准备过程，把元数据复制到一个特定的数据结构中，包括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cgroup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，命名空间、页表等。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接下来就可以通过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RPC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执行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fork_resume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( )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，获取父容器上一步创建的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container descriptor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所在位置，然后通过单边的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RDMA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获取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descriptor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，也就是得到了父容器的页表，完成整个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fork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过程。之后子容器中的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serverless 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函数就可以开始运行，运行过程中通过触发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page-fault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来将远程的内存页读取到本地。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到这儿可以对这个项目名字的用意稍加推测，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MITOSIS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原意是细胞的有丝分裂，有丝分裂时中心体通过纺锤丝和染色体相连，之后中心体移到细胞两端，精准地把染色单体拉到两侧，这篇文章中页表就扮演了类似中心体的角色。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0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RDMA</a:t>
            </a:r>
            <a:r>
              <a:rPr lang="zh-CN" altLang="en-US" dirty="0"/>
              <a:t>最常用的服务类型有两种，一个是可靠、有连接的</a:t>
            </a:r>
            <a:r>
              <a:rPr lang="en-US" altLang="zh-CN" dirty="0"/>
              <a:t>RC, </a:t>
            </a:r>
            <a:r>
              <a:rPr lang="zh-CN" altLang="en-US" dirty="0"/>
              <a:t>特性基本可以类比</a:t>
            </a:r>
            <a:r>
              <a:rPr lang="en-US" altLang="zh-CN" dirty="0"/>
              <a:t>TCP</a:t>
            </a:r>
            <a:r>
              <a:rPr lang="zh-CN" altLang="en-US" dirty="0"/>
              <a:t>。</a:t>
            </a:r>
            <a:r>
              <a:rPr lang="en-US" altLang="zh-CN" dirty="0"/>
              <a:t>RC</a:t>
            </a:r>
            <a:r>
              <a:rPr lang="zh-CN" altLang="en-US" dirty="0"/>
              <a:t>支持单边的</a:t>
            </a:r>
            <a:r>
              <a:rPr lang="en-US" altLang="zh-CN" dirty="0"/>
              <a:t>RDMA</a:t>
            </a:r>
            <a:r>
              <a:rPr lang="zh-CN" altLang="en-US" dirty="0"/>
              <a:t>读写操作，这里的</a:t>
            </a:r>
            <a:r>
              <a:rPr lang="en-US" altLang="zh-CN" dirty="0"/>
              <a:t>QP</a:t>
            </a:r>
            <a:r>
              <a:rPr lang="zh-CN" altLang="en-US" dirty="0"/>
              <a:t>是</a:t>
            </a:r>
            <a:r>
              <a:rPr lang="en-US" altLang="zh-CN" dirty="0"/>
              <a:t>queue pair</a:t>
            </a:r>
            <a:r>
              <a:rPr lang="zh-CN" altLang="en-US" dirty="0"/>
              <a:t>，由一对队列组成，分别负责发送和接收，是</a:t>
            </a:r>
            <a:r>
              <a:rPr lang="en-US" altLang="zh-CN" dirty="0"/>
              <a:t>RDMA</a:t>
            </a:r>
            <a:r>
              <a:rPr lang="zh-CN" altLang="en-US" dirty="0"/>
              <a:t>通信的基本单位。但可扩展性比较差，要能够在任意两个节点间进行</a:t>
            </a:r>
            <a:r>
              <a:rPr lang="en-US" altLang="zh-CN" dirty="0"/>
              <a:t>RDMA</a:t>
            </a:r>
            <a:r>
              <a:rPr lang="zh-CN" altLang="en-US" dirty="0"/>
              <a:t>，就必须为每一对结点设置一个</a:t>
            </a:r>
            <a:r>
              <a:rPr lang="en-US" altLang="zh-CN" dirty="0"/>
              <a:t>QP</a:t>
            </a:r>
            <a:r>
              <a:rPr lang="zh-CN" altLang="en-US" dirty="0"/>
              <a:t>，开销很大。</a:t>
            </a:r>
            <a:br>
              <a:rPr lang="zh-CN" altLang="en-US" dirty="0"/>
            </a:br>
            <a:r>
              <a:rPr lang="zh-CN" altLang="en-US" dirty="0"/>
              <a:t>与之相对的是不可靠、无连接的服务，只支持需要双边参与的</a:t>
            </a:r>
            <a:r>
              <a:rPr lang="en-US" altLang="zh-CN" dirty="0"/>
              <a:t>send</a:t>
            </a:r>
            <a:r>
              <a:rPr lang="zh-CN" altLang="en-US" dirty="0"/>
              <a:t>和</a:t>
            </a:r>
            <a:r>
              <a:rPr lang="en-US" altLang="zh-CN" dirty="0"/>
              <a:t>receive</a:t>
            </a:r>
            <a:r>
              <a:rPr lang="zh-CN" altLang="en-US" dirty="0"/>
              <a:t>操作，也就是说它并不支持狭义的</a:t>
            </a:r>
            <a:r>
              <a:rPr lang="en-US" altLang="zh-CN" dirty="0"/>
              <a:t>RDMA</a:t>
            </a:r>
            <a:r>
              <a:rPr lang="zh-CN" altLang="en-US" dirty="0"/>
              <a:t>，但它的可扩展性比较好。</a:t>
            </a:r>
            <a:br>
              <a:rPr lang="zh-CN" altLang="en-US" dirty="0"/>
            </a:br>
            <a:r>
              <a:rPr lang="zh-CN" altLang="en-US" dirty="0"/>
              <a:t>这两种方式都不太适合</a:t>
            </a:r>
            <a:r>
              <a:rPr lang="en-US" altLang="zh-CN" dirty="0"/>
              <a:t>remote fork</a:t>
            </a:r>
            <a:r>
              <a:rPr lang="zh-CN" altLang="en-US" dirty="0"/>
              <a:t>，所以最后</a:t>
            </a:r>
            <a:r>
              <a:rPr lang="en-US" altLang="zh-CN" dirty="0"/>
              <a:t>MITOSIS</a:t>
            </a:r>
            <a:r>
              <a:rPr lang="zh-CN" altLang="en-US" dirty="0"/>
              <a:t>采用了一种使用率比较低的服务类型，</a:t>
            </a:r>
            <a:r>
              <a:rPr lang="en-US" altLang="zh-CN" dirty="0"/>
              <a:t>dynamic connected transport</a:t>
            </a:r>
            <a:r>
              <a:rPr lang="zh-CN" altLang="en-US" dirty="0"/>
              <a:t>，动态连接不同的</a:t>
            </a:r>
            <a:r>
              <a:rPr lang="en-US" altLang="zh-CN" dirty="0"/>
              <a:t>QP</a:t>
            </a:r>
            <a:r>
              <a:rPr lang="zh-CN" altLang="en-US" dirty="0"/>
              <a:t>，可以达到多播的效果，便于使用一个</a:t>
            </a:r>
            <a:r>
              <a:rPr lang="en-US" altLang="zh-CN" dirty="0"/>
              <a:t>parent</a:t>
            </a:r>
            <a:r>
              <a:rPr lang="zh-CN" altLang="en-US" dirty="0"/>
              <a:t>启动多个子容器。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最终完成的虚拟内存管理机制如图，首先要修改页表条目的结构，使用一个未定义的</a:t>
            </a:r>
            <a:r>
              <a:rPr lang="en-US" altLang="zh-CN" dirty="0"/>
              <a:t>bit</a:t>
            </a:r>
            <a:r>
              <a:rPr lang="zh-CN" altLang="en-US" dirty="0"/>
              <a:t>表示这一页是否被映射到远程内存上。缺页处理机构也需要做出相应修改，对于映射到远程内存的页，使用</a:t>
            </a:r>
            <a:r>
              <a:rPr lang="en-US" altLang="zh-CN" dirty="0"/>
              <a:t>RDMA</a:t>
            </a:r>
            <a:r>
              <a:rPr lang="zh-CN" altLang="en-US" dirty="0"/>
              <a:t>读取。不在内存中的页就</a:t>
            </a:r>
            <a:r>
              <a:rPr lang="en-US" altLang="zh-CN" dirty="0"/>
              <a:t>RPC</a:t>
            </a:r>
            <a:r>
              <a:rPr lang="zh-CN" altLang="en-US" dirty="0"/>
              <a:t>读取对应的文件。</a:t>
            </a:r>
            <a:br>
              <a:rPr lang="zh-CN" altLang="en-US" dirty="0"/>
            </a:br>
            <a:r>
              <a:rPr lang="zh-CN" altLang="en-US" dirty="0"/>
              <a:t>一个正常的</a:t>
            </a:r>
            <a:r>
              <a:rPr lang="en-US" altLang="zh-CN" dirty="0"/>
              <a:t>RDMA</a:t>
            </a:r>
            <a:r>
              <a:rPr lang="zh-CN" altLang="en-US" dirty="0"/>
              <a:t>读取过程需要建立连接，两边持有正确的</a:t>
            </a:r>
            <a:r>
              <a:rPr lang="en-US" altLang="zh-CN" dirty="0"/>
              <a:t>key</a:t>
            </a:r>
            <a:r>
              <a:rPr lang="zh-CN" altLang="en-US" dirty="0"/>
              <a:t>。连接由</a:t>
            </a:r>
            <a:r>
              <a:rPr lang="en-US" altLang="zh-CN" dirty="0"/>
              <a:t>RDMA</a:t>
            </a:r>
            <a:r>
              <a:rPr lang="zh-CN" altLang="en-US" dirty="0"/>
              <a:t>地址唯一标识，生成的</a:t>
            </a:r>
            <a:r>
              <a:rPr lang="en-US" altLang="zh-CN" dirty="0"/>
              <a:t>key</a:t>
            </a:r>
            <a:r>
              <a:rPr lang="zh-CN" altLang="en-US" dirty="0"/>
              <a:t>也与可以读的内存区域无关，所以可以采用池化技术，预先初始化一批</a:t>
            </a:r>
            <a:r>
              <a:rPr lang="en-US" altLang="zh-CN" dirty="0"/>
              <a:t>DC target</a:t>
            </a:r>
            <a:r>
              <a:rPr lang="zh-CN" altLang="en-US" dirty="0"/>
              <a:t>，进行</a:t>
            </a:r>
            <a:r>
              <a:rPr lang="en-US" altLang="zh-CN" dirty="0"/>
              <a:t>fork</a:t>
            </a:r>
            <a:r>
              <a:rPr lang="zh-CN" altLang="en-US" dirty="0"/>
              <a:t>准备时，为有需要的虚拟内存区域分配一个</a:t>
            </a:r>
            <a:r>
              <a:rPr lang="en-US" altLang="zh-CN" dirty="0"/>
              <a:t>dc target</a:t>
            </a:r>
            <a:r>
              <a:rPr lang="zh-CN" altLang="en-US" dirty="0"/>
              <a:t>，然后把对应的</a:t>
            </a:r>
            <a:r>
              <a:rPr lang="en-US" altLang="zh-CN" dirty="0"/>
              <a:t>key</a:t>
            </a:r>
            <a:r>
              <a:rPr lang="zh-CN" altLang="en-US" dirty="0"/>
              <a:t>通过描述符和页表一起发给</a:t>
            </a:r>
            <a:r>
              <a:rPr lang="en-US" altLang="zh-CN" dirty="0"/>
              <a:t>child</a:t>
            </a:r>
            <a:r>
              <a:rPr lang="zh-CN" altLang="en-US" dirty="0"/>
              <a:t>，</a:t>
            </a:r>
            <a:r>
              <a:rPr lang="en-US" altLang="zh-CN" dirty="0"/>
              <a:t>child</a:t>
            </a:r>
            <a:r>
              <a:rPr lang="zh-CN" altLang="en-US" dirty="0"/>
              <a:t>就可以通过</a:t>
            </a:r>
            <a:r>
              <a:rPr lang="en-US" altLang="zh-CN" dirty="0"/>
              <a:t>RDMA</a:t>
            </a:r>
            <a:r>
              <a:rPr lang="zh-CN" altLang="en-US" dirty="0"/>
              <a:t>来读取</a:t>
            </a:r>
            <a:r>
              <a:rPr lang="en-US" altLang="zh-CN" dirty="0"/>
              <a:t>parent</a:t>
            </a:r>
            <a:r>
              <a:rPr lang="zh-CN" altLang="en-US" dirty="0"/>
              <a:t>的内存。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21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但即时是通过</a:t>
            </a:r>
            <a:r>
              <a:rPr lang="en-US" altLang="zh-CN" dirty="0"/>
              <a:t>RDMA</a:t>
            </a:r>
            <a:r>
              <a:rPr lang="zh-CN" altLang="en-US" dirty="0"/>
              <a:t>读取远程页，速度也还是与读取本地内存有数量级的差距，所以还需要进一步优化，这里就轮到老朋友预取和缓存出场了。预取就是在触发缺页时取出临近的页，经过测试，只需要预取一页就可以达到比较好的效果，预取得太多会增加内存消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53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缓存则是把已经结束的子容器读取的页表和页保存一小段时间，应对可能的负载高峰。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77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2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Serverless computing——</a:t>
            </a:r>
            <a:r>
              <a:rPr lang="zh-CN" altLang="en-US" dirty="0"/>
              <a:t>无服务器计算，它的核心概念之一是</a:t>
            </a:r>
            <a:r>
              <a:rPr lang="en-US" altLang="zh-CN" dirty="0"/>
              <a:t>Function as a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，函数即服务，开发者只需要上传写好的函数，指定在什么情况下调用函数即可，服务器会在满足条件时自动调用函数并分配资源，开发者几乎不需要关心服务器资源分配等方面的问题。从这个角度看，我觉得改名叫“无感知服务器”可能更好些。</a:t>
            </a:r>
            <a:endParaRPr lang="en-US" altLang="zh-CN" dirty="0"/>
          </a:p>
          <a:p>
            <a:r>
              <a:rPr lang="zh-CN" altLang="en-US" dirty="0"/>
              <a:t>几乎每一篇介绍</a:t>
            </a:r>
            <a:r>
              <a:rPr lang="en-US" altLang="zh-CN" dirty="0"/>
              <a:t>serverless</a:t>
            </a:r>
            <a:r>
              <a:rPr lang="zh-CN" altLang="en-US" dirty="0"/>
              <a:t>的文章都会提到，它的突出特点是</a:t>
            </a:r>
            <a:r>
              <a:rPr lang="en-US" altLang="zh-CN" dirty="0"/>
              <a:t>auto-scale</a:t>
            </a:r>
            <a:r>
              <a:rPr lang="zh-CN" altLang="en-US" dirty="0"/>
              <a:t>（弹性伸缩）和</a:t>
            </a:r>
            <a:r>
              <a:rPr lang="en-US" altLang="zh-CN" dirty="0"/>
              <a:t>pay as you go</a:t>
            </a:r>
            <a:r>
              <a:rPr lang="zh-CN" altLang="en-US" dirty="0"/>
              <a:t>（按量计费），服务器会动态地调整分配给函数的资源，依据函数调用次数、使用时长等来收费，比如在长期没有请求到达的时候几乎不会产生费用，服务器也不会浪费资源。但随之而来的是冷启动问题。上面两张图中，调用函数的次数在一分钟内增长上万倍，平台需要尽快为函数分配资源，这个过程会涉及多台机器，在完全没有预先配置的情况下，它们要从零开始建立函数的运行环境，也就是冷启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图中横轴为测试中使用的函数，从左到右工作集大小依次增大，分别是</a:t>
            </a:r>
            <a:endParaRPr lang="en-US" altLang="zh-CN" dirty="0"/>
          </a:p>
          <a:p>
            <a:r>
              <a:rPr lang="en-US" altLang="zh-CN" dirty="0"/>
              <a:t>H:  </a:t>
            </a:r>
            <a:r>
              <a:rPr lang="zh-CN" altLang="en-US" dirty="0"/>
              <a:t>简单的</a:t>
            </a:r>
            <a:r>
              <a:rPr lang="en-US" altLang="zh-CN" dirty="0"/>
              <a:t>hello world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：文件压缩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请求：序列化、反序列化</a:t>
            </a:r>
            <a:r>
              <a:rPr lang="en-US" altLang="zh-CN" dirty="0" err="1"/>
              <a:t>json</a:t>
            </a:r>
            <a:r>
              <a:rPr lang="zh-CN" altLang="en-US" dirty="0"/>
              <a:t>文件，加密信息，生成</a:t>
            </a:r>
            <a:r>
              <a:rPr lang="en-US" altLang="zh-CN" dirty="0"/>
              <a:t>HTML</a:t>
            </a:r>
            <a:r>
              <a:rPr lang="zh-CN" altLang="en-US" dirty="0"/>
              <a:t>网页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：图像处理</a:t>
            </a:r>
            <a:endParaRPr lang="en-US" altLang="zh-CN" dirty="0"/>
          </a:p>
          <a:p>
            <a:r>
              <a:rPr lang="en-US" altLang="zh-CN" dirty="0"/>
              <a:t>PR</a:t>
            </a:r>
            <a:r>
              <a:rPr lang="zh-CN" altLang="en-US" dirty="0"/>
              <a:t>：</a:t>
            </a:r>
            <a:r>
              <a:rPr lang="en-US" altLang="zh-CN" dirty="0" err="1"/>
              <a:t>pagerank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：用</a:t>
            </a:r>
            <a:r>
              <a:rPr lang="en-US" altLang="zh-CN" dirty="0" err="1"/>
              <a:t>ResNet</a:t>
            </a:r>
            <a:r>
              <a:rPr lang="zh-CN" altLang="en-US" dirty="0"/>
              <a:t>进行图像识别用颜色不同方案的测试结果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图中显示了不同阶段的耗时，准备阶段的结果不言而喻，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 err="1"/>
              <a:t>faaSNet</a:t>
            </a:r>
            <a:r>
              <a:rPr lang="zh-CN" altLang="en-US" dirty="0"/>
              <a:t>不需要这一阶段，</a:t>
            </a:r>
            <a:r>
              <a:rPr lang="en-US" altLang="zh-CN" dirty="0"/>
              <a:t>MITOSIS</a:t>
            </a:r>
            <a:r>
              <a:rPr lang="zh-CN" altLang="en-US" dirty="0"/>
              <a:t>只需要保存页表等关键信息，相对</a:t>
            </a:r>
            <a:r>
              <a:rPr lang="en-US" altLang="zh-CN" dirty="0" err="1"/>
              <a:t>criu</a:t>
            </a:r>
            <a:r>
              <a:rPr lang="zh-CN" altLang="en-US" dirty="0"/>
              <a:t>有明显优势。</a:t>
            </a:r>
            <a:endParaRPr lang="en-US" altLang="zh-CN" dirty="0"/>
          </a:p>
          <a:p>
            <a:r>
              <a:rPr lang="zh-CN" altLang="en-US" dirty="0"/>
              <a:t>启动阶段，也就是从收到函数请求到函数第一行开始执行的时间，</a:t>
            </a:r>
            <a:r>
              <a:rPr lang="en-US" altLang="zh-CN" dirty="0"/>
              <a:t>cache</a:t>
            </a:r>
            <a:r>
              <a:rPr lang="zh-CN" altLang="en-US" dirty="0"/>
              <a:t>方案只需要简单的</a:t>
            </a:r>
            <a:r>
              <a:rPr lang="en-US" altLang="zh-CN" dirty="0" err="1"/>
              <a:t>unpause</a:t>
            </a:r>
            <a:r>
              <a:rPr lang="zh-CN" altLang="en-US" dirty="0"/>
              <a:t>操作，</a:t>
            </a:r>
            <a:r>
              <a:rPr lang="en-US" altLang="zh-CN" dirty="0"/>
              <a:t>CRIU</a:t>
            </a:r>
            <a:r>
              <a:rPr lang="zh-CN" altLang="en-US" dirty="0"/>
              <a:t>的主要时间开销在于对检查点文件的处理，对工作集的大小很敏感，</a:t>
            </a:r>
            <a:r>
              <a:rPr lang="en-US" altLang="zh-CN" dirty="0" err="1"/>
              <a:t>FaaSNet</a:t>
            </a:r>
            <a:r>
              <a:rPr lang="zh-CN" altLang="en-US" dirty="0"/>
              <a:t>在这一阶段进行冷启动，在运行时初始化上耗时很长，主要受到函数性质的影响。相比之下</a:t>
            </a:r>
            <a:r>
              <a:rPr lang="en-US" altLang="zh-CN" dirty="0"/>
              <a:t>MITOSIS</a:t>
            </a:r>
            <a:r>
              <a:rPr lang="zh-CN" altLang="en-US" dirty="0"/>
              <a:t>表现很稳定，启动时间是</a:t>
            </a:r>
            <a:r>
              <a:rPr lang="en-US" altLang="zh-CN" dirty="0"/>
              <a:t>cache</a:t>
            </a:r>
            <a:r>
              <a:rPr lang="zh-CN" altLang="en-US" dirty="0"/>
              <a:t>方案的几倍到十几倍。</a:t>
            </a:r>
            <a:endParaRPr lang="en-US" altLang="zh-CN" dirty="0"/>
          </a:p>
          <a:p>
            <a:r>
              <a:rPr lang="zh-CN" altLang="en-US" dirty="0"/>
              <a:t>执行阶段，</a:t>
            </a:r>
            <a:r>
              <a:rPr lang="en-US" altLang="zh-CN" dirty="0"/>
              <a:t>MITOSIS</a:t>
            </a:r>
            <a:r>
              <a:rPr lang="zh-CN" altLang="en-US" dirty="0"/>
              <a:t>的劣势在于通过触发</a:t>
            </a:r>
            <a:r>
              <a:rPr lang="en-US" altLang="zh-CN" dirty="0"/>
              <a:t>page-fault</a:t>
            </a:r>
            <a:r>
              <a:rPr lang="zh-CN" altLang="en-US" dirty="0"/>
              <a:t>读取</a:t>
            </a:r>
            <a:r>
              <a:rPr lang="en-US" altLang="zh-CN" dirty="0"/>
              <a:t>parent</a:t>
            </a:r>
            <a:r>
              <a:rPr lang="zh-CN" altLang="en-US" dirty="0"/>
              <a:t>内存页面，在前几个函数的测试中没有被拉开太大的差距，但对于最后一个图像识别任务，耗时达到了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CRIU-local</a:t>
            </a:r>
            <a:r>
              <a:rPr lang="zh-CN" altLang="en-US" dirty="0"/>
              <a:t>的</a:t>
            </a:r>
            <a:r>
              <a:rPr lang="en-US" altLang="zh-CN" dirty="0"/>
              <a:t>2.24</a:t>
            </a:r>
            <a:r>
              <a:rPr lang="zh-CN" altLang="en-US" dirty="0"/>
              <a:t>倍和</a:t>
            </a:r>
            <a:r>
              <a:rPr lang="en-US" altLang="zh-CN" dirty="0"/>
              <a:t>1.46</a:t>
            </a:r>
            <a:r>
              <a:rPr lang="zh-CN" altLang="en-US" dirty="0"/>
              <a:t>倍，但</a:t>
            </a:r>
            <a:r>
              <a:rPr lang="en-US" altLang="zh-CN" dirty="0"/>
              <a:t>MITOSIS</a:t>
            </a:r>
            <a:r>
              <a:rPr lang="zh-CN" altLang="en-US" dirty="0"/>
              <a:t>加入缓存策略后，就可以减少</a:t>
            </a:r>
            <a:r>
              <a:rPr lang="en-US" altLang="zh-CN" dirty="0"/>
              <a:t>page-fault</a:t>
            </a:r>
            <a:r>
              <a:rPr lang="zh-CN" altLang="en-US" dirty="0"/>
              <a:t>次数达到比较好的效果。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9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接下来是内存消耗，斜杠部分是开始运行前的消耗，有颜色的部分是运行时的消耗。不加入</a:t>
            </a:r>
            <a:r>
              <a:rPr lang="en-US" altLang="zh-CN" dirty="0"/>
              <a:t>cache</a:t>
            </a:r>
            <a:r>
              <a:rPr lang="zh-CN" altLang="en-US" dirty="0"/>
              <a:t>策略情况下，</a:t>
            </a:r>
            <a:r>
              <a:rPr lang="en-US" altLang="zh-CN" dirty="0"/>
              <a:t>MITOSIS</a:t>
            </a:r>
            <a:r>
              <a:rPr lang="zh-CN" altLang="en-US" dirty="0"/>
              <a:t>的预配置内存使用很低，因为一个缓存的实例可以用来启动</a:t>
            </a:r>
            <a:r>
              <a:rPr lang="en-US" altLang="zh-CN" dirty="0"/>
              <a:t>16</a:t>
            </a:r>
            <a:r>
              <a:rPr lang="zh-CN" altLang="en-US" dirty="0"/>
              <a:t>台机器上的容器。</a:t>
            </a:r>
            <a:r>
              <a:rPr lang="en-US" altLang="zh-CN" dirty="0"/>
              <a:t>CRIU</a:t>
            </a:r>
            <a:r>
              <a:rPr lang="zh-CN" altLang="en-US" dirty="0"/>
              <a:t>这一阶段消耗更低一些，因为它可以使用本地</a:t>
            </a:r>
            <a:r>
              <a:rPr lang="en-US" altLang="zh-CN" dirty="0"/>
              <a:t>OS</a:t>
            </a:r>
            <a:r>
              <a:rPr lang="zh-CN" altLang="en-US" dirty="0"/>
              <a:t>共享库。出于同样的原因，</a:t>
            </a:r>
            <a:r>
              <a:rPr lang="en-US" altLang="zh-CN" dirty="0"/>
              <a:t>MITOSIS</a:t>
            </a:r>
            <a:r>
              <a:rPr lang="zh-CN" altLang="en-US" dirty="0"/>
              <a:t>运行阶段内存消耗比</a:t>
            </a:r>
            <a:r>
              <a:rPr lang="en-US" altLang="zh-CN" dirty="0"/>
              <a:t>CRIU-remote</a:t>
            </a:r>
            <a:r>
              <a:rPr lang="zh-CN" altLang="en-US" dirty="0"/>
              <a:t>平均高</a:t>
            </a:r>
            <a:r>
              <a:rPr lang="en-US" altLang="zh-CN" dirty="0"/>
              <a:t>8%</a:t>
            </a:r>
            <a:r>
              <a:rPr lang="zh-CN" altLang="en-US" dirty="0"/>
              <a:t>。但综合考虑内存消耗和延迟，这部分代价还是可以接受的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69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既然采用了</a:t>
            </a:r>
            <a:r>
              <a:rPr lang="en-US" altLang="zh-CN" dirty="0"/>
              <a:t>on-demand</a:t>
            </a:r>
            <a:r>
              <a:rPr lang="zh-CN" altLang="en-US" dirty="0"/>
              <a:t>策略，在运行时就可能会付出相应的代价。在子容器要读的页占比比较小时，按需取页策略耗时很低，在预取一页时和非按需取的交叉点是</a:t>
            </a:r>
            <a:r>
              <a:rPr lang="en-US" altLang="zh-CN" dirty="0"/>
              <a:t>60%</a:t>
            </a:r>
            <a:r>
              <a:rPr lang="zh-CN" altLang="en-US" dirty="0"/>
              <a:t>，预取两页交叉点在</a:t>
            </a:r>
            <a:r>
              <a:rPr lang="en-US" altLang="zh-CN" dirty="0"/>
              <a:t>90%</a:t>
            </a:r>
            <a:r>
              <a:rPr lang="zh-CN" altLang="en-US" dirty="0"/>
              <a:t>，测试的大部分函数都落在优势区间内，吞吐量表现也很不错。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22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MITOSIS</a:t>
            </a:r>
            <a:r>
              <a:rPr lang="zh-CN" altLang="en-US" dirty="0"/>
              <a:t>可以为无服务器计算带来两个关键好处：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高效的弹性伸缩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Serverless</a:t>
            </a:r>
            <a:r>
              <a:rPr lang="zh-CN" altLang="en-US" dirty="0"/>
              <a:t>函数间快速的状态传递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6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首先是弹性伸缩。每次调用</a:t>
            </a:r>
            <a:r>
              <a:rPr lang="en-US" altLang="zh-CN" dirty="0"/>
              <a:t>serverless</a:t>
            </a:r>
            <a:r>
              <a:rPr lang="zh-CN" altLang="en-US" dirty="0"/>
              <a:t>函数都会启动一个新的容器，而在函数运行结束后，容器也会被清理掉。</a:t>
            </a:r>
          </a:p>
          <a:p>
            <a:r>
              <a:rPr lang="zh-CN" altLang="en-US" dirty="0"/>
              <a:t>通常情况下，容器会在函数运行结束之后再被缓存一段时间，避免冷启动，应对可能的负载高峰，实验用到的</a:t>
            </a:r>
            <a:r>
              <a:rPr lang="en-US" altLang="zh-CN" dirty="0" err="1"/>
              <a:t>Fn</a:t>
            </a:r>
            <a:r>
              <a:rPr lang="en-US" altLang="zh-CN" dirty="0"/>
              <a:t> project</a:t>
            </a:r>
            <a:r>
              <a:rPr lang="zh-CN" altLang="en-US" dirty="0"/>
              <a:t>就采取这种策略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52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这里作者团队进行了实验，使用来自</a:t>
            </a:r>
            <a:r>
              <a:rPr lang="en-US" altLang="zh-CN" dirty="0"/>
              <a:t>Azure functions</a:t>
            </a:r>
            <a:r>
              <a:rPr lang="zh-CN" altLang="en-US" dirty="0"/>
              <a:t>真实负载，用到的函数是前面的图像处理任务，有比较明显的负载高峰。 图中黑色线代表</a:t>
            </a:r>
            <a:r>
              <a:rPr lang="en-US" altLang="zh-CN" dirty="0" err="1"/>
              <a:t>Fn</a:t>
            </a:r>
            <a:r>
              <a:rPr lang="zh-CN" altLang="en-US" dirty="0"/>
              <a:t>的基础配置，绿色线表示将</a:t>
            </a:r>
            <a:r>
              <a:rPr lang="en-US" altLang="zh-CN" dirty="0"/>
              <a:t>MITOSIS</a:t>
            </a:r>
            <a:r>
              <a:rPr lang="zh-CN" altLang="en-US" dirty="0"/>
              <a:t>集成进入</a:t>
            </a:r>
            <a:r>
              <a:rPr lang="en-US" altLang="zh-CN" dirty="0" err="1"/>
              <a:t>Fn</a:t>
            </a:r>
            <a:r>
              <a:rPr lang="zh-CN" altLang="en-US" dirty="0"/>
              <a:t>后的表现，可以看出，总的内存使用量有明显减少，尾延迟现象也有所减轻。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08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第二个问题是函数间状态传输，</a:t>
            </a:r>
            <a:r>
              <a:rPr lang="en-US" altLang="zh-CN" dirty="0"/>
              <a:t>MITOSIS</a:t>
            </a:r>
            <a:r>
              <a:rPr lang="zh-CN" altLang="en-US" dirty="0"/>
              <a:t>的远程</a:t>
            </a:r>
            <a:r>
              <a:rPr lang="en-US" altLang="zh-CN" dirty="0"/>
              <a:t>fork</a:t>
            </a:r>
            <a:r>
              <a:rPr lang="zh-CN" altLang="en-US" dirty="0"/>
              <a:t>策略，就可以彻底避免这些开销。需要传递的数据在</a:t>
            </a:r>
            <a:r>
              <a:rPr lang="en-US" altLang="zh-CN" dirty="0"/>
              <a:t>parent</a:t>
            </a:r>
            <a:r>
              <a:rPr lang="zh-CN" altLang="en-US" dirty="0"/>
              <a:t>容器的内存空间中，通过远程</a:t>
            </a:r>
            <a:r>
              <a:rPr lang="en-US" altLang="zh-CN" dirty="0"/>
              <a:t>fork</a:t>
            </a:r>
            <a:r>
              <a:rPr lang="zh-CN" altLang="en-US" dirty="0"/>
              <a:t>， 子容器可以顺利地把这些数据继承下来，完全无需进行序列化。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1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这里采用两种工作负载进行测试，第一种是</a:t>
            </a:r>
            <a:r>
              <a:rPr lang="en-US" altLang="zh-CN" kern="0" dirty="0" err="1">
                <a:latin typeface="Arial" panose="020B0604020202020204" pitchFamily="34" charset="0"/>
                <a:cs typeface="Arial" panose="020B0604020202020204" pitchFamily="34" charset="0"/>
              </a:rPr>
              <a:t>ServerlessBench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中的数据传输测试，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MITOSIS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的优势很明显，比</a:t>
            </a:r>
            <a:r>
              <a:rPr lang="en-US" altLang="zh-CN" kern="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快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1.4-5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倍，这里</a:t>
            </a:r>
            <a:r>
              <a:rPr lang="en-US" altLang="zh-CN" kern="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传送比较大的数据，并且跳过了序列化和反序列化阶段，否则差距会更大。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MITOSIS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的表现也好于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CRIU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方案实现的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方案。</a:t>
            </a:r>
            <a:endParaRPr lang="en-US" altLang="zh-CN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第二种是一个金融应用</a:t>
            </a:r>
            <a:r>
              <a:rPr lang="en-US" altLang="zh-CN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FINRA</a:t>
            </a: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，工作流程是由两个函数分别取出不同类的数据，共同交给</a:t>
            </a:r>
            <a:r>
              <a:rPr lang="en-US" altLang="zh-CN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run audit rule</a:t>
            </a: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进行处理。图中横轴表示的是用来处理数据的函数实例数量。这里新增了一个</a:t>
            </a:r>
            <a:r>
              <a:rPr lang="en-US" altLang="zh-CN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single-function</a:t>
            </a: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测试，由一个函数完成上述的工作，不需要函数间的状态传递。得益于函数间的并行，</a:t>
            </a:r>
            <a:r>
              <a:rPr lang="en-US" altLang="zh-CN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MITOSIS</a:t>
            </a: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的效率比</a:t>
            </a:r>
            <a:r>
              <a:rPr lang="en-US" altLang="zh-CN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single-function</a:t>
            </a:r>
            <a:r>
              <a:rPr lang="zh-CN" alt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更高。</a:t>
            </a:r>
            <a:endParaRPr lang="en-US" altLang="zh-CN" sz="1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7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在实际应用中，相对简洁的</a:t>
            </a:r>
            <a:r>
              <a:rPr lang="en-US" altLang="zh-CN" dirty="0"/>
              <a:t>service function</a:t>
            </a:r>
            <a:r>
              <a:rPr lang="zh-CN" altLang="en-US" dirty="0"/>
              <a:t>（服务函数）很常见，相比之下，准备运行环境的开销可能过于巨大。这篇文章关注的是使用容器运行</a:t>
            </a:r>
            <a:r>
              <a:rPr lang="en-US" altLang="zh-CN" dirty="0"/>
              <a:t>serverless</a:t>
            </a:r>
            <a:r>
              <a:rPr lang="zh-CN" altLang="en-US" dirty="0"/>
              <a:t>函数的情况，作者在这里使用了一个比较夸张的例子，这个</a:t>
            </a:r>
            <a:r>
              <a:rPr lang="en-US" altLang="zh-CN" dirty="0"/>
              <a:t>python</a:t>
            </a:r>
            <a:r>
              <a:rPr lang="zh-CN" altLang="en-US" dirty="0"/>
              <a:t>程序本身只需要</a:t>
            </a:r>
            <a:r>
              <a:rPr lang="en-US" altLang="zh-CN" dirty="0"/>
              <a:t>2</a:t>
            </a:r>
            <a:r>
              <a:rPr lang="zh-CN" altLang="en-US" dirty="0"/>
              <a:t>毫秒即可执行完毕，但如果使用</a:t>
            </a:r>
            <a:r>
              <a:rPr lang="en-US" altLang="zh-CN" dirty="0"/>
              <a:t>docker</a:t>
            </a:r>
            <a:r>
              <a:rPr lang="zh-CN" altLang="en-US" dirty="0"/>
              <a:t>来运行，总的执行时间就达到了</a:t>
            </a:r>
            <a:r>
              <a:rPr lang="en-US" altLang="zh-CN" dirty="0"/>
              <a:t>18</a:t>
            </a:r>
            <a:r>
              <a:rPr lang="zh-CN" altLang="en-US" dirty="0"/>
              <a:t>秒，开销足足有</a:t>
            </a:r>
            <a:r>
              <a:rPr lang="en-US" altLang="zh-CN" dirty="0"/>
              <a:t>9000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另外一个例子来自</a:t>
            </a:r>
            <a:r>
              <a:rPr lang="en-US" altLang="zh-CN" dirty="0"/>
              <a:t>18</a:t>
            </a:r>
            <a:r>
              <a:rPr lang="zh-CN" altLang="en-US" dirty="0"/>
              <a:t>年的文章，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8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第二个问题是，无服务器计算本身是无状态的，但</a:t>
            </a:r>
            <a:r>
              <a:rPr lang="en-US" altLang="zh-CN" dirty="0"/>
              <a:t>Serverless</a:t>
            </a:r>
            <a:r>
              <a:rPr lang="zh-CN" altLang="en-US" dirty="0"/>
              <a:t>函数之间可能存在复杂的分工协作关系，这种关系可以用</a:t>
            </a:r>
            <a:r>
              <a:rPr lang="en-US" altLang="zh-CN" dirty="0"/>
              <a:t>DAG</a:t>
            </a:r>
            <a:r>
              <a:rPr lang="zh-CN" altLang="en-US" dirty="0"/>
              <a:t>图来描述。如图的</a:t>
            </a:r>
            <a:r>
              <a:rPr lang="en-US" altLang="zh-CN" dirty="0"/>
              <a:t>serverless</a:t>
            </a:r>
            <a:r>
              <a:rPr lang="zh-CN" altLang="en-US" dirty="0"/>
              <a:t>工作流中，存在一个生产者和若干消费者，生产者要把产生的数据交给消费者处理。</a:t>
            </a:r>
            <a:r>
              <a:rPr lang="en-US" altLang="zh-CN" dirty="0"/>
              <a:t>Coordinator</a:t>
            </a:r>
            <a:r>
              <a:rPr lang="zh-CN" altLang="en-US" dirty="0"/>
              <a:t>会在多个节点上启动不同的函数，如果要传递的数据规模很大，产生的序列化、内存复制开销也会很大。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4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首先来分析一下为什么容器冷启动很慢。启动容器并开始运行应用程序需要经过许多步骤。首先需要下载容器镜像，这一步可以通过优化网络来节约时间。之后是容器化，需要操作系统设置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cgroups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和命名空间，</a:t>
            </a:r>
            <a:r>
              <a:rPr lang="zh-CN" altLang="en-US" dirty="0"/>
              <a:t>通过池化机制保存并回收设置好的</a:t>
            </a:r>
            <a:r>
              <a:rPr lang="en-US" altLang="zh-CN" dirty="0" err="1"/>
              <a:t>cgroup</a:t>
            </a:r>
            <a:r>
              <a:rPr lang="zh-CN" altLang="en-US" dirty="0"/>
              <a:t>和命名空间可以有效减少这一步的开销，</a:t>
            </a:r>
            <a:r>
              <a:rPr lang="en-US" altLang="zh-CN" dirty="0"/>
              <a:t>ATC18</a:t>
            </a:r>
            <a:r>
              <a:rPr lang="zh-CN" altLang="en-US" dirty="0"/>
              <a:t>年的一篇文章就采取了这种策略，前面的图就来自于这里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。第三，初始化编程语言的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runtime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，导入依赖库，也是这篇文章要着重优化的部分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启动容器最终的目标是初始化容器内存。如果能从其他已经初始化完毕的容器“继承”状态，就不再需要拉取镜像和初始化</a:t>
            </a:r>
            <a:r>
              <a:rPr lang="en-US" altLang="zh-CN" dirty="0"/>
              <a:t>runtime</a:t>
            </a:r>
            <a:r>
              <a:rPr lang="zh-CN" altLang="en-US" dirty="0"/>
              <a:t>了，当然前提是继承的速度足够快。这就是优化的基本思想。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8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这种方式自然需要预先准备好已经初始化完毕的执行环境，其数量被称为</a:t>
            </a:r>
            <a:r>
              <a:rPr lang="en-US" altLang="zh-CN" dirty="0"/>
              <a:t>provisioned concurrency</a:t>
            </a:r>
            <a:r>
              <a:rPr lang="zh-CN" altLang="en-US" dirty="0"/>
              <a:t>，预配置并发，当然这是有代价的。以</a:t>
            </a:r>
            <a:r>
              <a:rPr lang="en-US" altLang="zh-CN" dirty="0"/>
              <a:t>AWS Lambda</a:t>
            </a:r>
            <a:r>
              <a:rPr lang="zh-CN" altLang="en-US" dirty="0"/>
              <a:t>为例，预配置并发会产生额外的费用。不论是从用户还是平台的角度来讲，预配置并发的数量都是越少越好。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4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比较自然的想法是缓存，或者称之为热启动。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例如，我们可以首先创建一个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容器，然后使用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pause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将其暂停，但不从内存中清除，也就是转换为缓存实例。当后续有容器启动请求时，我们可以恢复暂停的容器进行执行，从而跳过容器构建过程。</a:t>
            </a:r>
            <a:endParaRPr lang="zh-CN" altLang="en-US" dirty="0"/>
          </a:p>
          <a:p>
            <a:r>
              <a:rPr lang="zh-CN" altLang="en-US" dirty="0"/>
              <a:t>从启动速度上讲，这一方式几乎理论上最优的，也是</a:t>
            </a:r>
            <a:r>
              <a:rPr lang="en-US" altLang="zh-CN" dirty="0"/>
              <a:t>AWS Lambda</a:t>
            </a:r>
            <a:r>
              <a:rPr lang="zh-CN" altLang="en-US" dirty="0"/>
              <a:t>采用的方式。但如果想要最小化总启动时间，暂停的容器数量要和启动的数量相当，资源消耗量非常大。退一步讲，在这种策略下要获得理想性能，必须预先明确设置缓存的数量，但大部分的工作负载都是无法预测的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另一种方式是采用经典的</a:t>
            </a:r>
            <a:r>
              <a:rPr lang="en-US" altLang="zh-CN" dirty="0"/>
              <a:t>fork()</a:t>
            </a:r>
            <a:r>
              <a:rPr lang="zh-CN" altLang="en-US" dirty="0"/>
              <a:t>系统调用，来启动容器。操作系统课里讲过，</a:t>
            </a:r>
            <a:r>
              <a:rPr lang="en-US" altLang="zh-CN" dirty="0"/>
              <a:t>fork</a:t>
            </a:r>
            <a:r>
              <a:rPr lang="zh-CN" altLang="en-US" dirty="0"/>
              <a:t>会创造出一个和原进程几乎一模一样的进程，而且采用</a:t>
            </a:r>
            <a:r>
              <a:rPr lang="en-US" altLang="zh-CN" dirty="0"/>
              <a:t>copy-on-write</a:t>
            </a:r>
            <a:r>
              <a:rPr lang="zh-CN" altLang="en-US" dirty="0"/>
              <a:t>机制，只有子进程对地址空间进行修改时才进行实际的内存复制。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在同一台机器上，这种机制可以仅使用一个</a:t>
            </a:r>
            <a:r>
              <a:rPr lang="en-US" altLang="zh-CN" dirty="0"/>
              <a:t>parent</a:t>
            </a:r>
            <a:r>
              <a:rPr lang="zh-CN" altLang="en-US" dirty="0"/>
              <a:t>容器启动多个子容器</a:t>
            </a:r>
            <a:r>
              <a:rPr lang="en-US" altLang="zh-CN" dirty="0"/>
              <a:t>, </a:t>
            </a:r>
            <a:r>
              <a:rPr lang="zh-CN" altLang="en-US" dirty="0"/>
              <a:t>但应对负载高峰时，往往需要多台机器同时应对，而</a:t>
            </a:r>
            <a:r>
              <a:rPr lang="en-US" altLang="zh-CN" dirty="0"/>
              <a:t>fork</a:t>
            </a:r>
            <a:r>
              <a:rPr lang="zh-CN" altLang="en-US" dirty="0"/>
              <a:t>本身只适用于单机，这就需要在每台机器上都准备一个</a:t>
            </a:r>
            <a:r>
              <a:rPr lang="en-US" altLang="zh-CN" dirty="0"/>
              <a:t>parent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dirty="0"/>
              <a:t>如果进一步泛化</a:t>
            </a:r>
            <a:r>
              <a:rPr lang="en-US" altLang="zh-CN" dirty="0"/>
              <a:t>fork</a:t>
            </a:r>
            <a:r>
              <a:rPr lang="zh-CN" altLang="en-US" dirty="0"/>
              <a:t>的语义，在不同的机器之间实现远程（</a:t>
            </a:r>
            <a:r>
              <a:rPr lang="en-US" altLang="zh-CN" dirty="0"/>
              <a:t>remote</a:t>
            </a:r>
            <a:r>
              <a:rPr lang="zh-CN" altLang="en-US" dirty="0"/>
              <a:t>） 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no provisioned</a:t>
            </a:r>
            <a:r>
              <a:rPr lang="zh-CN" altLang="en-US" dirty="0"/>
              <a:t>的目标就有可能实现，一个初始化完毕的容器可以在一个集群的不同机器上启动多个容器，这篇文章的解决方案就遵循这个思路。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FD9-F085-4225-AE3C-C3F3158C91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0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AB630-EB58-47C1-9DC0-310E865D7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70C10-9ACA-4E8E-63C5-53F303306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28BD9-99B2-B9EE-86A6-C94A39BE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5C5F-A3DB-4619-AB4D-AA9C5A4683F8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44BBA-BDF0-81F5-C7E8-B60FA675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3A7A5-D909-C608-8C2C-2B6B450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5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238E7-54E4-8510-D85F-7A0D6064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1F144-BCBC-20F6-A269-4EB85CC2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260F0-09C6-892B-1029-6DC31D9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F0FE-66C0-4B91-82A2-51C8E4444D1D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EAB95-80ED-C6E2-4156-E308B69F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697ED-A7CE-C01B-A5FE-E46538FD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3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F095DF-9B67-6EE6-17A2-91CDA3E44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0B0FB-2A84-F070-D7B1-15022B2B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50609-67C6-177C-54E3-B0BCBA49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FBD-650D-475C-94C3-A4475F065CFA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1EF1E-99D7-46D2-6AB4-934FE74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2D6A0-D388-B7FA-0A62-36EB1DE8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DEDB9-775E-E32E-D8E8-B72470E4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C8254-B7C9-4F82-F4C8-F80574AB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EC7C2-27E6-87E7-759A-400CB9CB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4475-C1A7-4AFF-87AE-60D2A226E139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D3605-E35A-65EB-EA44-6D89801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093F4-F86C-5DBD-FFBB-5E6C1DBA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68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51FA-FCE9-9F5A-116D-3EBF2B07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B96FF-C5A7-4AF1-7FD0-25EA827F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55CCD-8C18-4922-A50B-D6DD7957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233A-5543-43F9-85BF-1EB328EAE32B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192C0-0AF9-1EC7-201B-619979EA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81E4-C34C-047D-C1B0-EC61ABA5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69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EAE3-1F3B-10AB-D782-A7D47E43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3338-401E-5D0F-C876-774BEABD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EF1D0-6B58-8CB5-A089-81E6D5BB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1294B-DF8F-1FDF-43E7-671B9F7C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826-A3FA-426C-BA2B-A9EE2902A7FA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A3273-7BC4-A539-8A11-B9835FE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E80F8-439B-2F4C-99A0-6B1754EA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2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87D5-2BD9-1A29-9DE8-A130A0E2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2E55A-4D09-BDC2-2270-064CECA9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9C4AB-4325-3370-CBCE-35C61F92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D5597-AABE-2CC8-5D17-1B8610353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52342A-922C-7149-D049-30D42ACD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6EE1B1-DF88-93AC-DFB7-3A1428E3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78B9-EF51-420B-B3CF-958D7CF4E41A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8E921-AA09-AE18-469E-E59CB4C9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9DD1D-04A3-2E52-3B6D-8DB99883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8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BE8A2-51EB-97E1-5C21-E49D19D2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18CB60-E6EB-ED78-C006-C0F65723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013-7735-4CEE-8C1F-298C02D13A84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9ECB5-F3F5-6696-FA90-41D77DCE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3F2F1D-756B-F375-3410-1D6011AB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7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959BB-8332-5EB7-A1D2-0142BAF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8374-54D4-4C2B-AA60-DD16E9D273C8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2215F-F1DB-FEA1-47EF-7545872B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2A00F-9A05-FC18-EEE3-2FA138F0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E433-F411-C8EB-767E-D00A3C00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84E5B-52A8-043E-C7E1-1E200AD7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783D1-0FFA-31AF-8091-594696382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C39C4-3089-1CCF-14DD-A93E84F2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2639-B131-461E-ABA6-D2AFEE57075A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7E617-7F2D-878F-6668-A403F769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7CFCE-BA02-AAD9-6BAC-CE45FAC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88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61C06-FC8F-EB8C-B412-A3A3D6BC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2CE04-FFF9-F2E7-3AEA-30FC47DD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EC20A-D250-35BF-4EE0-FC1041A91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98655-208E-A594-5653-FFE8D9F2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EF3B-FFD3-4567-A29D-A6198F822BE3}" type="datetime1">
              <a:rPr lang="en-US" altLang="zh-CN" smtClean="0"/>
              <a:t>12/21/2023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DA19C-E5A1-29F3-838F-E2EEB00B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0D2A3-CA9E-ED32-631C-2E710C6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3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B471A2-BC3E-21B9-72A9-E09CBC2D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C9C03-8E21-F7CC-20BE-FD545492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587AB-CA91-1C76-842F-4D5335F5A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7895-3A5F-45C4-854C-BC811FC56991}" type="datetime1">
              <a:rPr lang="en-US" altLang="zh-CN" smtClean="0"/>
              <a:t>12/21/2023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CE50F-85C8-62CF-9DFE-31489A9C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20665-EC71-B3A4-3739-E09DE34E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5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257300"/>
            <a:ext cx="8382000" cy="15842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1605" algn="ctr">
              <a:lnSpc>
                <a:spcPct val="100000"/>
              </a:lnSpc>
              <a:spcBef>
                <a:spcPts val="459"/>
              </a:spcBef>
            </a:pPr>
            <a:r>
              <a:rPr sz="3200" b="1" spc="165" dirty="0"/>
              <a:t>No</a:t>
            </a:r>
            <a:r>
              <a:rPr sz="3200" b="1" spc="-400" dirty="0"/>
              <a:t> </a:t>
            </a:r>
            <a:r>
              <a:rPr sz="3200" b="1" spc="50" dirty="0"/>
              <a:t>Provisioned</a:t>
            </a:r>
            <a:r>
              <a:rPr sz="3200" b="1" spc="-390" dirty="0"/>
              <a:t> </a:t>
            </a:r>
            <a:r>
              <a:rPr sz="3200" b="1" spc="20" dirty="0"/>
              <a:t>Concurrency:</a:t>
            </a:r>
          </a:p>
          <a:p>
            <a:pPr marL="154305" marR="5080" algn="ctr">
              <a:lnSpc>
                <a:spcPct val="109400"/>
              </a:lnSpc>
            </a:pPr>
            <a:r>
              <a:rPr sz="3200" b="1" spc="40" dirty="0"/>
              <a:t>Fast</a:t>
            </a:r>
            <a:r>
              <a:rPr sz="3200" b="1" spc="-385" dirty="0"/>
              <a:t> </a:t>
            </a:r>
            <a:r>
              <a:rPr sz="3200" b="1" spc="60" dirty="0"/>
              <a:t>RDMA-codesigned</a:t>
            </a:r>
            <a:r>
              <a:rPr sz="3200" b="1" spc="-380" dirty="0"/>
              <a:t> </a:t>
            </a:r>
            <a:r>
              <a:rPr sz="3200" b="1" spc="20" dirty="0"/>
              <a:t>Remote</a:t>
            </a:r>
            <a:r>
              <a:rPr lang="en-US" sz="3200" b="1" spc="-380" dirty="0"/>
              <a:t> </a:t>
            </a:r>
            <a:r>
              <a:rPr sz="3200" b="1" spc="95" dirty="0"/>
              <a:t>Fork</a:t>
            </a:r>
            <a:r>
              <a:rPr sz="3200" b="1" spc="-380" dirty="0"/>
              <a:t> </a:t>
            </a:r>
            <a:r>
              <a:rPr sz="3200" b="1" spc="75" dirty="0"/>
              <a:t>for</a:t>
            </a:r>
            <a:r>
              <a:rPr sz="3200" b="1" spc="-380" dirty="0"/>
              <a:t> </a:t>
            </a:r>
            <a:r>
              <a:rPr sz="3200" b="1" spc="15" dirty="0"/>
              <a:t>Serverless  </a:t>
            </a:r>
            <a:r>
              <a:rPr sz="3200" b="1" spc="30" dirty="0"/>
              <a:t>Computing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BCEEE6-A089-565E-8B13-1FA6A9ED5332}"/>
              </a:ext>
            </a:extLst>
          </p:cNvPr>
          <p:cNvSpPr txBox="1"/>
          <p:nvPr/>
        </p:nvSpPr>
        <p:spPr>
          <a:xfrm>
            <a:off x="2946400" y="376771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汇报人：李思涵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2023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pic>
        <p:nvPicPr>
          <p:cNvPr id="4" name="object 23">
            <a:extLst>
              <a:ext uri="{FF2B5EF4-FFF2-40B4-BE49-F238E27FC236}">
                <a16:creationId xmlns:a16="http://schemas.microsoft.com/office/drawing/2014/main" id="{E2E4EE06-ABA8-B22A-071B-76C9B5A81B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000" y="723900"/>
            <a:ext cx="1098308" cy="66915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92E59-B313-7F0B-809D-6CC8B3B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F41D-5A38-0342-7501-7ADF52B0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Existing Solutions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FF683-35A4-3EF7-4F32-3BC2E0F1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1" y="1257300"/>
            <a:ext cx="6972299" cy="38099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</a:rPr>
              <a:t>Caching (warm start) : 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O(n)</a:t>
            </a:r>
            <a:b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altLang="zh-CN" sz="1800" spc="-5" dirty="0">
                <a:latin typeface="Arial"/>
                <a:cs typeface="Arial"/>
              </a:rPr>
              <a:t>e.g. docker pause, docker </a:t>
            </a:r>
            <a:r>
              <a:rPr lang="en-US" altLang="zh-CN" sz="1800" spc="-5" dirty="0" err="1">
                <a:latin typeface="Arial"/>
                <a:cs typeface="Arial"/>
              </a:rPr>
              <a:t>unpause</a:t>
            </a:r>
            <a:endParaRPr lang="en-US" altLang="zh-CN" sz="1800" spc="-5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b="1" spc="-5" dirty="0">
                <a:latin typeface="Arial"/>
                <a:cs typeface="Arial"/>
              </a:rPr>
              <a:t>Fork (local) :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 O(m)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</a:rPr>
              <a:t>Remote fork: 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O(1)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Current solution— Checkpoint &amp; Restore (CRIU)</a:t>
            </a: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lang="en-US" altLang="zh-CN" sz="1800" kern="0" dirty="0">
                <a:latin typeface="Arial" panose="020B0604020202020204" pitchFamily="34" charset="0"/>
                <a:cs typeface="Arial" panose="020B0604020202020204" pitchFamily="34" charset="0"/>
              </a:rPr>
              <a:t>Checkpoint: stop and dump the memory to a file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lang="en-US" altLang="zh-CN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Restore: reconstruct the VM according to the file and resume the process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 spc="-5" dirty="0">
              <a:latin typeface="Arial"/>
              <a:cs typeface="Arial"/>
            </a:endParaRP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8C0A5E59-AC23-888B-92CA-697DD89A068E}"/>
              </a:ext>
            </a:extLst>
          </p:cNvPr>
          <p:cNvSpPr txBox="1"/>
          <p:nvPr/>
        </p:nvSpPr>
        <p:spPr>
          <a:xfrm>
            <a:off x="812800" y="2319841"/>
            <a:ext cx="7517876" cy="30905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Fork --- Create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spc="-5" dirty="0">
                <a:latin typeface="Consolas"/>
                <a:cs typeface="Consolas"/>
              </a:rPr>
              <a:t>new process from an existing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one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BB55E-4A2C-4E61-02F9-70786207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2933700"/>
            <a:ext cx="17526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088E7-E421-F69A-40C8-0B89F245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6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65822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implement remote fork efficiently?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1057148"/>
            <a:ext cx="8651074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Current solution—Checkpoint &amp; Restore (CRIU) is not efficient enough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Checkpoint: stop and dump the memory to a file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Restore: reconstruct the VM according to the file and resume the process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006126B0-34FD-9A82-D977-BDD518E58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"/>
          <a:stretch/>
        </p:blipFill>
        <p:spPr>
          <a:xfrm>
            <a:off x="1117600" y="2259690"/>
            <a:ext cx="7924800" cy="280761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C84C1-7DC7-744C-41A0-3C79C0D4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7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2142" y="3068358"/>
            <a:ext cx="2748915" cy="2252345"/>
            <a:chOff x="1932142" y="3068358"/>
            <a:chExt cx="2748915" cy="2252345"/>
          </a:xfrm>
        </p:grpSpPr>
        <p:sp>
          <p:nvSpPr>
            <p:cNvPr id="3" name="object 3"/>
            <p:cNvSpPr/>
            <p:nvPr/>
          </p:nvSpPr>
          <p:spPr>
            <a:xfrm>
              <a:off x="1938492" y="3074708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938492" y="3574667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38492" y="4309196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938492" y="4799999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38492" y="5313489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21775" y="3073247"/>
              <a:ext cx="1570355" cy="2247900"/>
            </a:xfrm>
            <a:custGeom>
              <a:avLst/>
              <a:gdLst/>
              <a:ahLst/>
              <a:cxnLst/>
              <a:rect l="l" t="t" r="r" b="b"/>
              <a:pathLst>
                <a:path w="1570354" h="2247900">
                  <a:moveTo>
                    <a:pt x="400392" y="2105012"/>
                  </a:moveTo>
                  <a:lnTo>
                    <a:pt x="347065" y="2113292"/>
                  </a:lnTo>
                  <a:lnTo>
                    <a:pt x="18821" y="0"/>
                  </a:lnTo>
                  <a:lnTo>
                    <a:pt x="0" y="2933"/>
                  </a:lnTo>
                  <a:lnTo>
                    <a:pt x="328231" y="2116213"/>
                  </a:lnTo>
                  <a:lnTo>
                    <a:pt x="274904" y="2124494"/>
                  </a:lnTo>
                  <a:lnTo>
                    <a:pt x="357136" y="2240254"/>
                  </a:lnTo>
                  <a:lnTo>
                    <a:pt x="392798" y="2128774"/>
                  </a:lnTo>
                  <a:lnTo>
                    <a:pt x="400392" y="2105012"/>
                  </a:lnTo>
                  <a:close/>
                </a:path>
                <a:path w="1570354" h="2247900">
                  <a:moveTo>
                    <a:pt x="1570151" y="140754"/>
                  </a:moveTo>
                  <a:lnTo>
                    <a:pt x="1563890" y="109156"/>
                  </a:lnTo>
                  <a:lnTo>
                    <a:pt x="1542567" y="1460"/>
                  </a:lnTo>
                  <a:lnTo>
                    <a:pt x="1447685" y="107099"/>
                  </a:lnTo>
                  <a:lnTo>
                    <a:pt x="1499730" y="121399"/>
                  </a:lnTo>
                  <a:lnTo>
                    <a:pt x="917054" y="2242312"/>
                  </a:lnTo>
                  <a:lnTo>
                    <a:pt x="935418" y="2247354"/>
                  </a:lnTo>
                  <a:lnTo>
                    <a:pt x="1518107" y="126453"/>
                  </a:lnTo>
                  <a:lnTo>
                    <a:pt x="1570151" y="140754"/>
                  </a:lnTo>
                  <a:close/>
                </a:path>
              </a:pathLst>
            </a:custGeom>
            <a:solidFill>
              <a:srgbClr val="0432FF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33058" y="3747649"/>
              <a:ext cx="699135" cy="330200"/>
            </a:xfrm>
            <a:custGeom>
              <a:avLst/>
              <a:gdLst/>
              <a:ahLst/>
              <a:cxnLst/>
              <a:rect l="l" t="t" r="r" b="b"/>
              <a:pathLst>
                <a:path w="699135" h="330200">
                  <a:moveTo>
                    <a:pt x="699136" y="0"/>
                  </a:moveTo>
                  <a:lnTo>
                    <a:pt x="0" y="0"/>
                  </a:lnTo>
                  <a:lnTo>
                    <a:pt x="0" y="329807"/>
                  </a:lnTo>
                  <a:lnTo>
                    <a:pt x="699136" y="329807"/>
                  </a:lnTo>
                  <a:lnTo>
                    <a:pt x="69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568" y="2893642"/>
            <a:ext cx="281305" cy="596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128" y="332485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568" y="4348099"/>
            <a:ext cx="281305" cy="736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128" y="4141723"/>
            <a:ext cx="6985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Arial"/>
                <a:cs typeface="Arial"/>
              </a:rPr>
              <a:t>DR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403" y="2851879"/>
            <a:ext cx="465905" cy="38670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6740" y="484123"/>
            <a:ext cx="726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Opportunity:</a:t>
            </a:r>
            <a:r>
              <a:rPr sz="2400" b="1" spc="-2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sz="2400" b="1" spc="-22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sz="2400" b="1" spc="-2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400" b="1" spc="-2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z="2400" b="1" spc="-22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(RDMA)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740" y="1057148"/>
            <a:ext cx="8926692" cy="16895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A fast datacenter networking feature that allows direct remote memory access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High bandwidth (400Gbps) &amp; low latency (600ns)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CPU bypassing: the memory read/writes are offloaded to the NIC hardware</a:t>
            </a:r>
          </a:p>
          <a:p>
            <a:pPr marL="953769">
              <a:lnSpc>
                <a:spcPct val="100000"/>
              </a:lnSpc>
              <a:spcBef>
                <a:spcPts val="1750"/>
              </a:spcBef>
              <a:tabLst>
                <a:tab pos="5781675" algn="l"/>
              </a:tabLst>
            </a:pPr>
            <a:r>
              <a:rPr sz="1800" kern="0" dirty="0">
                <a:latin typeface="Arial"/>
                <a:cs typeface="Arial"/>
              </a:rPr>
              <a:t>Read page at </a:t>
            </a:r>
            <a:r>
              <a:rPr sz="1800" kern="0" dirty="0">
                <a:latin typeface="Consolas"/>
                <a:cs typeface="Consolas"/>
              </a:rPr>
              <a:t>0xdeadbeaf	</a:t>
            </a:r>
            <a:r>
              <a:rPr sz="1800" kern="0" dirty="0">
                <a:latin typeface="Arial"/>
                <a:cs typeface="Arial"/>
              </a:rPr>
              <a:t>Read page at </a:t>
            </a:r>
            <a:r>
              <a:rPr sz="1800" kern="0" dirty="0">
                <a:latin typeface="Consolas"/>
                <a:cs typeface="Consolas"/>
              </a:rPr>
              <a:t>0xdeadbeaf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403" y="5025289"/>
            <a:ext cx="465905" cy="3867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234590" y="3775964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32FF"/>
                </a:solidFill>
                <a:latin typeface="Arial"/>
                <a:cs typeface="Arial"/>
              </a:rPr>
              <a:t>TCP/IP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79939" y="3065183"/>
            <a:ext cx="1337310" cy="1734820"/>
            <a:chOff x="6979939" y="3065183"/>
            <a:chExt cx="1337310" cy="1734820"/>
          </a:xfrm>
        </p:grpSpPr>
        <p:sp>
          <p:nvSpPr>
            <p:cNvPr id="21" name="object 21"/>
            <p:cNvSpPr/>
            <p:nvPr/>
          </p:nvSpPr>
          <p:spPr>
            <a:xfrm>
              <a:off x="7388927" y="3074708"/>
              <a:ext cx="271780" cy="1715770"/>
            </a:xfrm>
            <a:custGeom>
              <a:avLst/>
              <a:gdLst/>
              <a:ahLst/>
              <a:cxnLst/>
              <a:rect l="l" t="t" r="r" b="b"/>
              <a:pathLst>
                <a:path w="271779" h="1715770">
                  <a:moveTo>
                    <a:pt x="0" y="0"/>
                  </a:moveTo>
                  <a:lnTo>
                    <a:pt x="271237" y="1715231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50861" y="3074664"/>
              <a:ext cx="419734" cy="1717675"/>
            </a:xfrm>
            <a:custGeom>
              <a:avLst/>
              <a:gdLst/>
              <a:ahLst/>
              <a:cxnLst/>
              <a:rect l="l" t="t" r="r" b="b"/>
              <a:pathLst>
                <a:path w="419734" h="1717675">
                  <a:moveTo>
                    <a:pt x="377833" y="36927"/>
                  </a:moveTo>
                  <a:lnTo>
                    <a:pt x="365027" y="50833"/>
                  </a:lnTo>
                  <a:lnTo>
                    <a:pt x="0" y="1713231"/>
                  </a:lnTo>
                  <a:lnTo>
                    <a:pt x="18606" y="1717316"/>
                  </a:lnTo>
                  <a:lnTo>
                    <a:pt x="383634" y="54917"/>
                  </a:lnTo>
                  <a:lnTo>
                    <a:pt x="377833" y="36927"/>
                  </a:lnTo>
                  <a:close/>
                </a:path>
                <a:path w="419734" h="1717675">
                  <a:moveTo>
                    <a:pt x="391234" y="16410"/>
                  </a:moveTo>
                  <a:lnTo>
                    <a:pt x="372586" y="16410"/>
                  </a:lnTo>
                  <a:lnTo>
                    <a:pt x="391193" y="20496"/>
                  </a:lnTo>
                  <a:lnTo>
                    <a:pt x="383634" y="54917"/>
                  </a:lnTo>
                  <a:lnTo>
                    <a:pt x="401510" y="110354"/>
                  </a:lnTo>
                  <a:lnTo>
                    <a:pt x="406877" y="113103"/>
                  </a:lnTo>
                  <a:lnTo>
                    <a:pt x="416890" y="109875"/>
                  </a:lnTo>
                  <a:lnTo>
                    <a:pt x="419641" y="104507"/>
                  </a:lnTo>
                  <a:lnTo>
                    <a:pt x="391234" y="16410"/>
                  </a:lnTo>
                  <a:close/>
                </a:path>
                <a:path w="419734" h="1717675">
                  <a:moveTo>
                    <a:pt x="385942" y="0"/>
                  </a:moveTo>
                  <a:lnTo>
                    <a:pt x="311558" y="80774"/>
                  </a:lnTo>
                  <a:lnTo>
                    <a:pt x="311807" y="86800"/>
                  </a:lnTo>
                  <a:lnTo>
                    <a:pt x="319547" y="93927"/>
                  </a:lnTo>
                  <a:lnTo>
                    <a:pt x="325573" y="93679"/>
                  </a:lnTo>
                  <a:lnTo>
                    <a:pt x="365027" y="50833"/>
                  </a:lnTo>
                  <a:lnTo>
                    <a:pt x="372586" y="16410"/>
                  </a:lnTo>
                  <a:lnTo>
                    <a:pt x="391234" y="16410"/>
                  </a:lnTo>
                  <a:lnTo>
                    <a:pt x="385942" y="0"/>
                  </a:lnTo>
                  <a:close/>
                </a:path>
                <a:path w="419734" h="1717675">
                  <a:moveTo>
                    <a:pt x="390997" y="21386"/>
                  </a:moveTo>
                  <a:lnTo>
                    <a:pt x="372822" y="21386"/>
                  </a:lnTo>
                  <a:lnTo>
                    <a:pt x="388894" y="24916"/>
                  </a:lnTo>
                  <a:lnTo>
                    <a:pt x="377833" y="36927"/>
                  </a:lnTo>
                  <a:lnTo>
                    <a:pt x="383634" y="54917"/>
                  </a:lnTo>
                  <a:lnTo>
                    <a:pt x="390997" y="21386"/>
                  </a:lnTo>
                  <a:close/>
                </a:path>
                <a:path w="419734" h="1717675">
                  <a:moveTo>
                    <a:pt x="372586" y="16410"/>
                  </a:moveTo>
                  <a:lnTo>
                    <a:pt x="365027" y="50833"/>
                  </a:lnTo>
                  <a:lnTo>
                    <a:pt x="377833" y="36927"/>
                  </a:lnTo>
                  <a:lnTo>
                    <a:pt x="372822" y="21386"/>
                  </a:lnTo>
                  <a:lnTo>
                    <a:pt x="390997" y="21386"/>
                  </a:lnTo>
                  <a:lnTo>
                    <a:pt x="391193" y="20496"/>
                  </a:lnTo>
                  <a:lnTo>
                    <a:pt x="372586" y="16410"/>
                  </a:lnTo>
                  <a:close/>
                </a:path>
                <a:path w="419734" h="1717675">
                  <a:moveTo>
                    <a:pt x="372822" y="21386"/>
                  </a:moveTo>
                  <a:lnTo>
                    <a:pt x="377833" y="36927"/>
                  </a:lnTo>
                  <a:lnTo>
                    <a:pt x="388894" y="24916"/>
                  </a:lnTo>
                  <a:lnTo>
                    <a:pt x="372822" y="213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979939" y="3809079"/>
              <a:ext cx="1337310" cy="330200"/>
            </a:xfrm>
            <a:custGeom>
              <a:avLst/>
              <a:gdLst/>
              <a:ahLst/>
              <a:cxnLst/>
              <a:rect l="l" t="t" r="r" b="b"/>
              <a:pathLst>
                <a:path w="1337309" h="330200">
                  <a:moveTo>
                    <a:pt x="1337026" y="0"/>
                  </a:moveTo>
                  <a:lnTo>
                    <a:pt x="0" y="0"/>
                  </a:lnTo>
                  <a:lnTo>
                    <a:pt x="0" y="329806"/>
                  </a:lnTo>
                  <a:lnTo>
                    <a:pt x="1337026" y="329806"/>
                  </a:lnTo>
                  <a:lnTo>
                    <a:pt x="1337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9311" y="3836923"/>
            <a:ext cx="138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A0020"/>
                </a:solidFill>
                <a:latin typeface="Arial"/>
                <a:cs typeface="Arial"/>
              </a:rPr>
              <a:t>RDMA</a:t>
            </a:r>
            <a:r>
              <a:rPr sz="1800" spc="-175" dirty="0">
                <a:solidFill>
                  <a:srgbClr val="CA002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A0020"/>
                </a:solidFill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88032" y="2749720"/>
            <a:ext cx="1835785" cy="2672715"/>
            <a:chOff x="2488032" y="2749720"/>
            <a:chExt cx="1835785" cy="2672715"/>
          </a:xfrm>
        </p:grpSpPr>
        <p:sp>
          <p:nvSpPr>
            <p:cNvPr id="26" name="object 26"/>
            <p:cNvSpPr/>
            <p:nvPr/>
          </p:nvSpPr>
          <p:spPr>
            <a:xfrm>
              <a:off x="4066360" y="2961003"/>
              <a:ext cx="254635" cy="227965"/>
            </a:xfrm>
            <a:custGeom>
              <a:avLst/>
              <a:gdLst/>
              <a:ahLst/>
              <a:cxnLst/>
              <a:rect l="l" t="t" r="r" b="b"/>
              <a:pathLst>
                <a:path w="254635" h="227964">
                  <a:moveTo>
                    <a:pt x="254039" y="0"/>
                  </a:moveTo>
                  <a:lnTo>
                    <a:pt x="0" y="0"/>
                  </a:lnTo>
                  <a:lnTo>
                    <a:pt x="0" y="227407"/>
                  </a:lnTo>
                  <a:lnTo>
                    <a:pt x="254039" y="227407"/>
                  </a:lnTo>
                  <a:lnTo>
                    <a:pt x="25403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063185" y="2957828"/>
              <a:ext cx="260985" cy="234315"/>
            </a:xfrm>
            <a:custGeom>
              <a:avLst/>
              <a:gdLst/>
              <a:ahLst/>
              <a:cxnLst/>
              <a:rect l="l" t="t" r="r" b="b"/>
              <a:pathLst>
                <a:path w="260985" h="234314">
                  <a:moveTo>
                    <a:pt x="258966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32336"/>
                  </a:lnTo>
                  <a:lnTo>
                    <a:pt x="1421" y="233757"/>
                  </a:lnTo>
                  <a:lnTo>
                    <a:pt x="258966" y="233757"/>
                  </a:lnTo>
                  <a:lnTo>
                    <a:pt x="260389" y="232336"/>
                  </a:lnTo>
                  <a:lnTo>
                    <a:pt x="260389" y="230582"/>
                  </a:lnTo>
                  <a:lnTo>
                    <a:pt x="6350" y="230582"/>
                  </a:lnTo>
                  <a:lnTo>
                    <a:pt x="3175" y="227407"/>
                  </a:lnTo>
                  <a:lnTo>
                    <a:pt x="6350" y="22740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60389" y="3175"/>
                  </a:lnTo>
                  <a:lnTo>
                    <a:pt x="260389" y="1421"/>
                  </a:lnTo>
                  <a:lnTo>
                    <a:pt x="258966" y="0"/>
                  </a:lnTo>
                  <a:close/>
                </a:path>
                <a:path w="260985" h="234314">
                  <a:moveTo>
                    <a:pt x="6350" y="227407"/>
                  </a:moveTo>
                  <a:lnTo>
                    <a:pt x="3175" y="227407"/>
                  </a:lnTo>
                  <a:lnTo>
                    <a:pt x="6350" y="230582"/>
                  </a:lnTo>
                  <a:lnTo>
                    <a:pt x="6350" y="227407"/>
                  </a:lnTo>
                  <a:close/>
                </a:path>
                <a:path w="260985" h="234314">
                  <a:moveTo>
                    <a:pt x="254039" y="227407"/>
                  </a:moveTo>
                  <a:lnTo>
                    <a:pt x="6350" y="227407"/>
                  </a:lnTo>
                  <a:lnTo>
                    <a:pt x="6350" y="230582"/>
                  </a:lnTo>
                  <a:lnTo>
                    <a:pt x="254039" y="230582"/>
                  </a:lnTo>
                  <a:lnTo>
                    <a:pt x="254039" y="227407"/>
                  </a:lnTo>
                  <a:close/>
                </a:path>
                <a:path w="260985" h="234314">
                  <a:moveTo>
                    <a:pt x="254039" y="3175"/>
                  </a:moveTo>
                  <a:lnTo>
                    <a:pt x="254039" y="230582"/>
                  </a:lnTo>
                  <a:lnTo>
                    <a:pt x="257214" y="227407"/>
                  </a:lnTo>
                  <a:lnTo>
                    <a:pt x="260389" y="227407"/>
                  </a:lnTo>
                  <a:lnTo>
                    <a:pt x="260389" y="6350"/>
                  </a:lnTo>
                  <a:lnTo>
                    <a:pt x="257214" y="6350"/>
                  </a:lnTo>
                  <a:lnTo>
                    <a:pt x="254039" y="3175"/>
                  </a:lnTo>
                  <a:close/>
                </a:path>
                <a:path w="260985" h="234314">
                  <a:moveTo>
                    <a:pt x="260389" y="227407"/>
                  </a:moveTo>
                  <a:lnTo>
                    <a:pt x="257214" y="227407"/>
                  </a:lnTo>
                  <a:lnTo>
                    <a:pt x="254039" y="230582"/>
                  </a:lnTo>
                  <a:lnTo>
                    <a:pt x="260389" y="230582"/>
                  </a:lnTo>
                  <a:lnTo>
                    <a:pt x="260389" y="227407"/>
                  </a:lnTo>
                  <a:close/>
                </a:path>
                <a:path w="260985" h="2343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60985" h="234314">
                  <a:moveTo>
                    <a:pt x="25403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54039" y="6350"/>
                  </a:lnTo>
                  <a:lnTo>
                    <a:pt x="254039" y="3175"/>
                  </a:lnTo>
                  <a:close/>
                </a:path>
                <a:path w="260985" h="234314">
                  <a:moveTo>
                    <a:pt x="260389" y="3175"/>
                  </a:moveTo>
                  <a:lnTo>
                    <a:pt x="254039" y="3175"/>
                  </a:lnTo>
                  <a:lnTo>
                    <a:pt x="257214" y="6350"/>
                  </a:lnTo>
                  <a:lnTo>
                    <a:pt x="260389" y="6350"/>
                  </a:lnTo>
                  <a:lnTo>
                    <a:pt x="26038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491207" y="4602430"/>
              <a:ext cx="569595" cy="374650"/>
            </a:xfrm>
            <a:custGeom>
              <a:avLst/>
              <a:gdLst/>
              <a:ahLst/>
              <a:cxnLst/>
              <a:rect l="l" t="t" r="r" b="b"/>
              <a:pathLst>
                <a:path w="569594" h="374650">
                  <a:moveTo>
                    <a:pt x="569597" y="0"/>
                  </a:moveTo>
                  <a:lnTo>
                    <a:pt x="0" y="0"/>
                  </a:lnTo>
                  <a:lnTo>
                    <a:pt x="0" y="374221"/>
                  </a:lnTo>
                  <a:lnTo>
                    <a:pt x="569597" y="374221"/>
                  </a:lnTo>
                  <a:lnTo>
                    <a:pt x="569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88032" y="4599255"/>
              <a:ext cx="575945" cy="381000"/>
            </a:xfrm>
            <a:custGeom>
              <a:avLst/>
              <a:gdLst/>
              <a:ahLst/>
              <a:cxnLst/>
              <a:rect l="l" t="t" r="r" b="b"/>
              <a:pathLst>
                <a:path w="575944" h="381000">
                  <a:moveTo>
                    <a:pt x="574526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379150"/>
                  </a:lnTo>
                  <a:lnTo>
                    <a:pt x="1422" y="380571"/>
                  </a:lnTo>
                  <a:lnTo>
                    <a:pt x="574526" y="380571"/>
                  </a:lnTo>
                  <a:lnTo>
                    <a:pt x="575947" y="379150"/>
                  </a:lnTo>
                  <a:lnTo>
                    <a:pt x="575947" y="377396"/>
                  </a:lnTo>
                  <a:lnTo>
                    <a:pt x="6350" y="377396"/>
                  </a:lnTo>
                  <a:lnTo>
                    <a:pt x="3175" y="374221"/>
                  </a:lnTo>
                  <a:lnTo>
                    <a:pt x="6350" y="374221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75947" y="3175"/>
                  </a:lnTo>
                  <a:lnTo>
                    <a:pt x="575947" y="1421"/>
                  </a:lnTo>
                  <a:lnTo>
                    <a:pt x="574526" y="0"/>
                  </a:lnTo>
                  <a:close/>
                </a:path>
                <a:path w="575944" h="381000">
                  <a:moveTo>
                    <a:pt x="6350" y="374221"/>
                  </a:moveTo>
                  <a:lnTo>
                    <a:pt x="3175" y="374221"/>
                  </a:lnTo>
                  <a:lnTo>
                    <a:pt x="6350" y="377396"/>
                  </a:lnTo>
                  <a:lnTo>
                    <a:pt x="6350" y="374221"/>
                  </a:lnTo>
                  <a:close/>
                </a:path>
                <a:path w="575944" h="381000">
                  <a:moveTo>
                    <a:pt x="569597" y="374221"/>
                  </a:moveTo>
                  <a:lnTo>
                    <a:pt x="6350" y="374221"/>
                  </a:lnTo>
                  <a:lnTo>
                    <a:pt x="6350" y="377396"/>
                  </a:lnTo>
                  <a:lnTo>
                    <a:pt x="569597" y="377396"/>
                  </a:lnTo>
                  <a:lnTo>
                    <a:pt x="569597" y="374221"/>
                  </a:lnTo>
                  <a:close/>
                </a:path>
                <a:path w="575944" h="381000">
                  <a:moveTo>
                    <a:pt x="569597" y="3175"/>
                  </a:moveTo>
                  <a:lnTo>
                    <a:pt x="569597" y="377396"/>
                  </a:lnTo>
                  <a:lnTo>
                    <a:pt x="572772" y="374221"/>
                  </a:lnTo>
                  <a:lnTo>
                    <a:pt x="575947" y="374221"/>
                  </a:lnTo>
                  <a:lnTo>
                    <a:pt x="575947" y="6350"/>
                  </a:lnTo>
                  <a:lnTo>
                    <a:pt x="572772" y="6350"/>
                  </a:lnTo>
                  <a:lnTo>
                    <a:pt x="569597" y="3175"/>
                  </a:lnTo>
                  <a:close/>
                </a:path>
                <a:path w="575944" h="381000">
                  <a:moveTo>
                    <a:pt x="575947" y="374221"/>
                  </a:moveTo>
                  <a:lnTo>
                    <a:pt x="572772" y="374221"/>
                  </a:lnTo>
                  <a:lnTo>
                    <a:pt x="569597" y="377396"/>
                  </a:lnTo>
                  <a:lnTo>
                    <a:pt x="575947" y="377396"/>
                  </a:lnTo>
                  <a:lnTo>
                    <a:pt x="575947" y="374221"/>
                  </a:lnTo>
                  <a:close/>
                </a:path>
                <a:path w="575944" h="381000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75944" h="381000">
                  <a:moveTo>
                    <a:pt x="569597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69597" y="6350"/>
                  </a:lnTo>
                  <a:lnTo>
                    <a:pt x="569597" y="3175"/>
                  </a:lnTo>
                  <a:close/>
                </a:path>
                <a:path w="575944" h="381000">
                  <a:moveTo>
                    <a:pt x="575947" y="3175"/>
                  </a:moveTo>
                  <a:lnTo>
                    <a:pt x="569597" y="3175"/>
                  </a:lnTo>
                  <a:lnTo>
                    <a:pt x="572772" y="6350"/>
                  </a:lnTo>
                  <a:lnTo>
                    <a:pt x="575947" y="6350"/>
                  </a:lnTo>
                  <a:lnTo>
                    <a:pt x="575947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6624" y="4599255"/>
              <a:ext cx="403388" cy="37901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70204" y="2749720"/>
              <a:ext cx="595630" cy="272415"/>
            </a:xfrm>
            <a:custGeom>
              <a:avLst/>
              <a:gdLst/>
              <a:ahLst/>
              <a:cxnLst/>
              <a:rect l="l" t="t" r="r" b="b"/>
              <a:pathLst>
                <a:path w="595630" h="272414">
                  <a:moveTo>
                    <a:pt x="90760" y="156132"/>
                  </a:moveTo>
                  <a:lnTo>
                    <a:pt x="0" y="265328"/>
                  </a:lnTo>
                  <a:lnTo>
                    <a:pt x="141813" y="272418"/>
                  </a:lnTo>
                  <a:lnTo>
                    <a:pt x="80876" y="240511"/>
                  </a:lnTo>
                  <a:lnTo>
                    <a:pt x="72325" y="240511"/>
                  </a:lnTo>
                  <a:lnTo>
                    <a:pt x="67219" y="228883"/>
                  </a:lnTo>
                  <a:lnTo>
                    <a:pt x="71871" y="226841"/>
                  </a:lnTo>
                  <a:lnTo>
                    <a:pt x="90760" y="156132"/>
                  </a:lnTo>
                  <a:close/>
                </a:path>
                <a:path w="595630" h="272414">
                  <a:moveTo>
                    <a:pt x="69772" y="234697"/>
                  </a:moveTo>
                  <a:lnTo>
                    <a:pt x="72325" y="240511"/>
                  </a:lnTo>
                  <a:lnTo>
                    <a:pt x="76976" y="238469"/>
                  </a:lnTo>
                  <a:lnTo>
                    <a:pt x="69772" y="234697"/>
                  </a:lnTo>
                  <a:close/>
                </a:path>
                <a:path w="595630" h="272414">
                  <a:moveTo>
                    <a:pt x="76976" y="238469"/>
                  </a:moveTo>
                  <a:lnTo>
                    <a:pt x="72325" y="240511"/>
                  </a:lnTo>
                  <a:lnTo>
                    <a:pt x="80876" y="240511"/>
                  </a:lnTo>
                  <a:lnTo>
                    <a:pt x="76976" y="238469"/>
                  </a:lnTo>
                  <a:close/>
                </a:path>
                <a:path w="595630" h="272414">
                  <a:moveTo>
                    <a:pt x="590623" y="0"/>
                  </a:moveTo>
                  <a:lnTo>
                    <a:pt x="504126" y="37070"/>
                  </a:lnTo>
                  <a:lnTo>
                    <a:pt x="71871" y="226841"/>
                  </a:lnTo>
                  <a:lnTo>
                    <a:pt x="69772" y="234697"/>
                  </a:lnTo>
                  <a:lnTo>
                    <a:pt x="76976" y="238469"/>
                  </a:lnTo>
                  <a:lnTo>
                    <a:pt x="509129" y="48743"/>
                  </a:lnTo>
                  <a:lnTo>
                    <a:pt x="595627" y="11673"/>
                  </a:lnTo>
                  <a:lnTo>
                    <a:pt x="590623" y="0"/>
                  </a:lnTo>
                  <a:close/>
                </a:path>
                <a:path w="595630" h="272414">
                  <a:moveTo>
                    <a:pt x="71871" y="226841"/>
                  </a:moveTo>
                  <a:lnTo>
                    <a:pt x="67219" y="228883"/>
                  </a:lnTo>
                  <a:lnTo>
                    <a:pt x="69772" y="234697"/>
                  </a:lnTo>
                  <a:lnTo>
                    <a:pt x="71871" y="226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16850" y="5228946"/>
              <a:ext cx="496570" cy="180340"/>
            </a:xfrm>
            <a:custGeom>
              <a:avLst/>
              <a:gdLst/>
              <a:ahLst/>
              <a:cxnLst/>
              <a:rect l="l" t="t" r="r" b="b"/>
              <a:pathLst>
                <a:path w="496570" h="180339">
                  <a:moveTo>
                    <a:pt x="496048" y="82391"/>
                  </a:moveTo>
                  <a:lnTo>
                    <a:pt x="462926" y="140266"/>
                  </a:lnTo>
                  <a:lnTo>
                    <a:pt x="439645" y="171341"/>
                  </a:lnTo>
                  <a:lnTo>
                    <a:pt x="424509" y="180191"/>
                  </a:lnTo>
                  <a:lnTo>
                    <a:pt x="419466" y="177712"/>
                  </a:lnTo>
                  <a:lnTo>
                    <a:pt x="411175" y="135115"/>
                  </a:lnTo>
                  <a:lnTo>
                    <a:pt x="411012" y="119154"/>
                  </a:lnTo>
                  <a:lnTo>
                    <a:pt x="411190" y="102214"/>
                  </a:lnTo>
                  <a:lnTo>
                    <a:pt x="411496" y="84864"/>
                  </a:lnTo>
                  <a:lnTo>
                    <a:pt x="411719" y="67679"/>
                  </a:lnTo>
                  <a:lnTo>
                    <a:pt x="409763" y="22822"/>
                  </a:lnTo>
                  <a:lnTo>
                    <a:pt x="393119" y="0"/>
                  </a:lnTo>
                  <a:lnTo>
                    <a:pt x="385038" y="4712"/>
                  </a:lnTo>
                  <a:lnTo>
                    <a:pt x="374965" y="14735"/>
                  </a:lnTo>
                  <a:lnTo>
                    <a:pt x="362689" y="30641"/>
                  </a:lnTo>
                  <a:lnTo>
                    <a:pt x="347996" y="53003"/>
                  </a:lnTo>
                  <a:lnTo>
                    <a:pt x="330675" y="82391"/>
                  </a:lnTo>
                </a:path>
                <a:path w="496570" h="180339">
                  <a:moveTo>
                    <a:pt x="330675" y="82391"/>
                  </a:moveTo>
                  <a:lnTo>
                    <a:pt x="297554" y="140266"/>
                  </a:lnTo>
                  <a:lnTo>
                    <a:pt x="274274" y="171341"/>
                  </a:lnTo>
                  <a:lnTo>
                    <a:pt x="259141" y="180191"/>
                  </a:lnTo>
                  <a:lnTo>
                    <a:pt x="254099" y="177712"/>
                  </a:lnTo>
                  <a:lnTo>
                    <a:pt x="245814" y="135115"/>
                  </a:lnTo>
                  <a:lnTo>
                    <a:pt x="245654" y="119154"/>
                  </a:lnTo>
                  <a:lnTo>
                    <a:pt x="245834" y="102214"/>
                  </a:lnTo>
                  <a:lnTo>
                    <a:pt x="246142" y="84864"/>
                  </a:lnTo>
                  <a:lnTo>
                    <a:pt x="246366" y="67679"/>
                  </a:lnTo>
                  <a:lnTo>
                    <a:pt x="244416" y="22822"/>
                  </a:lnTo>
                  <a:lnTo>
                    <a:pt x="227778" y="0"/>
                  </a:lnTo>
                  <a:lnTo>
                    <a:pt x="219698" y="4712"/>
                  </a:lnTo>
                  <a:lnTo>
                    <a:pt x="209626" y="14735"/>
                  </a:lnTo>
                  <a:lnTo>
                    <a:pt x="197350" y="30641"/>
                  </a:lnTo>
                  <a:lnTo>
                    <a:pt x="182658" y="53003"/>
                  </a:lnTo>
                  <a:lnTo>
                    <a:pt x="165337" y="82391"/>
                  </a:lnTo>
                </a:path>
                <a:path w="496570" h="180339">
                  <a:moveTo>
                    <a:pt x="165337" y="82391"/>
                  </a:moveTo>
                  <a:lnTo>
                    <a:pt x="132216" y="140266"/>
                  </a:lnTo>
                  <a:lnTo>
                    <a:pt x="108936" y="171341"/>
                  </a:lnTo>
                  <a:lnTo>
                    <a:pt x="93803" y="180191"/>
                  </a:lnTo>
                  <a:lnTo>
                    <a:pt x="88761" y="177712"/>
                  </a:lnTo>
                  <a:lnTo>
                    <a:pt x="80476" y="135115"/>
                  </a:lnTo>
                  <a:lnTo>
                    <a:pt x="80316" y="119154"/>
                  </a:lnTo>
                  <a:lnTo>
                    <a:pt x="80496" y="102214"/>
                  </a:lnTo>
                  <a:lnTo>
                    <a:pt x="80804" y="84864"/>
                  </a:lnTo>
                  <a:lnTo>
                    <a:pt x="81028" y="67679"/>
                  </a:lnTo>
                  <a:lnTo>
                    <a:pt x="79078" y="22822"/>
                  </a:lnTo>
                  <a:lnTo>
                    <a:pt x="62440" y="0"/>
                  </a:lnTo>
                  <a:lnTo>
                    <a:pt x="54360" y="4712"/>
                  </a:lnTo>
                  <a:lnTo>
                    <a:pt x="44288" y="14735"/>
                  </a:lnTo>
                  <a:lnTo>
                    <a:pt x="32012" y="30641"/>
                  </a:lnTo>
                  <a:lnTo>
                    <a:pt x="17320" y="53003"/>
                  </a:lnTo>
                  <a:lnTo>
                    <a:pt x="0" y="82391"/>
                  </a:lnTo>
                </a:path>
              </a:pathLst>
            </a:custGeom>
            <a:ln w="26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0348" y="2754299"/>
            <a:ext cx="2742565" cy="2220595"/>
            <a:chOff x="6540348" y="2754299"/>
            <a:chExt cx="2742565" cy="2220595"/>
          </a:xfrm>
        </p:grpSpPr>
        <p:sp>
          <p:nvSpPr>
            <p:cNvPr id="34" name="object 34"/>
            <p:cNvSpPr/>
            <p:nvPr/>
          </p:nvSpPr>
          <p:spPr>
            <a:xfrm>
              <a:off x="6540348" y="3074708"/>
              <a:ext cx="1579245" cy="0"/>
            </a:xfrm>
            <a:custGeom>
              <a:avLst/>
              <a:gdLst/>
              <a:ahLst/>
              <a:cxnLst/>
              <a:rect l="l" t="t" r="r" b="b"/>
              <a:pathLst>
                <a:path w="1579245">
                  <a:moveTo>
                    <a:pt x="0" y="0"/>
                  </a:moveTo>
                  <a:lnTo>
                    <a:pt x="1578677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546341" y="4309196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2736000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546341" y="4800000"/>
              <a:ext cx="2736215" cy="0"/>
            </a:xfrm>
            <a:custGeom>
              <a:avLst/>
              <a:gdLst/>
              <a:ahLst/>
              <a:cxnLst/>
              <a:rect l="l" t="t" r="r" b="b"/>
              <a:pathLst>
                <a:path w="2736215">
                  <a:moveTo>
                    <a:pt x="0" y="0"/>
                  </a:moveTo>
                  <a:lnTo>
                    <a:pt x="512874" y="0"/>
                  </a:lnTo>
                </a:path>
                <a:path w="2736215">
                  <a:moveTo>
                    <a:pt x="1082470" y="0"/>
                  </a:moveTo>
                  <a:lnTo>
                    <a:pt x="2736000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059216" y="4597203"/>
              <a:ext cx="569595" cy="374650"/>
            </a:xfrm>
            <a:custGeom>
              <a:avLst/>
              <a:gdLst/>
              <a:ahLst/>
              <a:cxnLst/>
              <a:rect l="l" t="t" r="r" b="b"/>
              <a:pathLst>
                <a:path w="569595" h="374650">
                  <a:moveTo>
                    <a:pt x="569596" y="0"/>
                  </a:moveTo>
                  <a:lnTo>
                    <a:pt x="0" y="0"/>
                  </a:lnTo>
                  <a:lnTo>
                    <a:pt x="0" y="374222"/>
                  </a:lnTo>
                  <a:lnTo>
                    <a:pt x="569596" y="374222"/>
                  </a:lnTo>
                  <a:lnTo>
                    <a:pt x="569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056041" y="4594028"/>
              <a:ext cx="575945" cy="381000"/>
            </a:xfrm>
            <a:custGeom>
              <a:avLst/>
              <a:gdLst/>
              <a:ahLst/>
              <a:cxnLst/>
              <a:rect l="l" t="t" r="r" b="b"/>
              <a:pathLst>
                <a:path w="575945" h="381000">
                  <a:moveTo>
                    <a:pt x="574525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379150"/>
                  </a:lnTo>
                  <a:lnTo>
                    <a:pt x="1421" y="380572"/>
                  </a:lnTo>
                  <a:lnTo>
                    <a:pt x="574525" y="380572"/>
                  </a:lnTo>
                  <a:lnTo>
                    <a:pt x="575946" y="379150"/>
                  </a:lnTo>
                  <a:lnTo>
                    <a:pt x="575946" y="377397"/>
                  </a:lnTo>
                  <a:lnTo>
                    <a:pt x="6350" y="377397"/>
                  </a:lnTo>
                  <a:lnTo>
                    <a:pt x="3175" y="374222"/>
                  </a:lnTo>
                  <a:lnTo>
                    <a:pt x="6350" y="374222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75946" y="3175"/>
                  </a:lnTo>
                  <a:lnTo>
                    <a:pt x="575946" y="1421"/>
                  </a:lnTo>
                  <a:lnTo>
                    <a:pt x="574525" y="0"/>
                  </a:lnTo>
                  <a:close/>
                </a:path>
                <a:path w="575945" h="381000">
                  <a:moveTo>
                    <a:pt x="6350" y="374222"/>
                  </a:moveTo>
                  <a:lnTo>
                    <a:pt x="3175" y="374222"/>
                  </a:lnTo>
                  <a:lnTo>
                    <a:pt x="6350" y="377397"/>
                  </a:lnTo>
                  <a:lnTo>
                    <a:pt x="6350" y="374222"/>
                  </a:lnTo>
                  <a:close/>
                </a:path>
                <a:path w="575945" h="381000">
                  <a:moveTo>
                    <a:pt x="569596" y="374222"/>
                  </a:moveTo>
                  <a:lnTo>
                    <a:pt x="6350" y="374222"/>
                  </a:lnTo>
                  <a:lnTo>
                    <a:pt x="6350" y="377397"/>
                  </a:lnTo>
                  <a:lnTo>
                    <a:pt x="569596" y="377397"/>
                  </a:lnTo>
                  <a:lnTo>
                    <a:pt x="569596" y="374222"/>
                  </a:lnTo>
                  <a:close/>
                </a:path>
                <a:path w="575945" h="381000">
                  <a:moveTo>
                    <a:pt x="569596" y="3175"/>
                  </a:moveTo>
                  <a:lnTo>
                    <a:pt x="569596" y="377397"/>
                  </a:lnTo>
                  <a:lnTo>
                    <a:pt x="572771" y="374222"/>
                  </a:lnTo>
                  <a:lnTo>
                    <a:pt x="575946" y="374222"/>
                  </a:lnTo>
                  <a:lnTo>
                    <a:pt x="575946" y="6350"/>
                  </a:lnTo>
                  <a:lnTo>
                    <a:pt x="572771" y="6350"/>
                  </a:lnTo>
                  <a:lnTo>
                    <a:pt x="569596" y="3175"/>
                  </a:lnTo>
                  <a:close/>
                </a:path>
                <a:path w="575945" h="381000">
                  <a:moveTo>
                    <a:pt x="575946" y="374222"/>
                  </a:moveTo>
                  <a:lnTo>
                    <a:pt x="572771" y="374222"/>
                  </a:lnTo>
                  <a:lnTo>
                    <a:pt x="569596" y="377397"/>
                  </a:lnTo>
                  <a:lnTo>
                    <a:pt x="575946" y="377397"/>
                  </a:lnTo>
                  <a:lnTo>
                    <a:pt x="575946" y="374222"/>
                  </a:lnTo>
                  <a:close/>
                </a:path>
                <a:path w="575945" h="381000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75945" h="381000">
                  <a:moveTo>
                    <a:pt x="569596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69596" y="6350"/>
                  </a:lnTo>
                  <a:lnTo>
                    <a:pt x="569596" y="3175"/>
                  </a:lnTo>
                  <a:close/>
                </a:path>
                <a:path w="575945" h="381000">
                  <a:moveTo>
                    <a:pt x="575946" y="3175"/>
                  </a:moveTo>
                  <a:lnTo>
                    <a:pt x="569596" y="3175"/>
                  </a:lnTo>
                  <a:lnTo>
                    <a:pt x="572771" y="6350"/>
                  </a:lnTo>
                  <a:lnTo>
                    <a:pt x="575946" y="6350"/>
                  </a:lnTo>
                  <a:lnTo>
                    <a:pt x="575946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632" y="4594027"/>
              <a:ext cx="403387" cy="37901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73065" y="3074708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4">
                  <a:moveTo>
                    <a:pt x="0" y="0"/>
                  </a:moveTo>
                  <a:lnTo>
                    <a:pt x="903283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119026" y="2962770"/>
              <a:ext cx="254635" cy="227965"/>
            </a:xfrm>
            <a:custGeom>
              <a:avLst/>
              <a:gdLst/>
              <a:ahLst/>
              <a:cxnLst/>
              <a:rect l="l" t="t" r="r" b="b"/>
              <a:pathLst>
                <a:path w="254634" h="227964">
                  <a:moveTo>
                    <a:pt x="254039" y="0"/>
                  </a:moveTo>
                  <a:lnTo>
                    <a:pt x="0" y="0"/>
                  </a:lnTo>
                  <a:lnTo>
                    <a:pt x="0" y="227407"/>
                  </a:lnTo>
                  <a:lnTo>
                    <a:pt x="254039" y="227407"/>
                  </a:lnTo>
                  <a:lnTo>
                    <a:pt x="25403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397839" y="2754299"/>
              <a:ext cx="978535" cy="439420"/>
            </a:xfrm>
            <a:custGeom>
              <a:avLst/>
              <a:gdLst/>
              <a:ahLst/>
              <a:cxnLst/>
              <a:rect l="l" t="t" r="r" b="b"/>
              <a:pathLst>
                <a:path w="978534" h="439419">
                  <a:moveTo>
                    <a:pt x="595630" y="11684"/>
                  </a:moveTo>
                  <a:lnTo>
                    <a:pt x="590626" y="0"/>
                  </a:lnTo>
                  <a:lnTo>
                    <a:pt x="504126" y="37071"/>
                  </a:lnTo>
                  <a:lnTo>
                    <a:pt x="71869" y="226847"/>
                  </a:lnTo>
                  <a:lnTo>
                    <a:pt x="90766" y="156133"/>
                  </a:lnTo>
                  <a:lnTo>
                    <a:pt x="0" y="265328"/>
                  </a:lnTo>
                  <a:lnTo>
                    <a:pt x="141808" y="272427"/>
                  </a:lnTo>
                  <a:lnTo>
                    <a:pt x="80873" y="240512"/>
                  </a:lnTo>
                  <a:lnTo>
                    <a:pt x="76974" y="238480"/>
                  </a:lnTo>
                  <a:lnTo>
                    <a:pt x="509130" y="48742"/>
                  </a:lnTo>
                  <a:lnTo>
                    <a:pt x="595630" y="11684"/>
                  </a:lnTo>
                  <a:close/>
                </a:path>
                <a:path w="978534" h="439419">
                  <a:moveTo>
                    <a:pt x="978395" y="206717"/>
                  </a:moveTo>
                  <a:lnTo>
                    <a:pt x="976972" y="205295"/>
                  </a:lnTo>
                  <a:lnTo>
                    <a:pt x="972045" y="205295"/>
                  </a:lnTo>
                  <a:lnTo>
                    <a:pt x="972045" y="211645"/>
                  </a:lnTo>
                  <a:lnTo>
                    <a:pt x="972045" y="432714"/>
                  </a:lnTo>
                  <a:lnTo>
                    <a:pt x="724357" y="432714"/>
                  </a:lnTo>
                  <a:lnTo>
                    <a:pt x="724357" y="211645"/>
                  </a:lnTo>
                  <a:lnTo>
                    <a:pt x="972045" y="211645"/>
                  </a:lnTo>
                  <a:lnTo>
                    <a:pt x="972045" y="205295"/>
                  </a:lnTo>
                  <a:lnTo>
                    <a:pt x="719429" y="205295"/>
                  </a:lnTo>
                  <a:lnTo>
                    <a:pt x="718007" y="206717"/>
                  </a:lnTo>
                  <a:lnTo>
                    <a:pt x="718007" y="437642"/>
                  </a:lnTo>
                  <a:lnTo>
                    <a:pt x="719429" y="439064"/>
                  </a:lnTo>
                  <a:lnTo>
                    <a:pt x="976972" y="439064"/>
                  </a:lnTo>
                  <a:lnTo>
                    <a:pt x="978395" y="437642"/>
                  </a:lnTo>
                  <a:lnTo>
                    <a:pt x="978395" y="435889"/>
                  </a:lnTo>
                  <a:lnTo>
                    <a:pt x="978395" y="432714"/>
                  </a:lnTo>
                  <a:lnTo>
                    <a:pt x="978395" y="211645"/>
                  </a:lnTo>
                  <a:lnTo>
                    <a:pt x="978395" y="208470"/>
                  </a:lnTo>
                  <a:lnTo>
                    <a:pt x="978395" y="206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54417" y="2893642"/>
            <a:ext cx="281305" cy="596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88979" y="3324859"/>
            <a:ext cx="360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250" algn="l"/>
                <a:tab pos="3592829" algn="l"/>
              </a:tabLst>
            </a:pPr>
            <a:r>
              <a:rPr sz="1800" dirty="0">
                <a:latin typeface="Arial"/>
                <a:cs typeface="Arial"/>
              </a:rPr>
              <a:t>NIC	</a:t>
            </a:r>
            <a:r>
              <a:rPr sz="1800" u="heavy" dirty="0"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54417" y="4351147"/>
            <a:ext cx="281305" cy="736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8979" y="4141723"/>
            <a:ext cx="6985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Arial"/>
                <a:cs typeface="Arial"/>
              </a:rPr>
              <a:t>DR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8565" y="2830568"/>
            <a:ext cx="465905" cy="386701"/>
          </a:xfrm>
          <a:prstGeom prst="rect">
            <a:avLst/>
          </a:prstGeom>
        </p:spPr>
      </p:pic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D71CE58D-EA0E-E28B-4307-66496509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860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MITOSIS architecture</a:t>
            </a:r>
            <a:endParaRPr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40EB53-F9B3-BA95-812B-F3CF031B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29" y="1485900"/>
            <a:ext cx="7593342" cy="291094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42A1F-5C47-CBEF-BDF3-45283B3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63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6779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MITOSIS co-designs remote fork with RDMA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48" y="2697024"/>
            <a:ext cx="576063" cy="5760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9599" y="2699562"/>
            <a:ext cx="7489289" cy="2414664"/>
            <a:chOff x="1479599" y="2699562"/>
            <a:chExt cx="7489289" cy="2414664"/>
          </a:xfrm>
        </p:grpSpPr>
        <p:sp>
          <p:nvSpPr>
            <p:cNvPr id="6" name="object 6"/>
            <p:cNvSpPr/>
            <p:nvPr/>
          </p:nvSpPr>
          <p:spPr>
            <a:xfrm>
              <a:off x="1479599" y="2998310"/>
              <a:ext cx="1334770" cy="0"/>
            </a:xfrm>
            <a:custGeom>
              <a:avLst/>
              <a:gdLst/>
              <a:ahLst/>
              <a:cxnLst/>
              <a:rect l="l" t="t" r="r" b="b"/>
              <a:pathLst>
                <a:path w="1334770">
                  <a:moveTo>
                    <a:pt x="0" y="0"/>
                  </a:moveTo>
                  <a:lnTo>
                    <a:pt x="278376" y="0"/>
                  </a:lnTo>
                </a:path>
                <a:path w="1334770">
                  <a:moveTo>
                    <a:pt x="1142462" y="0"/>
                  </a:moveTo>
                  <a:lnTo>
                    <a:pt x="1334566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54800" y="2699564"/>
              <a:ext cx="870585" cy="582930"/>
            </a:xfrm>
            <a:custGeom>
              <a:avLst/>
              <a:gdLst/>
              <a:ahLst/>
              <a:cxnLst/>
              <a:rect l="l" t="t" r="r" b="b"/>
              <a:pathLst>
                <a:path w="870585" h="582929">
                  <a:moveTo>
                    <a:pt x="869015" y="0"/>
                  </a:moveTo>
                  <a:lnTo>
                    <a:pt x="1421" y="0"/>
                  </a:lnTo>
                  <a:lnTo>
                    <a:pt x="0" y="1422"/>
                  </a:lnTo>
                  <a:lnTo>
                    <a:pt x="0" y="580993"/>
                  </a:lnTo>
                  <a:lnTo>
                    <a:pt x="1421" y="582414"/>
                  </a:lnTo>
                  <a:lnTo>
                    <a:pt x="869015" y="582414"/>
                  </a:lnTo>
                  <a:lnTo>
                    <a:pt x="870436" y="580993"/>
                  </a:lnTo>
                  <a:lnTo>
                    <a:pt x="870436" y="579239"/>
                  </a:lnTo>
                  <a:lnTo>
                    <a:pt x="6350" y="579239"/>
                  </a:lnTo>
                  <a:lnTo>
                    <a:pt x="3175" y="576064"/>
                  </a:lnTo>
                  <a:lnTo>
                    <a:pt x="6350" y="576064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870436" y="3175"/>
                  </a:lnTo>
                  <a:lnTo>
                    <a:pt x="870436" y="1422"/>
                  </a:lnTo>
                  <a:lnTo>
                    <a:pt x="869015" y="0"/>
                  </a:lnTo>
                  <a:close/>
                </a:path>
                <a:path w="870585" h="582929">
                  <a:moveTo>
                    <a:pt x="6350" y="576064"/>
                  </a:moveTo>
                  <a:lnTo>
                    <a:pt x="3175" y="576064"/>
                  </a:lnTo>
                  <a:lnTo>
                    <a:pt x="6350" y="579239"/>
                  </a:lnTo>
                  <a:lnTo>
                    <a:pt x="6350" y="576064"/>
                  </a:lnTo>
                  <a:close/>
                </a:path>
                <a:path w="870585" h="582929">
                  <a:moveTo>
                    <a:pt x="864086" y="576064"/>
                  </a:moveTo>
                  <a:lnTo>
                    <a:pt x="6350" y="576064"/>
                  </a:lnTo>
                  <a:lnTo>
                    <a:pt x="6350" y="579239"/>
                  </a:lnTo>
                  <a:lnTo>
                    <a:pt x="864086" y="579239"/>
                  </a:lnTo>
                  <a:lnTo>
                    <a:pt x="864086" y="576064"/>
                  </a:lnTo>
                  <a:close/>
                </a:path>
                <a:path w="870585" h="582929">
                  <a:moveTo>
                    <a:pt x="864086" y="3175"/>
                  </a:moveTo>
                  <a:lnTo>
                    <a:pt x="864086" y="579239"/>
                  </a:lnTo>
                  <a:lnTo>
                    <a:pt x="867261" y="576064"/>
                  </a:lnTo>
                  <a:lnTo>
                    <a:pt x="870436" y="576064"/>
                  </a:lnTo>
                  <a:lnTo>
                    <a:pt x="870436" y="6350"/>
                  </a:lnTo>
                  <a:lnTo>
                    <a:pt x="867261" y="6350"/>
                  </a:lnTo>
                  <a:lnTo>
                    <a:pt x="864086" y="3175"/>
                  </a:lnTo>
                  <a:close/>
                </a:path>
                <a:path w="870585" h="582929">
                  <a:moveTo>
                    <a:pt x="870436" y="576064"/>
                  </a:moveTo>
                  <a:lnTo>
                    <a:pt x="867261" y="576064"/>
                  </a:lnTo>
                  <a:lnTo>
                    <a:pt x="864086" y="579239"/>
                  </a:lnTo>
                  <a:lnTo>
                    <a:pt x="870436" y="579239"/>
                  </a:lnTo>
                  <a:lnTo>
                    <a:pt x="870436" y="576064"/>
                  </a:lnTo>
                  <a:close/>
                </a:path>
                <a:path w="870585" h="582929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870585" h="582929">
                  <a:moveTo>
                    <a:pt x="864086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864086" y="6350"/>
                  </a:lnTo>
                  <a:lnTo>
                    <a:pt x="864086" y="3175"/>
                  </a:lnTo>
                  <a:close/>
                </a:path>
                <a:path w="870585" h="582929">
                  <a:moveTo>
                    <a:pt x="870436" y="3175"/>
                  </a:moveTo>
                  <a:lnTo>
                    <a:pt x="864086" y="3175"/>
                  </a:lnTo>
                  <a:lnTo>
                    <a:pt x="867261" y="6350"/>
                  </a:lnTo>
                  <a:lnTo>
                    <a:pt x="870436" y="6350"/>
                  </a:lnTo>
                  <a:lnTo>
                    <a:pt x="870436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46858" y="2702737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5" h="215264">
                  <a:moveTo>
                    <a:pt x="203549" y="0"/>
                  </a:moveTo>
                  <a:lnTo>
                    <a:pt x="0" y="0"/>
                  </a:lnTo>
                  <a:lnTo>
                    <a:pt x="0" y="215018"/>
                  </a:lnTo>
                  <a:lnTo>
                    <a:pt x="203549" y="215018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43683" y="2699562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5" h="221614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19946"/>
                  </a:lnTo>
                  <a:lnTo>
                    <a:pt x="1421" y="221368"/>
                  </a:lnTo>
                  <a:lnTo>
                    <a:pt x="208478" y="221368"/>
                  </a:lnTo>
                  <a:lnTo>
                    <a:pt x="209899" y="219946"/>
                  </a:lnTo>
                  <a:lnTo>
                    <a:pt x="209899" y="218193"/>
                  </a:lnTo>
                  <a:lnTo>
                    <a:pt x="6350" y="218193"/>
                  </a:lnTo>
                  <a:lnTo>
                    <a:pt x="3175" y="215018"/>
                  </a:lnTo>
                  <a:lnTo>
                    <a:pt x="6350" y="215018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899" y="3175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5" h="221614">
                  <a:moveTo>
                    <a:pt x="6350" y="215018"/>
                  </a:moveTo>
                  <a:lnTo>
                    <a:pt x="3175" y="215018"/>
                  </a:lnTo>
                  <a:lnTo>
                    <a:pt x="6350" y="218193"/>
                  </a:lnTo>
                  <a:lnTo>
                    <a:pt x="6350" y="215018"/>
                  </a:lnTo>
                  <a:close/>
                </a:path>
                <a:path w="210185" h="221614">
                  <a:moveTo>
                    <a:pt x="203549" y="215018"/>
                  </a:moveTo>
                  <a:lnTo>
                    <a:pt x="6350" y="215018"/>
                  </a:lnTo>
                  <a:lnTo>
                    <a:pt x="6350" y="218193"/>
                  </a:lnTo>
                  <a:lnTo>
                    <a:pt x="203549" y="218193"/>
                  </a:lnTo>
                  <a:lnTo>
                    <a:pt x="203549" y="215018"/>
                  </a:lnTo>
                  <a:close/>
                </a:path>
                <a:path w="210185" h="221614">
                  <a:moveTo>
                    <a:pt x="203549" y="3175"/>
                  </a:moveTo>
                  <a:lnTo>
                    <a:pt x="203549" y="218193"/>
                  </a:lnTo>
                  <a:lnTo>
                    <a:pt x="206724" y="215018"/>
                  </a:lnTo>
                  <a:lnTo>
                    <a:pt x="209899" y="215018"/>
                  </a:lnTo>
                  <a:lnTo>
                    <a:pt x="209899" y="6350"/>
                  </a:lnTo>
                  <a:lnTo>
                    <a:pt x="206724" y="6350"/>
                  </a:lnTo>
                  <a:lnTo>
                    <a:pt x="203549" y="3175"/>
                  </a:lnTo>
                  <a:close/>
                </a:path>
                <a:path w="210185" h="221614">
                  <a:moveTo>
                    <a:pt x="209899" y="215018"/>
                  </a:moveTo>
                  <a:lnTo>
                    <a:pt x="206724" y="215018"/>
                  </a:lnTo>
                  <a:lnTo>
                    <a:pt x="203549" y="218193"/>
                  </a:lnTo>
                  <a:lnTo>
                    <a:pt x="209899" y="218193"/>
                  </a:lnTo>
                  <a:lnTo>
                    <a:pt x="209899" y="215018"/>
                  </a:lnTo>
                  <a:close/>
                </a:path>
                <a:path w="210185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5" h="221614">
                  <a:moveTo>
                    <a:pt x="20354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49" y="6350"/>
                  </a:lnTo>
                  <a:lnTo>
                    <a:pt x="203549" y="3175"/>
                  </a:lnTo>
                  <a:close/>
                </a:path>
                <a:path w="210185" h="221614">
                  <a:moveTo>
                    <a:pt x="209899" y="3175"/>
                  </a:moveTo>
                  <a:lnTo>
                    <a:pt x="203549" y="3175"/>
                  </a:lnTo>
                  <a:lnTo>
                    <a:pt x="206724" y="6350"/>
                  </a:lnTo>
                  <a:lnTo>
                    <a:pt x="209899" y="6350"/>
                  </a:lnTo>
                  <a:lnTo>
                    <a:pt x="20989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51163" y="2917752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5" h="215264">
                  <a:moveTo>
                    <a:pt x="203550" y="0"/>
                  </a:moveTo>
                  <a:lnTo>
                    <a:pt x="0" y="0"/>
                  </a:lnTo>
                  <a:lnTo>
                    <a:pt x="0" y="215018"/>
                  </a:lnTo>
                  <a:lnTo>
                    <a:pt x="203550" y="215018"/>
                  </a:lnTo>
                  <a:lnTo>
                    <a:pt x="203550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47988" y="2914577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5" h="221614">
                  <a:moveTo>
                    <a:pt x="208478" y="0"/>
                  </a:moveTo>
                  <a:lnTo>
                    <a:pt x="1421" y="0"/>
                  </a:lnTo>
                  <a:lnTo>
                    <a:pt x="0" y="1422"/>
                  </a:lnTo>
                  <a:lnTo>
                    <a:pt x="0" y="219947"/>
                  </a:lnTo>
                  <a:lnTo>
                    <a:pt x="1421" y="221368"/>
                  </a:lnTo>
                  <a:lnTo>
                    <a:pt x="208478" y="221368"/>
                  </a:lnTo>
                  <a:lnTo>
                    <a:pt x="209900" y="219947"/>
                  </a:lnTo>
                  <a:lnTo>
                    <a:pt x="209900" y="218193"/>
                  </a:lnTo>
                  <a:lnTo>
                    <a:pt x="6350" y="218193"/>
                  </a:lnTo>
                  <a:lnTo>
                    <a:pt x="3175" y="215018"/>
                  </a:lnTo>
                  <a:lnTo>
                    <a:pt x="6350" y="215018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900" y="3175"/>
                  </a:lnTo>
                  <a:lnTo>
                    <a:pt x="209900" y="1422"/>
                  </a:lnTo>
                  <a:lnTo>
                    <a:pt x="208478" y="0"/>
                  </a:lnTo>
                  <a:close/>
                </a:path>
                <a:path w="210185" h="221614">
                  <a:moveTo>
                    <a:pt x="6350" y="215018"/>
                  </a:moveTo>
                  <a:lnTo>
                    <a:pt x="3175" y="215018"/>
                  </a:lnTo>
                  <a:lnTo>
                    <a:pt x="6350" y="218193"/>
                  </a:lnTo>
                  <a:lnTo>
                    <a:pt x="6350" y="215018"/>
                  </a:lnTo>
                  <a:close/>
                </a:path>
                <a:path w="210185" h="221614">
                  <a:moveTo>
                    <a:pt x="203550" y="215018"/>
                  </a:moveTo>
                  <a:lnTo>
                    <a:pt x="6350" y="215018"/>
                  </a:lnTo>
                  <a:lnTo>
                    <a:pt x="6350" y="218193"/>
                  </a:lnTo>
                  <a:lnTo>
                    <a:pt x="203550" y="218193"/>
                  </a:lnTo>
                  <a:lnTo>
                    <a:pt x="203550" y="215018"/>
                  </a:lnTo>
                  <a:close/>
                </a:path>
                <a:path w="210185" h="221614">
                  <a:moveTo>
                    <a:pt x="203550" y="3175"/>
                  </a:moveTo>
                  <a:lnTo>
                    <a:pt x="203550" y="218193"/>
                  </a:lnTo>
                  <a:lnTo>
                    <a:pt x="206725" y="215018"/>
                  </a:lnTo>
                  <a:lnTo>
                    <a:pt x="209900" y="215018"/>
                  </a:lnTo>
                  <a:lnTo>
                    <a:pt x="209900" y="6350"/>
                  </a:lnTo>
                  <a:lnTo>
                    <a:pt x="206725" y="6350"/>
                  </a:lnTo>
                  <a:lnTo>
                    <a:pt x="203550" y="3175"/>
                  </a:lnTo>
                  <a:close/>
                </a:path>
                <a:path w="210185" h="221614">
                  <a:moveTo>
                    <a:pt x="209900" y="215018"/>
                  </a:moveTo>
                  <a:lnTo>
                    <a:pt x="206725" y="215018"/>
                  </a:lnTo>
                  <a:lnTo>
                    <a:pt x="203550" y="218193"/>
                  </a:lnTo>
                  <a:lnTo>
                    <a:pt x="209900" y="218193"/>
                  </a:lnTo>
                  <a:lnTo>
                    <a:pt x="209900" y="215018"/>
                  </a:lnTo>
                  <a:close/>
                </a:path>
                <a:path w="210185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5" h="221614">
                  <a:moveTo>
                    <a:pt x="203550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50" y="6350"/>
                  </a:lnTo>
                  <a:lnTo>
                    <a:pt x="203550" y="3175"/>
                  </a:lnTo>
                  <a:close/>
                </a:path>
                <a:path w="210185" h="221614">
                  <a:moveTo>
                    <a:pt x="209900" y="3175"/>
                  </a:moveTo>
                  <a:lnTo>
                    <a:pt x="203550" y="3175"/>
                  </a:lnTo>
                  <a:lnTo>
                    <a:pt x="206725" y="6350"/>
                  </a:lnTo>
                  <a:lnTo>
                    <a:pt x="209900" y="6350"/>
                  </a:lnTo>
                  <a:lnTo>
                    <a:pt x="20990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45622" y="3132771"/>
              <a:ext cx="203835" cy="144145"/>
            </a:xfrm>
            <a:custGeom>
              <a:avLst/>
              <a:gdLst/>
              <a:ahLst/>
              <a:cxnLst/>
              <a:rect l="l" t="t" r="r" b="b"/>
              <a:pathLst>
                <a:path w="203835" h="144145">
                  <a:moveTo>
                    <a:pt x="203549" y="0"/>
                  </a:moveTo>
                  <a:lnTo>
                    <a:pt x="0" y="0"/>
                  </a:lnTo>
                  <a:lnTo>
                    <a:pt x="0" y="143639"/>
                  </a:lnTo>
                  <a:lnTo>
                    <a:pt x="203549" y="143639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42447" y="3129596"/>
              <a:ext cx="210185" cy="150495"/>
            </a:xfrm>
            <a:custGeom>
              <a:avLst/>
              <a:gdLst/>
              <a:ahLst/>
              <a:cxnLst/>
              <a:rect l="l" t="t" r="r" b="b"/>
              <a:pathLst>
                <a:path w="210185" h="150495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148567"/>
                  </a:lnTo>
                  <a:lnTo>
                    <a:pt x="1421" y="149989"/>
                  </a:lnTo>
                  <a:lnTo>
                    <a:pt x="208478" y="149989"/>
                  </a:lnTo>
                  <a:lnTo>
                    <a:pt x="209899" y="148567"/>
                  </a:lnTo>
                  <a:lnTo>
                    <a:pt x="209899" y="146814"/>
                  </a:lnTo>
                  <a:lnTo>
                    <a:pt x="6350" y="146814"/>
                  </a:lnTo>
                  <a:lnTo>
                    <a:pt x="3175" y="143639"/>
                  </a:lnTo>
                  <a:lnTo>
                    <a:pt x="6350" y="143639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899" y="3175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5" h="150495">
                  <a:moveTo>
                    <a:pt x="6350" y="143639"/>
                  </a:moveTo>
                  <a:lnTo>
                    <a:pt x="3175" y="143639"/>
                  </a:lnTo>
                  <a:lnTo>
                    <a:pt x="6350" y="146814"/>
                  </a:lnTo>
                  <a:lnTo>
                    <a:pt x="6350" y="143639"/>
                  </a:lnTo>
                  <a:close/>
                </a:path>
                <a:path w="210185" h="150495">
                  <a:moveTo>
                    <a:pt x="203549" y="143639"/>
                  </a:moveTo>
                  <a:lnTo>
                    <a:pt x="6350" y="143639"/>
                  </a:lnTo>
                  <a:lnTo>
                    <a:pt x="6350" y="146814"/>
                  </a:lnTo>
                  <a:lnTo>
                    <a:pt x="203549" y="146814"/>
                  </a:lnTo>
                  <a:lnTo>
                    <a:pt x="203549" y="143639"/>
                  </a:lnTo>
                  <a:close/>
                </a:path>
                <a:path w="210185" h="150495">
                  <a:moveTo>
                    <a:pt x="203549" y="3175"/>
                  </a:moveTo>
                  <a:lnTo>
                    <a:pt x="203549" y="146814"/>
                  </a:lnTo>
                  <a:lnTo>
                    <a:pt x="206724" y="143639"/>
                  </a:lnTo>
                  <a:lnTo>
                    <a:pt x="209899" y="143639"/>
                  </a:lnTo>
                  <a:lnTo>
                    <a:pt x="209899" y="6350"/>
                  </a:lnTo>
                  <a:lnTo>
                    <a:pt x="206724" y="6350"/>
                  </a:lnTo>
                  <a:lnTo>
                    <a:pt x="203549" y="3175"/>
                  </a:lnTo>
                  <a:close/>
                </a:path>
                <a:path w="210185" h="150495">
                  <a:moveTo>
                    <a:pt x="209899" y="143639"/>
                  </a:moveTo>
                  <a:lnTo>
                    <a:pt x="206724" y="143639"/>
                  </a:lnTo>
                  <a:lnTo>
                    <a:pt x="203549" y="146814"/>
                  </a:lnTo>
                  <a:lnTo>
                    <a:pt x="209899" y="146814"/>
                  </a:lnTo>
                  <a:lnTo>
                    <a:pt x="209899" y="143639"/>
                  </a:lnTo>
                  <a:close/>
                </a:path>
                <a:path w="210185" h="15049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5" h="150495">
                  <a:moveTo>
                    <a:pt x="20354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49" y="6350"/>
                  </a:lnTo>
                  <a:lnTo>
                    <a:pt x="203549" y="3175"/>
                  </a:lnTo>
                  <a:close/>
                </a:path>
                <a:path w="210185" h="150495">
                  <a:moveTo>
                    <a:pt x="209899" y="3175"/>
                  </a:moveTo>
                  <a:lnTo>
                    <a:pt x="203549" y="3175"/>
                  </a:lnTo>
                  <a:lnTo>
                    <a:pt x="206724" y="6350"/>
                  </a:lnTo>
                  <a:lnTo>
                    <a:pt x="209899" y="6350"/>
                  </a:lnTo>
                  <a:lnTo>
                    <a:pt x="20989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265392" y="2998310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423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4166" y="2759443"/>
              <a:ext cx="451225" cy="451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44248" y="2998310"/>
              <a:ext cx="2543175" cy="1872614"/>
            </a:xfrm>
            <a:custGeom>
              <a:avLst/>
              <a:gdLst/>
              <a:ahLst/>
              <a:cxnLst/>
              <a:rect l="l" t="t" r="r" b="b"/>
              <a:pathLst>
                <a:path w="2543175" h="1872614">
                  <a:moveTo>
                    <a:pt x="0" y="0"/>
                  </a:moveTo>
                  <a:lnTo>
                    <a:pt x="2542617" y="0"/>
                  </a:lnTo>
                </a:path>
                <a:path w="2543175" h="1872614">
                  <a:moveTo>
                    <a:pt x="0" y="1872207"/>
                  </a:moveTo>
                  <a:lnTo>
                    <a:pt x="775341" y="1872207"/>
                  </a:lnTo>
                </a:path>
                <a:path w="2543175" h="1872614">
                  <a:moveTo>
                    <a:pt x="1226566" y="1872207"/>
                  </a:moveTo>
                  <a:lnTo>
                    <a:pt x="2542617" y="1872207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589" y="4636058"/>
              <a:ext cx="451224" cy="4512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74271" y="4016211"/>
              <a:ext cx="1104900" cy="707390"/>
            </a:xfrm>
            <a:custGeom>
              <a:avLst/>
              <a:gdLst/>
              <a:ahLst/>
              <a:cxnLst/>
              <a:rect l="l" t="t" r="r" b="b"/>
              <a:pathLst>
                <a:path w="1104900" h="707389">
                  <a:moveTo>
                    <a:pt x="920235" y="432043"/>
                  </a:moveTo>
                  <a:lnTo>
                    <a:pt x="644165" y="432043"/>
                  </a:lnTo>
                  <a:lnTo>
                    <a:pt x="931054" y="707372"/>
                  </a:lnTo>
                  <a:lnTo>
                    <a:pt x="920235" y="432043"/>
                  </a:lnTo>
                  <a:close/>
                </a:path>
                <a:path w="1104900" h="707389">
                  <a:moveTo>
                    <a:pt x="1032275" y="0"/>
                  </a:moveTo>
                  <a:lnTo>
                    <a:pt x="72009" y="0"/>
                  </a:lnTo>
                  <a:lnTo>
                    <a:pt x="43979" y="5658"/>
                  </a:lnTo>
                  <a:lnTo>
                    <a:pt x="21090" y="21090"/>
                  </a:lnTo>
                  <a:lnTo>
                    <a:pt x="5658" y="43979"/>
                  </a:lnTo>
                  <a:lnTo>
                    <a:pt x="0" y="72009"/>
                  </a:lnTo>
                  <a:lnTo>
                    <a:pt x="0" y="360037"/>
                  </a:lnTo>
                  <a:lnTo>
                    <a:pt x="5658" y="388063"/>
                  </a:lnTo>
                  <a:lnTo>
                    <a:pt x="21090" y="410952"/>
                  </a:lnTo>
                  <a:lnTo>
                    <a:pt x="43979" y="426384"/>
                  </a:lnTo>
                  <a:lnTo>
                    <a:pt x="72009" y="432043"/>
                  </a:lnTo>
                  <a:lnTo>
                    <a:pt x="1032275" y="432043"/>
                  </a:lnTo>
                  <a:lnTo>
                    <a:pt x="1083192" y="410952"/>
                  </a:lnTo>
                  <a:lnTo>
                    <a:pt x="1104283" y="360037"/>
                  </a:lnTo>
                  <a:lnTo>
                    <a:pt x="1104284" y="72009"/>
                  </a:lnTo>
                  <a:lnTo>
                    <a:pt x="1098625" y="43979"/>
                  </a:lnTo>
                  <a:lnTo>
                    <a:pt x="1083192" y="21090"/>
                  </a:lnTo>
                  <a:lnTo>
                    <a:pt x="1060303" y="5658"/>
                  </a:lnTo>
                  <a:lnTo>
                    <a:pt x="1032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571096" y="4013036"/>
              <a:ext cx="1111250" cy="714375"/>
            </a:xfrm>
            <a:custGeom>
              <a:avLst/>
              <a:gdLst/>
              <a:ahLst/>
              <a:cxnLst/>
              <a:rect l="l" t="t" r="r" b="b"/>
              <a:pathLst>
                <a:path w="1111250" h="714375">
                  <a:moveTo>
                    <a:pt x="645142" y="437509"/>
                  </a:moveTo>
                  <a:lnTo>
                    <a:pt x="932964" y="713734"/>
                  </a:lnTo>
                  <a:lnTo>
                    <a:pt x="934350" y="713973"/>
                  </a:lnTo>
                  <a:lnTo>
                    <a:pt x="936712" y="712911"/>
                  </a:lnTo>
                  <a:lnTo>
                    <a:pt x="937453" y="711716"/>
                  </a:lnTo>
                  <a:lnTo>
                    <a:pt x="937411" y="710671"/>
                  </a:lnTo>
                  <a:lnTo>
                    <a:pt x="931057" y="710671"/>
                  </a:lnTo>
                  <a:lnTo>
                    <a:pt x="930748" y="702805"/>
                  </a:lnTo>
                  <a:lnTo>
                    <a:pt x="655233" y="438393"/>
                  </a:lnTo>
                  <a:lnTo>
                    <a:pt x="647340" y="438393"/>
                  </a:lnTo>
                  <a:lnTo>
                    <a:pt x="645142" y="437509"/>
                  </a:lnTo>
                  <a:close/>
                </a:path>
                <a:path w="1111250" h="714375">
                  <a:moveTo>
                    <a:pt x="930748" y="702805"/>
                  </a:moveTo>
                  <a:lnTo>
                    <a:pt x="931057" y="710671"/>
                  </a:lnTo>
                  <a:lnTo>
                    <a:pt x="936428" y="708256"/>
                  </a:lnTo>
                  <a:lnTo>
                    <a:pt x="930748" y="702805"/>
                  </a:lnTo>
                  <a:close/>
                </a:path>
                <a:path w="1111250" h="714375">
                  <a:moveTo>
                    <a:pt x="1049320" y="430629"/>
                  </a:moveTo>
                  <a:lnTo>
                    <a:pt x="1035131" y="432059"/>
                  </a:lnTo>
                  <a:lnTo>
                    <a:pt x="922509" y="432059"/>
                  </a:lnTo>
                  <a:lnTo>
                    <a:pt x="921721" y="432395"/>
                  </a:lnTo>
                  <a:lnTo>
                    <a:pt x="920523" y="433640"/>
                  </a:lnTo>
                  <a:lnTo>
                    <a:pt x="920205" y="434480"/>
                  </a:lnTo>
                  <a:lnTo>
                    <a:pt x="930748" y="702805"/>
                  </a:lnTo>
                  <a:lnTo>
                    <a:pt x="936428" y="708256"/>
                  </a:lnTo>
                  <a:lnTo>
                    <a:pt x="931057" y="710671"/>
                  </a:lnTo>
                  <a:lnTo>
                    <a:pt x="937411" y="710671"/>
                  </a:lnTo>
                  <a:lnTo>
                    <a:pt x="926714" y="438393"/>
                  </a:lnTo>
                  <a:lnTo>
                    <a:pt x="923410" y="438393"/>
                  </a:lnTo>
                  <a:lnTo>
                    <a:pt x="926584" y="435094"/>
                  </a:lnTo>
                  <a:lnTo>
                    <a:pt x="1056360" y="435094"/>
                  </a:lnTo>
                  <a:lnTo>
                    <a:pt x="1064420" y="432592"/>
                  </a:lnTo>
                  <a:lnTo>
                    <a:pt x="1064809" y="432449"/>
                  </a:lnTo>
                  <a:lnTo>
                    <a:pt x="1065528" y="432059"/>
                  </a:lnTo>
                  <a:lnTo>
                    <a:pt x="1035131" y="432059"/>
                  </a:lnTo>
                  <a:lnTo>
                    <a:pt x="1065557" y="432043"/>
                  </a:lnTo>
                  <a:lnTo>
                    <a:pt x="1067991" y="430723"/>
                  </a:lnTo>
                  <a:lnTo>
                    <a:pt x="1049020" y="430723"/>
                  </a:lnTo>
                  <a:lnTo>
                    <a:pt x="1049320" y="430629"/>
                  </a:lnTo>
                  <a:close/>
                </a:path>
                <a:path w="1111250" h="714375">
                  <a:moveTo>
                    <a:pt x="178" y="365143"/>
                  </a:moveTo>
                  <a:lnTo>
                    <a:pt x="12894" y="405334"/>
                  </a:lnTo>
                  <a:lnTo>
                    <a:pt x="46014" y="432530"/>
                  </a:lnTo>
                  <a:lnTo>
                    <a:pt x="75184" y="438393"/>
                  </a:lnTo>
                  <a:lnTo>
                    <a:pt x="646063" y="438393"/>
                  </a:lnTo>
                  <a:lnTo>
                    <a:pt x="645142" y="437509"/>
                  </a:lnTo>
                  <a:lnTo>
                    <a:pt x="654312" y="437509"/>
                  </a:lnTo>
                  <a:lnTo>
                    <a:pt x="648921" y="432350"/>
                  </a:lnTo>
                  <a:lnTo>
                    <a:pt x="648159" y="432043"/>
                  </a:lnTo>
                  <a:lnTo>
                    <a:pt x="75184" y="432043"/>
                  </a:lnTo>
                  <a:lnTo>
                    <a:pt x="62223" y="430723"/>
                  </a:lnTo>
                  <a:lnTo>
                    <a:pt x="61612" y="430723"/>
                  </a:lnTo>
                  <a:lnTo>
                    <a:pt x="60989" y="430597"/>
                  </a:lnTo>
                  <a:lnTo>
                    <a:pt x="61207" y="430597"/>
                  </a:lnTo>
                  <a:lnTo>
                    <a:pt x="48873" y="426769"/>
                  </a:lnTo>
                  <a:lnTo>
                    <a:pt x="48668" y="426769"/>
                  </a:lnTo>
                  <a:lnTo>
                    <a:pt x="48096" y="426528"/>
                  </a:lnTo>
                  <a:lnTo>
                    <a:pt x="48224" y="426528"/>
                  </a:lnTo>
                  <a:lnTo>
                    <a:pt x="37066" y="420471"/>
                  </a:lnTo>
                  <a:lnTo>
                    <a:pt x="36652" y="420274"/>
                  </a:lnTo>
                  <a:lnTo>
                    <a:pt x="36529" y="420129"/>
                  </a:lnTo>
                  <a:lnTo>
                    <a:pt x="26806" y="412107"/>
                  </a:lnTo>
                  <a:lnTo>
                    <a:pt x="26287" y="411679"/>
                  </a:lnTo>
                  <a:lnTo>
                    <a:pt x="18340" y="401956"/>
                  </a:lnTo>
                  <a:lnTo>
                    <a:pt x="18077" y="401681"/>
                  </a:lnTo>
                  <a:lnTo>
                    <a:pt x="17987" y="401449"/>
                  </a:lnTo>
                  <a:lnTo>
                    <a:pt x="11935" y="390297"/>
                  </a:lnTo>
                  <a:lnTo>
                    <a:pt x="11740" y="390000"/>
                  </a:lnTo>
                  <a:lnTo>
                    <a:pt x="11687" y="389723"/>
                  </a:lnTo>
                  <a:lnTo>
                    <a:pt x="7862" y="377403"/>
                  </a:lnTo>
                  <a:lnTo>
                    <a:pt x="6685" y="366387"/>
                  </a:lnTo>
                  <a:lnTo>
                    <a:pt x="1421" y="366387"/>
                  </a:lnTo>
                  <a:lnTo>
                    <a:pt x="178" y="365143"/>
                  </a:lnTo>
                  <a:close/>
                </a:path>
                <a:path w="1111250" h="714375">
                  <a:moveTo>
                    <a:pt x="654312" y="437509"/>
                  </a:moveTo>
                  <a:lnTo>
                    <a:pt x="645142" y="437509"/>
                  </a:lnTo>
                  <a:lnTo>
                    <a:pt x="647340" y="438393"/>
                  </a:lnTo>
                  <a:lnTo>
                    <a:pt x="655233" y="438393"/>
                  </a:lnTo>
                  <a:lnTo>
                    <a:pt x="654312" y="437509"/>
                  </a:lnTo>
                  <a:close/>
                </a:path>
                <a:path w="1111250" h="714375">
                  <a:moveTo>
                    <a:pt x="926584" y="435094"/>
                  </a:moveTo>
                  <a:lnTo>
                    <a:pt x="923410" y="438393"/>
                  </a:lnTo>
                  <a:lnTo>
                    <a:pt x="926714" y="438393"/>
                  </a:lnTo>
                  <a:lnTo>
                    <a:pt x="926584" y="435094"/>
                  </a:lnTo>
                  <a:close/>
                </a:path>
                <a:path w="1111250" h="714375">
                  <a:moveTo>
                    <a:pt x="926714" y="438393"/>
                  </a:moveTo>
                  <a:lnTo>
                    <a:pt x="923410" y="438393"/>
                  </a:lnTo>
                  <a:lnTo>
                    <a:pt x="926714" y="438393"/>
                  </a:lnTo>
                  <a:close/>
                </a:path>
                <a:path w="1111250" h="714375">
                  <a:moveTo>
                    <a:pt x="1056360" y="435094"/>
                  </a:moveTo>
                  <a:lnTo>
                    <a:pt x="926584" y="435094"/>
                  </a:lnTo>
                  <a:lnTo>
                    <a:pt x="926714" y="438393"/>
                  </a:lnTo>
                  <a:lnTo>
                    <a:pt x="1035767" y="438377"/>
                  </a:lnTo>
                  <a:lnTo>
                    <a:pt x="1050279" y="436914"/>
                  </a:lnTo>
                  <a:lnTo>
                    <a:pt x="1050700" y="436851"/>
                  </a:lnTo>
                  <a:lnTo>
                    <a:pt x="1056360" y="435094"/>
                  </a:lnTo>
                  <a:close/>
                </a:path>
                <a:path w="1111250" h="714375">
                  <a:moveTo>
                    <a:pt x="60989" y="430597"/>
                  </a:moveTo>
                  <a:lnTo>
                    <a:pt x="61612" y="430723"/>
                  </a:lnTo>
                  <a:lnTo>
                    <a:pt x="61309" y="430629"/>
                  </a:lnTo>
                  <a:lnTo>
                    <a:pt x="60989" y="430597"/>
                  </a:lnTo>
                  <a:close/>
                </a:path>
                <a:path w="1111250" h="714375">
                  <a:moveTo>
                    <a:pt x="61314" y="430630"/>
                  </a:moveTo>
                  <a:lnTo>
                    <a:pt x="61612" y="430723"/>
                  </a:lnTo>
                  <a:lnTo>
                    <a:pt x="62223" y="430723"/>
                  </a:lnTo>
                  <a:lnTo>
                    <a:pt x="61314" y="430630"/>
                  </a:lnTo>
                  <a:close/>
                </a:path>
                <a:path w="1111250" h="714375">
                  <a:moveTo>
                    <a:pt x="1049643" y="430597"/>
                  </a:moveTo>
                  <a:lnTo>
                    <a:pt x="1049318" y="430630"/>
                  </a:lnTo>
                  <a:lnTo>
                    <a:pt x="1049020" y="430723"/>
                  </a:lnTo>
                  <a:lnTo>
                    <a:pt x="1049643" y="430597"/>
                  </a:lnTo>
                  <a:close/>
                </a:path>
                <a:path w="1111250" h="714375">
                  <a:moveTo>
                    <a:pt x="1068222" y="430597"/>
                  </a:moveTo>
                  <a:lnTo>
                    <a:pt x="1049643" y="430597"/>
                  </a:lnTo>
                  <a:lnTo>
                    <a:pt x="1049020" y="430723"/>
                  </a:lnTo>
                  <a:lnTo>
                    <a:pt x="1067991" y="430723"/>
                  </a:lnTo>
                  <a:lnTo>
                    <a:pt x="1068222" y="430597"/>
                  </a:lnTo>
                  <a:close/>
                </a:path>
                <a:path w="1111250" h="714375">
                  <a:moveTo>
                    <a:pt x="61207" y="430597"/>
                  </a:moveTo>
                  <a:lnTo>
                    <a:pt x="60989" y="430597"/>
                  </a:lnTo>
                  <a:lnTo>
                    <a:pt x="61314" y="430630"/>
                  </a:lnTo>
                  <a:close/>
                </a:path>
                <a:path w="1111250" h="714375">
                  <a:moveTo>
                    <a:pt x="1062235" y="426622"/>
                  </a:moveTo>
                  <a:lnTo>
                    <a:pt x="1049320" y="430629"/>
                  </a:lnTo>
                  <a:lnTo>
                    <a:pt x="1049643" y="430597"/>
                  </a:lnTo>
                  <a:lnTo>
                    <a:pt x="1068222" y="430597"/>
                  </a:lnTo>
                  <a:lnTo>
                    <a:pt x="1075276" y="426769"/>
                  </a:lnTo>
                  <a:lnTo>
                    <a:pt x="1061963" y="426769"/>
                  </a:lnTo>
                  <a:lnTo>
                    <a:pt x="1062235" y="426622"/>
                  </a:lnTo>
                  <a:close/>
                </a:path>
                <a:path w="1111250" h="714375">
                  <a:moveTo>
                    <a:pt x="48096" y="426528"/>
                  </a:moveTo>
                  <a:lnTo>
                    <a:pt x="48668" y="426769"/>
                  </a:lnTo>
                  <a:lnTo>
                    <a:pt x="48395" y="426621"/>
                  </a:lnTo>
                  <a:lnTo>
                    <a:pt x="48096" y="426528"/>
                  </a:lnTo>
                  <a:close/>
                </a:path>
                <a:path w="1111250" h="714375">
                  <a:moveTo>
                    <a:pt x="48395" y="426621"/>
                  </a:moveTo>
                  <a:lnTo>
                    <a:pt x="48668" y="426769"/>
                  </a:lnTo>
                  <a:lnTo>
                    <a:pt x="48873" y="426769"/>
                  </a:lnTo>
                  <a:lnTo>
                    <a:pt x="48395" y="426621"/>
                  </a:lnTo>
                  <a:close/>
                </a:path>
                <a:path w="1111250" h="714375">
                  <a:moveTo>
                    <a:pt x="1062537" y="426528"/>
                  </a:moveTo>
                  <a:lnTo>
                    <a:pt x="1062235" y="426622"/>
                  </a:lnTo>
                  <a:lnTo>
                    <a:pt x="1061963" y="426769"/>
                  </a:lnTo>
                  <a:lnTo>
                    <a:pt x="1062537" y="426528"/>
                  </a:lnTo>
                  <a:close/>
                </a:path>
                <a:path w="1111250" h="714375">
                  <a:moveTo>
                    <a:pt x="1075720" y="426528"/>
                  </a:moveTo>
                  <a:lnTo>
                    <a:pt x="1062537" y="426528"/>
                  </a:lnTo>
                  <a:lnTo>
                    <a:pt x="1061963" y="426769"/>
                  </a:lnTo>
                  <a:lnTo>
                    <a:pt x="1075276" y="426769"/>
                  </a:lnTo>
                  <a:lnTo>
                    <a:pt x="1075720" y="426528"/>
                  </a:lnTo>
                  <a:close/>
                </a:path>
                <a:path w="1111250" h="714375">
                  <a:moveTo>
                    <a:pt x="1084081" y="420129"/>
                  </a:moveTo>
                  <a:lnTo>
                    <a:pt x="1074195" y="420129"/>
                  </a:lnTo>
                  <a:lnTo>
                    <a:pt x="1073689" y="420471"/>
                  </a:lnTo>
                  <a:lnTo>
                    <a:pt x="1062235" y="426622"/>
                  </a:lnTo>
                  <a:lnTo>
                    <a:pt x="1062537" y="426528"/>
                  </a:lnTo>
                  <a:lnTo>
                    <a:pt x="1075720" y="426528"/>
                  </a:lnTo>
                  <a:lnTo>
                    <a:pt x="1077225" y="425711"/>
                  </a:lnTo>
                  <a:lnTo>
                    <a:pt x="1077573" y="425499"/>
                  </a:lnTo>
                  <a:lnTo>
                    <a:pt x="1084081" y="420129"/>
                  </a:lnTo>
                  <a:close/>
                </a:path>
                <a:path w="1111250" h="714375">
                  <a:moveTo>
                    <a:pt x="48224" y="426528"/>
                  </a:moveTo>
                  <a:lnTo>
                    <a:pt x="48096" y="426528"/>
                  </a:lnTo>
                  <a:lnTo>
                    <a:pt x="48395" y="426621"/>
                  </a:lnTo>
                  <a:lnTo>
                    <a:pt x="48224" y="426528"/>
                  </a:lnTo>
                  <a:close/>
                </a:path>
                <a:path w="1111250" h="714375">
                  <a:moveTo>
                    <a:pt x="36437" y="420129"/>
                  </a:moveTo>
                  <a:lnTo>
                    <a:pt x="36943" y="420471"/>
                  </a:lnTo>
                  <a:lnTo>
                    <a:pt x="36704" y="420274"/>
                  </a:lnTo>
                  <a:lnTo>
                    <a:pt x="36437" y="420129"/>
                  </a:lnTo>
                  <a:close/>
                </a:path>
                <a:path w="1111250" h="714375">
                  <a:moveTo>
                    <a:pt x="36704" y="420275"/>
                  </a:moveTo>
                  <a:lnTo>
                    <a:pt x="36943" y="420471"/>
                  </a:lnTo>
                  <a:lnTo>
                    <a:pt x="36704" y="420275"/>
                  </a:lnTo>
                  <a:close/>
                </a:path>
                <a:path w="1111250" h="714375">
                  <a:moveTo>
                    <a:pt x="1073928" y="420274"/>
                  </a:moveTo>
                  <a:lnTo>
                    <a:pt x="1073565" y="420471"/>
                  </a:lnTo>
                  <a:lnTo>
                    <a:pt x="1073928" y="420274"/>
                  </a:lnTo>
                  <a:close/>
                </a:path>
                <a:path w="1111250" h="714375">
                  <a:moveTo>
                    <a:pt x="1074195" y="420129"/>
                  </a:moveTo>
                  <a:lnTo>
                    <a:pt x="1073927" y="420275"/>
                  </a:lnTo>
                  <a:lnTo>
                    <a:pt x="1073689" y="420471"/>
                  </a:lnTo>
                  <a:lnTo>
                    <a:pt x="1074195" y="420129"/>
                  </a:lnTo>
                  <a:close/>
                </a:path>
                <a:path w="1111250" h="714375">
                  <a:moveTo>
                    <a:pt x="36529" y="420129"/>
                  </a:moveTo>
                  <a:lnTo>
                    <a:pt x="36704" y="420275"/>
                  </a:lnTo>
                  <a:lnTo>
                    <a:pt x="36529" y="420129"/>
                  </a:lnTo>
                  <a:close/>
                </a:path>
                <a:path w="1111250" h="714375">
                  <a:moveTo>
                    <a:pt x="1092503" y="411679"/>
                  </a:moveTo>
                  <a:lnTo>
                    <a:pt x="1084346" y="411679"/>
                  </a:lnTo>
                  <a:lnTo>
                    <a:pt x="1083918" y="412107"/>
                  </a:lnTo>
                  <a:lnTo>
                    <a:pt x="1073928" y="420274"/>
                  </a:lnTo>
                  <a:lnTo>
                    <a:pt x="1074195" y="420129"/>
                  </a:lnTo>
                  <a:lnTo>
                    <a:pt x="1084081" y="420129"/>
                  </a:lnTo>
                  <a:lnTo>
                    <a:pt x="1088388" y="416576"/>
                  </a:lnTo>
                  <a:lnTo>
                    <a:pt x="1088687" y="416304"/>
                  </a:lnTo>
                  <a:lnTo>
                    <a:pt x="1092503" y="411679"/>
                  </a:lnTo>
                  <a:close/>
                </a:path>
                <a:path w="1111250" h="714375">
                  <a:moveTo>
                    <a:pt x="26286" y="411678"/>
                  </a:moveTo>
                  <a:lnTo>
                    <a:pt x="26714" y="412107"/>
                  </a:lnTo>
                  <a:lnTo>
                    <a:pt x="26517" y="411869"/>
                  </a:lnTo>
                  <a:lnTo>
                    <a:pt x="26286" y="411678"/>
                  </a:lnTo>
                  <a:close/>
                </a:path>
                <a:path w="1111250" h="714375">
                  <a:moveTo>
                    <a:pt x="26517" y="411869"/>
                  </a:moveTo>
                  <a:lnTo>
                    <a:pt x="26714" y="412107"/>
                  </a:lnTo>
                  <a:lnTo>
                    <a:pt x="26517" y="411869"/>
                  </a:lnTo>
                  <a:close/>
                </a:path>
                <a:path w="1111250" h="714375">
                  <a:moveTo>
                    <a:pt x="1084111" y="411872"/>
                  </a:moveTo>
                  <a:lnTo>
                    <a:pt x="1083827" y="412107"/>
                  </a:lnTo>
                  <a:lnTo>
                    <a:pt x="1084111" y="411872"/>
                  </a:lnTo>
                  <a:close/>
                </a:path>
                <a:path w="1111250" h="714375">
                  <a:moveTo>
                    <a:pt x="1084346" y="411679"/>
                  </a:moveTo>
                  <a:lnTo>
                    <a:pt x="1084111" y="411872"/>
                  </a:lnTo>
                  <a:lnTo>
                    <a:pt x="1083918" y="412107"/>
                  </a:lnTo>
                  <a:lnTo>
                    <a:pt x="1084346" y="411679"/>
                  </a:lnTo>
                  <a:close/>
                </a:path>
                <a:path w="1111250" h="714375">
                  <a:moveTo>
                    <a:pt x="1099870" y="401449"/>
                  </a:moveTo>
                  <a:lnTo>
                    <a:pt x="1092711" y="401449"/>
                  </a:lnTo>
                  <a:lnTo>
                    <a:pt x="1092370" y="401956"/>
                  </a:lnTo>
                  <a:lnTo>
                    <a:pt x="1084111" y="411872"/>
                  </a:lnTo>
                  <a:lnTo>
                    <a:pt x="1084346" y="411679"/>
                  </a:lnTo>
                  <a:lnTo>
                    <a:pt x="1092504" y="411678"/>
                  </a:lnTo>
                  <a:lnTo>
                    <a:pt x="1097854" y="405164"/>
                  </a:lnTo>
                  <a:lnTo>
                    <a:pt x="1099870" y="401449"/>
                  </a:lnTo>
                  <a:close/>
                </a:path>
                <a:path w="1111250" h="714375">
                  <a:moveTo>
                    <a:pt x="26360" y="411678"/>
                  </a:moveTo>
                  <a:lnTo>
                    <a:pt x="26517" y="411869"/>
                  </a:lnTo>
                  <a:lnTo>
                    <a:pt x="26360" y="411678"/>
                  </a:lnTo>
                  <a:close/>
                </a:path>
                <a:path w="1111250" h="714375">
                  <a:moveTo>
                    <a:pt x="17922" y="401449"/>
                  </a:moveTo>
                  <a:lnTo>
                    <a:pt x="18262" y="401956"/>
                  </a:lnTo>
                  <a:lnTo>
                    <a:pt x="18113" y="401681"/>
                  </a:lnTo>
                  <a:lnTo>
                    <a:pt x="17922" y="401449"/>
                  </a:lnTo>
                  <a:close/>
                </a:path>
                <a:path w="1111250" h="714375">
                  <a:moveTo>
                    <a:pt x="18113" y="401681"/>
                  </a:moveTo>
                  <a:lnTo>
                    <a:pt x="18262" y="401956"/>
                  </a:lnTo>
                  <a:lnTo>
                    <a:pt x="18113" y="401681"/>
                  </a:lnTo>
                  <a:close/>
                </a:path>
                <a:path w="1111250" h="714375">
                  <a:moveTo>
                    <a:pt x="1092517" y="401685"/>
                  </a:moveTo>
                  <a:lnTo>
                    <a:pt x="1092293" y="401956"/>
                  </a:lnTo>
                  <a:lnTo>
                    <a:pt x="1092517" y="401685"/>
                  </a:lnTo>
                  <a:close/>
                </a:path>
                <a:path w="1111250" h="714375">
                  <a:moveTo>
                    <a:pt x="1092711" y="401449"/>
                  </a:moveTo>
                  <a:lnTo>
                    <a:pt x="1092517" y="401685"/>
                  </a:lnTo>
                  <a:lnTo>
                    <a:pt x="1092370" y="401956"/>
                  </a:lnTo>
                  <a:lnTo>
                    <a:pt x="1092711" y="401449"/>
                  </a:lnTo>
                  <a:close/>
                </a:path>
                <a:path w="1111250" h="714375">
                  <a:moveTo>
                    <a:pt x="1105594" y="389723"/>
                  </a:moveTo>
                  <a:lnTo>
                    <a:pt x="1099009" y="389723"/>
                  </a:lnTo>
                  <a:lnTo>
                    <a:pt x="1098767" y="390297"/>
                  </a:lnTo>
                  <a:lnTo>
                    <a:pt x="1092517" y="401685"/>
                  </a:lnTo>
                  <a:lnTo>
                    <a:pt x="1092711" y="401449"/>
                  </a:lnTo>
                  <a:lnTo>
                    <a:pt x="1099870" y="401449"/>
                  </a:lnTo>
                  <a:lnTo>
                    <a:pt x="1104770" y="392379"/>
                  </a:lnTo>
                  <a:lnTo>
                    <a:pt x="1105594" y="389723"/>
                  </a:lnTo>
                  <a:close/>
                </a:path>
                <a:path w="1111250" h="714375">
                  <a:moveTo>
                    <a:pt x="17987" y="401449"/>
                  </a:moveTo>
                  <a:lnTo>
                    <a:pt x="18113" y="401681"/>
                  </a:lnTo>
                  <a:lnTo>
                    <a:pt x="17987" y="401449"/>
                  </a:lnTo>
                  <a:close/>
                </a:path>
                <a:path w="1111250" h="714375">
                  <a:moveTo>
                    <a:pt x="11624" y="389723"/>
                  </a:moveTo>
                  <a:lnTo>
                    <a:pt x="11865" y="390297"/>
                  </a:lnTo>
                  <a:lnTo>
                    <a:pt x="11771" y="389995"/>
                  </a:lnTo>
                  <a:lnTo>
                    <a:pt x="11624" y="389723"/>
                  </a:lnTo>
                  <a:close/>
                </a:path>
                <a:path w="1111250" h="714375">
                  <a:moveTo>
                    <a:pt x="11771" y="389995"/>
                  </a:moveTo>
                  <a:lnTo>
                    <a:pt x="11865" y="390297"/>
                  </a:lnTo>
                  <a:lnTo>
                    <a:pt x="11771" y="389995"/>
                  </a:lnTo>
                  <a:close/>
                </a:path>
                <a:path w="1111250" h="714375">
                  <a:moveTo>
                    <a:pt x="1098859" y="390000"/>
                  </a:moveTo>
                  <a:lnTo>
                    <a:pt x="1098698" y="390297"/>
                  </a:lnTo>
                  <a:lnTo>
                    <a:pt x="1098859" y="390000"/>
                  </a:lnTo>
                  <a:close/>
                </a:path>
                <a:path w="1111250" h="714375">
                  <a:moveTo>
                    <a:pt x="1099009" y="389723"/>
                  </a:moveTo>
                  <a:lnTo>
                    <a:pt x="1098862" y="389995"/>
                  </a:lnTo>
                  <a:lnTo>
                    <a:pt x="1098767" y="390297"/>
                  </a:lnTo>
                  <a:lnTo>
                    <a:pt x="1099009" y="389723"/>
                  </a:lnTo>
                  <a:close/>
                </a:path>
                <a:path w="1111250" h="714375">
                  <a:moveTo>
                    <a:pt x="1109281" y="376781"/>
                  </a:moveTo>
                  <a:lnTo>
                    <a:pt x="1102963" y="376781"/>
                  </a:lnTo>
                  <a:lnTo>
                    <a:pt x="1102836" y="377403"/>
                  </a:lnTo>
                  <a:lnTo>
                    <a:pt x="1098859" y="390000"/>
                  </a:lnTo>
                  <a:lnTo>
                    <a:pt x="1099009" y="389723"/>
                  </a:lnTo>
                  <a:lnTo>
                    <a:pt x="1105594" y="389723"/>
                  </a:lnTo>
                  <a:lnTo>
                    <a:pt x="1109027" y="378663"/>
                  </a:lnTo>
                  <a:lnTo>
                    <a:pt x="1109154" y="378040"/>
                  </a:lnTo>
                  <a:lnTo>
                    <a:pt x="1109281" y="376781"/>
                  </a:lnTo>
                  <a:close/>
                </a:path>
                <a:path w="1111250" h="714375">
                  <a:moveTo>
                    <a:pt x="11687" y="389723"/>
                  </a:moveTo>
                  <a:lnTo>
                    <a:pt x="11771" y="389995"/>
                  </a:lnTo>
                  <a:lnTo>
                    <a:pt x="11687" y="389723"/>
                  </a:lnTo>
                  <a:close/>
                </a:path>
                <a:path w="1111250" h="714375">
                  <a:moveTo>
                    <a:pt x="7764" y="377087"/>
                  </a:moveTo>
                  <a:lnTo>
                    <a:pt x="7796" y="377403"/>
                  </a:lnTo>
                  <a:lnTo>
                    <a:pt x="7764" y="377087"/>
                  </a:lnTo>
                  <a:close/>
                </a:path>
                <a:path w="1111250" h="714375">
                  <a:moveTo>
                    <a:pt x="1102868" y="377087"/>
                  </a:moveTo>
                  <a:lnTo>
                    <a:pt x="1102770" y="377403"/>
                  </a:lnTo>
                  <a:lnTo>
                    <a:pt x="1102868" y="377087"/>
                  </a:lnTo>
                  <a:close/>
                </a:path>
                <a:path w="1111250" h="714375">
                  <a:moveTo>
                    <a:pt x="7733" y="376781"/>
                  </a:moveTo>
                  <a:lnTo>
                    <a:pt x="7764" y="377087"/>
                  </a:lnTo>
                  <a:lnTo>
                    <a:pt x="7733" y="376781"/>
                  </a:lnTo>
                  <a:close/>
                </a:path>
                <a:path w="1111250" h="714375">
                  <a:moveTo>
                    <a:pt x="1104284" y="363209"/>
                  </a:moveTo>
                  <a:lnTo>
                    <a:pt x="1102868" y="377087"/>
                  </a:lnTo>
                  <a:lnTo>
                    <a:pt x="1102963" y="376781"/>
                  </a:lnTo>
                  <a:lnTo>
                    <a:pt x="1109281" y="376781"/>
                  </a:lnTo>
                  <a:lnTo>
                    <a:pt x="1110329" y="366387"/>
                  </a:lnTo>
                  <a:lnTo>
                    <a:pt x="1105705" y="366387"/>
                  </a:lnTo>
                  <a:lnTo>
                    <a:pt x="1104284" y="364964"/>
                  </a:lnTo>
                  <a:lnTo>
                    <a:pt x="1104284" y="363209"/>
                  </a:lnTo>
                  <a:close/>
                </a:path>
                <a:path w="1111250" h="714375">
                  <a:moveTo>
                    <a:pt x="6350" y="363209"/>
                  </a:moveTo>
                  <a:lnTo>
                    <a:pt x="15" y="363528"/>
                  </a:lnTo>
                  <a:lnTo>
                    <a:pt x="179" y="365144"/>
                  </a:lnTo>
                  <a:lnTo>
                    <a:pt x="1421" y="366387"/>
                  </a:lnTo>
                  <a:lnTo>
                    <a:pt x="4927" y="366387"/>
                  </a:lnTo>
                  <a:lnTo>
                    <a:pt x="6350" y="364964"/>
                  </a:lnTo>
                  <a:lnTo>
                    <a:pt x="6350" y="363209"/>
                  </a:lnTo>
                  <a:close/>
                </a:path>
                <a:path w="1111250" h="714375">
                  <a:moveTo>
                    <a:pt x="6350" y="363059"/>
                  </a:moveTo>
                  <a:lnTo>
                    <a:pt x="6350" y="364964"/>
                  </a:lnTo>
                  <a:lnTo>
                    <a:pt x="4927" y="366387"/>
                  </a:lnTo>
                  <a:lnTo>
                    <a:pt x="6685" y="366387"/>
                  </a:lnTo>
                  <a:lnTo>
                    <a:pt x="6350" y="363059"/>
                  </a:lnTo>
                  <a:close/>
                </a:path>
                <a:path w="1111250" h="714375">
                  <a:moveTo>
                    <a:pt x="1104284" y="363209"/>
                  </a:moveTo>
                  <a:lnTo>
                    <a:pt x="1104284" y="364964"/>
                  </a:lnTo>
                  <a:lnTo>
                    <a:pt x="1105705" y="366387"/>
                  </a:lnTo>
                  <a:lnTo>
                    <a:pt x="1109211" y="366387"/>
                  </a:lnTo>
                  <a:lnTo>
                    <a:pt x="1110454" y="365144"/>
                  </a:lnTo>
                  <a:lnTo>
                    <a:pt x="1110617" y="363528"/>
                  </a:lnTo>
                  <a:lnTo>
                    <a:pt x="1104284" y="363209"/>
                  </a:lnTo>
                  <a:close/>
                </a:path>
                <a:path w="1111250" h="714375">
                  <a:moveTo>
                    <a:pt x="1110454" y="365144"/>
                  </a:moveTo>
                  <a:lnTo>
                    <a:pt x="1109211" y="366387"/>
                  </a:lnTo>
                  <a:lnTo>
                    <a:pt x="1110329" y="366387"/>
                  </a:lnTo>
                  <a:lnTo>
                    <a:pt x="1110454" y="365144"/>
                  </a:lnTo>
                  <a:close/>
                </a:path>
                <a:path w="1111250" h="714375">
                  <a:moveTo>
                    <a:pt x="1105928" y="359953"/>
                  </a:moveTo>
                  <a:lnTo>
                    <a:pt x="1104469" y="361208"/>
                  </a:lnTo>
                  <a:lnTo>
                    <a:pt x="1104334" y="363212"/>
                  </a:lnTo>
                  <a:lnTo>
                    <a:pt x="1110617" y="363528"/>
                  </a:lnTo>
                  <a:lnTo>
                    <a:pt x="1110454" y="365144"/>
                  </a:lnTo>
                  <a:lnTo>
                    <a:pt x="1110634" y="364964"/>
                  </a:lnTo>
                  <a:lnTo>
                    <a:pt x="1110634" y="361518"/>
                  </a:lnTo>
                  <a:lnTo>
                    <a:pt x="1109306" y="360123"/>
                  </a:lnTo>
                  <a:lnTo>
                    <a:pt x="1105928" y="359953"/>
                  </a:lnTo>
                  <a:close/>
                </a:path>
                <a:path w="1111250" h="714375">
                  <a:moveTo>
                    <a:pt x="4704" y="359953"/>
                  </a:moveTo>
                  <a:lnTo>
                    <a:pt x="1325" y="360123"/>
                  </a:lnTo>
                  <a:lnTo>
                    <a:pt x="0" y="361518"/>
                  </a:lnTo>
                  <a:lnTo>
                    <a:pt x="0" y="364964"/>
                  </a:lnTo>
                  <a:lnTo>
                    <a:pt x="178" y="365143"/>
                  </a:lnTo>
                  <a:lnTo>
                    <a:pt x="15" y="363528"/>
                  </a:lnTo>
                  <a:lnTo>
                    <a:pt x="6299" y="363212"/>
                  </a:lnTo>
                  <a:lnTo>
                    <a:pt x="6348" y="363046"/>
                  </a:lnTo>
                  <a:lnTo>
                    <a:pt x="6163" y="361208"/>
                  </a:lnTo>
                  <a:lnTo>
                    <a:pt x="4704" y="359953"/>
                  </a:lnTo>
                  <a:close/>
                </a:path>
                <a:path w="1111250" h="714375">
                  <a:moveTo>
                    <a:pt x="1104284" y="363046"/>
                  </a:moveTo>
                  <a:lnTo>
                    <a:pt x="1104267" y="363209"/>
                  </a:lnTo>
                  <a:lnTo>
                    <a:pt x="1104284" y="363046"/>
                  </a:lnTo>
                  <a:close/>
                </a:path>
                <a:path w="1111250" h="714375">
                  <a:moveTo>
                    <a:pt x="6350" y="359953"/>
                  </a:moveTo>
                  <a:lnTo>
                    <a:pt x="4704" y="359953"/>
                  </a:lnTo>
                  <a:lnTo>
                    <a:pt x="6163" y="361208"/>
                  </a:lnTo>
                  <a:lnTo>
                    <a:pt x="6350" y="363059"/>
                  </a:lnTo>
                  <a:lnTo>
                    <a:pt x="6350" y="359953"/>
                  </a:lnTo>
                  <a:close/>
                </a:path>
                <a:path w="1111250" h="714375">
                  <a:moveTo>
                    <a:pt x="1109218" y="60990"/>
                  </a:moveTo>
                  <a:lnTo>
                    <a:pt x="1102836" y="60990"/>
                  </a:lnTo>
                  <a:lnTo>
                    <a:pt x="1102963" y="61612"/>
                  </a:lnTo>
                  <a:lnTo>
                    <a:pt x="1104235" y="74865"/>
                  </a:lnTo>
                  <a:lnTo>
                    <a:pt x="1104284" y="363046"/>
                  </a:lnTo>
                  <a:lnTo>
                    <a:pt x="1104469" y="361208"/>
                  </a:lnTo>
                  <a:lnTo>
                    <a:pt x="1105928" y="359953"/>
                  </a:lnTo>
                  <a:lnTo>
                    <a:pt x="1110634" y="359953"/>
                  </a:lnTo>
                  <a:lnTo>
                    <a:pt x="1110617" y="74865"/>
                  </a:lnTo>
                  <a:lnTo>
                    <a:pt x="1109218" y="60990"/>
                  </a:lnTo>
                  <a:close/>
                </a:path>
                <a:path w="1111250" h="714375">
                  <a:moveTo>
                    <a:pt x="1035448" y="0"/>
                  </a:moveTo>
                  <a:lnTo>
                    <a:pt x="74865" y="15"/>
                  </a:lnTo>
                  <a:lnTo>
                    <a:pt x="33408" y="12682"/>
                  </a:lnTo>
                  <a:lnTo>
                    <a:pt x="5862" y="46014"/>
                  </a:lnTo>
                  <a:lnTo>
                    <a:pt x="0" y="361518"/>
                  </a:lnTo>
                  <a:lnTo>
                    <a:pt x="1325" y="360123"/>
                  </a:lnTo>
                  <a:lnTo>
                    <a:pt x="4704" y="359953"/>
                  </a:lnTo>
                  <a:lnTo>
                    <a:pt x="6350" y="359953"/>
                  </a:lnTo>
                  <a:lnTo>
                    <a:pt x="6382" y="74865"/>
                  </a:lnTo>
                  <a:lnTo>
                    <a:pt x="7733" y="61612"/>
                  </a:lnTo>
                  <a:lnTo>
                    <a:pt x="7796" y="60990"/>
                  </a:lnTo>
                  <a:lnTo>
                    <a:pt x="11687" y="48668"/>
                  </a:lnTo>
                  <a:lnTo>
                    <a:pt x="11865" y="48096"/>
                  </a:lnTo>
                  <a:lnTo>
                    <a:pt x="17988" y="36943"/>
                  </a:lnTo>
                  <a:lnTo>
                    <a:pt x="18262" y="36437"/>
                  </a:lnTo>
                  <a:lnTo>
                    <a:pt x="26361" y="26714"/>
                  </a:lnTo>
                  <a:lnTo>
                    <a:pt x="26714" y="26286"/>
                  </a:lnTo>
                  <a:lnTo>
                    <a:pt x="36528" y="18263"/>
                  </a:lnTo>
                  <a:lnTo>
                    <a:pt x="36943" y="17922"/>
                  </a:lnTo>
                  <a:lnTo>
                    <a:pt x="48224" y="11865"/>
                  </a:lnTo>
                  <a:lnTo>
                    <a:pt x="48096" y="11865"/>
                  </a:lnTo>
                  <a:lnTo>
                    <a:pt x="48668" y="11624"/>
                  </a:lnTo>
                  <a:lnTo>
                    <a:pt x="48873" y="11624"/>
                  </a:lnTo>
                  <a:lnTo>
                    <a:pt x="61203" y="7796"/>
                  </a:lnTo>
                  <a:lnTo>
                    <a:pt x="60989" y="7796"/>
                  </a:lnTo>
                  <a:lnTo>
                    <a:pt x="61612" y="7669"/>
                  </a:lnTo>
                  <a:lnTo>
                    <a:pt x="62249" y="7669"/>
                  </a:lnTo>
                  <a:lnTo>
                    <a:pt x="75502" y="6333"/>
                  </a:lnTo>
                  <a:lnTo>
                    <a:pt x="1065528" y="6333"/>
                  </a:lnTo>
                  <a:lnTo>
                    <a:pt x="1064992" y="6042"/>
                  </a:lnTo>
                  <a:lnTo>
                    <a:pt x="1064618" y="5863"/>
                  </a:lnTo>
                  <a:lnTo>
                    <a:pt x="1050903" y="1605"/>
                  </a:lnTo>
                  <a:lnTo>
                    <a:pt x="1050491" y="1499"/>
                  </a:lnTo>
                  <a:lnTo>
                    <a:pt x="1035448" y="0"/>
                  </a:lnTo>
                  <a:close/>
                </a:path>
                <a:path w="1111250" h="714375">
                  <a:moveTo>
                    <a:pt x="1110634" y="359953"/>
                  </a:moveTo>
                  <a:lnTo>
                    <a:pt x="1105928" y="359953"/>
                  </a:lnTo>
                  <a:lnTo>
                    <a:pt x="1109306" y="360123"/>
                  </a:lnTo>
                  <a:lnTo>
                    <a:pt x="1110634" y="361518"/>
                  </a:lnTo>
                  <a:lnTo>
                    <a:pt x="1110634" y="359953"/>
                  </a:lnTo>
                  <a:close/>
                </a:path>
                <a:path w="1111250" h="714375">
                  <a:moveTo>
                    <a:pt x="7764" y="61307"/>
                  </a:moveTo>
                  <a:lnTo>
                    <a:pt x="7669" y="61612"/>
                  </a:lnTo>
                  <a:lnTo>
                    <a:pt x="7764" y="61307"/>
                  </a:lnTo>
                  <a:close/>
                </a:path>
                <a:path w="1111250" h="714375">
                  <a:moveTo>
                    <a:pt x="1102868" y="61306"/>
                  </a:moveTo>
                  <a:lnTo>
                    <a:pt x="1102898" y="61612"/>
                  </a:lnTo>
                  <a:lnTo>
                    <a:pt x="1102868" y="61306"/>
                  </a:lnTo>
                  <a:close/>
                </a:path>
                <a:path w="1111250" h="714375">
                  <a:moveTo>
                    <a:pt x="7862" y="60990"/>
                  </a:moveTo>
                  <a:lnTo>
                    <a:pt x="7764" y="61307"/>
                  </a:lnTo>
                  <a:lnTo>
                    <a:pt x="7862" y="60990"/>
                  </a:lnTo>
                  <a:close/>
                </a:path>
                <a:path w="1111250" h="714375">
                  <a:moveTo>
                    <a:pt x="1105415" y="48096"/>
                  </a:moveTo>
                  <a:lnTo>
                    <a:pt x="1098767" y="48096"/>
                  </a:lnTo>
                  <a:lnTo>
                    <a:pt x="1099009" y="48668"/>
                  </a:lnTo>
                  <a:lnTo>
                    <a:pt x="1102868" y="61306"/>
                  </a:lnTo>
                  <a:lnTo>
                    <a:pt x="1102836" y="60990"/>
                  </a:lnTo>
                  <a:lnTo>
                    <a:pt x="1109218" y="60990"/>
                  </a:lnTo>
                  <a:lnTo>
                    <a:pt x="1109122" y="60142"/>
                  </a:lnTo>
                  <a:lnTo>
                    <a:pt x="1109028" y="59730"/>
                  </a:lnTo>
                  <a:lnTo>
                    <a:pt x="1105415" y="48096"/>
                  </a:lnTo>
                  <a:close/>
                </a:path>
                <a:path w="1111250" h="714375">
                  <a:moveTo>
                    <a:pt x="11865" y="48096"/>
                  </a:moveTo>
                  <a:lnTo>
                    <a:pt x="11624" y="48668"/>
                  </a:lnTo>
                  <a:lnTo>
                    <a:pt x="11772" y="48395"/>
                  </a:lnTo>
                  <a:lnTo>
                    <a:pt x="11865" y="48096"/>
                  </a:lnTo>
                  <a:close/>
                </a:path>
                <a:path w="1111250" h="714375">
                  <a:moveTo>
                    <a:pt x="11772" y="48395"/>
                  </a:moveTo>
                  <a:lnTo>
                    <a:pt x="11624" y="48668"/>
                  </a:lnTo>
                  <a:lnTo>
                    <a:pt x="11772" y="48395"/>
                  </a:lnTo>
                  <a:close/>
                </a:path>
                <a:path w="1111250" h="714375">
                  <a:moveTo>
                    <a:pt x="1098858" y="48390"/>
                  </a:moveTo>
                  <a:lnTo>
                    <a:pt x="1098944" y="48668"/>
                  </a:lnTo>
                  <a:lnTo>
                    <a:pt x="1098858" y="48390"/>
                  </a:lnTo>
                  <a:close/>
                </a:path>
                <a:path w="1111250" h="714375">
                  <a:moveTo>
                    <a:pt x="1098767" y="48096"/>
                  </a:moveTo>
                  <a:lnTo>
                    <a:pt x="1098861" y="48395"/>
                  </a:lnTo>
                  <a:lnTo>
                    <a:pt x="1099009" y="48668"/>
                  </a:lnTo>
                  <a:lnTo>
                    <a:pt x="1098767" y="48096"/>
                  </a:lnTo>
                  <a:close/>
                </a:path>
                <a:path w="1111250" h="714375">
                  <a:moveTo>
                    <a:pt x="11935" y="48096"/>
                  </a:moveTo>
                  <a:lnTo>
                    <a:pt x="11772" y="48395"/>
                  </a:lnTo>
                  <a:lnTo>
                    <a:pt x="11935" y="48096"/>
                  </a:lnTo>
                  <a:close/>
                </a:path>
                <a:path w="1111250" h="714375">
                  <a:moveTo>
                    <a:pt x="1099594" y="36437"/>
                  </a:moveTo>
                  <a:lnTo>
                    <a:pt x="1092370" y="36437"/>
                  </a:lnTo>
                  <a:lnTo>
                    <a:pt x="1092711" y="36943"/>
                  </a:lnTo>
                  <a:lnTo>
                    <a:pt x="1098858" y="48390"/>
                  </a:lnTo>
                  <a:lnTo>
                    <a:pt x="1098767" y="48096"/>
                  </a:lnTo>
                  <a:lnTo>
                    <a:pt x="1105415" y="48096"/>
                  </a:lnTo>
                  <a:lnTo>
                    <a:pt x="1104689" y="45822"/>
                  </a:lnTo>
                  <a:lnTo>
                    <a:pt x="1099594" y="36437"/>
                  </a:lnTo>
                  <a:close/>
                </a:path>
                <a:path w="1111250" h="714375">
                  <a:moveTo>
                    <a:pt x="18262" y="36437"/>
                  </a:moveTo>
                  <a:lnTo>
                    <a:pt x="17922" y="36943"/>
                  </a:lnTo>
                  <a:lnTo>
                    <a:pt x="18117" y="36704"/>
                  </a:lnTo>
                  <a:lnTo>
                    <a:pt x="18262" y="36437"/>
                  </a:lnTo>
                  <a:close/>
                </a:path>
                <a:path w="1111250" h="714375">
                  <a:moveTo>
                    <a:pt x="18115" y="36709"/>
                  </a:moveTo>
                  <a:lnTo>
                    <a:pt x="17922" y="36943"/>
                  </a:lnTo>
                  <a:lnTo>
                    <a:pt x="18115" y="36709"/>
                  </a:lnTo>
                  <a:close/>
                </a:path>
                <a:path w="1111250" h="714375">
                  <a:moveTo>
                    <a:pt x="1092515" y="36704"/>
                  </a:moveTo>
                  <a:lnTo>
                    <a:pt x="1092644" y="36943"/>
                  </a:lnTo>
                  <a:lnTo>
                    <a:pt x="1092515" y="36704"/>
                  </a:lnTo>
                  <a:close/>
                </a:path>
                <a:path w="1111250" h="714375">
                  <a:moveTo>
                    <a:pt x="1092370" y="36437"/>
                  </a:moveTo>
                  <a:lnTo>
                    <a:pt x="1092518" y="36709"/>
                  </a:lnTo>
                  <a:lnTo>
                    <a:pt x="1092711" y="36943"/>
                  </a:lnTo>
                  <a:lnTo>
                    <a:pt x="1092370" y="36437"/>
                  </a:lnTo>
                  <a:close/>
                </a:path>
                <a:path w="1111250" h="714375">
                  <a:moveTo>
                    <a:pt x="18339" y="36437"/>
                  </a:moveTo>
                  <a:lnTo>
                    <a:pt x="18115" y="36709"/>
                  </a:lnTo>
                  <a:lnTo>
                    <a:pt x="18339" y="36437"/>
                  </a:lnTo>
                  <a:close/>
                </a:path>
                <a:path w="1111250" h="714375">
                  <a:moveTo>
                    <a:pt x="1092151" y="26286"/>
                  </a:moveTo>
                  <a:lnTo>
                    <a:pt x="1083918" y="26286"/>
                  </a:lnTo>
                  <a:lnTo>
                    <a:pt x="1084346" y="26714"/>
                  </a:lnTo>
                  <a:lnTo>
                    <a:pt x="1092515" y="36704"/>
                  </a:lnTo>
                  <a:lnTo>
                    <a:pt x="1092370" y="36437"/>
                  </a:lnTo>
                  <a:lnTo>
                    <a:pt x="1099594" y="36437"/>
                  </a:lnTo>
                  <a:lnTo>
                    <a:pt x="1097739" y="33059"/>
                  </a:lnTo>
                  <a:lnTo>
                    <a:pt x="1092151" y="26286"/>
                  </a:lnTo>
                  <a:close/>
                </a:path>
                <a:path w="1111250" h="714375">
                  <a:moveTo>
                    <a:pt x="26714" y="26286"/>
                  </a:moveTo>
                  <a:lnTo>
                    <a:pt x="26286" y="26714"/>
                  </a:lnTo>
                  <a:lnTo>
                    <a:pt x="26520" y="26520"/>
                  </a:lnTo>
                  <a:lnTo>
                    <a:pt x="26714" y="26286"/>
                  </a:lnTo>
                  <a:close/>
                </a:path>
                <a:path w="1111250" h="714375">
                  <a:moveTo>
                    <a:pt x="26520" y="26520"/>
                  </a:moveTo>
                  <a:lnTo>
                    <a:pt x="26286" y="26714"/>
                  </a:lnTo>
                  <a:lnTo>
                    <a:pt x="26520" y="26520"/>
                  </a:lnTo>
                  <a:close/>
                </a:path>
                <a:path w="1111250" h="714375">
                  <a:moveTo>
                    <a:pt x="1084111" y="26521"/>
                  </a:moveTo>
                  <a:lnTo>
                    <a:pt x="1084271" y="26714"/>
                  </a:lnTo>
                  <a:lnTo>
                    <a:pt x="1084111" y="26521"/>
                  </a:lnTo>
                  <a:close/>
                </a:path>
                <a:path w="1111250" h="714375">
                  <a:moveTo>
                    <a:pt x="1083918" y="26286"/>
                  </a:moveTo>
                  <a:lnTo>
                    <a:pt x="1084111" y="26521"/>
                  </a:lnTo>
                  <a:lnTo>
                    <a:pt x="1084346" y="26714"/>
                  </a:lnTo>
                  <a:lnTo>
                    <a:pt x="1083918" y="26286"/>
                  </a:lnTo>
                  <a:close/>
                </a:path>
                <a:path w="1111250" h="714375">
                  <a:moveTo>
                    <a:pt x="1083667" y="17922"/>
                  </a:moveTo>
                  <a:lnTo>
                    <a:pt x="1073689" y="17922"/>
                  </a:lnTo>
                  <a:lnTo>
                    <a:pt x="1074195" y="18263"/>
                  </a:lnTo>
                  <a:lnTo>
                    <a:pt x="1084111" y="26521"/>
                  </a:lnTo>
                  <a:lnTo>
                    <a:pt x="1083918" y="26286"/>
                  </a:lnTo>
                  <a:lnTo>
                    <a:pt x="1092151" y="26286"/>
                  </a:lnTo>
                  <a:lnTo>
                    <a:pt x="1088816" y="22245"/>
                  </a:lnTo>
                  <a:lnTo>
                    <a:pt x="1088543" y="21945"/>
                  </a:lnTo>
                  <a:lnTo>
                    <a:pt x="1083667" y="17922"/>
                  </a:lnTo>
                  <a:close/>
                </a:path>
                <a:path w="1111250" h="714375">
                  <a:moveTo>
                    <a:pt x="26805" y="26286"/>
                  </a:moveTo>
                  <a:lnTo>
                    <a:pt x="26520" y="26520"/>
                  </a:lnTo>
                  <a:lnTo>
                    <a:pt x="26805" y="26286"/>
                  </a:lnTo>
                  <a:close/>
                </a:path>
                <a:path w="1111250" h="714375">
                  <a:moveTo>
                    <a:pt x="36943" y="17922"/>
                  </a:moveTo>
                  <a:lnTo>
                    <a:pt x="36437" y="18263"/>
                  </a:lnTo>
                  <a:lnTo>
                    <a:pt x="36704" y="18118"/>
                  </a:lnTo>
                  <a:lnTo>
                    <a:pt x="36943" y="17922"/>
                  </a:lnTo>
                  <a:close/>
                </a:path>
                <a:path w="1111250" h="714375">
                  <a:moveTo>
                    <a:pt x="36704" y="18118"/>
                  </a:moveTo>
                  <a:lnTo>
                    <a:pt x="36437" y="18263"/>
                  </a:lnTo>
                  <a:lnTo>
                    <a:pt x="36704" y="18118"/>
                  </a:lnTo>
                  <a:close/>
                </a:path>
                <a:path w="1111250" h="714375">
                  <a:moveTo>
                    <a:pt x="1073928" y="18118"/>
                  </a:moveTo>
                  <a:lnTo>
                    <a:pt x="1074103" y="18263"/>
                  </a:lnTo>
                  <a:lnTo>
                    <a:pt x="1073928" y="18118"/>
                  </a:lnTo>
                  <a:close/>
                </a:path>
                <a:path w="1111250" h="714375">
                  <a:moveTo>
                    <a:pt x="1073689" y="17922"/>
                  </a:moveTo>
                  <a:lnTo>
                    <a:pt x="1073928" y="18118"/>
                  </a:lnTo>
                  <a:lnTo>
                    <a:pt x="1074195" y="18263"/>
                  </a:lnTo>
                  <a:lnTo>
                    <a:pt x="1073689" y="17922"/>
                  </a:lnTo>
                  <a:close/>
                </a:path>
                <a:path w="1111250" h="714375">
                  <a:moveTo>
                    <a:pt x="37066" y="17922"/>
                  </a:moveTo>
                  <a:lnTo>
                    <a:pt x="36704" y="18118"/>
                  </a:lnTo>
                  <a:lnTo>
                    <a:pt x="37066" y="17922"/>
                  </a:lnTo>
                  <a:close/>
                </a:path>
                <a:path w="1111250" h="714375">
                  <a:moveTo>
                    <a:pt x="1062235" y="11771"/>
                  </a:moveTo>
                  <a:lnTo>
                    <a:pt x="1073928" y="18118"/>
                  </a:lnTo>
                  <a:lnTo>
                    <a:pt x="1073689" y="17922"/>
                  </a:lnTo>
                  <a:lnTo>
                    <a:pt x="1083667" y="17922"/>
                  </a:lnTo>
                  <a:lnTo>
                    <a:pt x="1077730" y="13023"/>
                  </a:lnTo>
                  <a:lnTo>
                    <a:pt x="1077404" y="12780"/>
                  </a:lnTo>
                  <a:lnTo>
                    <a:pt x="1075719" y="11865"/>
                  </a:lnTo>
                  <a:lnTo>
                    <a:pt x="1062537" y="11865"/>
                  </a:lnTo>
                  <a:lnTo>
                    <a:pt x="1062235" y="11771"/>
                  </a:lnTo>
                  <a:close/>
                </a:path>
                <a:path w="1111250" h="714375">
                  <a:moveTo>
                    <a:pt x="48668" y="11624"/>
                  </a:moveTo>
                  <a:lnTo>
                    <a:pt x="48096" y="11865"/>
                  </a:lnTo>
                  <a:lnTo>
                    <a:pt x="48397" y="11771"/>
                  </a:lnTo>
                  <a:lnTo>
                    <a:pt x="48668" y="11624"/>
                  </a:lnTo>
                  <a:close/>
                </a:path>
                <a:path w="1111250" h="714375">
                  <a:moveTo>
                    <a:pt x="48395" y="11772"/>
                  </a:moveTo>
                  <a:lnTo>
                    <a:pt x="48096" y="11865"/>
                  </a:lnTo>
                  <a:lnTo>
                    <a:pt x="48224" y="11865"/>
                  </a:lnTo>
                  <a:lnTo>
                    <a:pt x="48395" y="11772"/>
                  </a:lnTo>
                  <a:close/>
                </a:path>
                <a:path w="1111250" h="714375">
                  <a:moveTo>
                    <a:pt x="1061963" y="11624"/>
                  </a:moveTo>
                  <a:lnTo>
                    <a:pt x="1062238" y="11772"/>
                  </a:lnTo>
                  <a:lnTo>
                    <a:pt x="1062537" y="11865"/>
                  </a:lnTo>
                  <a:lnTo>
                    <a:pt x="1061963" y="11624"/>
                  </a:lnTo>
                  <a:close/>
                </a:path>
                <a:path w="1111250" h="714375">
                  <a:moveTo>
                    <a:pt x="1075275" y="11624"/>
                  </a:moveTo>
                  <a:lnTo>
                    <a:pt x="1061963" y="11624"/>
                  </a:lnTo>
                  <a:lnTo>
                    <a:pt x="1062537" y="11865"/>
                  </a:lnTo>
                  <a:lnTo>
                    <a:pt x="1075719" y="11865"/>
                  </a:lnTo>
                  <a:lnTo>
                    <a:pt x="1075275" y="11624"/>
                  </a:lnTo>
                  <a:close/>
                </a:path>
                <a:path w="1111250" h="714375">
                  <a:moveTo>
                    <a:pt x="48873" y="11624"/>
                  </a:moveTo>
                  <a:lnTo>
                    <a:pt x="48668" y="11624"/>
                  </a:lnTo>
                  <a:lnTo>
                    <a:pt x="48395" y="11772"/>
                  </a:lnTo>
                  <a:lnTo>
                    <a:pt x="48873" y="11624"/>
                  </a:lnTo>
                  <a:close/>
                </a:path>
                <a:path w="1111250" h="714375">
                  <a:moveTo>
                    <a:pt x="1049324" y="7763"/>
                  </a:moveTo>
                  <a:lnTo>
                    <a:pt x="1062235" y="11771"/>
                  </a:lnTo>
                  <a:lnTo>
                    <a:pt x="1061963" y="11624"/>
                  </a:lnTo>
                  <a:lnTo>
                    <a:pt x="1075275" y="11624"/>
                  </a:lnTo>
                  <a:lnTo>
                    <a:pt x="1068223" y="7796"/>
                  </a:lnTo>
                  <a:lnTo>
                    <a:pt x="1049643" y="7796"/>
                  </a:lnTo>
                  <a:lnTo>
                    <a:pt x="1049324" y="7763"/>
                  </a:lnTo>
                  <a:close/>
                </a:path>
                <a:path w="1111250" h="714375">
                  <a:moveTo>
                    <a:pt x="61612" y="7669"/>
                  </a:moveTo>
                  <a:lnTo>
                    <a:pt x="60989" y="7796"/>
                  </a:lnTo>
                  <a:lnTo>
                    <a:pt x="61308" y="7763"/>
                  </a:lnTo>
                  <a:lnTo>
                    <a:pt x="61612" y="7669"/>
                  </a:lnTo>
                  <a:close/>
                </a:path>
                <a:path w="1111250" h="714375">
                  <a:moveTo>
                    <a:pt x="61306" y="7764"/>
                  </a:moveTo>
                  <a:lnTo>
                    <a:pt x="60989" y="7796"/>
                  </a:lnTo>
                  <a:lnTo>
                    <a:pt x="61203" y="7796"/>
                  </a:lnTo>
                  <a:close/>
                </a:path>
                <a:path w="1111250" h="714375">
                  <a:moveTo>
                    <a:pt x="1049020" y="7669"/>
                  </a:moveTo>
                  <a:lnTo>
                    <a:pt x="1049329" y="7764"/>
                  </a:lnTo>
                  <a:lnTo>
                    <a:pt x="1049643" y="7796"/>
                  </a:lnTo>
                  <a:lnTo>
                    <a:pt x="1049020" y="7669"/>
                  </a:lnTo>
                  <a:close/>
                </a:path>
                <a:path w="1111250" h="714375">
                  <a:moveTo>
                    <a:pt x="1067989" y="7669"/>
                  </a:moveTo>
                  <a:lnTo>
                    <a:pt x="1049020" y="7669"/>
                  </a:lnTo>
                  <a:lnTo>
                    <a:pt x="1049643" y="7796"/>
                  </a:lnTo>
                  <a:lnTo>
                    <a:pt x="1068223" y="7796"/>
                  </a:lnTo>
                  <a:lnTo>
                    <a:pt x="1067989" y="7669"/>
                  </a:lnTo>
                  <a:close/>
                </a:path>
                <a:path w="1111250" h="714375">
                  <a:moveTo>
                    <a:pt x="62249" y="7669"/>
                  </a:moveTo>
                  <a:lnTo>
                    <a:pt x="61612" y="7669"/>
                  </a:lnTo>
                  <a:lnTo>
                    <a:pt x="61306" y="7764"/>
                  </a:lnTo>
                  <a:lnTo>
                    <a:pt x="62249" y="7669"/>
                  </a:lnTo>
                  <a:close/>
                </a:path>
                <a:path w="1111250" h="714375">
                  <a:moveTo>
                    <a:pt x="1065528" y="6333"/>
                  </a:moveTo>
                  <a:lnTo>
                    <a:pt x="75502" y="6333"/>
                  </a:lnTo>
                  <a:lnTo>
                    <a:pt x="1035448" y="6350"/>
                  </a:lnTo>
                  <a:lnTo>
                    <a:pt x="1049324" y="7763"/>
                  </a:lnTo>
                  <a:lnTo>
                    <a:pt x="1049020" y="7669"/>
                  </a:lnTo>
                  <a:lnTo>
                    <a:pt x="1067989" y="7669"/>
                  </a:lnTo>
                  <a:lnTo>
                    <a:pt x="1065528" y="6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07298" y="4870518"/>
              <a:ext cx="2532380" cy="0"/>
            </a:xfrm>
            <a:custGeom>
              <a:avLst/>
              <a:gdLst/>
              <a:ahLst/>
              <a:cxnLst/>
              <a:rect l="l" t="t" r="r" b="b"/>
              <a:pathLst>
                <a:path w="2532379">
                  <a:moveTo>
                    <a:pt x="0" y="0"/>
                  </a:moveTo>
                  <a:lnTo>
                    <a:pt x="242778" y="0"/>
                  </a:lnTo>
                </a:path>
                <a:path w="2532379">
                  <a:moveTo>
                    <a:pt x="1106865" y="0"/>
                  </a:moveTo>
                  <a:lnTo>
                    <a:pt x="1437887" y="0"/>
                  </a:lnTo>
                </a:path>
                <a:path w="2532379">
                  <a:moveTo>
                    <a:pt x="2301975" y="0"/>
                  </a:moveTo>
                  <a:lnTo>
                    <a:pt x="2532260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842011" y="4531296"/>
              <a:ext cx="870585" cy="582930"/>
            </a:xfrm>
            <a:custGeom>
              <a:avLst/>
              <a:gdLst/>
              <a:ahLst/>
              <a:cxnLst/>
              <a:rect l="l" t="t" r="r" b="b"/>
              <a:pathLst>
                <a:path w="870584" h="582929">
                  <a:moveTo>
                    <a:pt x="869015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580992"/>
                  </a:lnTo>
                  <a:lnTo>
                    <a:pt x="1422" y="582413"/>
                  </a:lnTo>
                  <a:lnTo>
                    <a:pt x="869015" y="582413"/>
                  </a:lnTo>
                  <a:lnTo>
                    <a:pt x="870437" y="580992"/>
                  </a:lnTo>
                  <a:lnTo>
                    <a:pt x="870437" y="579238"/>
                  </a:lnTo>
                  <a:lnTo>
                    <a:pt x="6350" y="579238"/>
                  </a:lnTo>
                  <a:lnTo>
                    <a:pt x="3175" y="576063"/>
                  </a:lnTo>
                  <a:lnTo>
                    <a:pt x="6350" y="576063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870437" y="3175"/>
                  </a:lnTo>
                  <a:lnTo>
                    <a:pt x="870437" y="1421"/>
                  </a:lnTo>
                  <a:lnTo>
                    <a:pt x="869015" y="0"/>
                  </a:lnTo>
                  <a:close/>
                </a:path>
                <a:path w="870584" h="582929">
                  <a:moveTo>
                    <a:pt x="6350" y="576063"/>
                  </a:moveTo>
                  <a:lnTo>
                    <a:pt x="3175" y="576063"/>
                  </a:lnTo>
                  <a:lnTo>
                    <a:pt x="6350" y="579238"/>
                  </a:lnTo>
                  <a:lnTo>
                    <a:pt x="6350" y="576063"/>
                  </a:lnTo>
                  <a:close/>
                </a:path>
                <a:path w="870584" h="582929">
                  <a:moveTo>
                    <a:pt x="864087" y="576063"/>
                  </a:moveTo>
                  <a:lnTo>
                    <a:pt x="6350" y="576063"/>
                  </a:lnTo>
                  <a:lnTo>
                    <a:pt x="6350" y="579238"/>
                  </a:lnTo>
                  <a:lnTo>
                    <a:pt x="864087" y="579238"/>
                  </a:lnTo>
                  <a:lnTo>
                    <a:pt x="864087" y="576063"/>
                  </a:lnTo>
                  <a:close/>
                </a:path>
                <a:path w="870584" h="582929">
                  <a:moveTo>
                    <a:pt x="864087" y="3175"/>
                  </a:moveTo>
                  <a:lnTo>
                    <a:pt x="864087" y="579238"/>
                  </a:lnTo>
                  <a:lnTo>
                    <a:pt x="867262" y="576063"/>
                  </a:lnTo>
                  <a:lnTo>
                    <a:pt x="870437" y="576063"/>
                  </a:lnTo>
                  <a:lnTo>
                    <a:pt x="870437" y="6350"/>
                  </a:lnTo>
                  <a:lnTo>
                    <a:pt x="867262" y="6350"/>
                  </a:lnTo>
                  <a:lnTo>
                    <a:pt x="864087" y="3175"/>
                  </a:lnTo>
                  <a:close/>
                </a:path>
                <a:path w="870584" h="582929">
                  <a:moveTo>
                    <a:pt x="870437" y="576063"/>
                  </a:moveTo>
                  <a:lnTo>
                    <a:pt x="867262" y="576063"/>
                  </a:lnTo>
                  <a:lnTo>
                    <a:pt x="864087" y="579238"/>
                  </a:lnTo>
                  <a:lnTo>
                    <a:pt x="870437" y="579238"/>
                  </a:lnTo>
                  <a:lnTo>
                    <a:pt x="870437" y="576063"/>
                  </a:lnTo>
                  <a:close/>
                </a:path>
                <a:path w="870584" h="582929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870584" h="582929">
                  <a:moveTo>
                    <a:pt x="864087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864087" y="6350"/>
                  </a:lnTo>
                  <a:lnTo>
                    <a:pt x="864087" y="3175"/>
                  </a:lnTo>
                  <a:close/>
                </a:path>
                <a:path w="870584" h="582929">
                  <a:moveTo>
                    <a:pt x="870437" y="3175"/>
                  </a:moveTo>
                  <a:lnTo>
                    <a:pt x="864087" y="3175"/>
                  </a:lnTo>
                  <a:lnTo>
                    <a:pt x="867262" y="6350"/>
                  </a:lnTo>
                  <a:lnTo>
                    <a:pt x="870437" y="6350"/>
                  </a:lnTo>
                  <a:lnTo>
                    <a:pt x="870437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934068" y="4534469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4" h="215264">
                  <a:moveTo>
                    <a:pt x="203550" y="0"/>
                  </a:moveTo>
                  <a:lnTo>
                    <a:pt x="0" y="0"/>
                  </a:lnTo>
                  <a:lnTo>
                    <a:pt x="0" y="215018"/>
                  </a:lnTo>
                  <a:lnTo>
                    <a:pt x="203550" y="215018"/>
                  </a:lnTo>
                  <a:lnTo>
                    <a:pt x="203550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930893" y="4531294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4" h="221614">
                  <a:moveTo>
                    <a:pt x="208479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219946"/>
                  </a:lnTo>
                  <a:lnTo>
                    <a:pt x="1422" y="221368"/>
                  </a:lnTo>
                  <a:lnTo>
                    <a:pt x="208479" y="221368"/>
                  </a:lnTo>
                  <a:lnTo>
                    <a:pt x="209900" y="219946"/>
                  </a:lnTo>
                  <a:lnTo>
                    <a:pt x="209900" y="218193"/>
                  </a:lnTo>
                  <a:lnTo>
                    <a:pt x="6350" y="218193"/>
                  </a:lnTo>
                  <a:lnTo>
                    <a:pt x="3175" y="215018"/>
                  </a:lnTo>
                  <a:lnTo>
                    <a:pt x="6350" y="215018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900" y="3175"/>
                  </a:lnTo>
                  <a:lnTo>
                    <a:pt x="209900" y="1421"/>
                  </a:lnTo>
                  <a:lnTo>
                    <a:pt x="208479" y="0"/>
                  </a:lnTo>
                  <a:close/>
                </a:path>
                <a:path w="210184" h="221614">
                  <a:moveTo>
                    <a:pt x="6350" y="215018"/>
                  </a:moveTo>
                  <a:lnTo>
                    <a:pt x="3175" y="215018"/>
                  </a:lnTo>
                  <a:lnTo>
                    <a:pt x="6350" y="218193"/>
                  </a:lnTo>
                  <a:lnTo>
                    <a:pt x="6350" y="215018"/>
                  </a:lnTo>
                  <a:close/>
                </a:path>
                <a:path w="210184" h="221614">
                  <a:moveTo>
                    <a:pt x="203550" y="215018"/>
                  </a:moveTo>
                  <a:lnTo>
                    <a:pt x="6350" y="215018"/>
                  </a:lnTo>
                  <a:lnTo>
                    <a:pt x="6350" y="218193"/>
                  </a:lnTo>
                  <a:lnTo>
                    <a:pt x="203550" y="218193"/>
                  </a:lnTo>
                  <a:lnTo>
                    <a:pt x="203550" y="215018"/>
                  </a:lnTo>
                  <a:close/>
                </a:path>
                <a:path w="210184" h="221614">
                  <a:moveTo>
                    <a:pt x="203550" y="3175"/>
                  </a:moveTo>
                  <a:lnTo>
                    <a:pt x="203550" y="218193"/>
                  </a:lnTo>
                  <a:lnTo>
                    <a:pt x="206725" y="215018"/>
                  </a:lnTo>
                  <a:lnTo>
                    <a:pt x="209900" y="215018"/>
                  </a:lnTo>
                  <a:lnTo>
                    <a:pt x="209900" y="6350"/>
                  </a:lnTo>
                  <a:lnTo>
                    <a:pt x="206725" y="6350"/>
                  </a:lnTo>
                  <a:lnTo>
                    <a:pt x="203550" y="3175"/>
                  </a:lnTo>
                  <a:close/>
                </a:path>
                <a:path w="210184" h="221614">
                  <a:moveTo>
                    <a:pt x="209900" y="215018"/>
                  </a:moveTo>
                  <a:lnTo>
                    <a:pt x="206725" y="215018"/>
                  </a:lnTo>
                  <a:lnTo>
                    <a:pt x="203550" y="218193"/>
                  </a:lnTo>
                  <a:lnTo>
                    <a:pt x="209900" y="218193"/>
                  </a:lnTo>
                  <a:lnTo>
                    <a:pt x="209900" y="215018"/>
                  </a:lnTo>
                  <a:close/>
                </a:path>
                <a:path w="210184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4" h="221614">
                  <a:moveTo>
                    <a:pt x="203550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50" y="6350"/>
                  </a:lnTo>
                  <a:lnTo>
                    <a:pt x="203550" y="3175"/>
                  </a:lnTo>
                  <a:close/>
                </a:path>
                <a:path w="210184" h="221614">
                  <a:moveTo>
                    <a:pt x="209900" y="3175"/>
                  </a:moveTo>
                  <a:lnTo>
                    <a:pt x="203550" y="3175"/>
                  </a:lnTo>
                  <a:lnTo>
                    <a:pt x="206725" y="6350"/>
                  </a:lnTo>
                  <a:lnTo>
                    <a:pt x="209900" y="6350"/>
                  </a:lnTo>
                  <a:lnTo>
                    <a:pt x="20990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138374" y="4749484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4" h="215264">
                  <a:moveTo>
                    <a:pt x="203549" y="0"/>
                  </a:moveTo>
                  <a:lnTo>
                    <a:pt x="0" y="0"/>
                  </a:lnTo>
                  <a:lnTo>
                    <a:pt x="0" y="215017"/>
                  </a:lnTo>
                  <a:lnTo>
                    <a:pt x="203549" y="215017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135199" y="4746309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4" h="221614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19946"/>
                  </a:lnTo>
                  <a:lnTo>
                    <a:pt x="1421" y="221367"/>
                  </a:lnTo>
                  <a:lnTo>
                    <a:pt x="208478" y="221367"/>
                  </a:lnTo>
                  <a:lnTo>
                    <a:pt x="209899" y="219946"/>
                  </a:lnTo>
                  <a:lnTo>
                    <a:pt x="209899" y="218192"/>
                  </a:lnTo>
                  <a:lnTo>
                    <a:pt x="6350" y="218192"/>
                  </a:lnTo>
                  <a:lnTo>
                    <a:pt x="3175" y="215017"/>
                  </a:lnTo>
                  <a:lnTo>
                    <a:pt x="6350" y="21501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899" y="3175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4" h="221614">
                  <a:moveTo>
                    <a:pt x="6350" y="215017"/>
                  </a:moveTo>
                  <a:lnTo>
                    <a:pt x="3175" y="215017"/>
                  </a:lnTo>
                  <a:lnTo>
                    <a:pt x="6350" y="218192"/>
                  </a:lnTo>
                  <a:lnTo>
                    <a:pt x="6350" y="215017"/>
                  </a:lnTo>
                  <a:close/>
                </a:path>
                <a:path w="210184" h="221614">
                  <a:moveTo>
                    <a:pt x="203549" y="215017"/>
                  </a:moveTo>
                  <a:lnTo>
                    <a:pt x="6350" y="215017"/>
                  </a:lnTo>
                  <a:lnTo>
                    <a:pt x="6350" y="218192"/>
                  </a:lnTo>
                  <a:lnTo>
                    <a:pt x="203549" y="218192"/>
                  </a:lnTo>
                  <a:lnTo>
                    <a:pt x="203549" y="215017"/>
                  </a:lnTo>
                  <a:close/>
                </a:path>
                <a:path w="210184" h="221614">
                  <a:moveTo>
                    <a:pt x="203549" y="3175"/>
                  </a:moveTo>
                  <a:lnTo>
                    <a:pt x="203549" y="218192"/>
                  </a:lnTo>
                  <a:lnTo>
                    <a:pt x="206724" y="215017"/>
                  </a:lnTo>
                  <a:lnTo>
                    <a:pt x="209899" y="215017"/>
                  </a:lnTo>
                  <a:lnTo>
                    <a:pt x="209899" y="6350"/>
                  </a:lnTo>
                  <a:lnTo>
                    <a:pt x="206724" y="6350"/>
                  </a:lnTo>
                  <a:lnTo>
                    <a:pt x="203549" y="3175"/>
                  </a:lnTo>
                  <a:close/>
                </a:path>
                <a:path w="210184" h="221614">
                  <a:moveTo>
                    <a:pt x="209899" y="215017"/>
                  </a:moveTo>
                  <a:lnTo>
                    <a:pt x="206724" y="215017"/>
                  </a:lnTo>
                  <a:lnTo>
                    <a:pt x="203549" y="218192"/>
                  </a:lnTo>
                  <a:lnTo>
                    <a:pt x="209899" y="218192"/>
                  </a:lnTo>
                  <a:lnTo>
                    <a:pt x="209899" y="215017"/>
                  </a:lnTo>
                  <a:close/>
                </a:path>
                <a:path w="210184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4" h="221614">
                  <a:moveTo>
                    <a:pt x="20354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49" y="6350"/>
                  </a:lnTo>
                  <a:lnTo>
                    <a:pt x="203549" y="3175"/>
                  </a:lnTo>
                  <a:close/>
                </a:path>
                <a:path w="210184" h="221614">
                  <a:moveTo>
                    <a:pt x="209899" y="3175"/>
                  </a:moveTo>
                  <a:lnTo>
                    <a:pt x="203549" y="3175"/>
                  </a:lnTo>
                  <a:lnTo>
                    <a:pt x="206724" y="6350"/>
                  </a:lnTo>
                  <a:lnTo>
                    <a:pt x="209899" y="6350"/>
                  </a:lnTo>
                  <a:lnTo>
                    <a:pt x="20989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332833" y="4964503"/>
              <a:ext cx="203835" cy="144145"/>
            </a:xfrm>
            <a:custGeom>
              <a:avLst/>
              <a:gdLst/>
              <a:ahLst/>
              <a:cxnLst/>
              <a:rect l="l" t="t" r="r" b="b"/>
              <a:pathLst>
                <a:path w="203834" h="144145">
                  <a:moveTo>
                    <a:pt x="203549" y="0"/>
                  </a:moveTo>
                  <a:lnTo>
                    <a:pt x="0" y="0"/>
                  </a:lnTo>
                  <a:lnTo>
                    <a:pt x="0" y="143639"/>
                  </a:lnTo>
                  <a:lnTo>
                    <a:pt x="203549" y="143639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329658" y="4961328"/>
              <a:ext cx="210185" cy="150495"/>
            </a:xfrm>
            <a:custGeom>
              <a:avLst/>
              <a:gdLst/>
              <a:ahLst/>
              <a:cxnLst/>
              <a:rect l="l" t="t" r="r" b="b"/>
              <a:pathLst>
                <a:path w="210184" h="150495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148567"/>
                  </a:lnTo>
                  <a:lnTo>
                    <a:pt x="1421" y="149989"/>
                  </a:lnTo>
                  <a:lnTo>
                    <a:pt x="208478" y="149989"/>
                  </a:lnTo>
                  <a:lnTo>
                    <a:pt x="209899" y="148567"/>
                  </a:lnTo>
                  <a:lnTo>
                    <a:pt x="209899" y="146814"/>
                  </a:lnTo>
                  <a:lnTo>
                    <a:pt x="6350" y="146814"/>
                  </a:lnTo>
                  <a:lnTo>
                    <a:pt x="3175" y="143639"/>
                  </a:lnTo>
                  <a:lnTo>
                    <a:pt x="6350" y="143639"/>
                  </a:lnTo>
                  <a:lnTo>
                    <a:pt x="6350" y="6349"/>
                  </a:lnTo>
                  <a:lnTo>
                    <a:pt x="3175" y="6349"/>
                  </a:lnTo>
                  <a:lnTo>
                    <a:pt x="6350" y="3174"/>
                  </a:lnTo>
                  <a:lnTo>
                    <a:pt x="209899" y="3174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4" h="150495">
                  <a:moveTo>
                    <a:pt x="6350" y="143639"/>
                  </a:moveTo>
                  <a:lnTo>
                    <a:pt x="3175" y="143639"/>
                  </a:lnTo>
                  <a:lnTo>
                    <a:pt x="6350" y="146814"/>
                  </a:lnTo>
                  <a:lnTo>
                    <a:pt x="6350" y="143639"/>
                  </a:lnTo>
                  <a:close/>
                </a:path>
                <a:path w="210184" h="150495">
                  <a:moveTo>
                    <a:pt x="203549" y="143639"/>
                  </a:moveTo>
                  <a:lnTo>
                    <a:pt x="6350" y="143639"/>
                  </a:lnTo>
                  <a:lnTo>
                    <a:pt x="6350" y="146814"/>
                  </a:lnTo>
                  <a:lnTo>
                    <a:pt x="203549" y="146814"/>
                  </a:lnTo>
                  <a:lnTo>
                    <a:pt x="203549" y="143639"/>
                  </a:lnTo>
                  <a:close/>
                </a:path>
                <a:path w="210184" h="150495">
                  <a:moveTo>
                    <a:pt x="203549" y="3174"/>
                  </a:moveTo>
                  <a:lnTo>
                    <a:pt x="203549" y="146814"/>
                  </a:lnTo>
                  <a:lnTo>
                    <a:pt x="206724" y="143639"/>
                  </a:lnTo>
                  <a:lnTo>
                    <a:pt x="209899" y="143639"/>
                  </a:lnTo>
                  <a:lnTo>
                    <a:pt x="209899" y="6349"/>
                  </a:lnTo>
                  <a:lnTo>
                    <a:pt x="206724" y="6349"/>
                  </a:lnTo>
                  <a:lnTo>
                    <a:pt x="203549" y="3174"/>
                  </a:lnTo>
                  <a:close/>
                </a:path>
                <a:path w="210184" h="150495">
                  <a:moveTo>
                    <a:pt x="209899" y="143639"/>
                  </a:moveTo>
                  <a:lnTo>
                    <a:pt x="206724" y="143639"/>
                  </a:lnTo>
                  <a:lnTo>
                    <a:pt x="203549" y="146814"/>
                  </a:lnTo>
                  <a:lnTo>
                    <a:pt x="209899" y="146814"/>
                  </a:lnTo>
                  <a:lnTo>
                    <a:pt x="209899" y="143639"/>
                  </a:lnTo>
                  <a:close/>
                </a:path>
                <a:path w="210184" h="150495">
                  <a:moveTo>
                    <a:pt x="6350" y="3174"/>
                  </a:moveTo>
                  <a:lnTo>
                    <a:pt x="3175" y="6349"/>
                  </a:lnTo>
                  <a:lnTo>
                    <a:pt x="6350" y="6349"/>
                  </a:lnTo>
                  <a:lnTo>
                    <a:pt x="6350" y="3174"/>
                  </a:lnTo>
                  <a:close/>
                </a:path>
                <a:path w="210184" h="150495">
                  <a:moveTo>
                    <a:pt x="203549" y="3174"/>
                  </a:moveTo>
                  <a:lnTo>
                    <a:pt x="6350" y="3174"/>
                  </a:lnTo>
                  <a:lnTo>
                    <a:pt x="6350" y="6349"/>
                  </a:lnTo>
                  <a:lnTo>
                    <a:pt x="203549" y="6349"/>
                  </a:lnTo>
                  <a:lnTo>
                    <a:pt x="203549" y="3174"/>
                  </a:lnTo>
                  <a:close/>
                </a:path>
                <a:path w="210184" h="150495">
                  <a:moveTo>
                    <a:pt x="209899" y="3174"/>
                  </a:moveTo>
                  <a:lnTo>
                    <a:pt x="203549" y="3174"/>
                  </a:lnTo>
                  <a:lnTo>
                    <a:pt x="206724" y="6349"/>
                  </a:lnTo>
                  <a:lnTo>
                    <a:pt x="209899" y="6349"/>
                  </a:lnTo>
                  <a:lnTo>
                    <a:pt x="209899" y="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407298" y="2998310"/>
              <a:ext cx="2561590" cy="0"/>
            </a:xfrm>
            <a:custGeom>
              <a:avLst/>
              <a:gdLst/>
              <a:ahLst/>
              <a:cxnLst/>
              <a:rect l="l" t="t" r="r" b="b"/>
              <a:pathLst>
                <a:path w="2561590">
                  <a:moveTo>
                    <a:pt x="0" y="0"/>
                  </a:moveTo>
                  <a:lnTo>
                    <a:pt x="1409741" y="0"/>
                  </a:lnTo>
                </a:path>
                <a:path w="2561590">
                  <a:moveTo>
                    <a:pt x="2273828" y="0"/>
                  </a:moveTo>
                  <a:lnTo>
                    <a:pt x="2561133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476" y="4322094"/>
            <a:ext cx="576063" cy="576063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1450727" y="4870518"/>
            <a:ext cx="1973580" cy="0"/>
          </a:xfrm>
          <a:custGeom>
            <a:avLst/>
            <a:gdLst/>
            <a:ahLst/>
            <a:cxnLst/>
            <a:rect l="l" t="t" r="r" b="b"/>
            <a:pathLst>
              <a:path w="1973579">
                <a:moveTo>
                  <a:pt x="0" y="0"/>
                </a:moveTo>
                <a:lnTo>
                  <a:pt x="1973088" y="0"/>
                </a:lnTo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8780" y="4050283"/>
            <a:ext cx="52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Fork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468" y="2278260"/>
            <a:ext cx="1909636" cy="121828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86739" y="968756"/>
            <a:ext cx="9927025" cy="1663917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Upon fork, we first use RDMA-based RPC to read the page table to the child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360">
              <a:lnSpc>
                <a:spcPct val="100000"/>
              </a:lnSpc>
              <a:spcBef>
                <a:spcPts val="935"/>
              </a:spcBef>
            </a:pPr>
            <a:r>
              <a:rPr sz="1800" kern="0" dirty="0">
                <a:latin typeface="Arial"/>
                <a:cs typeface="Arial"/>
              </a:rPr>
              <a:t>–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One-sided RDMA is not efficient at this step due to network amplification</a:t>
            </a: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Afterward, the child retrieves memory pages in a RDMA-on-access manner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8385">
              <a:lnSpc>
                <a:spcPct val="100000"/>
              </a:lnSpc>
              <a:spcBef>
                <a:spcPts val="675"/>
              </a:spcBef>
            </a:pPr>
            <a:r>
              <a:rPr sz="1800" kern="0" dirty="0">
                <a:latin typeface="Consolas"/>
                <a:cs typeface="Consolas"/>
              </a:rPr>
              <a:t>prepare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77757" y="3474211"/>
            <a:ext cx="252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1. Mark 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copy-on-write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45694" y="2701747"/>
            <a:ext cx="3723004" cy="2606040"/>
            <a:chOff x="5245694" y="2701747"/>
            <a:chExt cx="3723004" cy="2606040"/>
          </a:xfrm>
        </p:grpSpPr>
        <p:sp>
          <p:nvSpPr>
            <p:cNvPr id="36" name="object 36"/>
            <p:cNvSpPr/>
            <p:nvPr/>
          </p:nvSpPr>
          <p:spPr>
            <a:xfrm>
              <a:off x="5255219" y="2998309"/>
              <a:ext cx="289560" cy="1859280"/>
            </a:xfrm>
            <a:custGeom>
              <a:avLst/>
              <a:gdLst/>
              <a:ahLst/>
              <a:cxnLst/>
              <a:rect l="l" t="t" r="r" b="b"/>
              <a:pathLst>
                <a:path w="289560" h="1859279">
                  <a:moveTo>
                    <a:pt x="0" y="1858954"/>
                  </a:moveTo>
                  <a:lnTo>
                    <a:pt x="289496" y="0"/>
                  </a:lnTo>
                </a:path>
              </a:pathLst>
            </a:custGeom>
            <a:ln w="1905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535258" y="2997182"/>
              <a:ext cx="280670" cy="1873885"/>
            </a:xfrm>
            <a:custGeom>
              <a:avLst/>
              <a:gdLst/>
              <a:ahLst/>
              <a:cxnLst/>
              <a:rect l="l" t="t" r="r" b="b"/>
              <a:pathLst>
                <a:path w="280670" h="1873885">
                  <a:moveTo>
                    <a:pt x="208138" y="1748355"/>
                  </a:moveTo>
                  <a:lnTo>
                    <a:pt x="154542" y="1754744"/>
                  </a:lnTo>
                  <a:lnTo>
                    <a:pt x="232628" y="1873335"/>
                  </a:lnTo>
                  <a:lnTo>
                    <a:pt x="273011" y="1760965"/>
                  </a:lnTo>
                  <a:lnTo>
                    <a:pt x="209641" y="1760965"/>
                  </a:lnTo>
                  <a:lnTo>
                    <a:pt x="208138" y="1748355"/>
                  </a:lnTo>
                  <a:close/>
                </a:path>
                <a:path w="280670" h="1873885">
                  <a:moveTo>
                    <a:pt x="227054" y="1746100"/>
                  </a:moveTo>
                  <a:lnTo>
                    <a:pt x="208138" y="1748355"/>
                  </a:lnTo>
                  <a:lnTo>
                    <a:pt x="209641" y="1760965"/>
                  </a:lnTo>
                  <a:lnTo>
                    <a:pt x="228558" y="1758711"/>
                  </a:lnTo>
                  <a:lnTo>
                    <a:pt x="227054" y="1746100"/>
                  </a:lnTo>
                  <a:close/>
                </a:path>
                <a:path w="280670" h="1873885">
                  <a:moveTo>
                    <a:pt x="280649" y="1739712"/>
                  </a:moveTo>
                  <a:lnTo>
                    <a:pt x="227054" y="1746100"/>
                  </a:lnTo>
                  <a:lnTo>
                    <a:pt x="228558" y="1758711"/>
                  </a:lnTo>
                  <a:lnTo>
                    <a:pt x="209641" y="1760965"/>
                  </a:lnTo>
                  <a:lnTo>
                    <a:pt x="273011" y="1760965"/>
                  </a:lnTo>
                  <a:lnTo>
                    <a:pt x="280649" y="1739712"/>
                  </a:lnTo>
                  <a:close/>
                </a:path>
                <a:path w="280670" h="1873885">
                  <a:moveTo>
                    <a:pt x="18915" y="0"/>
                  </a:moveTo>
                  <a:lnTo>
                    <a:pt x="0" y="2255"/>
                  </a:lnTo>
                  <a:lnTo>
                    <a:pt x="208138" y="1748355"/>
                  </a:lnTo>
                  <a:lnTo>
                    <a:pt x="227054" y="1746100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rgbClr val="BD3347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543512" y="3657777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331927" y="0"/>
                  </a:moveTo>
                  <a:lnTo>
                    <a:pt x="0" y="0"/>
                  </a:lnTo>
                  <a:lnTo>
                    <a:pt x="0" y="132778"/>
                  </a:lnTo>
                  <a:lnTo>
                    <a:pt x="0" y="134378"/>
                  </a:lnTo>
                  <a:lnTo>
                    <a:pt x="0" y="331939"/>
                  </a:lnTo>
                  <a:lnTo>
                    <a:pt x="331927" y="331939"/>
                  </a:lnTo>
                  <a:lnTo>
                    <a:pt x="331927" y="134378"/>
                  </a:lnTo>
                  <a:lnTo>
                    <a:pt x="331927" y="132778"/>
                  </a:lnTo>
                  <a:lnTo>
                    <a:pt x="331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543512" y="3657773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0"/>
                  </a:moveTo>
                  <a:lnTo>
                    <a:pt x="331929" y="0"/>
                  </a:lnTo>
                  <a:lnTo>
                    <a:pt x="331929" y="331929"/>
                  </a:lnTo>
                  <a:lnTo>
                    <a:pt x="0" y="331929"/>
                  </a:lnTo>
                  <a:lnTo>
                    <a:pt x="0" y="0"/>
                  </a:lnTo>
                  <a:close/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543512" y="3657773"/>
              <a:ext cx="113030" cy="80010"/>
            </a:xfrm>
            <a:custGeom>
              <a:avLst/>
              <a:gdLst/>
              <a:ahLst/>
              <a:cxnLst/>
              <a:rect l="l" t="t" r="r" b="b"/>
              <a:pathLst>
                <a:path w="113029" h="80010">
                  <a:moveTo>
                    <a:pt x="0" y="79665"/>
                  </a:moveTo>
                  <a:lnTo>
                    <a:pt x="57294" y="79665"/>
                  </a:lnTo>
                </a:path>
                <a:path w="113029" h="80010">
                  <a:moveTo>
                    <a:pt x="112858" y="0"/>
                  </a:moveTo>
                  <a:lnTo>
                    <a:pt x="112858" y="53109"/>
                  </a:lnTo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600802" y="3710888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331927" y="0"/>
                  </a:moveTo>
                  <a:lnTo>
                    <a:pt x="0" y="0"/>
                  </a:lnTo>
                  <a:lnTo>
                    <a:pt x="0" y="79667"/>
                  </a:lnTo>
                  <a:lnTo>
                    <a:pt x="0" y="81267"/>
                  </a:lnTo>
                  <a:lnTo>
                    <a:pt x="0" y="331927"/>
                  </a:lnTo>
                  <a:lnTo>
                    <a:pt x="331927" y="331927"/>
                  </a:lnTo>
                  <a:lnTo>
                    <a:pt x="331927" y="81267"/>
                  </a:lnTo>
                  <a:lnTo>
                    <a:pt x="331927" y="79667"/>
                  </a:lnTo>
                  <a:lnTo>
                    <a:pt x="331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600804" y="3710885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0"/>
                  </a:moveTo>
                  <a:lnTo>
                    <a:pt x="331929" y="0"/>
                  </a:lnTo>
                  <a:lnTo>
                    <a:pt x="331929" y="331929"/>
                  </a:lnTo>
                  <a:lnTo>
                    <a:pt x="0" y="331929"/>
                  </a:lnTo>
                  <a:lnTo>
                    <a:pt x="0" y="0"/>
                  </a:lnTo>
                  <a:close/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600804" y="3793097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5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600804" y="3789592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4">
                  <a:moveTo>
                    <a:pt x="0" y="0"/>
                  </a:moveTo>
                  <a:lnTo>
                    <a:pt x="3319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13663" y="3710885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0"/>
                  </a:moveTo>
                  <a:lnTo>
                    <a:pt x="0" y="79660"/>
                  </a:lnTo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702395" y="3792144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331932" y="0"/>
                  </a:moveTo>
                  <a:lnTo>
                    <a:pt x="0" y="0"/>
                  </a:lnTo>
                  <a:lnTo>
                    <a:pt x="0" y="331932"/>
                  </a:lnTo>
                  <a:lnTo>
                    <a:pt x="331932" y="331932"/>
                  </a:lnTo>
                  <a:lnTo>
                    <a:pt x="331932" y="0"/>
                  </a:lnTo>
                  <a:close/>
                </a:path>
              </a:pathLst>
            </a:custGeom>
            <a:solidFill>
              <a:srgbClr val="DEECF4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702395" y="3792143"/>
              <a:ext cx="332105" cy="332105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0"/>
                  </a:moveTo>
                  <a:lnTo>
                    <a:pt x="331929" y="0"/>
                  </a:lnTo>
                  <a:lnTo>
                    <a:pt x="331929" y="331929"/>
                  </a:lnTo>
                  <a:lnTo>
                    <a:pt x="0" y="331929"/>
                  </a:lnTo>
                  <a:lnTo>
                    <a:pt x="0" y="0"/>
                  </a:lnTo>
                  <a:close/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702395" y="3790546"/>
              <a:ext cx="332105" cy="99695"/>
            </a:xfrm>
            <a:custGeom>
              <a:avLst/>
              <a:gdLst/>
              <a:ahLst/>
              <a:cxnLst/>
              <a:rect l="l" t="t" r="r" b="b"/>
              <a:pathLst>
                <a:path w="332104" h="99695">
                  <a:moveTo>
                    <a:pt x="331932" y="0"/>
                  </a:moveTo>
                  <a:lnTo>
                    <a:pt x="0" y="0"/>
                  </a:lnTo>
                  <a:lnTo>
                    <a:pt x="0" y="99579"/>
                  </a:lnTo>
                  <a:lnTo>
                    <a:pt x="331932" y="99579"/>
                  </a:lnTo>
                  <a:lnTo>
                    <a:pt x="331932" y="0"/>
                  </a:lnTo>
                  <a:close/>
                </a:path>
              </a:pathLst>
            </a:custGeom>
            <a:solidFill>
              <a:srgbClr val="DEECF4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702395" y="3790544"/>
              <a:ext cx="332105" cy="334010"/>
            </a:xfrm>
            <a:custGeom>
              <a:avLst/>
              <a:gdLst/>
              <a:ahLst/>
              <a:cxnLst/>
              <a:rect l="l" t="t" r="r" b="b"/>
              <a:pathLst>
                <a:path w="332104" h="334010">
                  <a:moveTo>
                    <a:pt x="0" y="0"/>
                  </a:moveTo>
                  <a:lnTo>
                    <a:pt x="331929" y="0"/>
                  </a:lnTo>
                  <a:lnTo>
                    <a:pt x="331929" y="99578"/>
                  </a:lnTo>
                  <a:lnTo>
                    <a:pt x="0" y="99578"/>
                  </a:lnTo>
                  <a:lnTo>
                    <a:pt x="0" y="0"/>
                  </a:lnTo>
                  <a:close/>
                </a:path>
                <a:path w="332104" h="334010">
                  <a:moveTo>
                    <a:pt x="101184" y="333535"/>
                  </a:moveTo>
                  <a:lnTo>
                    <a:pt x="101184" y="1598"/>
                  </a:lnTo>
                </a:path>
              </a:pathLst>
            </a:custGeom>
            <a:ln w="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769458" y="2701759"/>
              <a:ext cx="2915285" cy="2606040"/>
            </a:xfrm>
            <a:custGeom>
              <a:avLst/>
              <a:gdLst/>
              <a:ahLst/>
              <a:cxnLst/>
              <a:rect l="l" t="t" r="r" b="b"/>
              <a:pathLst>
                <a:path w="2915284" h="2606040">
                  <a:moveTo>
                    <a:pt x="871664" y="2339175"/>
                  </a:moveTo>
                  <a:lnTo>
                    <a:pt x="729869" y="2331694"/>
                  </a:lnTo>
                  <a:lnTo>
                    <a:pt x="794613" y="2365819"/>
                  </a:lnTo>
                  <a:lnTo>
                    <a:pt x="785901" y="2369616"/>
                  </a:lnTo>
                  <a:lnTo>
                    <a:pt x="633196" y="2435225"/>
                  </a:lnTo>
                  <a:lnTo>
                    <a:pt x="576249" y="2458923"/>
                  </a:lnTo>
                  <a:lnTo>
                    <a:pt x="520636" y="2481440"/>
                  </a:lnTo>
                  <a:lnTo>
                    <a:pt x="466648" y="2502560"/>
                  </a:lnTo>
                  <a:lnTo>
                    <a:pt x="414553" y="2522029"/>
                  </a:lnTo>
                  <a:lnTo>
                    <a:pt x="364604" y="2539619"/>
                  </a:lnTo>
                  <a:lnTo>
                    <a:pt x="317093" y="2555100"/>
                  </a:lnTo>
                  <a:lnTo>
                    <a:pt x="272288" y="2568232"/>
                  </a:lnTo>
                  <a:lnTo>
                    <a:pt x="230492" y="2578785"/>
                  </a:lnTo>
                  <a:lnTo>
                    <a:pt x="191985" y="2586532"/>
                  </a:lnTo>
                  <a:lnTo>
                    <a:pt x="126123" y="2592755"/>
                  </a:lnTo>
                  <a:lnTo>
                    <a:pt x="100596" y="2590901"/>
                  </a:lnTo>
                  <a:lnTo>
                    <a:pt x="98920" y="2590787"/>
                  </a:lnTo>
                  <a:lnTo>
                    <a:pt x="98755" y="2590749"/>
                  </a:lnTo>
                  <a:lnTo>
                    <a:pt x="77635" y="2585656"/>
                  </a:lnTo>
                  <a:lnTo>
                    <a:pt x="76492" y="2585377"/>
                  </a:lnTo>
                  <a:lnTo>
                    <a:pt x="76174" y="2585224"/>
                  </a:lnTo>
                  <a:lnTo>
                    <a:pt x="59118" y="2577223"/>
                  </a:lnTo>
                  <a:lnTo>
                    <a:pt x="58166" y="2576766"/>
                  </a:lnTo>
                  <a:lnTo>
                    <a:pt x="57772" y="2576461"/>
                  </a:lnTo>
                  <a:lnTo>
                    <a:pt x="44208" y="2565781"/>
                  </a:lnTo>
                  <a:lnTo>
                    <a:pt x="43472" y="2565209"/>
                  </a:lnTo>
                  <a:lnTo>
                    <a:pt x="43116" y="2564752"/>
                  </a:lnTo>
                  <a:lnTo>
                    <a:pt x="32435" y="2551392"/>
                  </a:lnTo>
                  <a:lnTo>
                    <a:pt x="31965" y="2550795"/>
                  </a:lnTo>
                  <a:lnTo>
                    <a:pt x="31711" y="2550274"/>
                  </a:lnTo>
                  <a:lnTo>
                    <a:pt x="23596" y="2534107"/>
                  </a:lnTo>
                  <a:lnTo>
                    <a:pt x="23329" y="2533561"/>
                  </a:lnTo>
                  <a:lnTo>
                    <a:pt x="23177" y="2533078"/>
                  </a:lnTo>
                  <a:lnTo>
                    <a:pt x="17424" y="2514066"/>
                  </a:lnTo>
                  <a:lnTo>
                    <a:pt x="13893" y="2491511"/>
                  </a:lnTo>
                  <a:lnTo>
                    <a:pt x="12700" y="2466695"/>
                  </a:lnTo>
                  <a:lnTo>
                    <a:pt x="13601" y="2439886"/>
                  </a:lnTo>
                  <a:lnTo>
                    <a:pt x="20701" y="2381313"/>
                  </a:lnTo>
                  <a:lnTo>
                    <a:pt x="40716" y="2284869"/>
                  </a:lnTo>
                  <a:lnTo>
                    <a:pt x="57213" y="2217585"/>
                  </a:lnTo>
                  <a:lnTo>
                    <a:pt x="44881" y="2214562"/>
                  </a:lnTo>
                  <a:lnTo>
                    <a:pt x="28384" y="2281847"/>
                  </a:lnTo>
                  <a:lnTo>
                    <a:pt x="13982" y="2347404"/>
                  </a:lnTo>
                  <a:lnTo>
                    <a:pt x="3784" y="2409520"/>
                  </a:lnTo>
                  <a:lnTo>
                    <a:pt x="0" y="2466263"/>
                  </a:lnTo>
                  <a:lnTo>
                    <a:pt x="1206" y="2492108"/>
                  </a:lnTo>
                  <a:lnTo>
                    <a:pt x="11430" y="2538095"/>
                  </a:lnTo>
                  <a:lnTo>
                    <a:pt x="34315" y="2574086"/>
                  </a:lnTo>
                  <a:lnTo>
                    <a:pt x="72072" y="2597327"/>
                  </a:lnTo>
                  <a:lnTo>
                    <a:pt x="125209" y="2605430"/>
                  </a:lnTo>
                  <a:lnTo>
                    <a:pt x="157683" y="2603944"/>
                  </a:lnTo>
                  <a:lnTo>
                    <a:pt x="225399" y="2592755"/>
                  </a:lnTo>
                  <a:lnTo>
                    <a:pt x="275399" y="2580551"/>
                  </a:lnTo>
                  <a:lnTo>
                    <a:pt x="320662" y="2567292"/>
                  </a:lnTo>
                  <a:lnTo>
                    <a:pt x="368541" y="2551696"/>
                  </a:lnTo>
                  <a:lnTo>
                    <a:pt x="418769" y="2534005"/>
                  </a:lnTo>
                  <a:lnTo>
                    <a:pt x="471093" y="2514460"/>
                  </a:lnTo>
                  <a:lnTo>
                    <a:pt x="525272" y="2493276"/>
                  </a:lnTo>
                  <a:lnTo>
                    <a:pt x="581012" y="2470696"/>
                  </a:lnTo>
                  <a:lnTo>
                    <a:pt x="638086" y="2446947"/>
                  </a:lnTo>
                  <a:lnTo>
                    <a:pt x="799680" y="2377465"/>
                  </a:lnTo>
                  <a:lnTo>
                    <a:pt x="780605" y="2448115"/>
                  </a:lnTo>
                  <a:lnTo>
                    <a:pt x="851077" y="2363787"/>
                  </a:lnTo>
                  <a:lnTo>
                    <a:pt x="871664" y="2339175"/>
                  </a:lnTo>
                  <a:close/>
                </a:path>
                <a:path w="2915284" h="2606040">
                  <a:moveTo>
                    <a:pt x="1747875" y="1830959"/>
                  </a:moveTo>
                  <a:lnTo>
                    <a:pt x="1746453" y="1829536"/>
                  </a:lnTo>
                  <a:lnTo>
                    <a:pt x="1741525" y="1829536"/>
                  </a:lnTo>
                  <a:lnTo>
                    <a:pt x="1741525" y="1835886"/>
                  </a:lnTo>
                  <a:lnTo>
                    <a:pt x="1741525" y="2405608"/>
                  </a:lnTo>
                  <a:lnTo>
                    <a:pt x="883793" y="2405608"/>
                  </a:lnTo>
                  <a:lnTo>
                    <a:pt x="883793" y="1835886"/>
                  </a:lnTo>
                  <a:lnTo>
                    <a:pt x="1741525" y="1835886"/>
                  </a:lnTo>
                  <a:lnTo>
                    <a:pt x="1741525" y="1829536"/>
                  </a:lnTo>
                  <a:lnTo>
                    <a:pt x="878865" y="1829536"/>
                  </a:lnTo>
                  <a:lnTo>
                    <a:pt x="877443" y="1830959"/>
                  </a:lnTo>
                  <a:lnTo>
                    <a:pt x="877443" y="2410536"/>
                  </a:lnTo>
                  <a:lnTo>
                    <a:pt x="878865" y="2411958"/>
                  </a:lnTo>
                  <a:lnTo>
                    <a:pt x="1746453" y="2411958"/>
                  </a:lnTo>
                  <a:lnTo>
                    <a:pt x="1747875" y="2410536"/>
                  </a:lnTo>
                  <a:lnTo>
                    <a:pt x="1747875" y="2408783"/>
                  </a:lnTo>
                  <a:lnTo>
                    <a:pt x="1747875" y="2405608"/>
                  </a:lnTo>
                  <a:lnTo>
                    <a:pt x="1747875" y="1835886"/>
                  </a:lnTo>
                  <a:lnTo>
                    <a:pt x="1747875" y="1832711"/>
                  </a:lnTo>
                  <a:lnTo>
                    <a:pt x="1747875" y="1830959"/>
                  </a:lnTo>
                  <a:close/>
                </a:path>
                <a:path w="2915284" h="2606040">
                  <a:moveTo>
                    <a:pt x="2914840" y="1409"/>
                  </a:moveTo>
                  <a:lnTo>
                    <a:pt x="2913418" y="0"/>
                  </a:lnTo>
                  <a:lnTo>
                    <a:pt x="2908490" y="0"/>
                  </a:lnTo>
                  <a:lnTo>
                    <a:pt x="2908490" y="6350"/>
                  </a:lnTo>
                  <a:lnTo>
                    <a:pt x="2908490" y="576059"/>
                  </a:lnTo>
                  <a:lnTo>
                    <a:pt x="2050757" y="576059"/>
                  </a:lnTo>
                  <a:lnTo>
                    <a:pt x="2050757" y="6350"/>
                  </a:lnTo>
                  <a:lnTo>
                    <a:pt x="2908490" y="6350"/>
                  </a:lnTo>
                  <a:lnTo>
                    <a:pt x="2908490" y="0"/>
                  </a:lnTo>
                  <a:lnTo>
                    <a:pt x="2045817" y="0"/>
                  </a:lnTo>
                  <a:lnTo>
                    <a:pt x="2044407" y="1409"/>
                  </a:lnTo>
                  <a:lnTo>
                    <a:pt x="2044407" y="580986"/>
                  </a:lnTo>
                  <a:lnTo>
                    <a:pt x="2045817" y="582409"/>
                  </a:lnTo>
                  <a:lnTo>
                    <a:pt x="2913418" y="582409"/>
                  </a:lnTo>
                  <a:lnTo>
                    <a:pt x="2914840" y="580986"/>
                  </a:lnTo>
                  <a:lnTo>
                    <a:pt x="2914840" y="579234"/>
                  </a:lnTo>
                  <a:lnTo>
                    <a:pt x="2914840" y="576059"/>
                  </a:lnTo>
                  <a:lnTo>
                    <a:pt x="2914840" y="6350"/>
                  </a:lnTo>
                  <a:lnTo>
                    <a:pt x="2914840" y="3175"/>
                  </a:lnTo>
                  <a:lnTo>
                    <a:pt x="2914840" y="1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905922" y="2704922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4" h="215264">
                  <a:moveTo>
                    <a:pt x="203549" y="0"/>
                  </a:moveTo>
                  <a:lnTo>
                    <a:pt x="0" y="0"/>
                  </a:lnTo>
                  <a:lnTo>
                    <a:pt x="0" y="215017"/>
                  </a:lnTo>
                  <a:lnTo>
                    <a:pt x="203549" y="215017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84C1D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902747" y="2701747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4" h="221614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19946"/>
                  </a:lnTo>
                  <a:lnTo>
                    <a:pt x="1421" y="221367"/>
                  </a:lnTo>
                  <a:lnTo>
                    <a:pt x="208478" y="221367"/>
                  </a:lnTo>
                  <a:lnTo>
                    <a:pt x="209899" y="219946"/>
                  </a:lnTo>
                  <a:lnTo>
                    <a:pt x="209899" y="218192"/>
                  </a:lnTo>
                  <a:lnTo>
                    <a:pt x="6350" y="218192"/>
                  </a:lnTo>
                  <a:lnTo>
                    <a:pt x="3175" y="215017"/>
                  </a:lnTo>
                  <a:lnTo>
                    <a:pt x="6350" y="21501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899" y="3175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4" h="221614">
                  <a:moveTo>
                    <a:pt x="6350" y="215017"/>
                  </a:moveTo>
                  <a:lnTo>
                    <a:pt x="3175" y="215017"/>
                  </a:lnTo>
                  <a:lnTo>
                    <a:pt x="6350" y="218192"/>
                  </a:lnTo>
                  <a:lnTo>
                    <a:pt x="6350" y="215017"/>
                  </a:lnTo>
                  <a:close/>
                </a:path>
                <a:path w="210184" h="221614">
                  <a:moveTo>
                    <a:pt x="203549" y="215017"/>
                  </a:moveTo>
                  <a:lnTo>
                    <a:pt x="6350" y="215017"/>
                  </a:lnTo>
                  <a:lnTo>
                    <a:pt x="6350" y="218192"/>
                  </a:lnTo>
                  <a:lnTo>
                    <a:pt x="203549" y="218192"/>
                  </a:lnTo>
                  <a:lnTo>
                    <a:pt x="203549" y="215017"/>
                  </a:lnTo>
                  <a:close/>
                </a:path>
                <a:path w="210184" h="221614">
                  <a:moveTo>
                    <a:pt x="203549" y="3175"/>
                  </a:moveTo>
                  <a:lnTo>
                    <a:pt x="203549" y="218192"/>
                  </a:lnTo>
                  <a:lnTo>
                    <a:pt x="206724" y="215017"/>
                  </a:lnTo>
                  <a:lnTo>
                    <a:pt x="209899" y="215017"/>
                  </a:lnTo>
                  <a:lnTo>
                    <a:pt x="209899" y="6350"/>
                  </a:lnTo>
                  <a:lnTo>
                    <a:pt x="206724" y="6350"/>
                  </a:lnTo>
                  <a:lnTo>
                    <a:pt x="203549" y="3175"/>
                  </a:lnTo>
                  <a:close/>
                </a:path>
                <a:path w="210184" h="221614">
                  <a:moveTo>
                    <a:pt x="209899" y="215017"/>
                  </a:moveTo>
                  <a:lnTo>
                    <a:pt x="206724" y="215017"/>
                  </a:lnTo>
                  <a:lnTo>
                    <a:pt x="203549" y="218192"/>
                  </a:lnTo>
                  <a:lnTo>
                    <a:pt x="209899" y="218192"/>
                  </a:lnTo>
                  <a:lnTo>
                    <a:pt x="209899" y="215017"/>
                  </a:lnTo>
                  <a:close/>
                </a:path>
                <a:path w="210184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4" h="221614">
                  <a:moveTo>
                    <a:pt x="20354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49" y="6350"/>
                  </a:lnTo>
                  <a:lnTo>
                    <a:pt x="203549" y="3175"/>
                  </a:lnTo>
                  <a:close/>
                </a:path>
                <a:path w="210184" h="221614">
                  <a:moveTo>
                    <a:pt x="209899" y="3175"/>
                  </a:moveTo>
                  <a:lnTo>
                    <a:pt x="203549" y="3175"/>
                  </a:lnTo>
                  <a:lnTo>
                    <a:pt x="206724" y="6350"/>
                  </a:lnTo>
                  <a:lnTo>
                    <a:pt x="209899" y="6350"/>
                  </a:lnTo>
                  <a:lnTo>
                    <a:pt x="20989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8110227" y="2919936"/>
              <a:ext cx="203835" cy="215265"/>
            </a:xfrm>
            <a:custGeom>
              <a:avLst/>
              <a:gdLst/>
              <a:ahLst/>
              <a:cxnLst/>
              <a:rect l="l" t="t" r="r" b="b"/>
              <a:pathLst>
                <a:path w="203834" h="215264">
                  <a:moveTo>
                    <a:pt x="203550" y="0"/>
                  </a:moveTo>
                  <a:lnTo>
                    <a:pt x="0" y="0"/>
                  </a:lnTo>
                  <a:lnTo>
                    <a:pt x="0" y="215017"/>
                  </a:lnTo>
                  <a:lnTo>
                    <a:pt x="203550" y="215017"/>
                  </a:lnTo>
                  <a:lnTo>
                    <a:pt x="203550" y="0"/>
                  </a:lnTo>
                  <a:close/>
                </a:path>
              </a:pathLst>
            </a:custGeom>
            <a:solidFill>
              <a:srgbClr val="84C1D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8107052" y="2916761"/>
              <a:ext cx="210185" cy="221615"/>
            </a:xfrm>
            <a:custGeom>
              <a:avLst/>
              <a:gdLst/>
              <a:ahLst/>
              <a:cxnLst/>
              <a:rect l="l" t="t" r="r" b="b"/>
              <a:pathLst>
                <a:path w="210184" h="221614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19946"/>
                  </a:lnTo>
                  <a:lnTo>
                    <a:pt x="1421" y="221367"/>
                  </a:lnTo>
                  <a:lnTo>
                    <a:pt x="208478" y="221367"/>
                  </a:lnTo>
                  <a:lnTo>
                    <a:pt x="209900" y="219946"/>
                  </a:lnTo>
                  <a:lnTo>
                    <a:pt x="209900" y="218192"/>
                  </a:lnTo>
                  <a:lnTo>
                    <a:pt x="6350" y="218192"/>
                  </a:lnTo>
                  <a:lnTo>
                    <a:pt x="3175" y="215017"/>
                  </a:lnTo>
                  <a:lnTo>
                    <a:pt x="6350" y="21501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900" y="3175"/>
                  </a:lnTo>
                  <a:lnTo>
                    <a:pt x="209900" y="1421"/>
                  </a:lnTo>
                  <a:lnTo>
                    <a:pt x="208478" y="0"/>
                  </a:lnTo>
                  <a:close/>
                </a:path>
                <a:path w="210184" h="221614">
                  <a:moveTo>
                    <a:pt x="6350" y="215017"/>
                  </a:moveTo>
                  <a:lnTo>
                    <a:pt x="3175" y="215017"/>
                  </a:lnTo>
                  <a:lnTo>
                    <a:pt x="6350" y="218192"/>
                  </a:lnTo>
                  <a:lnTo>
                    <a:pt x="6350" y="215017"/>
                  </a:lnTo>
                  <a:close/>
                </a:path>
                <a:path w="210184" h="221614">
                  <a:moveTo>
                    <a:pt x="203550" y="215017"/>
                  </a:moveTo>
                  <a:lnTo>
                    <a:pt x="6350" y="215017"/>
                  </a:lnTo>
                  <a:lnTo>
                    <a:pt x="6350" y="218192"/>
                  </a:lnTo>
                  <a:lnTo>
                    <a:pt x="203550" y="218192"/>
                  </a:lnTo>
                  <a:lnTo>
                    <a:pt x="203550" y="215017"/>
                  </a:lnTo>
                  <a:close/>
                </a:path>
                <a:path w="210184" h="221614">
                  <a:moveTo>
                    <a:pt x="203550" y="3175"/>
                  </a:moveTo>
                  <a:lnTo>
                    <a:pt x="203550" y="218192"/>
                  </a:lnTo>
                  <a:lnTo>
                    <a:pt x="206725" y="215017"/>
                  </a:lnTo>
                  <a:lnTo>
                    <a:pt x="209900" y="215017"/>
                  </a:lnTo>
                  <a:lnTo>
                    <a:pt x="209900" y="6350"/>
                  </a:lnTo>
                  <a:lnTo>
                    <a:pt x="206725" y="6350"/>
                  </a:lnTo>
                  <a:lnTo>
                    <a:pt x="203550" y="3175"/>
                  </a:lnTo>
                  <a:close/>
                </a:path>
                <a:path w="210184" h="221614">
                  <a:moveTo>
                    <a:pt x="209900" y="215017"/>
                  </a:moveTo>
                  <a:lnTo>
                    <a:pt x="206725" y="215017"/>
                  </a:lnTo>
                  <a:lnTo>
                    <a:pt x="203550" y="218192"/>
                  </a:lnTo>
                  <a:lnTo>
                    <a:pt x="209900" y="218192"/>
                  </a:lnTo>
                  <a:lnTo>
                    <a:pt x="209900" y="215017"/>
                  </a:lnTo>
                  <a:close/>
                </a:path>
                <a:path w="210184" h="221614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4" h="221614">
                  <a:moveTo>
                    <a:pt x="203550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50" y="6350"/>
                  </a:lnTo>
                  <a:lnTo>
                    <a:pt x="203550" y="3175"/>
                  </a:lnTo>
                  <a:close/>
                </a:path>
                <a:path w="210184" h="221614">
                  <a:moveTo>
                    <a:pt x="209900" y="3175"/>
                  </a:moveTo>
                  <a:lnTo>
                    <a:pt x="203550" y="3175"/>
                  </a:lnTo>
                  <a:lnTo>
                    <a:pt x="206725" y="6350"/>
                  </a:lnTo>
                  <a:lnTo>
                    <a:pt x="209900" y="6350"/>
                  </a:lnTo>
                  <a:lnTo>
                    <a:pt x="20990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8304687" y="3134955"/>
              <a:ext cx="203835" cy="144145"/>
            </a:xfrm>
            <a:custGeom>
              <a:avLst/>
              <a:gdLst/>
              <a:ahLst/>
              <a:cxnLst/>
              <a:rect l="l" t="t" r="r" b="b"/>
              <a:pathLst>
                <a:path w="203834" h="144145">
                  <a:moveTo>
                    <a:pt x="203549" y="0"/>
                  </a:moveTo>
                  <a:lnTo>
                    <a:pt x="0" y="0"/>
                  </a:lnTo>
                  <a:lnTo>
                    <a:pt x="0" y="143638"/>
                  </a:lnTo>
                  <a:lnTo>
                    <a:pt x="203549" y="143638"/>
                  </a:lnTo>
                  <a:lnTo>
                    <a:pt x="203549" y="0"/>
                  </a:lnTo>
                  <a:close/>
                </a:path>
              </a:pathLst>
            </a:custGeom>
            <a:solidFill>
              <a:srgbClr val="84C1D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301512" y="3131780"/>
              <a:ext cx="210185" cy="150495"/>
            </a:xfrm>
            <a:custGeom>
              <a:avLst/>
              <a:gdLst/>
              <a:ahLst/>
              <a:cxnLst/>
              <a:rect l="l" t="t" r="r" b="b"/>
              <a:pathLst>
                <a:path w="210184" h="150495">
                  <a:moveTo>
                    <a:pt x="208478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148567"/>
                  </a:lnTo>
                  <a:lnTo>
                    <a:pt x="1421" y="149988"/>
                  </a:lnTo>
                  <a:lnTo>
                    <a:pt x="208478" y="149988"/>
                  </a:lnTo>
                  <a:lnTo>
                    <a:pt x="209899" y="148567"/>
                  </a:lnTo>
                  <a:lnTo>
                    <a:pt x="209899" y="146813"/>
                  </a:lnTo>
                  <a:lnTo>
                    <a:pt x="6350" y="146813"/>
                  </a:lnTo>
                  <a:lnTo>
                    <a:pt x="3175" y="143638"/>
                  </a:lnTo>
                  <a:lnTo>
                    <a:pt x="6350" y="143638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09899" y="3175"/>
                  </a:lnTo>
                  <a:lnTo>
                    <a:pt x="209899" y="1421"/>
                  </a:lnTo>
                  <a:lnTo>
                    <a:pt x="208478" y="0"/>
                  </a:lnTo>
                  <a:close/>
                </a:path>
                <a:path w="210184" h="150495">
                  <a:moveTo>
                    <a:pt x="6350" y="143638"/>
                  </a:moveTo>
                  <a:lnTo>
                    <a:pt x="3175" y="143638"/>
                  </a:lnTo>
                  <a:lnTo>
                    <a:pt x="6350" y="146813"/>
                  </a:lnTo>
                  <a:lnTo>
                    <a:pt x="6350" y="143638"/>
                  </a:lnTo>
                  <a:close/>
                </a:path>
                <a:path w="210184" h="150495">
                  <a:moveTo>
                    <a:pt x="203549" y="143638"/>
                  </a:moveTo>
                  <a:lnTo>
                    <a:pt x="6350" y="143638"/>
                  </a:lnTo>
                  <a:lnTo>
                    <a:pt x="6350" y="146813"/>
                  </a:lnTo>
                  <a:lnTo>
                    <a:pt x="203549" y="146813"/>
                  </a:lnTo>
                  <a:lnTo>
                    <a:pt x="203549" y="143638"/>
                  </a:lnTo>
                  <a:close/>
                </a:path>
                <a:path w="210184" h="150495">
                  <a:moveTo>
                    <a:pt x="203549" y="3175"/>
                  </a:moveTo>
                  <a:lnTo>
                    <a:pt x="203549" y="146813"/>
                  </a:lnTo>
                  <a:lnTo>
                    <a:pt x="206724" y="143638"/>
                  </a:lnTo>
                  <a:lnTo>
                    <a:pt x="209899" y="143638"/>
                  </a:lnTo>
                  <a:lnTo>
                    <a:pt x="209899" y="6350"/>
                  </a:lnTo>
                  <a:lnTo>
                    <a:pt x="206724" y="6350"/>
                  </a:lnTo>
                  <a:lnTo>
                    <a:pt x="203549" y="3175"/>
                  </a:lnTo>
                  <a:close/>
                </a:path>
                <a:path w="210184" h="150495">
                  <a:moveTo>
                    <a:pt x="209899" y="143638"/>
                  </a:moveTo>
                  <a:lnTo>
                    <a:pt x="206724" y="143638"/>
                  </a:lnTo>
                  <a:lnTo>
                    <a:pt x="203549" y="146813"/>
                  </a:lnTo>
                  <a:lnTo>
                    <a:pt x="209899" y="146813"/>
                  </a:lnTo>
                  <a:lnTo>
                    <a:pt x="209899" y="143638"/>
                  </a:lnTo>
                  <a:close/>
                </a:path>
                <a:path w="210184" h="15049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10184" h="150495">
                  <a:moveTo>
                    <a:pt x="20354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03549" y="6350"/>
                  </a:lnTo>
                  <a:lnTo>
                    <a:pt x="203549" y="3175"/>
                  </a:lnTo>
                  <a:close/>
                </a:path>
                <a:path w="210184" h="150495">
                  <a:moveTo>
                    <a:pt x="209899" y="3175"/>
                  </a:moveTo>
                  <a:lnTo>
                    <a:pt x="203549" y="3175"/>
                  </a:lnTo>
                  <a:lnTo>
                    <a:pt x="206724" y="6350"/>
                  </a:lnTo>
                  <a:lnTo>
                    <a:pt x="209899" y="6350"/>
                  </a:lnTo>
                  <a:lnTo>
                    <a:pt x="20989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608276" y="2919939"/>
              <a:ext cx="399415" cy="1945639"/>
            </a:xfrm>
            <a:custGeom>
              <a:avLst/>
              <a:gdLst/>
              <a:ahLst/>
              <a:cxnLst/>
              <a:rect l="l" t="t" r="r" b="b"/>
              <a:pathLst>
                <a:path w="399415" h="1945639">
                  <a:moveTo>
                    <a:pt x="0" y="1945137"/>
                  </a:moveTo>
                  <a:lnTo>
                    <a:pt x="399421" y="0"/>
                  </a:lnTo>
                </a:path>
              </a:pathLst>
            </a:custGeom>
            <a:ln w="1905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998216" y="2919032"/>
              <a:ext cx="222885" cy="1590675"/>
            </a:xfrm>
            <a:custGeom>
              <a:avLst/>
              <a:gdLst/>
              <a:ahLst/>
              <a:cxnLst/>
              <a:rect l="l" t="t" r="r" b="b"/>
              <a:pathLst>
                <a:path w="222884" h="1590675">
                  <a:moveTo>
                    <a:pt x="84505" y="1452340"/>
                  </a:moveTo>
                  <a:lnTo>
                    <a:pt x="75836" y="1458301"/>
                  </a:lnTo>
                  <a:lnTo>
                    <a:pt x="74739" y="1464232"/>
                  </a:lnTo>
                  <a:lnTo>
                    <a:pt x="161531" y="1590426"/>
                  </a:lnTo>
                  <a:lnTo>
                    <a:pt x="169662" y="1571806"/>
                  </a:lnTo>
                  <a:lnTo>
                    <a:pt x="150182" y="1571806"/>
                  </a:lnTo>
                  <a:lnTo>
                    <a:pt x="146682" y="1535219"/>
                  </a:lnTo>
                  <a:lnTo>
                    <a:pt x="90435" y="1453436"/>
                  </a:lnTo>
                  <a:lnTo>
                    <a:pt x="84505" y="1452340"/>
                  </a:lnTo>
                  <a:close/>
                </a:path>
                <a:path w="222884" h="1590675">
                  <a:moveTo>
                    <a:pt x="146682" y="1535219"/>
                  </a:moveTo>
                  <a:lnTo>
                    <a:pt x="150182" y="1571806"/>
                  </a:lnTo>
                  <a:lnTo>
                    <a:pt x="169146" y="1569992"/>
                  </a:lnTo>
                  <a:lnTo>
                    <a:pt x="168868" y="1567090"/>
                  </a:lnTo>
                  <a:lnTo>
                    <a:pt x="150935" y="1567090"/>
                  </a:lnTo>
                  <a:lnTo>
                    <a:pt x="157796" y="1551379"/>
                  </a:lnTo>
                  <a:lnTo>
                    <a:pt x="146682" y="1535219"/>
                  </a:lnTo>
                  <a:close/>
                </a:path>
                <a:path w="222884" h="1590675">
                  <a:moveTo>
                    <a:pt x="210982" y="1440240"/>
                  </a:moveTo>
                  <a:lnTo>
                    <a:pt x="205367" y="1442443"/>
                  </a:lnTo>
                  <a:lnTo>
                    <a:pt x="165646" y="1533404"/>
                  </a:lnTo>
                  <a:lnTo>
                    <a:pt x="169146" y="1569992"/>
                  </a:lnTo>
                  <a:lnTo>
                    <a:pt x="150182" y="1571806"/>
                  </a:lnTo>
                  <a:lnTo>
                    <a:pt x="169662" y="1571806"/>
                  </a:lnTo>
                  <a:lnTo>
                    <a:pt x="222825" y="1450066"/>
                  </a:lnTo>
                  <a:lnTo>
                    <a:pt x="220624" y="1444452"/>
                  </a:lnTo>
                  <a:lnTo>
                    <a:pt x="210982" y="1440240"/>
                  </a:lnTo>
                  <a:close/>
                </a:path>
                <a:path w="222884" h="1590675">
                  <a:moveTo>
                    <a:pt x="157796" y="1551379"/>
                  </a:moveTo>
                  <a:lnTo>
                    <a:pt x="150935" y="1567090"/>
                  </a:lnTo>
                  <a:lnTo>
                    <a:pt x="167511" y="1565504"/>
                  </a:lnTo>
                  <a:lnTo>
                    <a:pt x="157796" y="1551379"/>
                  </a:lnTo>
                  <a:close/>
                </a:path>
                <a:path w="222884" h="1590675">
                  <a:moveTo>
                    <a:pt x="165646" y="1533404"/>
                  </a:moveTo>
                  <a:lnTo>
                    <a:pt x="157796" y="1551379"/>
                  </a:lnTo>
                  <a:lnTo>
                    <a:pt x="167511" y="1565504"/>
                  </a:lnTo>
                  <a:lnTo>
                    <a:pt x="150935" y="1567090"/>
                  </a:lnTo>
                  <a:lnTo>
                    <a:pt x="168868" y="1567090"/>
                  </a:lnTo>
                  <a:lnTo>
                    <a:pt x="165646" y="1533404"/>
                  </a:lnTo>
                  <a:close/>
                </a:path>
                <a:path w="222884" h="1590675">
                  <a:moveTo>
                    <a:pt x="18963" y="0"/>
                  </a:moveTo>
                  <a:lnTo>
                    <a:pt x="0" y="1813"/>
                  </a:lnTo>
                  <a:lnTo>
                    <a:pt x="146682" y="1535219"/>
                  </a:lnTo>
                  <a:lnTo>
                    <a:pt x="157796" y="1551379"/>
                  </a:lnTo>
                  <a:lnTo>
                    <a:pt x="165646" y="1533404"/>
                  </a:lnTo>
                  <a:lnTo>
                    <a:pt x="18963" y="0"/>
                  </a:lnTo>
                  <a:close/>
                </a:path>
              </a:pathLst>
            </a:custGeom>
            <a:solidFill>
              <a:srgbClr val="BD3347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635965" y="3445059"/>
              <a:ext cx="1332865" cy="369570"/>
            </a:xfrm>
            <a:custGeom>
              <a:avLst/>
              <a:gdLst/>
              <a:ahLst/>
              <a:cxnLst/>
              <a:rect l="l" t="t" r="r" b="b"/>
              <a:pathLst>
                <a:path w="1332865" h="369570">
                  <a:moveTo>
                    <a:pt x="133246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332466" y="369331"/>
                  </a:lnTo>
                  <a:lnTo>
                    <a:pt x="1332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284831" y="3471164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25947" y="3477259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20534" y="5260340"/>
            <a:ext cx="448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3. Create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container </a:t>
            </a:r>
            <a:r>
              <a:rPr sz="1800" dirty="0">
                <a:latin typeface="Arial"/>
                <a:cs typeface="Arial"/>
              </a:rPr>
              <a:t>w/ </a:t>
            </a:r>
            <a:r>
              <a:rPr sz="1800" spc="-5" dirty="0">
                <a:latin typeface="Arial"/>
                <a:cs typeface="Arial"/>
              </a:rPr>
              <a:t>the read page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3130" y="3318764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9330" y="4967732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灯片编号占位符 64">
            <a:extLst>
              <a:ext uri="{FF2B5EF4-FFF2-40B4-BE49-F238E27FC236}">
                <a16:creationId xmlns:a16="http://schemas.microsoft.com/office/drawing/2014/main" id="{F6BEB24E-4D00-940B-BEC1-E2A5E35E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j-lt"/>
              </a:rPr>
              <a:t>Interlude: RDMA transport mode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8A676D-42B0-53D5-E959-16FE3BFF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81100"/>
            <a:ext cx="8763000" cy="3966369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latin typeface="+mj-lt"/>
              </a:rPr>
              <a:t>Reliable Connection</a:t>
            </a:r>
          </a:p>
          <a:p>
            <a:pPr marL="0" indent="0">
              <a:buNone/>
            </a:pPr>
            <a:r>
              <a:rPr lang="en-US" altLang="zh-CN" sz="1800" b="1" dirty="0">
                <a:latin typeface="+mj-lt"/>
              </a:rPr>
              <a:t>	- </a:t>
            </a:r>
            <a:r>
              <a:rPr lang="en-US" altLang="zh-CN" sz="1800" dirty="0">
                <a:latin typeface="+mj-lt"/>
              </a:rPr>
              <a:t>High performance: supports RDMA read/write, reliable</a:t>
            </a:r>
          </a:p>
          <a:p>
            <a:pPr marL="0" indent="0">
              <a:buNone/>
            </a:pPr>
            <a:r>
              <a:rPr lang="en-US" altLang="zh-CN" sz="1800" b="1" dirty="0">
                <a:latin typeface="+mj-lt"/>
              </a:rPr>
              <a:t>	- </a:t>
            </a:r>
            <a:r>
              <a:rPr lang="en-US" altLang="zh-CN" sz="1800" dirty="0">
                <a:latin typeface="+mj-lt"/>
              </a:rPr>
              <a:t>Scalability limitations: one QP(Queue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Pair) per destination</a:t>
            </a:r>
          </a:p>
          <a:p>
            <a:r>
              <a:rPr lang="en-US" altLang="zh-CN" sz="1800" b="1" dirty="0">
                <a:latin typeface="+mj-lt"/>
              </a:rPr>
              <a:t>Unreliable Datagram</a:t>
            </a:r>
          </a:p>
          <a:p>
            <a:pPr marL="0" indent="0">
              <a:buNone/>
            </a:pPr>
            <a:r>
              <a:rPr lang="en-US" altLang="zh-CN" sz="1800" b="1" dirty="0">
                <a:latin typeface="+mj-lt"/>
              </a:rPr>
              <a:t>	- </a:t>
            </a:r>
            <a:r>
              <a:rPr lang="en-US" altLang="zh-CN" sz="1800" dirty="0">
                <a:latin typeface="+mj-lt"/>
              </a:rPr>
              <a:t>Scalable: one QP services multiple destinations</a:t>
            </a:r>
          </a:p>
          <a:p>
            <a:pPr marL="0" indent="0">
              <a:buNone/>
            </a:pPr>
            <a:r>
              <a:rPr lang="en-US" altLang="zh-CN" sz="1800" b="1" dirty="0">
                <a:latin typeface="+mj-lt"/>
              </a:rPr>
              <a:t>	- </a:t>
            </a:r>
            <a:r>
              <a:rPr lang="en-US" altLang="zh-CN" sz="1800" dirty="0">
                <a:latin typeface="+mj-lt"/>
              </a:rPr>
              <a:t>Limited support: No support for RDMA read/write, unreliable</a:t>
            </a:r>
          </a:p>
          <a:p>
            <a:r>
              <a:rPr lang="en-US" altLang="zh-CN" sz="1800" b="1" dirty="0">
                <a:latin typeface="+mj-lt"/>
              </a:rPr>
              <a:t>Dynamic Connected transport (DCT)</a:t>
            </a:r>
          </a:p>
          <a:p>
            <a:pPr marL="0" indent="0">
              <a:buNone/>
            </a:pPr>
            <a:r>
              <a:rPr lang="en-US" altLang="zh-CN" sz="1800" b="1" dirty="0">
                <a:latin typeface="+mj-lt"/>
              </a:rPr>
              <a:t>	- </a:t>
            </a:r>
            <a:r>
              <a:rPr lang="en-US" altLang="zh-CN" sz="1800" dirty="0">
                <a:latin typeface="+mj-lt"/>
              </a:rPr>
              <a:t>preserves </a:t>
            </a:r>
            <a:r>
              <a:rPr lang="en-US" altLang="zh-CN" sz="1800" b="1" dirty="0">
                <a:latin typeface="+mj-lt"/>
              </a:rPr>
              <a:t>functionality of RC </a:t>
            </a:r>
            <a:r>
              <a:rPr lang="en-US" altLang="zh-CN" sz="1800" dirty="0">
                <a:latin typeface="+mj-lt"/>
              </a:rPr>
              <a:t>and </a:t>
            </a:r>
            <a:r>
              <a:rPr lang="en-US" altLang="zh-CN" sz="1800" b="1" dirty="0">
                <a:latin typeface="+mj-lt"/>
              </a:rPr>
              <a:t>scalable</a:t>
            </a:r>
            <a:endParaRPr lang="en-US" altLang="zh-CN" sz="1800" dirty="0">
              <a:latin typeface="+mj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3F7657-867B-0674-C1C8-8DE9B9D2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2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RDMA-Aware virtual memory management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1A09-D127-9A0F-9078-2BEFCC5A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952500"/>
            <a:ext cx="8763000" cy="41949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Page table entry: </a:t>
            </a:r>
            <a:r>
              <a:rPr lang="en-US" altLang="zh-CN" sz="1800" dirty="0">
                <a:latin typeface="+mj-lt"/>
              </a:rPr>
              <a:t>additional remote bit</a:t>
            </a:r>
            <a:endParaRPr lang="en-US" altLang="zh-CN" sz="18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Fork preparation:  </a:t>
            </a:r>
            <a:r>
              <a:rPr lang="en-US" altLang="zh-CN" sz="1800" dirty="0">
                <a:latin typeface="+mj-lt"/>
              </a:rPr>
              <a:t>assigns one DC target (from the pool) to parent VMA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Fork resume: </a:t>
            </a:r>
            <a:r>
              <a:rPr lang="en-US" altLang="zh-CN" sz="1800" dirty="0">
                <a:latin typeface="+mj-lt"/>
              </a:rPr>
              <a:t>children can get DC keys from descriptor</a:t>
            </a:r>
          </a:p>
          <a:p>
            <a:pPr lvl="1">
              <a:lnSpc>
                <a:spcPct val="150000"/>
              </a:lnSpc>
            </a:pPr>
            <a:endParaRPr lang="en-US" altLang="zh-CN" sz="1467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zh-CN" altLang="en-US" sz="1800" b="1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C1FAD-D3F8-632E-E334-9BEF9C7B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2705100"/>
            <a:ext cx="6362317" cy="226843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37964-A6FE-2874-929C-D6F8350B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3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Optimizations: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prefetching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caching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1A09-D127-9A0F-9078-2BEFCC5A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952500"/>
            <a:ext cx="8763000" cy="41949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j-lt"/>
              </a:rPr>
              <a:t>Reading remote pages is still much slower than local memory access (3 </a:t>
            </a:r>
            <a:r>
              <a:rPr lang="en-US" altLang="zh-CN" sz="1800" dirty="0" err="1">
                <a:latin typeface="+mj-lt"/>
              </a:rPr>
              <a:t>μs</a:t>
            </a:r>
            <a:r>
              <a:rPr lang="en-US" altLang="zh-CN" sz="1800" dirty="0">
                <a:latin typeface="+mj-lt"/>
              </a:rPr>
              <a:t> vs. 100 ns) even with RDMA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Prefetching: </a:t>
            </a:r>
            <a:r>
              <a:rPr lang="en-US" altLang="zh-CN" sz="1800" dirty="0">
                <a:latin typeface="+mj-lt"/>
              </a:rPr>
              <a:t>fetch adjacent remote pages upon page faults —— one is enough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zh-CN" sz="1467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zh-CN" altLang="en-US" sz="1800" b="1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1168CD-F09A-6188-7FAB-0D412E1A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1" y="2450357"/>
            <a:ext cx="4800599" cy="292227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81A6E-1818-EAD4-4467-94B6528F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9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Optimizations: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prefetching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caching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1A09-D127-9A0F-9078-2BEFCC5A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952500"/>
            <a:ext cx="8763000" cy="41949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j-lt"/>
              </a:rPr>
              <a:t>Reading remote pages is much slower than local memory access (3 </a:t>
            </a:r>
            <a:r>
              <a:rPr lang="en-US" altLang="zh-CN" sz="1800" dirty="0" err="1">
                <a:latin typeface="+mj-lt"/>
              </a:rPr>
              <a:t>μs</a:t>
            </a:r>
            <a:r>
              <a:rPr lang="en-US" altLang="zh-CN" sz="1800" dirty="0">
                <a:latin typeface="+mj-lt"/>
              </a:rPr>
              <a:t> vs. 100 ns) even with RDMA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Prefetching: </a:t>
            </a:r>
            <a:r>
              <a:rPr lang="en-US" altLang="zh-CN" sz="1800" dirty="0">
                <a:latin typeface="+mj-lt"/>
              </a:rPr>
              <a:t>fetch adjacent remote pages upon page faults —— one is enough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j-lt"/>
              </a:rPr>
              <a:t>Caching: </a:t>
            </a:r>
            <a:r>
              <a:rPr lang="en-US" altLang="zh-CN" sz="1800" dirty="0">
                <a:latin typeface="+mj-lt"/>
              </a:rPr>
              <a:t>caches the finished children’s page table and read pages for a short period to cope with load spikes</a:t>
            </a:r>
            <a:endParaRPr lang="en-US" altLang="zh-CN" sz="18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zh-CN" sz="1467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zh-CN" altLang="en-US" sz="1800" b="1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18273-57D2-F3AE-4B05-A816AA5C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23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Evaluation setups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1A09-D127-9A0F-9078-2BEFCC5A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+mj-lt"/>
              </a:rPr>
              <a:t>A local cluster with 24 machines</a:t>
            </a:r>
            <a:br>
              <a:rPr lang="en-US" altLang="zh-CN" sz="1800" dirty="0">
                <a:latin typeface="+mj-lt"/>
              </a:rPr>
            </a:br>
            <a:r>
              <a:rPr lang="en-US" altLang="zh-CN" sz="1800" dirty="0">
                <a:latin typeface="+mj-lt"/>
              </a:rPr>
              <a:t>	two 12-core Intel Xeon E5-2650 v4 processors</a:t>
            </a:r>
            <a:br>
              <a:rPr lang="en-US" altLang="zh-CN" sz="1800" dirty="0">
                <a:latin typeface="+mj-lt"/>
              </a:rPr>
            </a:br>
            <a:r>
              <a:rPr lang="en-US" altLang="zh-CN" sz="1800" dirty="0">
                <a:latin typeface="+mj-lt"/>
              </a:rPr>
              <a:t>	128GB DRAM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+mj-lt"/>
              </a:rPr>
              <a:t>16 machines as invokers</a:t>
            </a:r>
            <a:br>
              <a:rPr lang="en-US" altLang="zh-CN" sz="1800" dirty="0">
                <a:latin typeface="+mj-lt"/>
              </a:rPr>
            </a:br>
            <a:r>
              <a:rPr lang="en-US" altLang="zh-CN" sz="1800" dirty="0">
                <a:latin typeface="+mj-lt"/>
              </a:rPr>
              <a:t>	connected to two Mellanox two Mellanox SB7890 100Gbps switches with two 100 Gbps ConnectX-4 MCX455A InfiniBand RNICs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+mj-lt"/>
              </a:rPr>
              <a:t>Other machines as coordinators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EA333-459E-2F8B-5285-D5CE10F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5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F41D-5A38-0342-7501-7ADF52B0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Serverless Computing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FF683-35A4-3EF7-4F32-3BC2E0F1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1" y="1257301"/>
            <a:ext cx="4610099" cy="396239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1800" dirty="0" err="1">
                <a:latin typeface="Arial" panose="020B0604020202020204" pitchFamily="34" charset="0"/>
              </a:rPr>
              <a:t>FaaS</a:t>
            </a:r>
            <a:r>
              <a:rPr lang="en-US" altLang="zh-CN" sz="1800" dirty="0">
                <a:latin typeface="Arial" panose="020B0604020202020204" pitchFamily="34" charset="0"/>
              </a:rPr>
              <a:t> &amp; event-driven</a:t>
            </a:r>
            <a:br>
              <a:rPr lang="en-US" altLang="zh-CN" sz="1800" dirty="0">
                <a:latin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</a:rPr>
              <a:t>Developers write applications as functions and specify how to call them</a:t>
            </a:r>
          </a:p>
          <a:p>
            <a:pPr>
              <a:lnSpc>
                <a:spcPct val="1600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auto-scale &amp; pay-as-you-go</a:t>
            </a:r>
            <a:r>
              <a:rPr lang="zh-CN" altLang="en-US" sz="1800" dirty="0">
                <a:latin typeface="Arial" panose="020B0604020202020204" pitchFamily="34" charset="0"/>
              </a:rPr>
              <a:t>：</a:t>
            </a:r>
            <a:br>
              <a:rPr lang="en-US" altLang="zh-CN" sz="1800" dirty="0">
                <a:latin typeface="Arial" panose="020B0604020202020204" pitchFamily="34" charset="0"/>
              </a:rPr>
            </a:br>
            <a:r>
              <a:rPr lang="en-US" altLang="zh-CN" sz="1800" b="1" dirty="0">
                <a:latin typeface="Arial" panose="020B0604020202020204" pitchFamily="34" charset="0"/>
              </a:rPr>
              <a:t>Platform auto-scale according to requests</a:t>
            </a:r>
          </a:p>
          <a:p>
            <a:pPr>
              <a:lnSpc>
                <a:spcPct val="160000"/>
              </a:lnSpc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    cold start: </a:t>
            </a:r>
            <a:r>
              <a:rPr lang="en-US" altLang="zh-CN" sz="1800" b="1" dirty="0">
                <a:latin typeface="Arial" panose="020B0604020202020204" pitchFamily="34" charset="0"/>
              </a:rPr>
              <a:t>start from scratch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6EC184-B2F2-4663-24F1-120D9D044B6B}"/>
              </a:ext>
            </a:extLst>
          </p:cNvPr>
          <p:cNvGrpSpPr/>
          <p:nvPr/>
        </p:nvGrpSpPr>
        <p:grpSpPr>
          <a:xfrm>
            <a:off x="5429625" y="1995540"/>
            <a:ext cx="3502475" cy="2157360"/>
            <a:chOff x="6223000" y="1957705"/>
            <a:chExt cx="2921635" cy="1799590"/>
          </a:xfrm>
        </p:grpSpPr>
        <p:pic>
          <p:nvPicPr>
            <p:cNvPr id="4" name="image12.png">
              <a:extLst>
                <a:ext uri="{FF2B5EF4-FFF2-40B4-BE49-F238E27FC236}">
                  <a16:creationId xmlns:a16="http://schemas.microsoft.com/office/drawing/2014/main" id="{3AEC2425-5685-3B6A-7F85-ACC38F97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0" y="1957705"/>
              <a:ext cx="2921635" cy="899795"/>
            </a:xfrm>
            <a:prstGeom prst="rect">
              <a:avLst/>
            </a:prstGeom>
          </p:spPr>
        </p:pic>
        <p:pic>
          <p:nvPicPr>
            <p:cNvPr id="5" name="image13.png">
              <a:extLst>
                <a:ext uri="{FF2B5EF4-FFF2-40B4-BE49-F238E27FC236}">
                  <a16:creationId xmlns:a16="http://schemas.microsoft.com/office/drawing/2014/main" id="{8569B6C7-B333-7791-2C9C-B1C32BA87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3000" y="2857500"/>
              <a:ext cx="2871470" cy="899795"/>
            </a:xfrm>
            <a:prstGeom prst="rect">
              <a:avLst/>
            </a:prstGeom>
          </p:spPr>
        </p:pic>
      </p:grpSp>
      <p:sp>
        <p:nvSpPr>
          <p:cNvPr id="10" name="箭头: 下 9">
            <a:extLst>
              <a:ext uri="{FF2B5EF4-FFF2-40B4-BE49-F238E27FC236}">
                <a16:creationId xmlns:a16="http://schemas.microsoft.com/office/drawing/2014/main" id="{CFD9C3BB-4786-3597-1B4C-20E02EA125A1}"/>
              </a:ext>
            </a:extLst>
          </p:cNvPr>
          <p:cNvSpPr/>
          <p:nvPr/>
        </p:nvSpPr>
        <p:spPr>
          <a:xfrm>
            <a:off x="2565400" y="3942286"/>
            <a:ext cx="152400" cy="744014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269C7B-FA31-898C-617B-5629195E690C}"/>
              </a:ext>
            </a:extLst>
          </p:cNvPr>
          <p:cNvSpPr txBox="1"/>
          <p:nvPr/>
        </p:nvSpPr>
        <p:spPr>
          <a:xfrm>
            <a:off x="2641600" y="4170886"/>
            <a:ext cx="173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lt"/>
              </a:rPr>
              <a:t>scale to zero?</a:t>
            </a:r>
            <a:endParaRPr lang="zh-CN" altLang="en-US" sz="1600" dirty="0">
              <a:latin typeface="+mj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6FEE4-9B3B-BD3F-83E9-4F0FD2E8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4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Evaluation Targets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1A09-D127-9A0F-9078-2BEFCC5A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j-lt"/>
              </a:rPr>
              <a:t>Caching (warm start)</a:t>
            </a:r>
            <a:r>
              <a:rPr lang="zh-CN" altLang="en-US" sz="1800" b="1" dirty="0">
                <a:latin typeface="+mj-lt"/>
              </a:rPr>
              <a:t>：</a:t>
            </a:r>
            <a:r>
              <a:rPr lang="en-US" altLang="zh-CN" sz="1800" dirty="0">
                <a:latin typeface="+mj-lt"/>
              </a:rPr>
              <a:t>near-optimal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j-lt"/>
              </a:rPr>
              <a:t>CRIU-local</a:t>
            </a:r>
            <a:r>
              <a:rPr lang="zh-CN" altLang="en-US" sz="1800" b="1" dirty="0">
                <a:latin typeface="+mj-lt"/>
              </a:rPr>
              <a:t>：</a:t>
            </a:r>
            <a:r>
              <a:rPr lang="en-US" altLang="zh-CN" sz="1800" dirty="0">
                <a:latin typeface="+mj-lt"/>
              </a:rPr>
              <a:t>remote fork with checkpoint &amp; restore, store files in in-memory local filesystem, transfer via RDMA and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on-demand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restore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j-lt"/>
              </a:rPr>
              <a:t>CRIU-remote: </a:t>
            </a:r>
            <a:r>
              <a:rPr lang="en-US" altLang="zh-CN" sz="1800" dirty="0">
                <a:latin typeface="+mj-lt"/>
              </a:rPr>
              <a:t>remote fork with checkpoint &amp; restore and DFS (support RDMA)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 err="1">
                <a:latin typeface="+mj-lt"/>
              </a:rPr>
              <a:t>FaasNet</a:t>
            </a:r>
            <a:r>
              <a:rPr lang="en-US" altLang="zh-CN" sz="1800" b="1" dirty="0">
                <a:latin typeface="+mj-lt"/>
              </a:rPr>
              <a:t> (ATC’ 21): </a:t>
            </a:r>
            <a:r>
              <a:rPr lang="en-US" altLang="zh-CN" sz="1800" dirty="0">
                <a:latin typeface="+mj-lt"/>
              </a:rPr>
              <a:t>cold start</a:t>
            </a:r>
            <a:r>
              <a:rPr lang="zh-CN" altLang="en-US" sz="1800" dirty="0">
                <a:latin typeface="+mj-lt"/>
              </a:rPr>
              <a:t>，</a:t>
            </a:r>
            <a:r>
              <a:rPr lang="en-US" altLang="zh-CN" sz="1800" dirty="0">
                <a:latin typeface="+mj-lt"/>
              </a:rPr>
              <a:t>pre-provisions the image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j-lt"/>
              </a:rPr>
              <a:t>MITOSIS: </a:t>
            </a:r>
            <a:r>
              <a:rPr lang="en-US" altLang="zh-CN" sz="1800" dirty="0">
                <a:latin typeface="+mj-lt"/>
              </a:rPr>
              <a:t>read all pages from remote, prefetch size = 1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j-lt"/>
              </a:rPr>
              <a:t>MITOSIS + cache</a:t>
            </a:r>
            <a:r>
              <a:rPr lang="zh-CN" altLang="en-US" sz="1800" b="1" dirty="0">
                <a:latin typeface="+mj-lt"/>
              </a:rPr>
              <a:t>：</a:t>
            </a:r>
            <a:r>
              <a:rPr lang="en-US" altLang="zh-CN" sz="1800" dirty="0">
                <a:latin typeface="+mj-lt"/>
              </a:rPr>
              <a:t>always caches and shared fetched pages among children</a:t>
            </a:r>
          </a:p>
          <a:p>
            <a:pPr>
              <a:lnSpc>
                <a:spcPct val="120000"/>
              </a:lnSpc>
            </a:pPr>
            <a:endParaRPr lang="en-US" altLang="zh-CN" sz="1800" b="1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+mj-lt"/>
              </a:rPr>
              <a:t>Apply lean container to all the systems to hide the cost of containerization</a:t>
            </a:r>
            <a:endParaRPr lang="zh-CN" altLang="en-US" sz="1800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BE4E8-1BD1-20E3-6C39-D49B5F4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21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Evaluation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end-to-end latency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5A0A95-69F6-8107-DD37-67381C37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04900"/>
            <a:ext cx="9855200" cy="404056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12E913-0196-C7F2-6920-CFE17136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27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Evaluation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memory consumption</a:t>
            </a:r>
            <a:endParaRPr lang="zh-CN" altLang="en-US" sz="24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B22506-9FC3-A0CA-DEE3-59CCB0F4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500" y="1181100"/>
            <a:ext cx="8763000" cy="31340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A5DAD2-4F97-999D-8069-9C60F0BA1C38}"/>
              </a:ext>
            </a:extLst>
          </p:cNvPr>
          <p:cNvSpPr txBox="1"/>
          <p:nvPr/>
        </p:nvSpPr>
        <p:spPr>
          <a:xfrm>
            <a:off x="1041400" y="43815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The </a:t>
            </a:r>
            <a:r>
              <a:rPr lang="en-US" altLang="zh-CN" i="1" dirty="0">
                <a:latin typeface="+mj-lt"/>
              </a:rPr>
              <a:t>per-function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i="1" dirty="0">
                <a:latin typeface="+mj-lt"/>
              </a:rPr>
              <a:t>memory usage </a:t>
            </a:r>
            <a:r>
              <a:rPr lang="en-US" altLang="zh-CN" dirty="0">
                <a:latin typeface="+mj-lt"/>
              </a:rPr>
              <a:t>(in MB) for each technique</a:t>
            </a:r>
          </a:p>
          <a:p>
            <a:pPr algn="ctr"/>
            <a:r>
              <a:rPr lang="en-US" altLang="zh-CN" dirty="0">
                <a:latin typeface="+mj-lt"/>
              </a:rPr>
              <a:t> before running (hatched) and during runtime (colored)</a:t>
            </a:r>
            <a:endParaRPr lang="zh-CN" altLang="en-US" dirty="0">
              <a:latin typeface="+mj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B0E669-EEE3-E5CB-8D7E-AF47217B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15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89DF-46C4-E623-E0FD-EB5C0B1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876829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Evaluation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effects of on-demand</a:t>
            </a:r>
            <a:endParaRPr lang="zh-CN" altLang="en-US" sz="2400" b="1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24D4900-91EF-82EA-2A64-82622DEE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9006" y="1333500"/>
            <a:ext cx="5030194" cy="34750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2094DD-C9F3-53F6-0033-5065565F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8" y="1234717"/>
            <a:ext cx="4990578" cy="3573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1F68BC-0C34-15B4-BB0E-723C324732BF}"/>
              </a:ext>
            </a:extLst>
          </p:cNvPr>
          <p:cNvSpPr txBox="1"/>
          <p:nvPr/>
        </p:nvSpPr>
        <p:spPr>
          <a:xfrm>
            <a:off x="2336800" y="486200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latency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A2FB1E-485B-E772-59C1-B1433D44FA44}"/>
              </a:ext>
            </a:extLst>
          </p:cNvPr>
          <p:cNvSpPr txBox="1"/>
          <p:nvPr/>
        </p:nvSpPr>
        <p:spPr>
          <a:xfrm>
            <a:off x="7612684" y="49073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throughput</a:t>
            </a:r>
            <a:endParaRPr lang="zh-CN" altLang="en-US" dirty="0">
              <a:latin typeface="+mj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038D8-8089-4DC3-29C3-AEE3C55D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7846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Killer application of MITOSIS: Serverless Computing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1057148"/>
            <a:ext cx="7740165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A new paradigm on building cloud applications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Users upload application as functions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Each function is executed in a container for the ease of deployment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5845" y="2555710"/>
            <a:ext cx="905414" cy="8370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3627" y="3332988"/>
            <a:ext cx="8674286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1650" algn="l"/>
                <a:tab pos="3710304" algn="l"/>
                <a:tab pos="5727065" algn="l"/>
              </a:tabLst>
            </a:pPr>
            <a:r>
              <a:rPr sz="1400" kern="0" dirty="0">
                <a:latin typeface="Arial"/>
                <a:cs typeface="Arial"/>
              </a:rPr>
              <a:t>AWS Lambda	Microsoft Azure	Google Functions	Huawei cloud functions</a:t>
            </a:r>
          </a:p>
          <a:p>
            <a:pPr>
              <a:lnSpc>
                <a:spcPct val="100000"/>
              </a:lnSpc>
            </a:pPr>
            <a:endParaRPr sz="1500" kern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kern="0" dirty="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Two key attributes to serverless computing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2475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53110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Fast container startup for </a:t>
            </a:r>
            <a:r>
              <a:rPr sz="18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resource-efficient auto-scaling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2475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753110" algn="l"/>
              </a:tabLst>
            </a:pPr>
            <a:r>
              <a:rPr sz="18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state transfer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between serverless functions---no (de)serialization !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529" y="2566281"/>
            <a:ext cx="669864" cy="6929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8294" y="2507231"/>
            <a:ext cx="730602" cy="7306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2522" y="2536251"/>
            <a:ext cx="1013477" cy="74321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99352" y="2307769"/>
            <a:ext cx="1301750" cy="868680"/>
            <a:chOff x="8299352" y="2307769"/>
            <a:chExt cx="1301750" cy="86868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5859" y="2824664"/>
              <a:ext cx="828798" cy="3513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9352" y="2399442"/>
              <a:ext cx="694353" cy="5405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4408" y="2307769"/>
              <a:ext cx="706217" cy="5704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238308" y="3332988"/>
            <a:ext cx="1768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Opensoruce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platforms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FC13843-A242-DBFA-85B1-B1168DEE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79165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#1. Resource-efficient auto-scaling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37" y="971804"/>
            <a:ext cx="8846097" cy="80214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For elasticity, each serverless function invocation will start a new container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">
              <a:lnSpc>
                <a:spcPct val="100000"/>
              </a:lnSpc>
              <a:spcBef>
                <a:spcPts val="935"/>
              </a:spcBef>
            </a:pPr>
            <a:r>
              <a:rPr sz="1800" kern="0" dirty="0">
                <a:latin typeface="Arial"/>
                <a:cs typeface="Arial"/>
              </a:rPr>
              <a:t>–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The container can be </a:t>
            </a:r>
            <a:r>
              <a:rPr sz="18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for a short period (e.g., 30 secs) to prevent cold start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7152" y="2773172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eque</a:t>
            </a:r>
            <a:r>
              <a:rPr sz="1800" dirty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2604297"/>
            <a:ext cx="640480" cy="6404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49935" y="3775297"/>
            <a:ext cx="8063865" cy="989330"/>
            <a:chOff x="1349935" y="3775297"/>
            <a:chExt cx="8063865" cy="989330"/>
          </a:xfrm>
        </p:grpSpPr>
        <p:sp>
          <p:nvSpPr>
            <p:cNvPr id="8" name="object 8"/>
            <p:cNvSpPr/>
            <p:nvPr/>
          </p:nvSpPr>
          <p:spPr>
            <a:xfrm>
              <a:off x="2435575" y="3781647"/>
              <a:ext cx="4843145" cy="676275"/>
            </a:xfrm>
            <a:custGeom>
              <a:avLst/>
              <a:gdLst/>
              <a:ahLst/>
              <a:cxnLst/>
              <a:rect l="l" t="t" r="r" b="b"/>
              <a:pathLst>
                <a:path w="4843145" h="676275">
                  <a:moveTo>
                    <a:pt x="0" y="0"/>
                  </a:moveTo>
                  <a:lnTo>
                    <a:pt x="3344164" y="0"/>
                  </a:lnTo>
                </a:path>
                <a:path w="4843145" h="676275">
                  <a:moveTo>
                    <a:pt x="0" y="676271"/>
                  </a:moveTo>
                  <a:lnTo>
                    <a:pt x="928230" y="676271"/>
                  </a:lnTo>
                </a:path>
                <a:path w="4843145" h="676275">
                  <a:moveTo>
                    <a:pt x="1839869" y="676271"/>
                  </a:moveTo>
                  <a:lnTo>
                    <a:pt x="1902616" y="676271"/>
                  </a:lnTo>
                </a:path>
                <a:path w="4843145" h="676275">
                  <a:moveTo>
                    <a:pt x="2099831" y="676271"/>
                  </a:moveTo>
                  <a:lnTo>
                    <a:pt x="4842888" y="676271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935" y="4188347"/>
              <a:ext cx="576063" cy="5760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12503" y="3781647"/>
              <a:ext cx="2694940" cy="676275"/>
            </a:xfrm>
            <a:custGeom>
              <a:avLst/>
              <a:gdLst/>
              <a:ahLst/>
              <a:cxnLst/>
              <a:rect l="l" t="t" r="r" b="b"/>
              <a:pathLst>
                <a:path w="2694940" h="676275">
                  <a:moveTo>
                    <a:pt x="763176" y="676271"/>
                  </a:moveTo>
                  <a:lnTo>
                    <a:pt x="1126605" y="676271"/>
                  </a:lnTo>
                </a:path>
                <a:path w="2694940" h="676275">
                  <a:moveTo>
                    <a:pt x="1234606" y="676271"/>
                  </a:moveTo>
                  <a:lnTo>
                    <a:pt x="2694542" y="676271"/>
                  </a:lnTo>
                </a:path>
                <a:path w="2694940" h="676275">
                  <a:moveTo>
                    <a:pt x="0" y="0"/>
                  </a:moveTo>
                  <a:lnTo>
                    <a:pt x="1038289" y="0"/>
                  </a:lnTo>
                </a:path>
                <a:path w="2694940" h="676275">
                  <a:moveTo>
                    <a:pt x="1971055" y="0"/>
                  </a:moveTo>
                  <a:lnTo>
                    <a:pt x="2694542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5360" y="3380687"/>
            <a:ext cx="576063" cy="576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6740" y="349250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222" y="4242308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3118" y="2687827"/>
            <a:ext cx="2359660" cy="5480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5"/>
              </a:spcBef>
            </a:pPr>
            <a:r>
              <a:rPr sz="1800" spc="-5" dirty="0">
                <a:latin typeface="Consolas"/>
                <a:cs typeface="Consolas"/>
              </a:rPr>
              <a:t>c</a:t>
            </a:r>
            <a:r>
              <a:rPr sz="1600" spc="-5" dirty="0">
                <a:latin typeface="Consolas"/>
                <a:cs typeface="Consolas"/>
              </a:rPr>
              <a:t>url –H  http://call.a_fun.xxx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32523" y="2610585"/>
            <a:ext cx="7280909" cy="2693035"/>
            <a:chOff x="2132523" y="2610585"/>
            <a:chExt cx="7280909" cy="2693035"/>
          </a:xfrm>
        </p:grpSpPr>
        <p:sp>
          <p:nvSpPr>
            <p:cNvPr id="16" name="object 16"/>
            <p:cNvSpPr/>
            <p:nvPr/>
          </p:nvSpPr>
          <p:spPr>
            <a:xfrm>
              <a:off x="2352637" y="2610586"/>
              <a:ext cx="3779520" cy="1854200"/>
            </a:xfrm>
            <a:custGeom>
              <a:avLst/>
              <a:gdLst/>
              <a:ahLst/>
              <a:cxnLst/>
              <a:rect l="l" t="t" r="r" b="b"/>
              <a:pathLst>
                <a:path w="3779520" h="1854200">
                  <a:moveTo>
                    <a:pt x="1011161" y="1853869"/>
                  </a:moveTo>
                  <a:lnTo>
                    <a:pt x="1009192" y="1849107"/>
                  </a:lnTo>
                  <a:lnTo>
                    <a:pt x="952804" y="1712264"/>
                  </a:lnTo>
                  <a:lnTo>
                    <a:pt x="947229" y="1709953"/>
                  </a:lnTo>
                  <a:lnTo>
                    <a:pt x="937501" y="1713953"/>
                  </a:lnTo>
                  <a:lnTo>
                    <a:pt x="935189" y="1719529"/>
                  </a:lnTo>
                  <a:lnTo>
                    <a:pt x="973010" y="1811299"/>
                  </a:lnTo>
                  <a:lnTo>
                    <a:pt x="148488" y="1154328"/>
                  </a:lnTo>
                  <a:lnTo>
                    <a:pt x="237083" y="1097521"/>
                  </a:lnTo>
                  <a:lnTo>
                    <a:pt x="259562" y="1083119"/>
                  </a:lnTo>
                  <a:lnTo>
                    <a:pt x="187071" y="1093165"/>
                  </a:lnTo>
                  <a:lnTo>
                    <a:pt x="236448" y="1008176"/>
                  </a:lnTo>
                  <a:lnTo>
                    <a:pt x="257594" y="970216"/>
                  </a:lnTo>
                  <a:lnTo>
                    <a:pt x="277672" y="932751"/>
                  </a:lnTo>
                  <a:lnTo>
                    <a:pt x="296468" y="895883"/>
                  </a:lnTo>
                  <a:lnTo>
                    <a:pt x="313778" y="859739"/>
                  </a:lnTo>
                  <a:lnTo>
                    <a:pt x="329361" y="824382"/>
                  </a:lnTo>
                  <a:lnTo>
                    <a:pt x="354520" y="756450"/>
                  </a:lnTo>
                  <a:lnTo>
                    <a:pt x="370166" y="692835"/>
                  </a:lnTo>
                  <a:lnTo>
                    <a:pt x="374446" y="634250"/>
                  </a:lnTo>
                  <a:lnTo>
                    <a:pt x="371678" y="607110"/>
                  </a:lnTo>
                  <a:lnTo>
                    <a:pt x="366407" y="585495"/>
                  </a:lnTo>
                  <a:lnTo>
                    <a:pt x="365683" y="582485"/>
                  </a:lnTo>
                  <a:lnTo>
                    <a:pt x="343128" y="535597"/>
                  </a:lnTo>
                  <a:lnTo>
                    <a:pt x="309562" y="495541"/>
                  </a:lnTo>
                  <a:lnTo>
                    <a:pt x="266649" y="460514"/>
                  </a:lnTo>
                  <a:lnTo>
                    <a:pt x="216166" y="429526"/>
                  </a:lnTo>
                  <a:lnTo>
                    <a:pt x="159816" y="401637"/>
                  </a:lnTo>
                  <a:lnTo>
                    <a:pt x="68008" y="363639"/>
                  </a:lnTo>
                  <a:lnTo>
                    <a:pt x="4495" y="339623"/>
                  </a:lnTo>
                  <a:lnTo>
                    <a:pt x="0" y="351497"/>
                  </a:lnTo>
                  <a:lnTo>
                    <a:pt x="63525" y="375513"/>
                  </a:lnTo>
                  <a:lnTo>
                    <a:pt x="125183" y="400329"/>
                  </a:lnTo>
                  <a:lnTo>
                    <a:pt x="183184" y="426732"/>
                  </a:lnTo>
                  <a:lnTo>
                    <a:pt x="235889" y="455574"/>
                  </a:lnTo>
                  <a:lnTo>
                    <a:pt x="281520" y="487603"/>
                  </a:lnTo>
                  <a:lnTo>
                    <a:pt x="318338" y="523544"/>
                  </a:lnTo>
                  <a:lnTo>
                    <a:pt x="344766" y="564095"/>
                  </a:lnTo>
                  <a:lnTo>
                    <a:pt x="359333" y="610108"/>
                  </a:lnTo>
                  <a:lnTo>
                    <a:pt x="361797" y="635508"/>
                  </a:lnTo>
                  <a:lnTo>
                    <a:pt x="361162" y="662584"/>
                  </a:lnTo>
                  <a:lnTo>
                    <a:pt x="351218" y="721461"/>
                  </a:lnTo>
                  <a:lnTo>
                    <a:pt x="331000" y="785787"/>
                  </a:lnTo>
                  <a:lnTo>
                    <a:pt x="302158" y="854608"/>
                  </a:lnTo>
                  <a:lnTo>
                    <a:pt x="285013" y="890409"/>
                  </a:lnTo>
                  <a:lnTo>
                    <a:pt x="266357" y="926973"/>
                  </a:lnTo>
                  <a:lnTo>
                    <a:pt x="246405" y="964209"/>
                  </a:lnTo>
                  <a:lnTo>
                    <a:pt x="225348" y="1001991"/>
                  </a:lnTo>
                  <a:lnTo>
                    <a:pt x="180835" y="1078814"/>
                  </a:lnTo>
                  <a:lnTo>
                    <a:pt x="176161" y="1086662"/>
                  </a:lnTo>
                  <a:lnTo>
                    <a:pt x="150444" y="1018146"/>
                  </a:lnTo>
                  <a:lnTo>
                    <a:pt x="140030" y="1159751"/>
                  </a:lnTo>
                  <a:lnTo>
                    <a:pt x="134099" y="1167206"/>
                  </a:lnTo>
                  <a:lnTo>
                    <a:pt x="961136" y="1826196"/>
                  </a:lnTo>
                  <a:lnTo>
                    <a:pt x="863231" y="1809826"/>
                  </a:lnTo>
                  <a:lnTo>
                    <a:pt x="858329" y="1813331"/>
                  </a:lnTo>
                  <a:lnTo>
                    <a:pt x="856589" y="1823707"/>
                  </a:lnTo>
                  <a:lnTo>
                    <a:pt x="860094" y="1828609"/>
                  </a:lnTo>
                  <a:lnTo>
                    <a:pt x="1011161" y="1853869"/>
                  </a:lnTo>
                  <a:close/>
                </a:path>
                <a:path w="3779520" h="1854200">
                  <a:moveTo>
                    <a:pt x="3165157" y="133819"/>
                  </a:moveTo>
                  <a:lnTo>
                    <a:pt x="3159023" y="93954"/>
                  </a:lnTo>
                  <a:lnTo>
                    <a:pt x="3146399" y="66738"/>
                  </a:lnTo>
                  <a:lnTo>
                    <a:pt x="3145853" y="65722"/>
                  </a:lnTo>
                  <a:lnTo>
                    <a:pt x="3142373" y="59309"/>
                  </a:lnTo>
                  <a:lnTo>
                    <a:pt x="3142145" y="58966"/>
                  </a:lnTo>
                  <a:lnTo>
                    <a:pt x="3133648" y="48679"/>
                  </a:lnTo>
                  <a:lnTo>
                    <a:pt x="3132950" y="47828"/>
                  </a:lnTo>
                  <a:lnTo>
                    <a:pt x="3126016" y="39433"/>
                  </a:lnTo>
                  <a:lnTo>
                    <a:pt x="3125736" y="39141"/>
                  </a:lnTo>
                  <a:lnTo>
                    <a:pt x="3119209" y="33756"/>
                  </a:lnTo>
                  <a:lnTo>
                    <a:pt x="3118383" y="33070"/>
                  </a:lnTo>
                  <a:lnTo>
                    <a:pt x="3106191" y="23025"/>
                  </a:lnTo>
                  <a:lnTo>
                    <a:pt x="3105861" y="22796"/>
                  </a:lnTo>
                  <a:lnTo>
                    <a:pt x="3105061" y="22364"/>
                  </a:lnTo>
                  <a:lnTo>
                    <a:pt x="3104350" y="21971"/>
                  </a:lnTo>
                  <a:lnTo>
                    <a:pt x="3057728" y="2667"/>
                  </a:lnTo>
                  <a:lnTo>
                    <a:pt x="3031020" y="0"/>
                  </a:lnTo>
                  <a:lnTo>
                    <a:pt x="669201" y="12"/>
                  </a:lnTo>
                  <a:lnTo>
                    <a:pt x="629335" y="6134"/>
                  </a:lnTo>
                  <a:lnTo>
                    <a:pt x="594690" y="22796"/>
                  </a:lnTo>
                  <a:lnTo>
                    <a:pt x="558406" y="58966"/>
                  </a:lnTo>
                  <a:lnTo>
                    <a:pt x="541337" y="94564"/>
                  </a:lnTo>
                  <a:lnTo>
                    <a:pt x="535406" y="133819"/>
                  </a:lnTo>
                  <a:lnTo>
                    <a:pt x="535381" y="451726"/>
                  </a:lnTo>
                  <a:lnTo>
                    <a:pt x="387807" y="679742"/>
                  </a:lnTo>
                  <a:lnTo>
                    <a:pt x="387870" y="682574"/>
                  </a:lnTo>
                  <a:lnTo>
                    <a:pt x="390880" y="686816"/>
                  </a:lnTo>
                  <a:lnTo>
                    <a:pt x="393522" y="687793"/>
                  </a:lnTo>
                  <a:lnTo>
                    <a:pt x="407250" y="684466"/>
                  </a:lnTo>
                  <a:lnTo>
                    <a:pt x="535800" y="653262"/>
                  </a:lnTo>
                  <a:lnTo>
                    <a:pt x="536117" y="659307"/>
                  </a:lnTo>
                  <a:lnTo>
                    <a:pt x="546049" y="697776"/>
                  </a:lnTo>
                  <a:lnTo>
                    <a:pt x="574522" y="739990"/>
                  </a:lnTo>
                  <a:lnTo>
                    <a:pt x="616750" y="768604"/>
                  </a:lnTo>
                  <a:lnTo>
                    <a:pt x="656132" y="778751"/>
                  </a:lnTo>
                  <a:lnTo>
                    <a:pt x="669518" y="779411"/>
                  </a:lnTo>
                  <a:lnTo>
                    <a:pt x="3031337" y="779411"/>
                  </a:lnTo>
                  <a:lnTo>
                    <a:pt x="3071203" y="773290"/>
                  </a:lnTo>
                  <a:lnTo>
                    <a:pt x="3087268" y="766711"/>
                  </a:lnTo>
                  <a:lnTo>
                    <a:pt x="3104350" y="757440"/>
                  </a:lnTo>
                  <a:lnTo>
                    <a:pt x="3105061" y="757059"/>
                  </a:lnTo>
                  <a:lnTo>
                    <a:pt x="3105861" y="756627"/>
                  </a:lnTo>
                  <a:lnTo>
                    <a:pt x="3106191" y="756399"/>
                  </a:lnTo>
                  <a:lnTo>
                    <a:pt x="3118383" y="746340"/>
                  </a:lnTo>
                  <a:lnTo>
                    <a:pt x="3119209" y="745667"/>
                  </a:lnTo>
                  <a:lnTo>
                    <a:pt x="3125736" y="740283"/>
                  </a:lnTo>
                  <a:lnTo>
                    <a:pt x="3126016" y="739990"/>
                  </a:lnTo>
                  <a:lnTo>
                    <a:pt x="3132950" y="731596"/>
                  </a:lnTo>
                  <a:lnTo>
                    <a:pt x="3133648" y="730745"/>
                  </a:lnTo>
                  <a:lnTo>
                    <a:pt x="3142145" y="720458"/>
                  </a:lnTo>
                  <a:lnTo>
                    <a:pt x="3142373" y="720115"/>
                  </a:lnTo>
                  <a:lnTo>
                    <a:pt x="3145853" y="713701"/>
                  </a:lnTo>
                  <a:lnTo>
                    <a:pt x="3146399" y="712685"/>
                  </a:lnTo>
                  <a:lnTo>
                    <a:pt x="3154349" y="698055"/>
                  </a:lnTo>
                  <a:lnTo>
                    <a:pt x="3154629" y="697496"/>
                  </a:lnTo>
                  <a:lnTo>
                    <a:pt x="3156623" y="691997"/>
                  </a:lnTo>
                  <a:lnTo>
                    <a:pt x="3159214" y="684860"/>
                  </a:lnTo>
                  <a:lnTo>
                    <a:pt x="3162490" y="671995"/>
                  </a:lnTo>
                  <a:lnTo>
                    <a:pt x="3164497" y="658660"/>
                  </a:lnTo>
                  <a:lnTo>
                    <a:pt x="3164852" y="651637"/>
                  </a:lnTo>
                  <a:lnTo>
                    <a:pt x="3164979" y="648970"/>
                  </a:lnTo>
                  <a:lnTo>
                    <a:pt x="3165157" y="648792"/>
                  </a:lnTo>
                  <a:lnTo>
                    <a:pt x="3165157" y="645604"/>
                  </a:lnTo>
                  <a:lnTo>
                    <a:pt x="3152457" y="645287"/>
                  </a:lnTo>
                  <a:lnTo>
                    <a:pt x="3151809" y="658025"/>
                  </a:lnTo>
                  <a:lnTo>
                    <a:pt x="3149943" y="670077"/>
                  </a:lnTo>
                  <a:lnTo>
                    <a:pt x="3146920" y="681697"/>
                  </a:lnTo>
                  <a:lnTo>
                    <a:pt x="3142970" y="692391"/>
                  </a:lnTo>
                  <a:lnTo>
                    <a:pt x="3142805" y="692835"/>
                  </a:lnTo>
                  <a:lnTo>
                    <a:pt x="3142970" y="692391"/>
                  </a:lnTo>
                  <a:lnTo>
                    <a:pt x="3142729" y="692835"/>
                  </a:lnTo>
                  <a:lnTo>
                    <a:pt x="3116872" y="731126"/>
                  </a:lnTo>
                  <a:lnTo>
                    <a:pt x="3078175" y="757212"/>
                  </a:lnTo>
                  <a:lnTo>
                    <a:pt x="3066834" y="761365"/>
                  </a:lnTo>
                  <a:lnTo>
                    <a:pt x="3055188" y="764324"/>
                  </a:lnTo>
                  <a:lnTo>
                    <a:pt x="3043123" y="766127"/>
                  </a:lnTo>
                  <a:lnTo>
                    <a:pt x="3030702" y="766724"/>
                  </a:lnTo>
                  <a:lnTo>
                    <a:pt x="669518" y="766711"/>
                  </a:lnTo>
                  <a:lnTo>
                    <a:pt x="622998" y="757440"/>
                  </a:lnTo>
                  <a:lnTo>
                    <a:pt x="622414" y="757224"/>
                  </a:lnTo>
                  <a:lnTo>
                    <a:pt x="622808" y="757440"/>
                  </a:lnTo>
                  <a:lnTo>
                    <a:pt x="622401" y="757224"/>
                  </a:lnTo>
                  <a:lnTo>
                    <a:pt x="622109" y="757059"/>
                  </a:lnTo>
                  <a:lnTo>
                    <a:pt x="602361" y="746340"/>
                  </a:lnTo>
                  <a:lnTo>
                    <a:pt x="569290" y="713701"/>
                  </a:lnTo>
                  <a:lnTo>
                    <a:pt x="568591" y="712685"/>
                  </a:lnTo>
                  <a:lnTo>
                    <a:pt x="557822" y="692835"/>
                  </a:lnTo>
                  <a:lnTo>
                    <a:pt x="557593" y="692429"/>
                  </a:lnTo>
                  <a:lnTo>
                    <a:pt x="557428" y="691997"/>
                  </a:lnTo>
                  <a:lnTo>
                    <a:pt x="553440" y="681101"/>
                  </a:lnTo>
                  <a:lnTo>
                    <a:pt x="550481" y="669455"/>
                  </a:lnTo>
                  <a:lnTo>
                    <a:pt x="548678" y="657390"/>
                  </a:lnTo>
                  <a:lnTo>
                    <a:pt x="548081" y="645287"/>
                  </a:lnTo>
                  <a:lnTo>
                    <a:pt x="535393" y="645604"/>
                  </a:lnTo>
                  <a:lnTo>
                    <a:pt x="547979" y="645287"/>
                  </a:lnTo>
                  <a:lnTo>
                    <a:pt x="548081" y="645121"/>
                  </a:lnTo>
                  <a:lnTo>
                    <a:pt x="547903" y="641515"/>
                  </a:lnTo>
                  <a:lnTo>
                    <a:pt x="545312" y="639114"/>
                  </a:lnTo>
                  <a:lnTo>
                    <a:pt x="545020" y="638848"/>
                  </a:lnTo>
                  <a:lnTo>
                    <a:pt x="538137" y="639013"/>
                  </a:lnTo>
                  <a:lnTo>
                    <a:pt x="537362" y="639813"/>
                  </a:lnTo>
                  <a:lnTo>
                    <a:pt x="408546" y="671080"/>
                  </a:lnTo>
                  <a:lnTo>
                    <a:pt x="547738" y="456031"/>
                  </a:lnTo>
                  <a:lnTo>
                    <a:pt x="548081" y="454825"/>
                  </a:lnTo>
                  <a:lnTo>
                    <a:pt x="548081" y="453605"/>
                  </a:lnTo>
                  <a:lnTo>
                    <a:pt x="548081" y="450151"/>
                  </a:lnTo>
                  <a:lnTo>
                    <a:pt x="548106" y="133819"/>
                  </a:lnTo>
                  <a:lnTo>
                    <a:pt x="557428" y="87426"/>
                  </a:lnTo>
                  <a:lnTo>
                    <a:pt x="557580" y="87033"/>
                  </a:lnTo>
                  <a:lnTo>
                    <a:pt x="557364" y="87426"/>
                  </a:lnTo>
                  <a:lnTo>
                    <a:pt x="557580" y="87020"/>
                  </a:lnTo>
                  <a:lnTo>
                    <a:pt x="557822" y="86588"/>
                  </a:lnTo>
                  <a:lnTo>
                    <a:pt x="568591" y="66738"/>
                  </a:lnTo>
                  <a:lnTo>
                    <a:pt x="584250" y="47828"/>
                  </a:lnTo>
                  <a:lnTo>
                    <a:pt x="601294" y="33756"/>
                  </a:lnTo>
                  <a:lnTo>
                    <a:pt x="601637" y="33464"/>
                  </a:lnTo>
                  <a:lnTo>
                    <a:pt x="602361" y="33070"/>
                  </a:lnTo>
                  <a:lnTo>
                    <a:pt x="622109" y="22364"/>
                  </a:lnTo>
                  <a:lnTo>
                    <a:pt x="622376" y="22225"/>
                  </a:lnTo>
                  <a:lnTo>
                    <a:pt x="669848" y="12700"/>
                  </a:lnTo>
                  <a:lnTo>
                    <a:pt x="3031020" y="12700"/>
                  </a:lnTo>
                  <a:lnTo>
                    <a:pt x="3043771" y="13360"/>
                  </a:lnTo>
                  <a:lnTo>
                    <a:pt x="3055823" y="15227"/>
                  </a:lnTo>
                  <a:lnTo>
                    <a:pt x="3067443" y="18249"/>
                  </a:lnTo>
                  <a:lnTo>
                    <a:pt x="3078137" y="22199"/>
                  </a:lnTo>
                  <a:lnTo>
                    <a:pt x="3078581" y="22364"/>
                  </a:lnTo>
                  <a:lnTo>
                    <a:pt x="3078137" y="22199"/>
                  </a:lnTo>
                  <a:lnTo>
                    <a:pt x="3098901" y="33464"/>
                  </a:lnTo>
                  <a:lnTo>
                    <a:pt x="3116872" y="48298"/>
                  </a:lnTo>
                  <a:lnTo>
                    <a:pt x="3131693" y="66268"/>
                  </a:lnTo>
                  <a:lnTo>
                    <a:pt x="3132086" y="66738"/>
                  </a:lnTo>
                  <a:lnTo>
                    <a:pt x="3131693" y="66268"/>
                  </a:lnTo>
                  <a:lnTo>
                    <a:pt x="3142945" y="86995"/>
                  </a:lnTo>
                  <a:lnTo>
                    <a:pt x="3143110" y="87426"/>
                  </a:lnTo>
                  <a:lnTo>
                    <a:pt x="3152432" y="133819"/>
                  </a:lnTo>
                  <a:lnTo>
                    <a:pt x="3152457" y="645121"/>
                  </a:lnTo>
                  <a:lnTo>
                    <a:pt x="3152648" y="641515"/>
                  </a:lnTo>
                  <a:lnTo>
                    <a:pt x="3152559" y="645287"/>
                  </a:lnTo>
                  <a:lnTo>
                    <a:pt x="3165157" y="645604"/>
                  </a:lnTo>
                  <a:lnTo>
                    <a:pt x="3165157" y="641832"/>
                  </a:lnTo>
                  <a:lnTo>
                    <a:pt x="3165157" y="638848"/>
                  </a:lnTo>
                  <a:lnTo>
                    <a:pt x="3165157" y="133819"/>
                  </a:lnTo>
                  <a:close/>
                </a:path>
                <a:path w="3779520" h="1854200">
                  <a:moveTo>
                    <a:pt x="3778923" y="362927"/>
                  </a:moveTo>
                  <a:lnTo>
                    <a:pt x="3776459" y="359333"/>
                  </a:lnTo>
                  <a:lnTo>
                    <a:pt x="3763518" y="340499"/>
                  </a:lnTo>
                  <a:lnTo>
                    <a:pt x="3763518" y="362927"/>
                  </a:lnTo>
                  <a:lnTo>
                    <a:pt x="3593617" y="610260"/>
                  </a:lnTo>
                  <a:lnTo>
                    <a:pt x="3593617" y="503174"/>
                  </a:lnTo>
                  <a:lnTo>
                    <a:pt x="3593617" y="490474"/>
                  </a:lnTo>
                  <a:lnTo>
                    <a:pt x="3409683" y="490474"/>
                  </a:lnTo>
                  <a:lnTo>
                    <a:pt x="3409683" y="235394"/>
                  </a:lnTo>
                  <a:lnTo>
                    <a:pt x="3593617" y="235394"/>
                  </a:lnTo>
                  <a:lnTo>
                    <a:pt x="3593617" y="222694"/>
                  </a:lnTo>
                  <a:lnTo>
                    <a:pt x="3593617" y="115608"/>
                  </a:lnTo>
                  <a:lnTo>
                    <a:pt x="3763518" y="362927"/>
                  </a:lnTo>
                  <a:lnTo>
                    <a:pt x="3763518" y="340499"/>
                  </a:lnTo>
                  <a:lnTo>
                    <a:pt x="3594976" y="95148"/>
                  </a:lnTo>
                  <a:lnTo>
                    <a:pt x="3580917" y="74688"/>
                  </a:lnTo>
                  <a:lnTo>
                    <a:pt x="3580917" y="222694"/>
                  </a:lnTo>
                  <a:lnTo>
                    <a:pt x="3396983" y="222694"/>
                  </a:lnTo>
                  <a:lnTo>
                    <a:pt x="3396983" y="503174"/>
                  </a:lnTo>
                  <a:lnTo>
                    <a:pt x="3580917" y="503174"/>
                  </a:lnTo>
                  <a:lnTo>
                    <a:pt x="3580917" y="651179"/>
                  </a:lnTo>
                  <a:lnTo>
                    <a:pt x="3594976" y="630720"/>
                  </a:lnTo>
                  <a:lnTo>
                    <a:pt x="3776459" y="366522"/>
                  </a:lnTo>
                  <a:lnTo>
                    <a:pt x="3778923" y="362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63805" y="4341816"/>
              <a:ext cx="911860" cy="245745"/>
            </a:xfrm>
            <a:custGeom>
              <a:avLst/>
              <a:gdLst/>
              <a:ahLst/>
              <a:cxnLst/>
              <a:rect l="l" t="t" r="r" b="b"/>
              <a:pathLst>
                <a:path w="911860" h="245745">
                  <a:moveTo>
                    <a:pt x="911639" y="0"/>
                  </a:moveTo>
                  <a:lnTo>
                    <a:pt x="0" y="0"/>
                  </a:lnTo>
                  <a:lnTo>
                    <a:pt x="0" y="245289"/>
                  </a:lnTo>
                  <a:lnTo>
                    <a:pt x="911639" y="245289"/>
                  </a:lnTo>
                  <a:lnTo>
                    <a:pt x="911639" y="0"/>
                  </a:lnTo>
                  <a:close/>
                </a:path>
              </a:pathLst>
            </a:custGeom>
            <a:solidFill>
              <a:srgbClr val="00FD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357455" y="4335466"/>
              <a:ext cx="924560" cy="258445"/>
            </a:xfrm>
            <a:custGeom>
              <a:avLst/>
              <a:gdLst/>
              <a:ahLst/>
              <a:cxnLst/>
              <a:rect l="l" t="t" r="r" b="b"/>
              <a:pathLst>
                <a:path w="924560" h="258445">
                  <a:moveTo>
                    <a:pt x="921495" y="0"/>
                  </a:moveTo>
                  <a:lnTo>
                    <a:pt x="2843" y="0"/>
                  </a:lnTo>
                  <a:lnTo>
                    <a:pt x="0" y="2842"/>
                  </a:lnTo>
                  <a:lnTo>
                    <a:pt x="0" y="255146"/>
                  </a:lnTo>
                  <a:lnTo>
                    <a:pt x="2843" y="257989"/>
                  </a:lnTo>
                  <a:lnTo>
                    <a:pt x="921495" y="257989"/>
                  </a:lnTo>
                  <a:lnTo>
                    <a:pt x="924339" y="255146"/>
                  </a:lnTo>
                  <a:lnTo>
                    <a:pt x="924339" y="251639"/>
                  </a:lnTo>
                  <a:lnTo>
                    <a:pt x="12700" y="251639"/>
                  </a:lnTo>
                  <a:lnTo>
                    <a:pt x="6350" y="245289"/>
                  </a:lnTo>
                  <a:lnTo>
                    <a:pt x="12700" y="245289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924339" y="6350"/>
                  </a:lnTo>
                  <a:lnTo>
                    <a:pt x="924339" y="2842"/>
                  </a:lnTo>
                  <a:lnTo>
                    <a:pt x="921495" y="0"/>
                  </a:lnTo>
                  <a:close/>
                </a:path>
                <a:path w="924560" h="258445">
                  <a:moveTo>
                    <a:pt x="12700" y="245289"/>
                  </a:moveTo>
                  <a:lnTo>
                    <a:pt x="6350" y="245289"/>
                  </a:lnTo>
                  <a:lnTo>
                    <a:pt x="12700" y="251639"/>
                  </a:lnTo>
                  <a:lnTo>
                    <a:pt x="12700" y="245289"/>
                  </a:lnTo>
                  <a:close/>
                </a:path>
                <a:path w="924560" h="258445">
                  <a:moveTo>
                    <a:pt x="911639" y="245289"/>
                  </a:moveTo>
                  <a:lnTo>
                    <a:pt x="12700" y="245289"/>
                  </a:lnTo>
                  <a:lnTo>
                    <a:pt x="12700" y="251639"/>
                  </a:lnTo>
                  <a:lnTo>
                    <a:pt x="911639" y="251639"/>
                  </a:lnTo>
                  <a:lnTo>
                    <a:pt x="911639" y="245289"/>
                  </a:lnTo>
                  <a:close/>
                </a:path>
                <a:path w="924560" h="258445">
                  <a:moveTo>
                    <a:pt x="911639" y="6350"/>
                  </a:moveTo>
                  <a:lnTo>
                    <a:pt x="911639" y="251639"/>
                  </a:lnTo>
                  <a:lnTo>
                    <a:pt x="917989" y="245289"/>
                  </a:lnTo>
                  <a:lnTo>
                    <a:pt x="924339" y="245289"/>
                  </a:lnTo>
                  <a:lnTo>
                    <a:pt x="924339" y="12700"/>
                  </a:lnTo>
                  <a:lnTo>
                    <a:pt x="917989" y="12700"/>
                  </a:lnTo>
                  <a:lnTo>
                    <a:pt x="911639" y="6350"/>
                  </a:lnTo>
                  <a:close/>
                </a:path>
                <a:path w="924560" h="258445">
                  <a:moveTo>
                    <a:pt x="924339" y="245289"/>
                  </a:moveTo>
                  <a:lnTo>
                    <a:pt x="917989" y="245289"/>
                  </a:lnTo>
                  <a:lnTo>
                    <a:pt x="911639" y="251639"/>
                  </a:lnTo>
                  <a:lnTo>
                    <a:pt x="924339" y="251639"/>
                  </a:lnTo>
                  <a:lnTo>
                    <a:pt x="924339" y="245289"/>
                  </a:lnTo>
                  <a:close/>
                </a:path>
                <a:path w="924560" h="2584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924560" h="258445">
                  <a:moveTo>
                    <a:pt x="911639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911639" y="12700"/>
                  </a:lnTo>
                  <a:lnTo>
                    <a:pt x="911639" y="6350"/>
                  </a:lnTo>
                  <a:close/>
                </a:path>
                <a:path w="924560" h="258445">
                  <a:moveTo>
                    <a:pt x="924339" y="6350"/>
                  </a:moveTo>
                  <a:lnTo>
                    <a:pt x="911639" y="6350"/>
                  </a:lnTo>
                  <a:lnTo>
                    <a:pt x="917989" y="12700"/>
                  </a:lnTo>
                  <a:lnTo>
                    <a:pt x="924339" y="12700"/>
                  </a:lnTo>
                  <a:lnTo>
                    <a:pt x="924339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38191" y="4341816"/>
              <a:ext cx="197485" cy="253365"/>
            </a:xfrm>
            <a:custGeom>
              <a:avLst/>
              <a:gdLst/>
              <a:ahLst/>
              <a:cxnLst/>
              <a:rect l="l" t="t" r="r" b="b"/>
              <a:pathLst>
                <a:path w="197485" h="253364">
                  <a:moveTo>
                    <a:pt x="197215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197215" y="253086"/>
                  </a:lnTo>
                  <a:lnTo>
                    <a:pt x="19721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331841" y="4335466"/>
              <a:ext cx="210185" cy="266065"/>
            </a:xfrm>
            <a:custGeom>
              <a:avLst/>
              <a:gdLst/>
              <a:ahLst/>
              <a:cxnLst/>
              <a:rect l="l" t="t" r="r" b="b"/>
              <a:pathLst>
                <a:path w="210185" h="266064">
                  <a:moveTo>
                    <a:pt x="207072" y="0"/>
                  </a:moveTo>
                  <a:lnTo>
                    <a:pt x="2843" y="0"/>
                  </a:lnTo>
                  <a:lnTo>
                    <a:pt x="0" y="2842"/>
                  </a:lnTo>
                  <a:lnTo>
                    <a:pt x="0" y="262943"/>
                  </a:lnTo>
                  <a:lnTo>
                    <a:pt x="2843" y="265786"/>
                  </a:lnTo>
                  <a:lnTo>
                    <a:pt x="207072" y="265786"/>
                  </a:lnTo>
                  <a:lnTo>
                    <a:pt x="209915" y="262943"/>
                  </a:lnTo>
                  <a:lnTo>
                    <a:pt x="209915" y="259436"/>
                  </a:lnTo>
                  <a:lnTo>
                    <a:pt x="12700" y="259436"/>
                  </a:lnTo>
                  <a:lnTo>
                    <a:pt x="6350" y="253086"/>
                  </a:lnTo>
                  <a:lnTo>
                    <a:pt x="12700" y="25308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9915" y="6350"/>
                  </a:lnTo>
                  <a:lnTo>
                    <a:pt x="209915" y="2842"/>
                  </a:lnTo>
                  <a:lnTo>
                    <a:pt x="207072" y="0"/>
                  </a:lnTo>
                  <a:close/>
                </a:path>
                <a:path w="210185" h="266064">
                  <a:moveTo>
                    <a:pt x="12700" y="253086"/>
                  </a:moveTo>
                  <a:lnTo>
                    <a:pt x="6350" y="253086"/>
                  </a:lnTo>
                  <a:lnTo>
                    <a:pt x="12700" y="259436"/>
                  </a:lnTo>
                  <a:lnTo>
                    <a:pt x="12700" y="253086"/>
                  </a:lnTo>
                  <a:close/>
                </a:path>
                <a:path w="210185" h="266064">
                  <a:moveTo>
                    <a:pt x="197215" y="253086"/>
                  </a:moveTo>
                  <a:lnTo>
                    <a:pt x="12700" y="253086"/>
                  </a:lnTo>
                  <a:lnTo>
                    <a:pt x="12700" y="259436"/>
                  </a:lnTo>
                  <a:lnTo>
                    <a:pt x="197215" y="259436"/>
                  </a:lnTo>
                  <a:lnTo>
                    <a:pt x="197215" y="253086"/>
                  </a:lnTo>
                  <a:close/>
                </a:path>
                <a:path w="210185" h="266064">
                  <a:moveTo>
                    <a:pt x="197215" y="6350"/>
                  </a:moveTo>
                  <a:lnTo>
                    <a:pt x="197215" y="259436"/>
                  </a:lnTo>
                  <a:lnTo>
                    <a:pt x="203565" y="253086"/>
                  </a:lnTo>
                  <a:lnTo>
                    <a:pt x="209915" y="253086"/>
                  </a:lnTo>
                  <a:lnTo>
                    <a:pt x="209915" y="12700"/>
                  </a:lnTo>
                  <a:lnTo>
                    <a:pt x="203565" y="12700"/>
                  </a:lnTo>
                  <a:lnTo>
                    <a:pt x="197215" y="6350"/>
                  </a:lnTo>
                  <a:close/>
                </a:path>
                <a:path w="210185" h="266064">
                  <a:moveTo>
                    <a:pt x="209915" y="253086"/>
                  </a:moveTo>
                  <a:lnTo>
                    <a:pt x="203565" y="253086"/>
                  </a:lnTo>
                  <a:lnTo>
                    <a:pt x="197215" y="259436"/>
                  </a:lnTo>
                  <a:lnTo>
                    <a:pt x="209915" y="259436"/>
                  </a:lnTo>
                  <a:lnTo>
                    <a:pt x="209915" y="253086"/>
                  </a:lnTo>
                  <a:close/>
                </a:path>
                <a:path w="210185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185" h="266064">
                  <a:moveTo>
                    <a:pt x="19721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97215" y="12700"/>
                  </a:lnTo>
                  <a:lnTo>
                    <a:pt x="197215" y="6350"/>
                  </a:lnTo>
                  <a:close/>
                </a:path>
                <a:path w="210185" h="266064">
                  <a:moveTo>
                    <a:pt x="209915" y="6350"/>
                  </a:moveTo>
                  <a:lnTo>
                    <a:pt x="197215" y="6350"/>
                  </a:lnTo>
                  <a:lnTo>
                    <a:pt x="203565" y="12700"/>
                  </a:lnTo>
                  <a:lnTo>
                    <a:pt x="209915" y="12700"/>
                  </a:lnTo>
                  <a:lnTo>
                    <a:pt x="20991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523" y="4263971"/>
              <a:ext cx="460349" cy="3820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59878" y="5296963"/>
              <a:ext cx="5847715" cy="0"/>
            </a:xfrm>
            <a:custGeom>
              <a:avLst/>
              <a:gdLst/>
              <a:ahLst/>
              <a:cxnLst/>
              <a:rect l="l" t="t" r="r" b="b"/>
              <a:pathLst>
                <a:path w="5847715">
                  <a:moveTo>
                    <a:pt x="0" y="0"/>
                  </a:moveTo>
                  <a:lnTo>
                    <a:pt x="63880" y="0"/>
                  </a:lnTo>
                </a:path>
                <a:path w="5847715">
                  <a:moveTo>
                    <a:pt x="4419880" y="0"/>
                  </a:moveTo>
                  <a:lnTo>
                    <a:pt x="5847168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40319" y="5010403"/>
            <a:ext cx="11176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-m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36544" y="3898799"/>
            <a:ext cx="6149975" cy="1560195"/>
            <a:chOff x="1836544" y="3898799"/>
            <a:chExt cx="6149975" cy="1560195"/>
          </a:xfrm>
        </p:grpSpPr>
        <p:sp>
          <p:nvSpPr>
            <p:cNvPr id="25" name="object 25"/>
            <p:cNvSpPr/>
            <p:nvPr/>
          </p:nvSpPr>
          <p:spPr>
            <a:xfrm>
              <a:off x="3623768" y="4020332"/>
              <a:ext cx="104775" cy="444500"/>
            </a:xfrm>
            <a:custGeom>
              <a:avLst/>
              <a:gdLst/>
              <a:ahLst/>
              <a:cxnLst/>
              <a:rect l="l" t="t" r="r" b="b"/>
              <a:pathLst>
                <a:path w="104775" h="444500">
                  <a:moveTo>
                    <a:pt x="0" y="0"/>
                  </a:moveTo>
                  <a:lnTo>
                    <a:pt x="104170" y="4441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103999" y="4468359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350292" y="0"/>
                  </a:moveTo>
                  <a:lnTo>
                    <a:pt x="0" y="3536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74829" y="4117397"/>
              <a:ext cx="306705" cy="224790"/>
            </a:xfrm>
            <a:custGeom>
              <a:avLst/>
              <a:gdLst/>
              <a:ahLst/>
              <a:cxnLst/>
              <a:rect l="l" t="t" r="r" b="b"/>
              <a:pathLst>
                <a:path w="306705" h="224789">
                  <a:moveTo>
                    <a:pt x="0" y="224419"/>
                  </a:moveTo>
                  <a:lnTo>
                    <a:pt x="306594" y="0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849244" y="4684160"/>
              <a:ext cx="283845" cy="762000"/>
            </a:xfrm>
            <a:custGeom>
              <a:avLst/>
              <a:gdLst/>
              <a:ahLst/>
              <a:cxnLst/>
              <a:rect l="l" t="t" r="r" b="b"/>
              <a:pathLst>
                <a:path w="283844" h="762000">
                  <a:moveTo>
                    <a:pt x="0" y="0"/>
                  </a:moveTo>
                  <a:lnTo>
                    <a:pt x="283278" y="761516"/>
                  </a:lnTo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088667" y="3898799"/>
              <a:ext cx="1447165" cy="307975"/>
            </a:xfrm>
            <a:custGeom>
              <a:avLst/>
              <a:gdLst/>
              <a:ahLst/>
              <a:cxnLst/>
              <a:rect l="l" t="t" r="r" b="b"/>
              <a:pathLst>
                <a:path w="1447164" h="307975">
                  <a:moveTo>
                    <a:pt x="144673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446739" y="307776"/>
                  </a:lnTo>
                  <a:lnTo>
                    <a:pt x="1446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623759" y="5191342"/>
              <a:ext cx="4356100" cy="163195"/>
            </a:xfrm>
            <a:custGeom>
              <a:avLst/>
              <a:gdLst/>
              <a:ahLst/>
              <a:cxnLst/>
              <a:rect l="l" t="t" r="r" b="b"/>
              <a:pathLst>
                <a:path w="4356100" h="163195">
                  <a:moveTo>
                    <a:pt x="4355999" y="0"/>
                  </a:moveTo>
                  <a:lnTo>
                    <a:pt x="0" y="0"/>
                  </a:lnTo>
                  <a:lnTo>
                    <a:pt x="0" y="162760"/>
                  </a:lnTo>
                  <a:lnTo>
                    <a:pt x="4355999" y="162760"/>
                  </a:lnTo>
                  <a:lnTo>
                    <a:pt x="435599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617409" y="5184992"/>
              <a:ext cx="4368800" cy="175895"/>
            </a:xfrm>
            <a:custGeom>
              <a:avLst/>
              <a:gdLst/>
              <a:ahLst/>
              <a:cxnLst/>
              <a:rect l="l" t="t" r="r" b="b"/>
              <a:pathLst>
                <a:path w="4368800" h="175895">
                  <a:moveTo>
                    <a:pt x="4365857" y="0"/>
                  </a:moveTo>
                  <a:lnTo>
                    <a:pt x="2843" y="0"/>
                  </a:lnTo>
                  <a:lnTo>
                    <a:pt x="0" y="2843"/>
                  </a:lnTo>
                  <a:lnTo>
                    <a:pt x="0" y="172617"/>
                  </a:lnTo>
                  <a:lnTo>
                    <a:pt x="2843" y="175460"/>
                  </a:lnTo>
                  <a:lnTo>
                    <a:pt x="4365857" y="175460"/>
                  </a:lnTo>
                  <a:lnTo>
                    <a:pt x="4368699" y="172617"/>
                  </a:lnTo>
                  <a:lnTo>
                    <a:pt x="4368699" y="169110"/>
                  </a:lnTo>
                  <a:lnTo>
                    <a:pt x="12700" y="169110"/>
                  </a:lnTo>
                  <a:lnTo>
                    <a:pt x="6350" y="162760"/>
                  </a:lnTo>
                  <a:lnTo>
                    <a:pt x="12700" y="162760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4368699" y="6350"/>
                  </a:lnTo>
                  <a:lnTo>
                    <a:pt x="4368699" y="2843"/>
                  </a:lnTo>
                  <a:lnTo>
                    <a:pt x="4365857" y="0"/>
                  </a:lnTo>
                  <a:close/>
                </a:path>
                <a:path w="4368800" h="175895">
                  <a:moveTo>
                    <a:pt x="12700" y="162760"/>
                  </a:moveTo>
                  <a:lnTo>
                    <a:pt x="6350" y="162760"/>
                  </a:lnTo>
                  <a:lnTo>
                    <a:pt x="12700" y="169110"/>
                  </a:lnTo>
                  <a:lnTo>
                    <a:pt x="12700" y="162760"/>
                  </a:lnTo>
                  <a:close/>
                </a:path>
                <a:path w="4368800" h="175895">
                  <a:moveTo>
                    <a:pt x="4355999" y="162760"/>
                  </a:moveTo>
                  <a:lnTo>
                    <a:pt x="12700" y="162760"/>
                  </a:lnTo>
                  <a:lnTo>
                    <a:pt x="12700" y="169110"/>
                  </a:lnTo>
                  <a:lnTo>
                    <a:pt x="4355999" y="169110"/>
                  </a:lnTo>
                  <a:lnTo>
                    <a:pt x="4355999" y="162760"/>
                  </a:lnTo>
                  <a:close/>
                </a:path>
                <a:path w="4368800" h="175895">
                  <a:moveTo>
                    <a:pt x="4355999" y="6350"/>
                  </a:moveTo>
                  <a:lnTo>
                    <a:pt x="4355999" y="169110"/>
                  </a:lnTo>
                  <a:lnTo>
                    <a:pt x="4362349" y="162760"/>
                  </a:lnTo>
                  <a:lnTo>
                    <a:pt x="4368699" y="162760"/>
                  </a:lnTo>
                  <a:lnTo>
                    <a:pt x="4368699" y="12700"/>
                  </a:lnTo>
                  <a:lnTo>
                    <a:pt x="4362349" y="12700"/>
                  </a:lnTo>
                  <a:lnTo>
                    <a:pt x="4355999" y="6350"/>
                  </a:lnTo>
                  <a:close/>
                </a:path>
                <a:path w="4368800" h="175895">
                  <a:moveTo>
                    <a:pt x="4368699" y="162760"/>
                  </a:moveTo>
                  <a:lnTo>
                    <a:pt x="4362349" y="162760"/>
                  </a:lnTo>
                  <a:lnTo>
                    <a:pt x="4355999" y="169110"/>
                  </a:lnTo>
                  <a:lnTo>
                    <a:pt x="4368699" y="169110"/>
                  </a:lnTo>
                  <a:lnTo>
                    <a:pt x="4368699" y="162760"/>
                  </a:lnTo>
                  <a:close/>
                </a:path>
                <a:path w="4368800" h="17589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4368800" h="175895">
                  <a:moveTo>
                    <a:pt x="4355999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4355999" y="12700"/>
                  </a:lnTo>
                  <a:lnTo>
                    <a:pt x="4355999" y="6350"/>
                  </a:lnTo>
                  <a:close/>
                </a:path>
                <a:path w="4368800" h="175895">
                  <a:moveTo>
                    <a:pt x="4368699" y="6350"/>
                  </a:moveTo>
                  <a:lnTo>
                    <a:pt x="4355999" y="6350"/>
                  </a:lnTo>
                  <a:lnTo>
                    <a:pt x="4362349" y="12700"/>
                  </a:lnTo>
                  <a:lnTo>
                    <a:pt x="4368699" y="12700"/>
                  </a:lnTo>
                  <a:lnTo>
                    <a:pt x="4368699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67408" y="3930396"/>
            <a:ext cx="1178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Start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31057" y="4692775"/>
            <a:ext cx="1506220" cy="307975"/>
          </a:xfrm>
          <a:custGeom>
            <a:avLst/>
            <a:gdLst/>
            <a:ahLst/>
            <a:cxnLst/>
            <a:rect l="l" t="t" r="r" b="b"/>
            <a:pathLst>
              <a:path w="1506220" h="307975">
                <a:moveTo>
                  <a:pt x="1505742" y="0"/>
                </a:moveTo>
                <a:lnTo>
                  <a:pt x="0" y="0"/>
                </a:lnTo>
                <a:lnTo>
                  <a:pt x="0" y="307776"/>
                </a:lnTo>
                <a:lnTo>
                  <a:pt x="1505742" y="307776"/>
                </a:lnTo>
                <a:lnTo>
                  <a:pt x="1505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09797" y="4725923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Run 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06170" y="3809325"/>
            <a:ext cx="1166495" cy="692150"/>
          </a:xfrm>
          <a:custGeom>
            <a:avLst/>
            <a:gdLst/>
            <a:ahLst/>
            <a:cxnLst/>
            <a:rect l="l" t="t" r="r" b="b"/>
            <a:pathLst>
              <a:path w="1166495" h="692150">
                <a:moveTo>
                  <a:pt x="1132439" y="19892"/>
                </a:moveTo>
                <a:lnTo>
                  <a:pt x="1112833" y="20378"/>
                </a:lnTo>
                <a:lnTo>
                  <a:pt x="0" y="675204"/>
                </a:lnTo>
                <a:lnTo>
                  <a:pt x="9660" y="691622"/>
                </a:lnTo>
                <a:lnTo>
                  <a:pt x="1122493" y="36797"/>
                </a:lnTo>
                <a:lnTo>
                  <a:pt x="1132439" y="19892"/>
                </a:lnTo>
                <a:close/>
              </a:path>
              <a:path w="1166495" h="692150">
                <a:moveTo>
                  <a:pt x="1165225" y="1736"/>
                </a:moveTo>
                <a:lnTo>
                  <a:pt x="1144515" y="1736"/>
                </a:lnTo>
                <a:lnTo>
                  <a:pt x="1154176" y="18154"/>
                </a:lnTo>
                <a:lnTo>
                  <a:pt x="1122493" y="36797"/>
                </a:lnTo>
                <a:lnTo>
                  <a:pt x="1072159" y="122345"/>
                </a:lnTo>
                <a:lnTo>
                  <a:pt x="1073673" y="128183"/>
                </a:lnTo>
                <a:lnTo>
                  <a:pt x="1082741" y="133518"/>
                </a:lnTo>
                <a:lnTo>
                  <a:pt x="1088579" y="132005"/>
                </a:lnTo>
                <a:lnTo>
                  <a:pt x="1165225" y="1736"/>
                </a:lnTo>
                <a:close/>
              </a:path>
              <a:path w="1166495" h="692150">
                <a:moveTo>
                  <a:pt x="1146503" y="5115"/>
                </a:moveTo>
                <a:lnTo>
                  <a:pt x="1141134" y="5115"/>
                </a:lnTo>
                <a:lnTo>
                  <a:pt x="1149579" y="19467"/>
                </a:lnTo>
                <a:lnTo>
                  <a:pt x="1132439" y="19892"/>
                </a:lnTo>
                <a:lnTo>
                  <a:pt x="1122493" y="36797"/>
                </a:lnTo>
                <a:lnTo>
                  <a:pt x="1154176" y="18154"/>
                </a:lnTo>
                <a:lnTo>
                  <a:pt x="1146503" y="5115"/>
                </a:lnTo>
                <a:close/>
              </a:path>
              <a:path w="1166495" h="692150">
                <a:moveTo>
                  <a:pt x="1166247" y="0"/>
                </a:moveTo>
                <a:lnTo>
                  <a:pt x="1013133" y="3793"/>
                </a:lnTo>
                <a:lnTo>
                  <a:pt x="1008976" y="8162"/>
                </a:lnTo>
                <a:lnTo>
                  <a:pt x="1009237" y="18680"/>
                </a:lnTo>
                <a:lnTo>
                  <a:pt x="1013606" y="22837"/>
                </a:lnTo>
                <a:lnTo>
                  <a:pt x="1112833" y="20378"/>
                </a:lnTo>
                <a:lnTo>
                  <a:pt x="1144515" y="1736"/>
                </a:lnTo>
                <a:lnTo>
                  <a:pt x="1165225" y="1736"/>
                </a:lnTo>
                <a:lnTo>
                  <a:pt x="1166247" y="0"/>
                </a:lnTo>
                <a:close/>
              </a:path>
              <a:path w="1166495" h="692150">
                <a:moveTo>
                  <a:pt x="1144515" y="1736"/>
                </a:moveTo>
                <a:lnTo>
                  <a:pt x="1112833" y="20378"/>
                </a:lnTo>
                <a:lnTo>
                  <a:pt x="1132439" y="19892"/>
                </a:lnTo>
                <a:lnTo>
                  <a:pt x="1141134" y="5115"/>
                </a:lnTo>
                <a:lnTo>
                  <a:pt x="1146503" y="5115"/>
                </a:lnTo>
                <a:lnTo>
                  <a:pt x="1144515" y="1736"/>
                </a:lnTo>
                <a:close/>
              </a:path>
              <a:path w="1166495" h="692150">
                <a:moveTo>
                  <a:pt x="1141134" y="5115"/>
                </a:moveTo>
                <a:lnTo>
                  <a:pt x="1132439" y="19892"/>
                </a:lnTo>
                <a:lnTo>
                  <a:pt x="1149579" y="19467"/>
                </a:lnTo>
                <a:lnTo>
                  <a:pt x="1141134" y="5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8479" y="3590035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34619" y="2477629"/>
            <a:ext cx="4334510" cy="2720340"/>
            <a:chOff x="3634619" y="2477629"/>
            <a:chExt cx="4334510" cy="2720340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8379" y="2477629"/>
              <a:ext cx="1231899" cy="11239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40969" y="4887077"/>
              <a:ext cx="4321810" cy="304800"/>
            </a:xfrm>
            <a:custGeom>
              <a:avLst/>
              <a:gdLst/>
              <a:ahLst/>
              <a:cxnLst/>
              <a:rect l="l" t="t" r="r" b="b"/>
              <a:pathLst>
                <a:path w="4321809" h="304800">
                  <a:moveTo>
                    <a:pt x="0" y="304266"/>
                  </a:moveTo>
                  <a:lnTo>
                    <a:pt x="1992" y="245048"/>
                  </a:lnTo>
                  <a:lnTo>
                    <a:pt x="7426" y="196690"/>
                  </a:lnTo>
                  <a:lnTo>
                    <a:pt x="15486" y="164086"/>
                  </a:lnTo>
                  <a:lnTo>
                    <a:pt x="25356" y="152130"/>
                  </a:lnTo>
                  <a:lnTo>
                    <a:pt x="2135434" y="152135"/>
                  </a:lnTo>
                  <a:lnTo>
                    <a:pt x="2145303" y="140179"/>
                  </a:lnTo>
                  <a:lnTo>
                    <a:pt x="2153363" y="107575"/>
                  </a:lnTo>
                  <a:lnTo>
                    <a:pt x="2158797" y="59217"/>
                  </a:lnTo>
                  <a:lnTo>
                    <a:pt x="2160790" y="0"/>
                  </a:lnTo>
                  <a:lnTo>
                    <a:pt x="2162782" y="59217"/>
                  </a:lnTo>
                  <a:lnTo>
                    <a:pt x="2168216" y="107575"/>
                  </a:lnTo>
                  <a:lnTo>
                    <a:pt x="2176275" y="140179"/>
                  </a:lnTo>
                  <a:lnTo>
                    <a:pt x="2186145" y="152135"/>
                  </a:lnTo>
                  <a:lnTo>
                    <a:pt x="4296223" y="152135"/>
                  </a:lnTo>
                  <a:lnTo>
                    <a:pt x="4306092" y="164090"/>
                  </a:lnTo>
                  <a:lnTo>
                    <a:pt x="4314152" y="196694"/>
                  </a:lnTo>
                  <a:lnTo>
                    <a:pt x="4319586" y="245052"/>
                  </a:lnTo>
                  <a:lnTo>
                    <a:pt x="4321579" y="3042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42302" y="4572331"/>
              <a:ext cx="1906905" cy="369570"/>
            </a:xfrm>
            <a:custGeom>
              <a:avLst/>
              <a:gdLst/>
              <a:ahLst/>
              <a:cxnLst/>
              <a:rect l="l" t="t" r="r" b="b"/>
              <a:pathLst>
                <a:path w="1906904" h="369570">
                  <a:moveTo>
                    <a:pt x="1906672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06672" y="369332"/>
                  </a:lnTo>
                  <a:lnTo>
                    <a:pt x="1906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21042" y="460502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84718" y="4639374"/>
            <a:ext cx="635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24423" y="3910680"/>
            <a:ext cx="2371090" cy="694690"/>
            <a:chOff x="7724423" y="3910680"/>
            <a:chExt cx="2371090" cy="694690"/>
          </a:xfrm>
        </p:grpSpPr>
        <p:sp>
          <p:nvSpPr>
            <p:cNvPr id="44" name="object 44"/>
            <p:cNvSpPr/>
            <p:nvPr/>
          </p:nvSpPr>
          <p:spPr>
            <a:xfrm>
              <a:off x="7839109" y="4353697"/>
              <a:ext cx="108585" cy="245745"/>
            </a:xfrm>
            <a:custGeom>
              <a:avLst/>
              <a:gdLst/>
              <a:ahLst/>
              <a:cxnLst/>
              <a:rect l="l" t="t" r="r" b="b"/>
              <a:pathLst>
                <a:path w="108584" h="245745">
                  <a:moveTo>
                    <a:pt x="108000" y="0"/>
                  </a:moveTo>
                  <a:lnTo>
                    <a:pt x="0" y="0"/>
                  </a:lnTo>
                  <a:lnTo>
                    <a:pt x="0" y="245289"/>
                  </a:lnTo>
                  <a:lnTo>
                    <a:pt x="108000" y="245289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00FD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832759" y="4347347"/>
              <a:ext cx="121285" cy="258445"/>
            </a:xfrm>
            <a:custGeom>
              <a:avLst/>
              <a:gdLst/>
              <a:ahLst/>
              <a:cxnLst/>
              <a:rect l="l" t="t" r="r" b="b"/>
              <a:pathLst>
                <a:path w="121284" h="258445">
                  <a:moveTo>
                    <a:pt x="117857" y="0"/>
                  </a:moveTo>
                  <a:lnTo>
                    <a:pt x="2843" y="0"/>
                  </a:lnTo>
                  <a:lnTo>
                    <a:pt x="0" y="2842"/>
                  </a:lnTo>
                  <a:lnTo>
                    <a:pt x="0" y="255146"/>
                  </a:lnTo>
                  <a:lnTo>
                    <a:pt x="2843" y="257989"/>
                  </a:lnTo>
                  <a:lnTo>
                    <a:pt x="117857" y="257989"/>
                  </a:lnTo>
                  <a:lnTo>
                    <a:pt x="120700" y="255146"/>
                  </a:lnTo>
                  <a:lnTo>
                    <a:pt x="120700" y="251639"/>
                  </a:lnTo>
                  <a:lnTo>
                    <a:pt x="12700" y="251639"/>
                  </a:lnTo>
                  <a:lnTo>
                    <a:pt x="6350" y="245289"/>
                  </a:lnTo>
                  <a:lnTo>
                    <a:pt x="12700" y="245289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20700" y="6350"/>
                  </a:lnTo>
                  <a:lnTo>
                    <a:pt x="120700" y="2842"/>
                  </a:lnTo>
                  <a:lnTo>
                    <a:pt x="117857" y="0"/>
                  </a:lnTo>
                  <a:close/>
                </a:path>
                <a:path w="121284" h="258445">
                  <a:moveTo>
                    <a:pt x="12700" y="245289"/>
                  </a:moveTo>
                  <a:lnTo>
                    <a:pt x="6350" y="245289"/>
                  </a:lnTo>
                  <a:lnTo>
                    <a:pt x="12700" y="251639"/>
                  </a:lnTo>
                  <a:lnTo>
                    <a:pt x="12700" y="245289"/>
                  </a:lnTo>
                  <a:close/>
                </a:path>
                <a:path w="121284" h="258445">
                  <a:moveTo>
                    <a:pt x="108000" y="245289"/>
                  </a:moveTo>
                  <a:lnTo>
                    <a:pt x="12700" y="245289"/>
                  </a:lnTo>
                  <a:lnTo>
                    <a:pt x="12700" y="251639"/>
                  </a:lnTo>
                  <a:lnTo>
                    <a:pt x="108000" y="251639"/>
                  </a:lnTo>
                  <a:lnTo>
                    <a:pt x="108000" y="245289"/>
                  </a:lnTo>
                  <a:close/>
                </a:path>
                <a:path w="121284" h="258445">
                  <a:moveTo>
                    <a:pt x="108000" y="6350"/>
                  </a:moveTo>
                  <a:lnTo>
                    <a:pt x="108000" y="251639"/>
                  </a:lnTo>
                  <a:lnTo>
                    <a:pt x="114350" y="245289"/>
                  </a:lnTo>
                  <a:lnTo>
                    <a:pt x="120700" y="245289"/>
                  </a:lnTo>
                  <a:lnTo>
                    <a:pt x="120700" y="12700"/>
                  </a:lnTo>
                  <a:lnTo>
                    <a:pt x="114350" y="12700"/>
                  </a:lnTo>
                  <a:lnTo>
                    <a:pt x="108000" y="6350"/>
                  </a:lnTo>
                  <a:close/>
                </a:path>
                <a:path w="121284" h="258445">
                  <a:moveTo>
                    <a:pt x="120700" y="245289"/>
                  </a:moveTo>
                  <a:lnTo>
                    <a:pt x="114350" y="245289"/>
                  </a:lnTo>
                  <a:lnTo>
                    <a:pt x="108000" y="251639"/>
                  </a:lnTo>
                  <a:lnTo>
                    <a:pt x="120700" y="251639"/>
                  </a:lnTo>
                  <a:lnTo>
                    <a:pt x="120700" y="245289"/>
                  </a:lnTo>
                  <a:close/>
                </a:path>
                <a:path w="121284" h="2584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21284" h="258445">
                  <a:moveTo>
                    <a:pt x="108000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08000" y="12700"/>
                  </a:lnTo>
                  <a:lnTo>
                    <a:pt x="108000" y="6350"/>
                  </a:lnTo>
                  <a:close/>
                </a:path>
                <a:path w="121284" h="258445">
                  <a:moveTo>
                    <a:pt x="120700" y="6350"/>
                  </a:moveTo>
                  <a:lnTo>
                    <a:pt x="108000" y="6350"/>
                  </a:lnTo>
                  <a:lnTo>
                    <a:pt x="114350" y="12700"/>
                  </a:lnTo>
                  <a:lnTo>
                    <a:pt x="120700" y="12700"/>
                  </a:lnTo>
                  <a:lnTo>
                    <a:pt x="12070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947109" y="4162911"/>
              <a:ext cx="245110" cy="313690"/>
            </a:xfrm>
            <a:custGeom>
              <a:avLst/>
              <a:gdLst/>
              <a:ahLst/>
              <a:cxnLst/>
              <a:rect l="l" t="t" r="r" b="b"/>
              <a:pathLst>
                <a:path w="245109" h="313689">
                  <a:moveTo>
                    <a:pt x="245029" y="0"/>
                  </a:moveTo>
                  <a:lnTo>
                    <a:pt x="0" y="3134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724423" y="3910680"/>
              <a:ext cx="2371090" cy="307975"/>
            </a:xfrm>
            <a:custGeom>
              <a:avLst/>
              <a:gdLst/>
              <a:ahLst/>
              <a:cxnLst/>
              <a:rect l="l" t="t" r="r" b="b"/>
              <a:pathLst>
                <a:path w="2371090" h="307975">
                  <a:moveTo>
                    <a:pt x="2370667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2370667" y="307776"/>
                  </a:lnTo>
                  <a:lnTo>
                    <a:pt x="2370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803163" y="3942588"/>
            <a:ext cx="17995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Cleanup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(Background)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71330" y="3790469"/>
            <a:ext cx="1610995" cy="1210310"/>
            <a:chOff x="5871330" y="3790469"/>
            <a:chExt cx="1610995" cy="1210310"/>
          </a:xfrm>
        </p:grpSpPr>
        <p:sp>
          <p:nvSpPr>
            <p:cNvPr id="50" name="object 50"/>
            <p:cNvSpPr/>
            <p:nvPr/>
          </p:nvSpPr>
          <p:spPr>
            <a:xfrm>
              <a:off x="6959084" y="3790469"/>
              <a:ext cx="291465" cy="686435"/>
            </a:xfrm>
            <a:custGeom>
              <a:avLst/>
              <a:gdLst/>
              <a:ahLst/>
              <a:cxnLst/>
              <a:rect l="l" t="t" r="r" b="b"/>
              <a:pathLst>
                <a:path w="291465" h="686435">
                  <a:moveTo>
                    <a:pt x="164362" y="572714"/>
                  </a:moveTo>
                  <a:lnTo>
                    <a:pt x="158353" y="573233"/>
                  </a:lnTo>
                  <a:lnTo>
                    <a:pt x="151582" y="581286"/>
                  </a:lnTo>
                  <a:lnTo>
                    <a:pt x="152101" y="587294"/>
                  </a:lnTo>
                  <a:lnTo>
                    <a:pt x="269328" y="685864"/>
                  </a:lnTo>
                  <a:lnTo>
                    <a:pt x="271471" y="670935"/>
                  </a:lnTo>
                  <a:lnTo>
                    <a:pt x="253437" y="670935"/>
                  </a:lnTo>
                  <a:lnTo>
                    <a:pt x="240332" y="636592"/>
                  </a:lnTo>
                  <a:lnTo>
                    <a:pt x="164362" y="572714"/>
                  </a:lnTo>
                  <a:close/>
                </a:path>
                <a:path w="291465" h="686435">
                  <a:moveTo>
                    <a:pt x="240332" y="636592"/>
                  </a:moveTo>
                  <a:lnTo>
                    <a:pt x="253437" y="670935"/>
                  </a:lnTo>
                  <a:lnTo>
                    <a:pt x="265882" y="666186"/>
                  </a:lnTo>
                  <a:lnTo>
                    <a:pt x="252907" y="666186"/>
                  </a:lnTo>
                  <a:lnTo>
                    <a:pt x="255343" y="649215"/>
                  </a:lnTo>
                  <a:lnTo>
                    <a:pt x="240332" y="636592"/>
                  </a:lnTo>
                  <a:close/>
                </a:path>
                <a:path w="291465" h="686435">
                  <a:moveTo>
                    <a:pt x="277059" y="527936"/>
                  </a:moveTo>
                  <a:lnTo>
                    <a:pt x="272232" y="531550"/>
                  </a:lnTo>
                  <a:lnTo>
                    <a:pt x="258130" y="629801"/>
                  </a:lnTo>
                  <a:lnTo>
                    <a:pt x="271235" y="664143"/>
                  </a:lnTo>
                  <a:lnTo>
                    <a:pt x="253437" y="670935"/>
                  </a:lnTo>
                  <a:lnTo>
                    <a:pt x="271471" y="670935"/>
                  </a:lnTo>
                  <a:lnTo>
                    <a:pt x="291089" y="534257"/>
                  </a:lnTo>
                  <a:lnTo>
                    <a:pt x="287473" y="529431"/>
                  </a:lnTo>
                  <a:lnTo>
                    <a:pt x="277059" y="527936"/>
                  </a:lnTo>
                  <a:close/>
                </a:path>
                <a:path w="291465" h="686435">
                  <a:moveTo>
                    <a:pt x="255343" y="649215"/>
                  </a:moveTo>
                  <a:lnTo>
                    <a:pt x="252907" y="666186"/>
                  </a:lnTo>
                  <a:lnTo>
                    <a:pt x="268466" y="660249"/>
                  </a:lnTo>
                  <a:lnTo>
                    <a:pt x="255343" y="649215"/>
                  </a:lnTo>
                  <a:close/>
                </a:path>
                <a:path w="291465" h="686435">
                  <a:moveTo>
                    <a:pt x="258130" y="629801"/>
                  </a:moveTo>
                  <a:lnTo>
                    <a:pt x="255343" y="649215"/>
                  </a:lnTo>
                  <a:lnTo>
                    <a:pt x="268466" y="660249"/>
                  </a:lnTo>
                  <a:lnTo>
                    <a:pt x="252907" y="666186"/>
                  </a:lnTo>
                  <a:lnTo>
                    <a:pt x="265882" y="666186"/>
                  </a:lnTo>
                  <a:lnTo>
                    <a:pt x="271235" y="664143"/>
                  </a:lnTo>
                  <a:lnTo>
                    <a:pt x="258130" y="629801"/>
                  </a:lnTo>
                  <a:close/>
                </a:path>
                <a:path w="291465" h="686435">
                  <a:moveTo>
                    <a:pt x="17797" y="0"/>
                  </a:moveTo>
                  <a:lnTo>
                    <a:pt x="0" y="6791"/>
                  </a:lnTo>
                  <a:lnTo>
                    <a:pt x="240332" y="636592"/>
                  </a:lnTo>
                  <a:lnTo>
                    <a:pt x="255343" y="649215"/>
                  </a:lnTo>
                  <a:lnTo>
                    <a:pt x="258130" y="629801"/>
                  </a:lnTo>
                  <a:lnTo>
                    <a:pt x="17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278464" y="4341816"/>
              <a:ext cx="197485" cy="253365"/>
            </a:xfrm>
            <a:custGeom>
              <a:avLst/>
              <a:gdLst/>
              <a:ahLst/>
              <a:cxnLst/>
              <a:rect l="l" t="t" r="r" b="b"/>
              <a:pathLst>
                <a:path w="197484" h="253364">
                  <a:moveTo>
                    <a:pt x="197215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197215" y="253086"/>
                  </a:lnTo>
                  <a:lnTo>
                    <a:pt x="19721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272114" y="4335466"/>
              <a:ext cx="210185" cy="266065"/>
            </a:xfrm>
            <a:custGeom>
              <a:avLst/>
              <a:gdLst/>
              <a:ahLst/>
              <a:cxnLst/>
              <a:rect l="l" t="t" r="r" b="b"/>
              <a:pathLst>
                <a:path w="210184" h="266064">
                  <a:moveTo>
                    <a:pt x="207072" y="0"/>
                  </a:moveTo>
                  <a:lnTo>
                    <a:pt x="2843" y="0"/>
                  </a:lnTo>
                  <a:lnTo>
                    <a:pt x="0" y="2842"/>
                  </a:lnTo>
                  <a:lnTo>
                    <a:pt x="0" y="262943"/>
                  </a:lnTo>
                  <a:lnTo>
                    <a:pt x="2843" y="265786"/>
                  </a:lnTo>
                  <a:lnTo>
                    <a:pt x="207072" y="265786"/>
                  </a:lnTo>
                  <a:lnTo>
                    <a:pt x="209915" y="262943"/>
                  </a:lnTo>
                  <a:lnTo>
                    <a:pt x="209915" y="259436"/>
                  </a:lnTo>
                  <a:lnTo>
                    <a:pt x="12700" y="259436"/>
                  </a:lnTo>
                  <a:lnTo>
                    <a:pt x="6350" y="253086"/>
                  </a:lnTo>
                  <a:lnTo>
                    <a:pt x="12700" y="25308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09915" y="6350"/>
                  </a:lnTo>
                  <a:lnTo>
                    <a:pt x="209915" y="2842"/>
                  </a:lnTo>
                  <a:lnTo>
                    <a:pt x="207072" y="0"/>
                  </a:lnTo>
                  <a:close/>
                </a:path>
                <a:path w="210184" h="266064">
                  <a:moveTo>
                    <a:pt x="12700" y="253086"/>
                  </a:moveTo>
                  <a:lnTo>
                    <a:pt x="6350" y="253086"/>
                  </a:lnTo>
                  <a:lnTo>
                    <a:pt x="12700" y="259436"/>
                  </a:lnTo>
                  <a:lnTo>
                    <a:pt x="12700" y="253086"/>
                  </a:lnTo>
                  <a:close/>
                </a:path>
                <a:path w="210184" h="266064">
                  <a:moveTo>
                    <a:pt x="197215" y="253086"/>
                  </a:moveTo>
                  <a:lnTo>
                    <a:pt x="12700" y="253086"/>
                  </a:lnTo>
                  <a:lnTo>
                    <a:pt x="12700" y="259436"/>
                  </a:lnTo>
                  <a:lnTo>
                    <a:pt x="197215" y="259436"/>
                  </a:lnTo>
                  <a:lnTo>
                    <a:pt x="197215" y="253086"/>
                  </a:lnTo>
                  <a:close/>
                </a:path>
                <a:path w="210184" h="266064">
                  <a:moveTo>
                    <a:pt x="197215" y="6350"/>
                  </a:moveTo>
                  <a:lnTo>
                    <a:pt x="197215" y="259436"/>
                  </a:lnTo>
                  <a:lnTo>
                    <a:pt x="203565" y="253086"/>
                  </a:lnTo>
                  <a:lnTo>
                    <a:pt x="209915" y="253086"/>
                  </a:lnTo>
                  <a:lnTo>
                    <a:pt x="209915" y="12700"/>
                  </a:lnTo>
                  <a:lnTo>
                    <a:pt x="203565" y="12700"/>
                  </a:lnTo>
                  <a:lnTo>
                    <a:pt x="197215" y="6350"/>
                  </a:lnTo>
                  <a:close/>
                </a:path>
                <a:path w="210184" h="266064">
                  <a:moveTo>
                    <a:pt x="209915" y="253086"/>
                  </a:moveTo>
                  <a:lnTo>
                    <a:pt x="203565" y="253086"/>
                  </a:lnTo>
                  <a:lnTo>
                    <a:pt x="197215" y="259436"/>
                  </a:lnTo>
                  <a:lnTo>
                    <a:pt x="209915" y="259436"/>
                  </a:lnTo>
                  <a:lnTo>
                    <a:pt x="209915" y="253086"/>
                  </a:lnTo>
                  <a:close/>
                </a:path>
                <a:path w="210184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10184" h="266064">
                  <a:moveTo>
                    <a:pt x="19721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97215" y="12700"/>
                  </a:lnTo>
                  <a:lnTo>
                    <a:pt x="197215" y="6350"/>
                  </a:lnTo>
                  <a:close/>
                </a:path>
                <a:path w="210184" h="266064">
                  <a:moveTo>
                    <a:pt x="209915" y="6350"/>
                  </a:moveTo>
                  <a:lnTo>
                    <a:pt x="197215" y="6350"/>
                  </a:lnTo>
                  <a:lnTo>
                    <a:pt x="203565" y="12700"/>
                  </a:lnTo>
                  <a:lnTo>
                    <a:pt x="209915" y="12700"/>
                  </a:lnTo>
                  <a:lnTo>
                    <a:pt x="20991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044272" y="4468359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350292" y="0"/>
                  </a:moveTo>
                  <a:lnTo>
                    <a:pt x="0" y="3536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871330" y="4692774"/>
              <a:ext cx="1506220" cy="307975"/>
            </a:xfrm>
            <a:custGeom>
              <a:avLst/>
              <a:gdLst/>
              <a:ahLst/>
              <a:cxnLst/>
              <a:rect l="l" t="t" r="r" b="b"/>
              <a:pathLst>
                <a:path w="1506220" h="307975">
                  <a:moveTo>
                    <a:pt x="1505742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505742" y="307776"/>
                  </a:lnTo>
                  <a:lnTo>
                    <a:pt x="1505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950070" y="4725923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Run 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473846" y="3558264"/>
            <a:ext cx="1210310" cy="918844"/>
            <a:chOff x="7473846" y="3558264"/>
            <a:chExt cx="1210310" cy="918844"/>
          </a:xfrm>
        </p:grpSpPr>
        <p:sp>
          <p:nvSpPr>
            <p:cNvPr id="57" name="object 57"/>
            <p:cNvSpPr/>
            <p:nvPr/>
          </p:nvSpPr>
          <p:spPr>
            <a:xfrm>
              <a:off x="7473846" y="3801883"/>
              <a:ext cx="260350" cy="675640"/>
            </a:xfrm>
            <a:custGeom>
              <a:avLst/>
              <a:gdLst/>
              <a:ahLst/>
              <a:cxnLst/>
              <a:rect l="l" t="t" r="r" b="b"/>
              <a:pathLst>
                <a:path w="260350" h="675639">
                  <a:moveTo>
                    <a:pt x="219368" y="37237"/>
                  </a:moveTo>
                  <a:lnTo>
                    <a:pt x="204934" y="50517"/>
                  </a:lnTo>
                  <a:lnTo>
                    <a:pt x="0" y="669186"/>
                  </a:lnTo>
                  <a:lnTo>
                    <a:pt x="18084" y="675176"/>
                  </a:lnTo>
                  <a:lnTo>
                    <a:pt x="223018" y="56507"/>
                  </a:lnTo>
                  <a:lnTo>
                    <a:pt x="219368" y="37237"/>
                  </a:lnTo>
                  <a:close/>
                </a:path>
                <a:path w="260350" h="675639">
                  <a:moveTo>
                    <a:pt x="234661" y="15620"/>
                  </a:moveTo>
                  <a:lnTo>
                    <a:pt x="216494" y="15620"/>
                  </a:lnTo>
                  <a:lnTo>
                    <a:pt x="234577" y="21611"/>
                  </a:lnTo>
                  <a:lnTo>
                    <a:pt x="223018" y="56507"/>
                  </a:lnTo>
                  <a:lnTo>
                    <a:pt x="241493" y="154029"/>
                  </a:lnTo>
                  <a:lnTo>
                    <a:pt x="246477" y="157426"/>
                  </a:lnTo>
                  <a:lnTo>
                    <a:pt x="256814" y="155468"/>
                  </a:lnTo>
                  <a:lnTo>
                    <a:pt x="260210" y="150483"/>
                  </a:lnTo>
                  <a:lnTo>
                    <a:pt x="234661" y="15620"/>
                  </a:lnTo>
                  <a:close/>
                </a:path>
                <a:path w="260350" h="675639">
                  <a:moveTo>
                    <a:pt x="231702" y="0"/>
                  </a:moveTo>
                  <a:lnTo>
                    <a:pt x="118993" y="103705"/>
                  </a:lnTo>
                  <a:lnTo>
                    <a:pt x="118743" y="109731"/>
                  </a:lnTo>
                  <a:lnTo>
                    <a:pt x="125867" y="117473"/>
                  </a:lnTo>
                  <a:lnTo>
                    <a:pt x="131893" y="117725"/>
                  </a:lnTo>
                  <a:lnTo>
                    <a:pt x="204934" y="50517"/>
                  </a:lnTo>
                  <a:lnTo>
                    <a:pt x="216494" y="15620"/>
                  </a:lnTo>
                  <a:lnTo>
                    <a:pt x="234661" y="15620"/>
                  </a:lnTo>
                  <a:lnTo>
                    <a:pt x="231702" y="0"/>
                  </a:lnTo>
                  <a:close/>
                </a:path>
                <a:path w="260350" h="675639">
                  <a:moveTo>
                    <a:pt x="230893" y="20391"/>
                  </a:moveTo>
                  <a:lnTo>
                    <a:pt x="216176" y="20391"/>
                  </a:lnTo>
                  <a:lnTo>
                    <a:pt x="231984" y="25628"/>
                  </a:lnTo>
                  <a:lnTo>
                    <a:pt x="219368" y="37237"/>
                  </a:lnTo>
                  <a:lnTo>
                    <a:pt x="223018" y="56507"/>
                  </a:lnTo>
                  <a:lnTo>
                    <a:pt x="234577" y="21611"/>
                  </a:lnTo>
                  <a:lnTo>
                    <a:pt x="230893" y="20391"/>
                  </a:lnTo>
                  <a:close/>
                </a:path>
                <a:path w="260350" h="675639">
                  <a:moveTo>
                    <a:pt x="216494" y="15620"/>
                  </a:moveTo>
                  <a:lnTo>
                    <a:pt x="204934" y="50517"/>
                  </a:lnTo>
                  <a:lnTo>
                    <a:pt x="219368" y="37237"/>
                  </a:lnTo>
                  <a:lnTo>
                    <a:pt x="216176" y="20391"/>
                  </a:lnTo>
                  <a:lnTo>
                    <a:pt x="230893" y="20391"/>
                  </a:lnTo>
                  <a:lnTo>
                    <a:pt x="216494" y="15620"/>
                  </a:lnTo>
                  <a:close/>
                </a:path>
                <a:path w="260350" h="675639">
                  <a:moveTo>
                    <a:pt x="216176" y="20391"/>
                  </a:moveTo>
                  <a:lnTo>
                    <a:pt x="219368" y="37237"/>
                  </a:lnTo>
                  <a:lnTo>
                    <a:pt x="231984" y="25628"/>
                  </a:lnTo>
                  <a:lnTo>
                    <a:pt x="216176" y="2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750793" y="3558264"/>
              <a:ext cx="932815" cy="369570"/>
            </a:xfrm>
            <a:custGeom>
              <a:avLst/>
              <a:gdLst/>
              <a:ahLst/>
              <a:cxnLst/>
              <a:rect l="l" t="t" r="r" b="b"/>
              <a:pathLst>
                <a:path w="932815" h="369570">
                  <a:moveTo>
                    <a:pt x="93276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932765" y="369332"/>
                  </a:lnTo>
                  <a:lnTo>
                    <a:pt x="932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829533" y="3590035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灯片编号占位符 59">
            <a:extLst>
              <a:ext uri="{FF2B5EF4-FFF2-40B4-BE49-F238E27FC236}">
                <a16:creationId xmlns:a16="http://schemas.microsoft.com/office/drawing/2014/main" id="{98B39F57-1246-18FF-2C50-1C053EB8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91020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handling load spikes in a more resource efficient way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1" y="971804"/>
            <a:ext cx="5877560" cy="174855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Workloads: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trace from the Azure function </a:t>
            </a:r>
            <a:r>
              <a:rPr sz="1800" kern="0" baseline="23148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(Instance #660323)</a:t>
            </a:r>
          </a:p>
          <a:p>
            <a:pPr marL="3854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854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Concurrent function invocations in a load spike manner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54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85445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unction: image 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68" y="5452364"/>
            <a:ext cx="763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[1] Serverless in the wild: Characterizing and optimizing the serverless workload at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large cloud </a:t>
            </a:r>
            <a:r>
              <a:rPr sz="1200" spc="-15" dirty="0">
                <a:latin typeface="Arial"/>
                <a:cs typeface="Arial"/>
              </a:rPr>
              <a:t>provider.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ATC’20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BB2E866A-A462-8505-71B2-DB082C7F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388" y="2695394"/>
            <a:ext cx="3875412" cy="2448106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EC9DCBB9-C942-561D-FADA-ACCD2F777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65" y="2853824"/>
            <a:ext cx="4516835" cy="2080434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85C870E7-7F90-B2CD-2BA7-80D65CCA77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367" y="890467"/>
            <a:ext cx="2272033" cy="221347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415E3-D989-E1AA-BCC4-34961D29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8823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#2: accelerate state transfer between functions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971804"/>
            <a:ext cx="9292648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Remote fork can completely address the costs of (de)serialization + memory copies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The data has been </a:t>
            </a:r>
            <a:r>
              <a:rPr sz="18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pre-materialized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in the parent memory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Which is directly inherited by the child containers w/ the help of remote fork</a:t>
            </a:r>
          </a:p>
        </p:txBody>
      </p:sp>
      <p:sp>
        <p:nvSpPr>
          <p:cNvPr id="5" name="object 5"/>
          <p:cNvSpPr/>
          <p:nvPr/>
        </p:nvSpPr>
        <p:spPr>
          <a:xfrm>
            <a:off x="501650" y="3528981"/>
            <a:ext cx="3329304" cy="796290"/>
          </a:xfrm>
          <a:custGeom>
            <a:avLst/>
            <a:gdLst/>
            <a:ahLst/>
            <a:cxnLst/>
            <a:rect l="l" t="t" r="r" b="b"/>
            <a:pathLst>
              <a:path w="3329304" h="796289">
                <a:moveTo>
                  <a:pt x="3326234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793022"/>
                </a:lnTo>
                <a:lnTo>
                  <a:pt x="2843" y="795864"/>
                </a:lnTo>
                <a:lnTo>
                  <a:pt x="3326234" y="795864"/>
                </a:lnTo>
                <a:lnTo>
                  <a:pt x="3329076" y="793022"/>
                </a:lnTo>
                <a:lnTo>
                  <a:pt x="3329076" y="789514"/>
                </a:lnTo>
                <a:lnTo>
                  <a:pt x="12700" y="789514"/>
                </a:lnTo>
                <a:lnTo>
                  <a:pt x="6350" y="783164"/>
                </a:lnTo>
                <a:lnTo>
                  <a:pt x="12700" y="783164"/>
                </a:lnTo>
                <a:lnTo>
                  <a:pt x="12700" y="12699"/>
                </a:lnTo>
                <a:lnTo>
                  <a:pt x="6350" y="12699"/>
                </a:lnTo>
                <a:lnTo>
                  <a:pt x="12700" y="6349"/>
                </a:lnTo>
                <a:lnTo>
                  <a:pt x="3329076" y="6349"/>
                </a:lnTo>
                <a:lnTo>
                  <a:pt x="3329076" y="2843"/>
                </a:lnTo>
                <a:lnTo>
                  <a:pt x="3326234" y="0"/>
                </a:lnTo>
                <a:close/>
              </a:path>
              <a:path w="3329304" h="796289">
                <a:moveTo>
                  <a:pt x="12700" y="783164"/>
                </a:moveTo>
                <a:lnTo>
                  <a:pt x="6350" y="783164"/>
                </a:lnTo>
                <a:lnTo>
                  <a:pt x="12700" y="789514"/>
                </a:lnTo>
                <a:lnTo>
                  <a:pt x="12700" y="783164"/>
                </a:lnTo>
                <a:close/>
              </a:path>
              <a:path w="3329304" h="796289">
                <a:moveTo>
                  <a:pt x="3316376" y="783164"/>
                </a:moveTo>
                <a:lnTo>
                  <a:pt x="12700" y="783164"/>
                </a:lnTo>
                <a:lnTo>
                  <a:pt x="12700" y="789514"/>
                </a:lnTo>
                <a:lnTo>
                  <a:pt x="3316376" y="789514"/>
                </a:lnTo>
                <a:lnTo>
                  <a:pt x="3316376" y="783164"/>
                </a:lnTo>
                <a:close/>
              </a:path>
              <a:path w="3329304" h="796289">
                <a:moveTo>
                  <a:pt x="3316376" y="6349"/>
                </a:moveTo>
                <a:lnTo>
                  <a:pt x="3316376" y="789514"/>
                </a:lnTo>
                <a:lnTo>
                  <a:pt x="3322726" y="783164"/>
                </a:lnTo>
                <a:lnTo>
                  <a:pt x="3329076" y="783164"/>
                </a:lnTo>
                <a:lnTo>
                  <a:pt x="3329076" y="12699"/>
                </a:lnTo>
                <a:lnTo>
                  <a:pt x="3322726" y="12699"/>
                </a:lnTo>
                <a:lnTo>
                  <a:pt x="3316376" y="6349"/>
                </a:lnTo>
                <a:close/>
              </a:path>
              <a:path w="3329304" h="796289">
                <a:moveTo>
                  <a:pt x="3329076" y="783164"/>
                </a:moveTo>
                <a:lnTo>
                  <a:pt x="3322726" y="783164"/>
                </a:lnTo>
                <a:lnTo>
                  <a:pt x="3316376" y="789514"/>
                </a:lnTo>
                <a:lnTo>
                  <a:pt x="3329076" y="789514"/>
                </a:lnTo>
                <a:lnTo>
                  <a:pt x="3329076" y="783164"/>
                </a:lnTo>
                <a:close/>
              </a:path>
              <a:path w="3329304" h="796289">
                <a:moveTo>
                  <a:pt x="12700" y="6349"/>
                </a:moveTo>
                <a:lnTo>
                  <a:pt x="6350" y="12699"/>
                </a:lnTo>
                <a:lnTo>
                  <a:pt x="12700" y="12699"/>
                </a:lnTo>
                <a:lnTo>
                  <a:pt x="12700" y="6349"/>
                </a:lnTo>
                <a:close/>
              </a:path>
              <a:path w="3329304" h="796289">
                <a:moveTo>
                  <a:pt x="3316376" y="6349"/>
                </a:moveTo>
                <a:lnTo>
                  <a:pt x="12700" y="6349"/>
                </a:lnTo>
                <a:lnTo>
                  <a:pt x="12700" y="12699"/>
                </a:lnTo>
                <a:lnTo>
                  <a:pt x="3316376" y="12699"/>
                </a:lnTo>
                <a:lnTo>
                  <a:pt x="3316376" y="6349"/>
                </a:lnTo>
                <a:close/>
              </a:path>
              <a:path w="3329304" h="796289">
                <a:moveTo>
                  <a:pt x="3329076" y="6349"/>
                </a:moveTo>
                <a:lnTo>
                  <a:pt x="3316376" y="6349"/>
                </a:lnTo>
                <a:lnTo>
                  <a:pt x="3322726" y="12699"/>
                </a:lnTo>
                <a:lnTo>
                  <a:pt x="3329076" y="12699"/>
                </a:lnTo>
                <a:lnTo>
                  <a:pt x="3329076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3576828"/>
            <a:ext cx="317436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5" dirty="0">
                <a:latin typeface="Consolas"/>
                <a:cs typeface="Consolas"/>
              </a:rPr>
              <a:t> produce():</a:t>
            </a:r>
            <a:endParaRPr sz="1400">
              <a:latin typeface="Consolas"/>
              <a:cs typeface="Consolas"/>
            </a:endParaRPr>
          </a:p>
          <a:p>
            <a:pPr marL="406400" marR="5080">
              <a:lnSpc>
                <a:spcPct val="101400"/>
              </a:lnSpc>
            </a:pPr>
            <a:r>
              <a:rPr sz="1400" dirty="0">
                <a:latin typeface="Consolas"/>
                <a:cs typeface="Consolas"/>
              </a:rPr>
              <a:t>data = pd.read_csv(some_csv)  return</a:t>
            </a:r>
            <a:r>
              <a:rPr sz="1400" spc="5" dirty="0">
                <a:latin typeface="Consolas"/>
                <a:cs typeface="Consolas"/>
              </a:rPr>
              <a:t> data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650" y="4480764"/>
            <a:ext cx="3329304" cy="659765"/>
          </a:xfrm>
          <a:custGeom>
            <a:avLst/>
            <a:gdLst/>
            <a:ahLst/>
            <a:cxnLst/>
            <a:rect l="l" t="t" r="r" b="b"/>
            <a:pathLst>
              <a:path w="3329304" h="659764">
                <a:moveTo>
                  <a:pt x="3326234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656374"/>
                </a:lnTo>
                <a:lnTo>
                  <a:pt x="2843" y="659217"/>
                </a:lnTo>
                <a:lnTo>
                  <a:pt x="3326234" y="659217"/>
                </a:lnTo>
                <a:lnTo>
                  <a:pt x="3329076" y="656374"/>
                </a:lnTo>
                <a:lnTo>
                  <a:pt x="3329076" y="652867"/>
                </a:lnTo>
                <a:lnTo>
                  <a:pt x="12700" y="652867"/>
                </a:lnTo>
                <a:lnTo>
                  <a:pt x="6350" y="646517"/>
                </a:lnTo>
                <a:lnTo>
                  <a:pt x="12700" y="646517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3329076" y="6350"/>
                </a:lnTo>
                <a:lnTo>
                  <a:pt x="3329076" y="2842"/>
                </a:lnTo>
                <a:lnTo>
                  <a:pt x="3326234" y="0"/>
                </a:lnTo>
                <a:close/>
              </a:path>
              <a:path w="3329304" h="659764">
                <a:moveTo>
                  <a:pt x="12700" y="646517"/>
                </a:moveTo>
                <a:lnTo>
                  <a:pt x="6350" y="646517"/>
                </a:lnTo>
                <a:lnTo>
                  <a:pt x="12700" y="652867"/>
                </a:lnTo>
                <a:lnTo>
                  <a:pt x="12700" y="646517"/>
                </a:lnTo>
                <a:close/>
              </a:path>
              <a:path w="3329304" h="659764">
                <a:moveTo>
                  <a:pt x="3316376" y="646517"/>
                </a:moveTo>
                <a:lnTo>
                  <a:pt x="12700" y="646517"/>
                </a:lnTo>
                <a:lnTo>
                  <a:pt x="12700" y="652867"/>
                </a:lnTo>
                <a:lnTo>
                  <a:pt x="3316376" y="652867"/>
                </a:lnTo>
                <a:lnTo>
                  <a:pt x="3316376" y="646517"/>
                </a:lnTo>
                <a:close/>
              </a:path>
              <a:path w="3329304" h="659764">
                <a:moveTo>
                  <a:pt x="3316376" y="6350"/>
                </a:moveTo>
                <a:lnTo>
                  <a:pt x="3316376" y="652867"/>
                </a:lnTo>
                <a:lnTo>
                  <a:pt x="3322726" y="646517"/>
                </a:lnTo>
                <a:lnTo>
                  <a:pt x="3329076" y="646517"/>
                </a:lnTo>
                <a:lnTo>
                  <a:pt x="3329076" y="12700"/>
                </a:lnTo>
                <a:lnTo>
                  <a:pt x="3322726" y="12700"/>
                </a:lnTo>
                <a:lnTo>
                  <a:pt x="3316376" y="6350"/>
                </a:lnTo>
                <a:close/>
              </a:path>
              <a:path w="3329304" h="659764">
                <a:moveTo>
                  <a:pt x="3329076" y="646517"/>
                </a:moveTo>
                <a:lnTo>
                  <a:pt x="3322726" y="646517"/>
                </a:lnTo>
                <a:lnTo>
                  <a:pt x="3316376" y="652867"/>
                </a:lnTo>
                <a:lnTo>
                  <a:pt x="3329076" y="652867"/>
                </a:lnTo>
                <a:lnTo>
                  <a:pt x="3329076" y="646517"/>
                </a:lnTo>
                <a:close/>
              </a:path>
              <a:path w="3329304" h="659764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3329304" h="659764">
                <a:moveTo>
                  <a:pt x="3316376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3316376" y="12700"/>
                </a:lnTo>
                <a:lnTo>
                  <a:pt x="3316376" y="6350"/>
                </a:lnTo>
                <a:close/>
              </a:path>
              <a:path w="3329304" h="659764">
                <a:moveTo>
                  <a:pt x="3329076" y="6350"/>
                </a:moveTo>
                <a:lnTo>
                  <a:pt x="3316376" y="6350"/>
                </a:lnTo>
                <a:lnTo>
                  <a:pt x="3322726" y="12700"/>
                </a:lnTo>
                <a:lnTo>
                  <a:pt x="3329076" y="12700"/>
                </a:lnTo>
                <a:lnTo>
                  <a:pt x="332907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" y="4546091"/>
            <a:ext cx="2560971" cy="9950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6400" marR="5080" indent="-39370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onsolas"/>
                <a:cs typeface="Consolas"/>
              </a:rPr>
              <a:t>def </a:t>
            </a:r>
            <a:r>
              <a:rPr sz="1400" spc="5" dirty="0">
                <a:latin typeface="Consolas"/>
                <a:cs typeface="Consolas"/>
              </a:rPr>
              <a:t>consumer_1(data):  process_data_1(data)</a:t>
            </a:r>
            <a:endParaRPr sz="1400" dirty="0">
              <a:latin typeface="Consolas"/>
              <a:cs typeface="Consolas"/>
            </a:endParaRPr>
          </a:p>
          <a:p>
            <a:pPr marL="1132205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9" name="object 9"/>
          <p:cNvSpPr/>
          <p:nvPr/>
        </p:nvSpPr>
        <p:spPr>
          <a:xfrm>
            <a:off x="1835405" y="4194147"/>
            <a:ext cx="309880" cy="384175"/>
          </a:xfrm>
          <a:custGeom>
            <a:avLst/>
            <a:gdLst/>
            <a:ahLst/>
            <a:cxnLst/>
            <a:rect l="l" t="t" r="r" b="b"/>
            <a:pathLst>
              <a:path w="309880" h="384175">
                <a:moveTo>
                  <a:pt x="185301" y="315140"/>
                </a:moveTo>
                <a:lnTo>
                  <a:pt x="309697" y="383604"/>
                </a:lnTo>
                <a:lnTo>
                  <a:pt x="301406" y="324929"/>
                </a:lnTo>
                <a:lnTo>
                  <a:pt x="261520" y="324929"/>
                </a:lnTo>
                <a:lnTo>
                  <a:pt x="257673" y="320267"/>
                </a:lnTo>
                <a:lnTo>
                  <a:pt x="185301" y="315140"/>
                </a:lnTo>
                <a:close/>
              </a:path>
              <a:path w="309880" h="384175">
                <a:moveTo>
                  <a:pt x="257673" y="320267"/>
                </a:moveTo>
                <a:lnTo>
                  <a:pt x="261520" y="324929"/>
                </a:lnTo>
                <a:lnTo>
                  <a:pt x="266418" y="320887"/>
                </a:lnTo>
                <a:lnTo>
                  <a:pt x="257673" y="320267"/>
                </a:lnTo>
                <a:close/>
              </a:path>
              <a:path w="309880" h="384175">
                <a:moveTo>
                  <a:pt x="289831" y="243010"/>
                </a:moveTo>
                <a:lnTo>
                  <a:pt x="268617" y="313575"/>
                </a:lnTo>
                <a:lnTo>
                  <a:pt x="271316" y="316845"/>
                </a:lnTo>
                <a:lnTo>
                  <a:pt x="261520" y="324929"/>
                </a:lnTo>
                <a:lnTo>
                  <a:pt x="301406" y="324929"/>
                </a:lnTo>
                <a:lnTo>
                  <a:pt x="289831" y="243010"/>
                </a:lnTo>
                <a:close/>
              </a:path>
              <a:path w="309880" h="384175">
                <a:moveTo>
                  <a:pt x="266418" y="320887"/>
                </a:moveTo>
                <a:close/>
              </a:path>
              <a:path w="309880" h="384175">
                <a:moveTo>
                  <a:pt x="9794" y="0"/>
                </a:moveTo>
                <a:lnTo>
                  <a:pt x="0" y="8084"/>
                </a:lnTo>
                <a:lnTo>
                  <a:pt x="257673" y="320267"/>
                </a:lnTo>
                <a:lnTo>
                  <a:pt x="266419" y="320886"/>
                </a:lnTo>
                <a:lnTo>
                  <a:pt x="268617" y="313575"/>
                </a:lnTo>
                <a:lnTo>
                  <a:pt x="9794" y="0"/>
                </a:lnTo>
                <a:close/>
              </a:path>
              <a:path w="309880" h="384175">
                <a:moveTo>
                  <a:pt x="268617" y="313575"/>
                </a:moveTo>
                <a:lnTo>
                  <a:pt x="266419" y="320886"/>
                </a:lnTo>
                <a:lnTo>
                  <a:pt x="271316" y="316845"/>
                </a:lnTo>
                <a:lnTo>
                  <a:pt x="268617" y="313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9908" y="2527901"/>
            <a:ext cx="516890" cy="391795"/>
          </a:xfrm>
          <a:custGeom>
            <a:avLst/>
            <a:gdLst/>
            <a:ahLst/>
            <a:cxnLst/>
            <a:rect l="l" t="t" r="r" b="b"/>
            <a:pathLst>
              <a:path w="516890" h="391794">
                <a:moveTo>
                  <a:pt x="258177" y="0"/>
                </a:moveTo>
                <a:lnTo>
                  <a:pt x="206410" y="3959"/>
                </a:lnTo>
                <a:lnTo>
                  <a:pt x="158135" y="15260"/>
                </a:lnTo>
                <a:lnTo>
                  <a:pt x="114366" y="33159"/>
                </a:lnTo>
                <a:lnTo>
                  <a:pt x="76122" y="56932"/>
                </a:lnTo>
                <a:lnTo>
                  <a:pt x="44449" y="85867"/>
                </a:lnTo>
                <a:lnTo>
                  <a:pt x="20436" y="119255"/>
                </a:lnTo>
                <a:lnTo>
                  <a:pt x="5234" y="156328"/>
                </a:lnTo>
                <a:lnTo>
                  <a:pt x="0" y="196193"/>
                </a:lnTo>
                <a:lnTo>
                  <a:pt x="1414" y="216399"/>
                </a:lnTo>
                <a:lnTo>
                  <a:pt x="11960" y="254876"/>
                </a:lnTo>
                <a:lnTo>
                  <a:pt x="31822" y="290048"/>
                </a:lnTo>
                <a:lnTo>
                  <a:pt x="59853" y="321151"/>
                </a:lnTo>
                <a:lnTo>
                  <a:pt x="94959" y="347470"/>
                </a:lnTo>
                <a:lnTo>
                  <a:pt x="136099" y="368297"/>
                </a:lnTo>
                <a:lnTo>
                  <a:pt x="182252" y="382907"/>
                </a:lnTo>
                <a:lnTo>
                  <a:pt x="232403" y="390556"/>
                </a:lnTo>
                <a:lnTo>
                  <a:pt x="258659" y="391534"/>
                </a:lnTo>
                <a:lnTo>
                  <a:pt x="284916" y="390519"/>
                </a:lnTo>
                <a:lnTo>
                  <a:pt x="310426" y="387574"/>
                </a:lnTo>
                <a:lnTo>
                  <a:pt x="335064" y="382795"/>
                </a:lnTo>
                <a:lnTo>
                  <a:pt x="349389" y="378843"/>
                </a:lnTo>
                <a:lnTo>
                  <a:pt x="258177" y="378843"/>
                </a:lnTo>
                <a:lnTo>
                  <a:pt x="232885" y="377865"/>
                </a:lnTo>
                <a:lnTo>
                  <a:pt x="184661" y="370438"/>
                </a:lnTo>
                <a:lnTo>
                  <a:pt x="140422" y="356355"/>
                </a:lnTo>
                <a:lnTo>
                  <a:pt x="101181" y="336398"/>
                </a:lnTo>
                <a:lnTo>
                  <a:pt x="67945" y="311363"/>
                </a:lnTo>
                <a:lnTo>
                  <a:pt x="41698" y="282064"/>
                </a:lnTo>
                <a:lnTo>
                  <a:pt x="17465" y="231886"/>
                </a:lnTo>
                <a:lnTo>
                  <a:pt x="12671" y="195341"/>
                </a:lnTo>
                <a:lnTo>
                  <a:pt x="13972" y="176825"/>
                </a:lnTo>
                <a:lnTo>
                  <a:pt x="31854" y="124816"/>
                </a:lnTo>
                <a:lnTo>
                  <a:pt x="54325" y="93851"/>
                </a:lnTo>
                <a:lnTo>
                  <a:pt x="84215" y="66720"/>
                </a:lnTo>
                <a:lnTo>
                  <a:pt x="120587" y="44231"/>
                </a:lnTo>
                <a:lnTo>
                  <a:pt x="162458" y="27202"/>
                </a:lnTo>
                <a:lnTo>
                  <a:pt x="208819" y="16428"/>
                </a:lnTo>
                <a:lnTo>
                  <a:pt x="258659" y="12691"/>
                </a:lnTo>
                <a:lnTo>
                  <a:pt x="349406" y="12691"/>
                </a:lnTo>
                <a:lnTo>
                  <a:pt x="334585" y="8627"/>
                </a:lnTo>
                <a:lnTo>
                  <a:pt x="309945" y="3886"/>
                </a:lnTo>
                <a:lnTo>
                  <a:pt x="284433" y="977"/>
                </a:lnTo>
                <a:lnTo>
                  <a:pt x="258177" y="0"/>
                </a:lnTo>
                <a:close/>
              </a:path>
              <a:path w="516890" h="391794">
                <a:moveTo>
                  <a:pt x="349406" y="12691"/>
                </a:moveTo>
                <a:lnTo>
                  <a:pt x="258659" y="12691"/>
                </a:lnTo>
                <a:lnTo>
                  <a:pt x="283951" y="13669"/>
                </a:lnTo>
                <a:lnTo>
                  <a:pt x="308498" y="16502"/>
                </a:lnTo>
                <a:lnTo>
                  <a:pt x="354856" y="27354"/>
                </a:lnTo>
                <a:lnTo>
                  <a:pt x="396723" y="44472"/>
                </a:lnTo>
                <a:lnTo>
                  <a:pt x="433087" y="67069"/>
                </a:lnTo>
                <a:lnTo>
                  <a:pt x="462948" y="94339"/>
                </a:lnTo>
                <a:lnTo>
                  <a:pt x="485345" y="125463"/>
                </a:lnTo>
                <a:lnTo>
                  <a:pt x="502977" y="177664"/>
                </a:lnTo>
                <a:lnTo>
                  <a:pt x="504165" y="196193"/>
                </a:lnTo>
                <a:lnTo>
                  <a:pt x="502864" y="214708"/>
                </a:lnTo>
                <a:lnTo>
                  <a:pt x="484983" y="266717"/>
                </a:lnTo>
                <a:lnTo>
                  <a:pt x="462511" y="297682"/>
                </a:lnTo>
                <a:lnTo>
                  <a:pt x="432622" y="324815"/>
                </a:lnTo>
                <a:lnTo>
                  <a:pt x="396250" y="347303"/>
                </a:lnTo>
                <a:lnTo>
                  <a:pt x="354379" y="364332"/>
                </a:lnTo>
                <a:lnTo>
                  <a:pt x="308017" y="375105"/>
                </a:lnTo>
                <a:lnTo>
                  <a:pt x="258177" y="378843"/>
                </a:lnTo>
                <a:lnTo>
                  <a:pt x="349389" y="378843"/>
                </a:lnTo>
                <a:lnTo>
                  <a:pt x="402471" y="358374"/>
                </a:lnTo>
                <a:lnTo>
                  <a:pt x="440714" y="334603"/>
                </a:lnTo>
                <a:lnTo>
                  <a:pt x="472387" y="305667"/>
                </a:lnTo>
                <a:lnTo>
                  <a:pt x="496400" y="272279"/>
                </a:lnTo>
                <a:lnTo>
                  <a:pt x="511603" y="235206"/>
                </a:lnTo>
                <a:lnTo>
                  <a:pt x="516837" y="195341"/>
                </a:lnTo>
                <a:lnTo>
                  <a:pt x="515423" y="175136"/>
                </a:lnTo>
                <a:lnTo>
                  <a:pt x="504877" y="136658"/>
                </a:lnTo>
                <a:lnTo>
                  <a:pt x="485014" y="101485"/>
                </a:lnTo>
                <a:lnTo>
                  <a:pt x="456984" y="70383"/>
                </a:lnTo>
                <a:lnTo>
                  <a:pt x="421877" y="44065"/>
                </a:lnTo>
                <a:lnTo>
                  <a:pt x="380737" y="23237"/>
                </a:lnTo>
                <a:lnTo>
                  <a:pt x="358224" y="15109"/>
                </a:lnTo>
                <a:lnTo>
                  <a:pt x="349406" y="12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491" y="2532379"/>
            <a:ext cx="5207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DAG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3825" y="2270744"/>
            <a:ext cx="2534285" cy="1127760"/>
            <a:chOff x="1153825" y="2270744"/>
            <a:chExt cx="2534285" cy="11277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825" y="2270744"/>
              <a:ext cx="2533893" cy="6564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35847" y="3006639"/>
              <a:ext cx="681990" cy="391795"/>
            </a:xfrm>
            <a:custGeom>
              <a:avLst/>
              <a:gdLst/>
              <a:ahLst/>
              <a:cxnLst/>
              <a:rect l="l" t="t" r="r" b="b"/>
              <a:pathLst>
                <a:path w="681989" h="391795">
                  <a:moveTo>
                    <a:pt x="340632" y="0"/>
                  </a:moveTo>
                  <a:lnTo>
                    <a:pt x="272488" y="3912"/>
                  </a:lnTo>
                  <a:lnTo>
                    <a:pt x="208944" y="15107"/>
                  </a:lnTo>
                  <a:lnTo>
                    <a:pt x="151322" y="32851"/>
                  </a:lnTo>
                  <a:lnTo>
                    <a:pt x="100936" y="56438"/>
                  </a:lnTo>
                  <a:lnTo>
                    <a:pt x="59120" y="85217"/>
                  </a:lnTo>
                  <a:lnTo>
                    <a:pt x="27277" y="118591"/>
                  </a:lnTo>
                  <a:lnTo>
                    <a:pt x="7196" y="155282"/>
                  </a:lnTo>
                  <a:lnTo>
                    <a:pt x="0" y="195205"/>
                  </a:lnTo>
                  <a:lnTo>
                    <a:pt x="0" y="196333"/>
                  </a:lnTo>
                  <a:lnTo>
                    <a:pt x="7079" y="235930"/>
                  </a:lnTo>
                  <a:lnTo>
                    <a:pt x="27774" y="273615"/>
                  </a:lnTo>
                  <a:lnTo>
                    <a:pt x="59617" y="306739"/>
                  </a:lnTo>
                  <a:lnTo>
                    <a:pt x="101388" y="335356"/>
                  </a:lnTo>
                  <a:lnTo>
                    <a:pt x="151732" y="358844"/>
                  </a:lnTo>
                  <a:lnTo>
                    <a:pt x="209327" y="376523"/>
                  </a:lnTo>
                  <a:lnTo>
                    <a:pt x="272856" y="387668"/>
                  </a:lnTo>
                  <a:lnTo>
                    <a:pt x="340995" y="391538"/>
                  </a:lnTo>
                  <a:lnTo>
                    <a:pt x="375560" y="390538"/>
                  </a:lnTo>
                  <a:lnTo>
                    <a:pt x="409140" y="387626"/>
                  </a:lnTo>
                  <a:lnTo>
                    <a:pt x="441569" y="382892"/>
                  </a:lnTo>
                  <a:lnTo>
                    <a:pt x="461068" y="378843"/>
                  </a:lnTo>
                  <a:lnTo>
                    <a:pt x="340632" y="378843"/>
                  </a:lnTo>
                  <a:lnTo>
                    <a:pt x="306795" y="377865"/>
                  </a:lnTo>
                  <a:lnTo>
                    <a:pt x="242262" y="370391"/>
                  </a:lnTo>
                  <a:lnTo>
                    <a:pt x="183048" y="356203"/>
                  </a:lnTo>
                  <a:lnTo>
                    <a:pt x="130523" y="336088"/>
                  </a:lnTo>
                  <a:lnTo>
                    <a:pt x="86064" y="310869"/>
                  </a:lnTo>
                  <a:lnTo>
                    <a:pt x="51025" y="281414"/>
                  </a:lnTo>
                  <a:lnTo>
                    <a:pt x="27224" y="249472"/>
                  </a:lnTo>
                  <a:lnTo>
                    <a:pt x="26696" y="248650"/>
                  </a:lnTo>
                  <a:lnTo>
                    <a:pt x="19343" y="232291"/>
                  </a:lnTo>
                  <a:lnTo>
                    <a:pt x="18902" y="231319"/>
                  </a:lnTo>
                  <a:lnTo>
                    <a:pt x="14476" y="214572"/>
                  </a:lnTo>
                  <a:lnTo>
                    <a:pt x="14279" y="214023"/>
                  </a:lnTo>
                  <a:lnTo>
                    <a:pt x="14280" y="213484"/>
                  </a:lnTo>
                  <a:lnTo>
                    <a:pt x="12750" y="196333"/>
                  </a:lnTo>
                  <a:lnTo>
                    <a:pt x="14279" y="178055"/>
                  </a:lnTo>
                  <a:lnTo>
                    <a:pt x="14377" y="176965"/>
                  </a:lnTo>
                  <a:lnTo>
                    <a:pt x="18989" y="160219"/>
                  </a:lnTo>
                  <a:lnTo>
                    <a:pt x="19251" y="159246"/>
                  </a:lnTo>
                  <a:lnTo>
                    <a:pt x="26771" y="142887"/>
                  </a:lnTo>
                  <a:lnTo>
                    <a:pt x="27144" y="142066"/>
                  </a:lnTo>
                  <a:lnTo>
                    <a:pt x="37944" y="125484"/>
                  </a:lnTo>
                  <a:lnTo>
                    <a:pt x="67780" y="94507"/>
                  </a:lnTo>
                  <a:lnTo>
                    <a:pt x="107652" y="67217"/>
                  </a:lnTo>
                  <a:lnTo>
                    <a:pt x="156274" y="44545"/>
                  </a:lnTo>
                  <a:lnTo>
                    <a:pt x="212287" y="27359"/>
                  </a:lnTo>
                  <a:lnTo>
                    <a:pt x="274318" y="16479"/>
                  </a:lnTo>
                  <a:lnTo>
                    <a:pt x="340995" y="12694"/>
                  </a:lnTo>
                  <a:lnTo>
                    <a:pt x="461081" y="12694"/>
                  </a:lnTo>
                  <a:lnTo>
                    <a:pt x="441196" y="8580"/>
                  </a:lnTo>
                  <a:lnTo>
                    <a:pt x="408771" y="3869"/>
                  </a:lnTo>
                  <a:lnTo>
                    <a:pt x="375195" y="979"/>
                  </a:lnTo>
                  <a:lnTo>
                    <a:pt x="340632" y="0"/>
                  </a:lnTo>
                  <a:close/>
                </a:path>
                <a:path w="681989" h="391795">
                  <a:moveTo>
                    <a:pt x="668803" y="248650"/>
                  </a:moveTo>
                  <a:lnTo>
                    <a:pt x="654932" y="248650"/>
                  </a:lnTo>
                  <a:lnTo>
                    <a:pt x="654483" y="249472"/>
                  </a:lnTo>
                  <a:lnTo>
                    <a:pt x="630096" y="281945"/>
                  </a:lnTo>
                  <a:lnTo>
                    <a:pt x="595088" y="311196"/>
                  </a:lnTo>
                  <a:lnTo>
                    <a:pt x="550674" y="336290"/>
                  </a:lnTo>
                  <a:lnTo>
                    <a:pt x="498186" y="356323"/>
                  </a:lnTo>
                  <a:lnTo>
                    <a:pt x="438992" y="370457"/>
                  </a:lnTo>
                  <a:lnTo>
                    <a:pt x="374466" y="377887"/>
                  </a:lnTo>
                  <a:lnTo>
                    <a:pt x="340632" y="378843"/>
                  </a:lnTo>
                  <a:lnTo>
                    <a:pt x="461068" y="378843"/>
                  </a:lnTo>
                  <a:lnTo>
                    <a:pt x="502317" y="368333"/>
                  </a:lnTo>
                  <a:lnTo>
                    <a:pt x="556485" y="347582"/>
                  </a:lnTo>
                  <a:lnTo>
                    <a:pt x="602755" y="321321"/>
                  </a:lnTo>
                  <a:lnTo>
                    <a:pt x="639768" y="290173"/>
                  </a:lnTo>
                  <a:lnTo>
                    <a:pt x="665598" y="255544"/>
                  </a:lnTo>
                  <a:lnTo>
                    <a:pt x="665917" y="255007"/>
                  </a:lnTo>
                  <a:lnTo>
                    <a:pt x="668803" y="248650"/>
                  </a:lnTo>
                  <a:close/>
                </a:path>
                <a:path w="681989" h="391795">
                  <a:moveTo>
                    <a:pt x="26696" y="248650"/>
                  </a:moveTo>
                  <a:lnTo>
                    <a:pt x="27144" y="249472"/>
                  </a:lnTo>
                  <a:lnTo>
                    <a:pt x="26947" y="249041"/>
                  </a:lnTo>
                  <a:lnTo>
                    <a:pt x="26696" y="248650"/>
                  </a:lnTo>
                  <a:close/>
                </a:path>
                <a:path w="681989" h="391795">
                  <a:moveTo>
                    <a:pt x="26952" y="249050"/>
                  </a:moveTo>
                  <a:lnTo>
                    <a:pt x="27144" y="249472"/>
                  </a:lnTo>
                  <a:lnTo>
                    <a:pt x="26952" y="249050"/>
                  </a:lnTo>
                  <a:close/>
                </a:path>
                <a:path w="681989" h="391795">
                  <a:moveTo>
                    <a:pt x="654679" y="249041"/>
                  </a:moveTo>
                  <a:lnTo>
                    <a:pt x="654401" y="249472"/>
                  </a:lnTo>
                  <a:lnTo>
                    <a:pt x="654679" y="249041"/>
                  </a:lnTo>
                  <a:close/>
                </a:path>
                <a:path w="681989" h="391795">
                  <a:moveTo>
                    <a:pt x="654932" y="248650"/>
                  </a:moveTo>
                  <a:lnTo>
                    <a:pt x="654675" y="249050"/>
                  </a:lnTo>
                  <a:lnTo>
                    <a:pt x="654483" y="249472"/>
                  </a:lnTo>
                  <a:lnTo>
                    <a:pt x="654932" y="248650"/>
                  </a:lnTo>
                  <a:close/>
                </a:path>
                <a:path w="681989" h="391795">
                  <a:moveTo>
                    <a:pt x="26771" y="248650"/>
                  </a:moveTo>
                  <a:lnTo>
                    <a:pt x="26952" y="249050"/>
                  </a:lnTo>
                  <a:lnTo>
                    <a:pt x="26771" y="248650"/>
                  </a:lnTo>
                  <a:close/>
                </a:path>
                <a:path w="681989" h="391795">
                  <a:moveTo>
                    <a:pt x="675791" y="231319"/>
                  </a:moveTo>
                  <a:lnTo>
                    <a:pt x="662726" y="231319"/>
                  </a:lnTo>
                  <a:lnTo>
                    <a:pt x="662376" y="232291"/>
                  </a:lnTo>
                  <a:lnTo>
                    <a:pt x="654679" y="249041"/>
                  </a:lnTo>
                  <a:lnTo>
                    <a:pt x="654932" y="248650"/>
                  </a:lnTo>
                  <a:lnTo>
                    <a:pt x="668803" y="248650"/>
                  </a:lnTo>
                  <a:lnTo>
                    <a:pt x="674431" y="236255"/>
                  </a:lnTo>
                  <a:lnTo>
                    <a:pt x="674548" y="235930"/>
                  </a:lnTo>
                  <a:lnTo>
                    <a:pt x="675791" y="231319"/>
                  </a:lnTo>
                  <a:close/>
                </a:path>
                <a:path w="681989" h="391795">
                  <a:moveTo>
                    <a:pt x="18902" y="231319"/>
                  </a:moveTo>
                  <a:lnTo>
                    <a:pt x="19251" y="232291"/>
                  </a:lnTo>
                  <a:lnTo>
                    <a:pt x="19116" y="231790"/>
                  </a:lnTo>
                  <a:lnTo>
                    <a:pt x="18902" y="231319"/>
                  </a:lnTo>
                  <a:close/>
                </a:path>
                <a:path w="681989" h="391795">
                  <a:moveTo>
                    <a:pt x="19116" y="231790"/>
                  </a:moveTo>
                  <a:lnTo>
                    <a:pt x="19251" y="232291"/>
                  </a:lnTo>
                  <a:lnTo>
                    <a:pt x="19116" y="231790"/>
                  </a:lnTo>
                  <a:close/>
                </a:path>
                <a:path w="681989" h="391795">
                  <a:moveTo>
                    <a:pt x="662511" y="231790"/>
                  </a:moveTo>
                  <a:lnTo>
                    <a:pt x="662284" y="232291"/>
                  </a:lnTo>
                  <a:lnTo>
                    <a:pt x="662511" y="231790"/>
                  </a:lnTo>
                  <a:close/>
                </a:path>
                <a:path w="681989" h="391795">
                  <a:moveTo>
                    <a:pt x="662726" y="231319"/>
                  </a:moveTo>
                  <a:lnTo>
                    <a:pt x="662511" y="231790"/>
                  </a:lnTo>
                  <a:lnTo>
                    <a:pt x="662376" y="232291"/>
                  </a:lnTo>
                  <a:lnTo>
                    <a:pt x="662726" y="231319"/>
                  </a:lnTo>
                  <a:close/>
                </a:path>
                <a:path w="681989" h="391795">
                  <a:moveTo>
                    <a:pt x="18989" y="231319"/>
                  </a:moveTo>
                  <a:lnTo>
                    <a:pt x="19116" y="231790"/>
                  </a:lnTo>
                  <a:lnTo>
                    <a:pt x="18989" y="231319"/>
                  </a:lnTo>
                  <a:close/>
                </a:path>
                <a:path w="681989" h="391795">
                  <a:moveTo>
                    <a:pt x="680099" y="213484"/>
                  </a:moveTo>
                  <a:lnTo>
                    <a:pt x="667445" y="213484"/>
                  </a:lnTo>
                  <a:lnTo>
                    <a:pt x="667251" y="214572"/>
                  </a:lnTo>
                  <a:lnTo>
                    <a:pt x="662511" y="231790"/>
                  </a:lnTo>
                  <a:lnTo>
                    <a:pt x="662726" y="231319"/>
                  </a:lnTo>
                  <a:lnTo>
                    <a:pt x="675791" y="231319"/>
                  </a:lnTo>
                  <a:lnTo>
                    <a:pt x="679803" y="216432"/>
                  </a:lnTo>
                  <a:lnTo>
                    <a:pt x="679868" y="216068"/>
                  </a:lnTo>
                  <a:lnTo>
                    <a:pt x="680099" y="213484"/>
                  </a:lnTo>
                  <a:close/>
                </a:path>
                <a:path w="681989" h="391795">
                  <a:moveTo>
                    <a:pt x="14182" y="213484"/>
                  </a:moveTo>
                  <a:lnTo>
                    <a:pt x="14377" y="214572"/>
                  </a:lnTo>
                  <a:lnTo>
                    <a:pt x="14328" y="214023"/>
                  </a:lnTo>
                  <a:lnTo>
                    <a:pt x="14182" y="213484"/>
                  </a:lnTo>
                  <a:close/>
                </a:path>
                <a:path w="681989" h="391795">
                  <a:moveTo>
                    <a:pt x="14328" y="214023"/>
                  </a:moveTo>
                  <a:lnTo>
                    <a:pt x="14377" y="214572"/>
                  </a:lnTo>
                  <a:lnTo>
                    <a:pt x="14328" y="214023"/>
                  </a:lnTo>
                  <a:close/>
                </a:path>
                <a:path w="681989" h="391795">
                  <a:moveTo>
                    <a:pt x="667300" y="214023"/>
                  </a:moveTo>
                  <a:lnTo>
                    <a:pt x="667152" y="214572"/>
                  </a:lnTo>
                  <a:lnTo>
                    <a:pt x="667300" y="214023"/>
                  </a:lnTo>
                  <a:close/>
                </a:path>
                <a:path w="681989" h="391795">
                  <a:moveTo>
                    <a:pt x="667445" y="213484"/>
                  </a:moveTo>
                  <a:lnTo>
                    <a:pt x="667300" y="214023"/>
                  </a:lnTo>
                  <a:lnTo>
                    <a:pt x="667251" y="214572"/>
                  </a:lnTo>
                  <a:lnTo>
                    <a:pt x="667445" y="213484"/>
                  </a:lnTo>
                  <a:close/>
                </a:path>
                <a:path w="681989" h="391795">
                  <a:moveTo>
                    <a:pt x="14280" y="213484"/>
                  </a:moveTo>
                  <a:lnTo>
                    <a:pt x="14328" y="214023"/>
                  </a:lnTo>
                  <a:lnTo>
                    <a:pt x="14280" y="213484"/>
                  </a:lnTo>
                  <a:close/>
                </a:path>
                <a:path w="681989" h="391795">
                  <a:moveTo>
                    <a:pt x="681628" y="195205"/>
                  </a:moveTo>
                  <a:lnTo>
                    <a:pt x="668978" y="195205"/>
                  </a:lnTo>
                  <a:lnTo>
                    <a:pt x="668978" y="196333"/>
                  </a:lnTo>
                  <a:lnTo>
                    <a:pt x="667300" y="214023"/>
                  </a:lnTo>
                  <a:lnTo>
                    <a:pt x="667445" y="213484"/>
                  </a:lnTo>
                  <a:lnTo>
                    <a:pt x="680099" y="213484"/>
                  </a:lnTo>
                  <a:lnTo>
                    <a:pt x="681628" y="196333"/>
                  </a:lnTo>
                  <a:lnTo>
                    <a:pt x="681628" y="195205"/>
                  </a:lnTo>
                  <a:close/>
                </a:path>
                <a:path w="681989" h="391795">
                  <a:moveTo>
                    <a:pt x="12700" y="195769"/>
                  </a:moveTo>
                  <a:lnTo>
                    <a:pt x="12649" y="196333"/>
                  </a:lnTo>
                  <a:lnTo>
                    <a:pt x="12700" y="195769"/>
                  </a:lnTo>
                  <a:close/>
                </a:path>
                <a:path w="681989" h="391795">
                  <a:moveTo>
                    <a:pt x="668928" y="195769"/>
                  </a:moveTo>
                  <a:lnTo>
                    <a:pt x="668877" y="196333"/>
                  </a:lnTo>
                  <a:lnTo>
                    <a:pt x="668928" y="195769"/>
                  </a:lnTo>
                  <a:close/>
                </a:path>
                <a:path w="681989" h="391795">
                  <a:moveTo>
                    <a:pt x="680002" y="176966"/>
                  </a:moveTo>
                  <a:lnTo>
                    <a:pt x="667251" y="176966"/>
                  </a:lnTo>
                  <a:lnTo>
                    <a:pt x="667445" y="178053"/>
                  </a:lnTo>
                  <a:lnTo>
                    <a:pt x="668928" y="195769"/>
                  </a:lnTo>
                  <a:lnTo>
                    <a:pt x="668978" y="195205"/>
                  </a:lnTo>
                  <a:lnTo>
                    <a:pt x="681628" y="195205"/>
                  </a:lnTo>
                  <a:lnTo>
                    <a:pt x="680002" y="176966"/>
                  </a:lnTo>
                  <a:close/>
                </a:path>
                <a:path w="681989" h="391795">
                  <a:moveTo>
                    <a:pt x="12750" y="195205"/>
                  </a:moveTo>
                  <a:lnTo>
                    <a:pt x="12700" y="195769"/>
                  </a:lnTo>
                  <a:lnTo>
                    <a:pt x="12750" y="195205"/>
                  </a:lnTo>
                  <a:close/>
                </a:path>
                <a:path w="681989" h="391795">
                  <a:moveTo>
                    <a:pt x="14377" y="176965"/>
                  </a:moveTo>
                  <a:lnTo>
                    <a:pt x="14182" y="178055"/>
                  </a:lnTo>
                  <a:lnTo>
                    <a:pt x="14328" y="177516"/>
                  </a:lnTo>
                  <a:lnTo>
                    <a:pt x="14377" y="176965"/>
                  </a:lnTo>
                  <a:close/>
                </a:path>
                <a:path w="681989" h="391795">
                  <a:moveTo>
                    <a:pt x="14328" y="177516"/>
                  </a:moveTo>
                  <a:lnTo>
                    <a:pt x="14182" y="178055"/>
                  </a:lnTo>
                  <a:lnTo>
                    <a:pt x="14328" y="177516"/>
                  </a:lnTo>
                  <a:close/>
                </a:path>
                <a:path w="681989" h="391795">
                  <a:moveTo>
                    <a:pt x="667299" y="177514"/>
                  </a:moveTo>
                  <a:lnTo>
                    <a:pt x="667348" y="178053"/>
                  </a:lnTo>
                  <a:lnTo>
                    <a:pt x="667299" y="177514"/>
                  </a:lnTo>
                  <a:close/>
                </a:path>
                <a:path w="681989" h="391795">
                  <a:moveTo>
                    <a:pt x="667251" y="176966"/>
                  </a:moveTo>
                  <a:lnTo>
                    <a:pt x="667300" y="177516"/>
                  </a:lnTo>
                  <a:lnTo>
                    <a:pt x="667445" y="178053"/>
                  </a:lnTo>
                  <a:lnTo>
                    <a:pt x="667251" y="176966"/>
                  </a:lnTo>
                  <a:close/>
                </a:path>
                <a:path w="681989" h="391795">
                  <a:moveTo>
                    <a:pt x="14476" y="176965"/>
                  </a:moveTo>
                  <a:lnTo>
                    <a:pt x="14328" y="177516"/>
                  </a:lnTo>
                  <a:lnTo>
                    <a:pt x="14476" y="176965"/>
                  </a:lnTo>
                  <a:close/>
                </a:path>
                <a:path w="681989" h="391795">
                  <a:moveTo>
                    <a:pt x="675528" y="159246"/>
                  </a:moveTo>
                  <a:lnTo>
                    <a:pt x="662376" y="159246"/>
                  </a:lnTo>
                  <a:lnTo>
                    <a:pt x="662726" y="160219"/>
                  </a:lnTo>
                  <a:lnTo>
                    <a:pt x="667299" y="177514"/>
                  </a:lnTo>
                  <a:lnTo>
                    <a:pt x="667251" y="176966"/>
                  </a:lnTo>
                  <a:lnTo>
                    <a:pt x="680002" y="176966"/>
                  </a:lnTo>
                  <a:lnTo>
                    <a:pt x="679868" y="175470"/>
                  </a:lnTo>
                  <a:lnTo>
                    <a:pt x="679803" y="175106"/>
                  </a:lnTo>
                  <a:lnTo>
                    <a:pt x="675528" y="159246"/>
                  </a:lnTo>
                  <a:close/>
                </a:path>
                <a:path w="681989" h="391795">
                  <a:moveTo>
                    <a:pt x="19251" y="159246"/>
                  </a:moveTo>
                  <a:lnTo>
                    <a:pt x="18902" y="160219"/>
                  </a:lnTo>
                  <a:lnTo>
                    <a:pt x="19116" y="159747"/>
                  </a:lnTo>
                  <a:lnTo>
                    <a:pt x="19251" y="159246"/>
                  </a:lnTo>
                  <a:close/>
                </a:path>
                <a:path w="681989" h="391795">
                  <a:moveTo>
                    <a:pt x="19116" y="159747"/>
                  </a:moveTo>
                  <a:lnTo>
                    <a:pt x="18902" y="160219"/>
                  </a:lnTo>
                  <a:lnTo>
                    <a:pt x="19116" y="159747"/>
                  </a:lnTo>
                  <a:close/>
                </a:path>
                <a:path w="681989" h="391795">
                  <a:moveTo>
                    <a:pt x="662511" y="159747"/>
                  </a:moveTo>
                  <a:lnTo>
                    <a:pt x="662639" y="160219"/>
                  </a:lnTo>
                  <a:lnTo>
                    <a:pt x="662511" y="159747"/>
                  </a:lnTo>
                  <a:close/>
                </a:path>
                <a:path w="681989" h="391795">
                  <a:moveTo>
                    <a:pt x="662376" y="159246"/>
                  </a:moveTo>
                  <a:lnTo>
                    <a:pt x="662511" y="159747"/>
                  </a:lnTo>
                  <a:lnTo>
                    <a:pt x="662726" y="160219"/>
                  </a:lnTo>
                  <a:lnTo>
                    <a:pt x="662376" y="159246"/>
                  </a:lnTo>
                  <a:close/>
                </a:path>
                <a:path w="681989" h="391795">
                  <a:moveTo>
                    <a:pt x="668430" y="142066"/>
                  </a:moveTo>
                  <a:lnTo>
                    <a:pt x="654483" y="142066"/>
                  </a:lnTo>
                  <a:lnTo>
                    <a:pt x="654932" y="142887"/>
                  </a:lnTo>
                  <a:lnTo>
                    <a:pt x="662511" y="159747"/>
                  </a:lnTo>
                  <a:lnTo>
                    <a:pt x="662376" y="159246"/>
                  </a:lnTo>
                  <a:lnTo>
                    <a:pt x="675528" y="159246"/>
                  </a:lnTo>
                  <a:lnTo>
                    <a:pt x="674548" y="155609"/>
                  </a:lnTo>
                  <a:lnTo>
                    <a:pt x="674431" y="155282"/>
                  </a:lnTo>
                  <a:lnTo>
                    <a:pt x="668430" y="142066"/>
                  </a:lnTo>
                  <a:close/>
                </a:path>
                <a:path w="681989" h="391795">
                  <a:moveTo>
                    <a:pt x="19343" y="159246"/>
                  </a:moveTo>
                  <a:lnTo>
                    <a:pt x="19116" y="159747"/>
                  </a:lnTo>
                  <a:lnTo>
                    <a:pt x="19343" y="159246"/>
                  </a:lnTo>
                  <a:close/>
                </a:path>
                <a:path w="681989" h="391795">
                  <a:moveTo>
                    <a:pt x="27144" y="142066"/>
                  </a:moveTo>
                  <a:lnTo>
                    <a:pt x="26696" y="142887"/>
                  </a:lnTo>
                  <a:lnTo>
                    <a:pt x="26952" y="142488"/>
                  </a:lnTo>
                  <a:lnTo>
                    <a:pt x="27144" y="142066"/>
                  </a:lnTo>
                  <a:close/>
                </a:path>
                <a:path w="681989" h="391795">
                  <a:moveTo>
                    <a:pt x="26949" y="142496"/>
                  </a:moveTo>
                  <a:lnTo>
                    <a:pt x="26696" y="142887"/>
                  </a:lnTo>
                  <a:lnTo>
                    <a:pt x="26949" y="142496"/>
                  </a:lnTo>
                  <a:close/>
                </a:path>
                <a:path w="681989" h="391795">
                  <a:moveTo>
                    <a:pt x="654675" y="142488"/>
                  </a:moveTo>
                  <a:lnTo>
                    <a:pt x="654856" y="142887"/>
                  </a:lnTo>
                  <a:lnTo>
                    <a:pt x="654675" y="142488"/>
                  </a:lnTo>
                  <a:close/>
                </a:path>
                <a:path w="681989" h="391795">
                  <a:moveTo>
                    <a:pt x="654483" y="142066"/>
                  </a:moveTo>
                  <a:lnTo>
                    <a:pt x="654680" y="142496"/>
                  </a:lnTo>
                  <a:lnTo>
                    <a:pt x="654932" y="142887"/>
                  </a:lnTo>
                  <a:lnTo>
                    <a:pt x="654483" y="142066"/>
                  </a:lnTo>
                  <a:close/>
                </a:path>
                <a:path w="681989" h="391795">
                  <a:moveTo>
                    <a:pt x="27227" y="142066"/>
                  </a:moveTo>
                  <a:lnTo>
                    <a:pt x="26949" y="142496"/>
                  </a:lnTo>
                  <a:lnTo>
                    <a:pt x="27227" y="142066"/>
                  </a:lnTo>
                  <a:close/>
                </a:path>
                <a:path w="681989" h="391795">
                  <a:moveTo>
                    <a:pt x="461081" y="12694"/>
                  </a:moveTo>
                  <a:lnTo>
                    <a:pt x="340995" y="12694"/>
                  </a:lnTo>
                  <a:lnTo>
                    <a:pt x="374832" y="13672"/>
                  </a:lnTo>
                  <a:lnTo>
                    <a:pt x="407678" y="16522"/>
                  </a:lnTo>
                  <a:lnTo>
                    <a:pt x="469724" y="27451"/>
                  </a:lnTo>
                  <a:lnTo>
                    <a:pt x="525764" y="44702"/>
                  </a:lnTo>
                  <a:lnTo>
                    <a:pt x="574428" y="67473"/>
                  </a:lnTo>
                  <a:lnTo>
                    <a:pt x="614344" y="94924"/>
                  </a:lnTo>
                  <a:lnTo>
                    <a:pt x="644180" y="126152"/>
                  </a:lnTo>
                  <a:lnTo>
                    <a:pt x="654675" y="142488"/>
                  </a:lnTo>
                  <a:lnTo>
                    <a:pt x="654483" y="142066"/>
                  </a:lnTo>
                  <a:lnTo>
                    <a:pt x="668430" y="142066"/>
                  </a:lnTo>
                  <a:lnTo>
                    <a:pt x="666047" y="136815"/>
                  </a:lnTo>
                  <a:lnTo>
                    <a:pt x="639261" y="100835"/>
                  </a:lnTo>
                  <a:lnTo>
                    <a:pt x="602280" y="69890"/>
                  </a:lnTo>
                  <a:lnTo>
                    <a:pt x="556056" y="43755"/>
                  </a:lnTo>
                  <a:lnTo>
                    <a:pt x="501922" y="23083"/>
                  </a:lnTo>
                  <a:lnTo>
                    <a:pt x="472301" y="15016"/>
                  </a:lnTo>
                  <a:lnTo>
                    <a:pt x="461081" y="12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99749" y="2538476"/>
            <a:ext cx="3549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45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spc="-1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45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7125" y="2672867"/>
            <a:ext cx="667385" cy="461645"/>
          </a:xfrm>
          <a:custGeom>
            <a:avLst/>
            <a:gdLst/>
            <a:ahLst/>
            <a:cxnLst/>
            <a:rect l="l" t="t" r="r" b="b"/>
            <a:pathLst>
              <a:path w="667385" h="461644">
                <a:moveTo>
                  <a:pt x="649909" y="461403"/>
                </a:moveTo>
                <a:lnTo>
                  <a:pt x="628611" y="433006"/>
                </a:lnTo>
                <a:lnTo>
                  <a:pt x="564718" y="347814"/>
                </a:lnTo>
                <a:lnTo>
                  <a:pt x="580047" y="419379"/>
                </a:lnTo>
                <a:lnTo>
                  <a:pt x="31648" y="145173"/>
                </a:lnTo>
                <a:lnTo>
                  <a:pt x="25971" y="156527"/>
                </a:lnTo>
                <a:lnTo>
                  <a:pt x="574370" y="430733"/>
                </a:lnTo>
                <a:lnTo>
                  <a:pt x="507923" y="461403"/>
                </a:lnTo>
                <a:lnTo>
                  <a:pt x="649909" y="461403"/>
                </a:lnTo>
                <a:close/>
              </a:path>
              <a:path w="667385" h="461644">
                <a:moveTo>
                  <a:pt x="655523" y="70281"/>
                </a:moveTo>
                <a:lnTo>
                  <a:pt x="590905" y="70281"/>
                </a:lnTo>
                <a:lnTo>
                  <a:pt x="585800" y="70281"/>
                </a:lnTo>
                <a:lnTo>
                  <a:pt x="539623" y="126987"/>
                </a:lnTo>
                <a:lnTo>
                  <a:pt x="655523" y="70281"/>
                </a:lnTo>
                <a:close/>
              </a:path>
              <a:path w="667385" h="461644">
                <a:moveTo>
                  <a:pt x="667169" y="64592"/>
                </a:moveTo>
                <a:lnTo>
                  <a:pt x="540715" y="0"/>
                </a:lnTo>
                <a:lnTo>
                  <a:pt x="585939" y="57543"/>
                </a:lnTo>
                <a:lnTo>
                  <a:pt x="114" y="52489"/>
                </a:lnTo>
                <a:lnTo>
                  <a:pt x="0" y="65189"/>
                </a:lnTo>
                <a:lnTo>
                  <a:pt x="585825" y="70243"/>
                </a:lnTo>
                <a:lnTo>
                  <a:pt x="590905" y="70281"/>
                </a:lnTo>
                <a:lnTo>
                  <a:pt x="655612" y="70243"/>
                </a:lnTo>
                <a:lnTo>
                  <a:pt x="667169" y="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8927" y="2541523"/>
            <a:ext cx="69723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>
              <a:lnSpc>
                <a:spcPts val="2070"/>
              </a:lnSpc>
              <a:spcBef>
                <a:spcPts val="100"/>
              </a:spcBef>
            </a:pP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c_3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750"/>
              </a:lnSpc>
            </a:pPr>
            <a:r>
              <a:rPr sz="3200" dirty="0">
                <a:latin typeface="Consolas"/>
                <a:cs typeface="Consolas"/>
              </a:rPr>
              <a:t>...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429923" y="3744813"/>
            <a:ext cx="439420" cy="909319"/>
            <a:chOff x="4429923" y="3744813"/>
            <a:chExt cx="439420" cy="90931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923" y="3744813"/>
              <a:ext cx="439416" cy="4394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923" y="4214362"/>
              <a:ext cx="439416" cy="43941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6266" y="3143751"/>
            <a:ext cx="509231" cy="5092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9922" y="4787472"/>
            <a:ext cx="439416" cy="4394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9047" y="2278275"/>
            <a:ext cx="509230" cy="5092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100910" y="2413231"/>
            <a:ext cx="4161790" cy="2604135"/>
            <a:chOff x="5100910" y="2413231"/>
            <a:chExt cx="4161790" cy="2604135"/>
          </a:xfrm>
        </p:grpSpPr>
        <p:sp>
          <p:nvSpPr>
            <p:cNvPr id="25" name="object 25"/>
            <p:cNvSpPr/>
            <p:nvPr/>
          </p:nvSpPr>
          <p:spPr>
            <a:xfrm>
              <a:off x="5107260" y="3424556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>
                  <a:moveTo>
                    <a:pt x="0" y="0"/>
                  </a:moveTo>
                  <a:lnTo>
                    <a:pt x="4105748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377131" y="2573181"/>
              <a:ext cx="949960" cy="808990"/>
            </a:xfrm>
            <a:custGeom>
              <a:avLst/>
              <a:gdLst/>
              <a:ahLst/>
              <a:cxnLst/>
              <a:rect l="l" t="t" r="r" b="b"/>
              <a:pathLst>
                <a:path w="949960" h="808989">
                  <a:moveTo>
                    <a:pt x="75893" y="688367"/>
                  </a:moveTo>
                  <a:lnTo>
                    <a:pt x="0" y="808374"/>
                  </a:lnTo>
                  <a:lnTo>
                    <a:pt x="141540" y="797085"/>
                  </a:lnTo>
                  <a:lnTo>
                    <a:pt x="79991" y="774420"/>
                  </a:lnTo>
                  <a:lnTo>
                    <a:pt x="68512" y="774420"/>
                  </a:lnTo>
                  <a:lnTo>
                    <a:pt x="61948" y="763549"/>
                  </a:lnTo>
                  <a:lnTo>
                    <a:pt x="66297" y="760914"/>
                  </a:lnTo>
                  <a:lnTo>
                    <a:pt x="75893" y="688367"/>
                  </a:lnTo>
                  <a:close/>
                </a:path>
                <a:path w="949960" h="808989">
                  <a:moveTo>
                    <a:pt x="65230" y="768985"/>
                  </a:moveTo>
                  <a:lnTo>
                    <a:pt x="68512" y="774420"/>
                  </a:lnTo>
                  <a:lnTo>
                    <a:pt x="72860" y="771795"/>
                  </a:lnTo>
                  <a:lnTo>
                    <a:pt x="65230" y="768985"/>
                  </a:lnTo>
                  <a:close/>
                </a:path>
                <a:path w="949960" h="808989">
                  <a:moveTo>
                    <a:pt x="72860" y="771795"/>
                  </a:moveTo>
                  <a:lnTo>
                    <a:pt x="68512" y="774420"/>
                  </a:lnTo>
                  <a:lnTo>
                    <a:pt x="79991" y="774420"/>
                  </a:lnTo>
                  <a:lnTo>
                    <a:pt x="72860" y="771795"/>
                  </a:lnTo>
                  <a:close/>
                </a:path>
                <a:path w="949960" h="808989">
                  <a:moveTo>
                    <a:pt x="947865" y="123198"/>
                  </a:moveTo>
                  <a:lnTo>
                    <a:pt x="935095" y="123198"/>
                  </a:lnTo>
                  <a:lnTo>
                    <a:pt x="934833" y="124247"/>
                  </a:lnTo>
                  <a:lnTo>
                    <a:pt x="914245" y="165139"/>
                  </a:lnTo>
                  <a:lnTo>
                    <a:pt x="888516" y="197182"/>
                  </a:lnTo>
                  <a:lnTo>
                    <a:pt x="853887" y="232402"/>
                  </a:lnTo>
                  <a:lnTo>
                    <a:pt x="811066" y="270431"/>
                  </a:lnTo>
                  <a:lnTo>
                    <a:pt x="760759" y="310979"/>
                  </a:lnTo>
                  <a:lnTo>
                    <a:pt x="703661" y="353792"/>
                  </a:lnTo>
                  <a:lnTo>
                    <a:pt x="640460" y="398631"/>
                  </a:lnTo>
                  <a:lnTo>
                    <a:pt x="606785" y="421736"/>
                  </a:lnTo>
                  <a:lnTo>
                    <a:pt x="571840" y="445260"/>
                  </a:lnTo>
                  <a:lnTo>
                    <a:pt x="498481" y="493455"/>
                  </a:lnTo>
                  <a:lnTo>
                    <a:pt x="421046" y="542998"/>
                  </a:lnTo>
                  <a:lnTo>
                    <a:pt x="340245" y="593644"/>
                  </a:lnTo>
                  <a:lnTo>
                    <a:pt x="66296" y="760923"/>
                  </a:lnTo>
                  <a:lnTo>
                    <a:pt x="65230" y="768985"/>
                  </a:lnTo>
                  <a:lnTo>
                    <a:pt x="346990" y="604405"/>
                  </a:lnTo>
                  <a:lnTo>
                    <a:pt x="427890" y="553695"/>
                  </a:lnTo>
                  <a:lnTo>
                    <a:pt x="505418" y="504093"/>
                  </a:lnTo>
                  <a:lnTo>
                    <a:pt x="578932" y="455796"/>
                  </a:lnTo>
                  <a:lnTo>
                    <a:pt x="613970" y="432207"/>
                  </a:lnTo>
                  <a:lnTo>
                    <a:pt x="647750" y="409030"/>
                  </a:lnTo>
                  <a:lnTo>
                    <a:pt x="680190" y="386288"/>
                  </a:lnTo>
                  <a:lnTo>
                    <a:pt x="711205" y="364009"/>
                  </a:lnTo>
                  <a:lnTo>
                    <a:pt x="768631" y="320945"/>
                  </a:lnTo>
                  <a:lnTo>
                    <a:pt x="819370" y="280040"/>
                  </a:lnTo>
                  <a:lnTo>
                    <a:pt x="862769" y="241479"/>
                  </a:lnTo>
                  <a:lnTo>
                    <a:pt x="898185" y="205416"/>
                  </a:lnTo>
                  <a:lnTo>
                    <a:pt x="924979" y="171927"/>
                  </a:lnTo>
                  <a:lnTo>
                    <a:pt x="947225" y="126975"/>
                  </a:lnTo>
                  <a:lnTo>
                    <a:pt x="947314" y="126624"/>
                  </a:lnTo>
                  <a:lnTo>
                    <a:pt x="947865" y="123198"/>
                  </a:lnTo>
                  <a:close/>
                </a:path>
                <a:path w="949960" h="808989">
                  <a:moveTo>
                    <a:pt x="66296" y="760923"/>
                  </a:moveTo>
                  <a:lnTo>
                    <a:pt x="61948" y="763549"/>
                  </a:lnTo>
                  <a:lnTo>
                    <a:pt x="65229" y="768984"/>
                  </a:lnTo>
                  <a:lnTo>
                    <a:pt x="66296" y="760923"/>
                  </a:lnTo>
                  <a:close/>
                </a:path>
                <a:path w="949960" h="808989">
                  <a:moveTo>
                    <a:pt x="934918" y="123715"/>
                  </a:moveTo>
                  <a:lnTo>
                    <a:pt x="934736" y="124247"/>
                  </a:lnTo>
                  <a:lnTo>
                    <a:pt x="934918" y="123715"/>
                  </a:lnTo>
                  <a:close/>
                </a:path>
                <a:path w="949960" h="808989">
                  <a:moveTo>
                    <a:pt x="935095" y="123198"/>
                  </a:moveTo>
                  <a:lnTo>
                    <a:pt x="934918" y="123715"/>
                  </a:lnTo>
                  <a:lnTo>
                    <a:pt x="934833" y="124247"/>
                  </a:lnTo>
                  <a:lnTo>
                    <a:pt x="935095" y="123198"/>
                  </a:lnTo>
                  <a:close/>
                </a:path>
                <a:path w="949960" h="808989">
                  <a:moveTo>
                    <a:pt x="936778" y="112165"/>
                  </a:moveTo>
                  <a:lnTo>
                    <a:pt x="934918" y="123715"/>
                  </a:lnTo>
                  <a:lnTo>
                    <a:pt x="935095" y="123198"/>
                  </a:lnTo>
                  <a:lnTo>
                    <a:pt x="947865" y="123198"/>
                  </a:lnTo>
                  <a:lnTo>
                    <a:pt x="949495" y="113076"/>
                  </a:lnTo>
                  <a:lnTo>
                    <a:pt x="949508" y="112838"/>
                  </a:lnTo>
                  <a:lnTo>
                    <a:pt x="936812" y="112838"/>
                  </a:lnTo>
                  <a:lnTo>
                    <a:pt x="936778" y="112165"/>
                  </a:lnTo>
                  <a:close/>
                </a:path>
                <a:path w="949960" h="808989">
                  <a:moveTo>
                    <a:pt x="949460" y="111499"/>
                  </a:moveTo>
                  <a:lnTo>
                    <a:pt x="936885" y="111499"/>
                  </a:lnTo>
                  <a:lnTo>
                    <a:pt x="936812" y="112838"/>
                  </a:lnTo>
                  <a:lnTo>
                    <a:pt x="949508" y="112838"/>
                  </a:lnTo>
                  <a:lnTo>
                    <a:pt x="949460" y="111499"/>
                  </a:lnTo>
                  <a:close/>
                </a:path>
                <a:path w="949960" h="808989">
                  <a:moveTo>
                    <a:pt x="948915" y="100965"/>
                  </a:moveTo>
                  <a:lnTo>
                    <a:pt x="936198" y="100965"/>
                  </a:lnTo>
                  <a:lnTo>
                    <a:pt x="936445" y="102421"/>
                  </a:lnTo>
                  <a:lnTo>
                    <a:pt x="936273" y="102421"/>
                  </a:lnTo>
                  <a:lnTo>
                    <a:pt x="936778" y="112165"/>
                  </a:lnTo>
                  <a:lnTo>
                    <a:pt x="936885" y="111499"/>
                  </a:lnTo>
                  <a:lnTo>
                    <a:pt x="949460" y="111499"/>
                  </a:lnTo>
                  <a:lnTo>
                    <a:pt x="948991" y="102421"/>
                  </a:lnTo>
                  <a:lnTo>
                    <a:pt x="936445" y="102421"/>
                  </a:lnTo>
                  <a:lnTo>
                    <a:pt x="936236" y="101707"/>
                  </a:lnTo>
                  <a:lnTo>
                    <a:pt x="948954" y="101707"/>
                  </a:lnTo>
                  <a:lnTo>
                    <a:pt x="948915" y="100965"/>
                  </a:lnTo>
                  <a:close/>
                </a:path>
                <a:path w="949960" h="808989">
                  <a:moveTo>
                    <a:pt x="936198" y="100965"/>
                  </a:moveTo>
                  <a:lnTo>
                    <a:pt x="936236" y="101707"/>
                  </a:lnTo>
                  <a:lnTo>
                    <a:pt x="936445" y="102421"/>
                  </a:lnTo>
                  <a:lnTo>
                    <a:pt x="936198" y="100965"/>
                  </a:lnTo>
                  <a:close/>
                </a:path>
                <a:path w="949960" h="808989">
                  <a:moveTo>
                    <a:pt x="933426" y="92109"/>
                  </a:moveTo>
                  <a:lnTo>
                    <a:pt x="936236" y="101707"/>
                  </a:lnTo>
                  <a:lnTo>
                    <a:pt x="936198" y="100965"/>
                  </a:lnTo>
                  <a:lnTo>
                    <a:pt x="948915" y="100965"/>
                  </a:lnTo>
                  <a:lnTo>
                    <a:pt x="948856" y="99814"/>
                  </a:lnTo>
                  <a:lnTo>
                    <a:pt x="948772" y="99326"/>
                  </a:lnTo>
                  <a:lnTo>
                    <a:pt x="946844" y="92743"/>
                  </a:lnTo>
                  <a:lnTo>
                    <a:pt x="933784" y="92743"/>
                  </a:lnTo>
                  <a:lnTo>
                    <a:pt x="933426" y="92109"/>
                  </a:lnTo>
                  <a:close/>
                </a:path>
                <a:path w="949960" h="808989">
                  <a:moveTo>
                    <a:pt x="933220" y="91405"/>
                  </a:moveTo>
                  <a:lnTo>
                    <a:pt x="933426" y="92109"/>
                  </a:lnTo>
                  <a:lnTo>
                    <a:pt x="933784" y="92743"/>
                  </a:lnTo>
                  <a:lnTo>
                    <a:pt x="933220" y="91405"/>
                  </a:lnTo>
                  <a:close/>
                </a:path>
                <a:path w="949960" h="808989">
                  <a:moveTo>
                    <a:pt x="946453" y="91405"/>
                  </a:moveTo>
                  <a:lnTo>
                    <a:pt x="933220" y="91405"/>
                  </a:lnTo>
                  <a:lnTo>
                    <a:pt x="933784" y="92743"/>
                  </a:lnTo>
                  <a:lnTo>
                    <a:pt x="946844" y="92743"/>
                  </a:lnTo>
                  <a:lnTo>
                    <a:pt x="946453" y="91405"/>
                  </a:lnTo>
                  <a:close/>
                </a:path>
                <a:path w="949960" h="808989">
                  <a:moveTo>
                    <a:pt x="928349" y="83120"/>
                  </a:moveTo>
                  <a:lnTo>
                    <a:pt x="933426" y="92109"/>
                  </a:lnTo>
                  <a:lnTo>
                    <a:pt x="933220" y="91405"/>
                  </a:lnTo>
                  <a:lnTo>
                    <a:pt x="946453" y="91405"/>
                  </a:lnTo>
                  <a:lnTo>
                    <a:pt x="945271" y="87369"/>
                  </a:lnTo>
                  <a:lnTo>
                    <a:pt x="945081" y="86921"/>
                  </a:lnTo>
                  <a:lnTo>
                    <a:pt x="943211" y="83610"/>
                  </a:lnTo>
                  <a:lnTo>
                    <a:pt x="928777" y="83610"/>
                  </a:lnTo>
                  <a:lnTo>
                    <a:pt x="928349" y="83120"/>
                  </a:lnTo>
                  <a:close/>
                </a:path>
                <a:path w="949960" h="808989">
                  <a:moveTo>
                    <a:pt x="928030" y="82556"/>
                  </a:moveTo>
                  <a:lnTo>
                    <a:pt x="928349" y="83120"/>
                  </a:lnTo>
                  <a:lnTo>
                    <a:pt x="928777" y="83610"/>
                  </a:lnTo>
                  <a:lnTo>
                    <a:pt x="928030" y="82556"/>
                  </a:lnTo>
                  <a:close/>
                </a:path>
                <a:path w="949960" h="808989">
                  <a:moveTo>
                    <a:pt x="942616" y="82556"/>
                  </a:moveTo>
                  <a:lnTo>
                    <a:pt x="928030" y="82556"/>
                  </a:lnTo>
                  <a:lnTo>
                    <a:pt x="928777" y="83610"/>
                  </a:lnTo>
                  <a:lnTo>
                    <a:pt x="943211" y="83610"/>
                  </a:lnTo>
                  <a:lnTo>
                    <a:pt x="942616" y="82556"/>
                  </a:lnTo>
                  <a:close/>
                </a:path>
                <a:path w="949960" h="808989">
                  <a:moveTo>
                    <a:pt x="937443" y="74226"/>
                  </a:moveTo>
                  <a:lnTo>
                    <a:pt x="920579" y="74226"/>
                  </a:lnTo>
                  <a:lnTo>
                    <a:pt x="921349" y="74969"/>
                  </a:lnTo>
                  <a:lnTo>
                    <a:pt x="928349" y="83120"/>
                  </a:lnTo>
                  <a:lnTo>
                    <a:pt x="928030" y="82556"/>
                  </a:lnTo>
                  <a:lnTo>
                    <a:pt x="942616" y="82556"/>
                  </a:lnTo>
                  <a:lnTo>
                    <a:pt x="938876" y="75934"/>
                  </a:lnTo>
                  <a:lnTo>
                    <a:pt x="938626" y="75581"/>
                  </a:lnTo>
                  <a:lnTo>
                    <a:pt x="937443" y="74226"/>
                  </a:lnTo>
                  <a:close/>
                </a:path>
                <a:path w="949960" h="808989">
                  <a:moveTo>
                    <a:pt x="920919" y="74615"/>
                  </a:moveTo>
                  <a:lnTo>
                    <a:pt x="921228" y="74969"/>
                  </a:lnTo>
                  <a:lnTo>
                    <a:pt x="920919" y="74615"/>
                  </a:lnTo>
                  <a:close/>
                </a:path>
                <a:path w="949960" h="808989">
                  <a:moveTo>
                    <a:pt x="920579" y="74226"/>
                  </a:moveTo>
                  <a:lnTo>
                    <a:pt x="920919" y="74615"/>
                  </a:lnTo>
                  <a:lnTo>
                    <a:pt x="921349" y="74969"/>
                  </a:lnTo>
                  <a:lnTo>
                    <a:pt x="920579" y="74226"/>
                  </a:lnTo>
                  <a:close/>
                </a:path>
                <a:path w="949960" h="808989">
                  <a:moveTo>
                    <a:pt x="771076" y="12700"/>
                  </a:moveTo>
                  <a:lnTo>
                    <a:pt x="530732" y="12700"/>
                  </a:lnTo>
                  <a:lnTo>
                    <a:pt x="566475" y="13017"/>
                  </a:lnTo>
                  <a:lnTo>
                    <a:pt x="601141" y="13695"/>
                  </a:lnTo>
                  <a:lnTo>
                    <a:pt x="666818" y="16234"/>
                  </a:lnTo>
                  <a:lnTo>
                    <a:pt x="727048" y="20533"/>
                  </a:lnTo>
                  <a:lnTo>
                    <a:pt x="781133" y="26805"/>
                  </a:lnTo>
                  <a:lnTo>
                    <a:pt x="828361" y="35252"/>
                  </a:lnTo>
                  <a:lnTo>
                    <a:pt x="867991" y="46048"/>
                  </a:lnTo>
                  <a:lnTo>
                    <a:pt x="911489" y="66851"/>
                  </a:lnTo>
                  <a:lnTo>
                    <a:pt x="920919" y="74615"/>
                  </a:lnTo>
                  <a:lnTo>
                    <a:pt x="920579" y="74226"/>
                  </a:lnTo>
                  <a:lnTo>
                    <a:pt x="937443" y="74226"/>
                  </a:lnTo>
                  <a:lnTo>
                    <a:pt x="929910" y="65601"/>
                  </a:lnTo>
                  <a:lnTo>
                    <a:pt x="889196" y="40485"/>
                  </a:lnTo>
                  <a:lnTo>
                    <a:pt x="852190" y="28011"/>
                  </a:lnTo>
                  <a:lnTo>
                    <a:pt x="807664" y="18206"/>
                  </a:lnTo>
                  <a:lnTo>
                    <a:pt x="782763" y="14211"/>
                  </a:lnTo>
                  <a:lnTo>
                    <a:pt x="771076" y="12700"/>
                  </a:lnTo>
                  <a:close/>
                </a:path>
                <a:path w="949960" h="808989">
                  <a:moveTo>
                    <a:pt x="530675" y="0"/>
                  </a:moveTo>
                  <a:lnTo>
                    <a:pt x="455982" y="331"/>
                  </a:lnTo>
                  <a:lnTo>
                    <a:pt x="377941" y="1767"/>
                  </a:lnTo>
                  <a:lnTo>
                    <a:pt x="297225" y="4090"/>
                  </a:lnTo>
                  <a:lnTo>
                    <a:pt x="45735" y="14149"/>
                  </a:lnTo>
                  <a:lnTo>
                    <a:pt x="46281" y="26837"/>
                  </a:lnTo>
                  <a:lnTo>
                    <a:pt x="297682" y="16781"/>
                  </a:lnTo>
                  <a:lnTo>
                    <a:pt x="378307" y="14462"/>
                  </a:lnTo>
                  <a:lnTo>
                    <a:pt x="456215" y="13028"/>
                  </a:lnTo>
                  <a:lnTo>
                    <a:pt x="771076" y="12700"/>
                  </a:lnTo>
                  <a:lnTo>
                    <a:pt x="756207" y="10777"/>
                  </a:lnTo>
                  <a:lnTo>
                    <a:pt x="698445" y="5474"/>
                  </a:lnTo>
                  <a:lnTo>
                    <a:pt x="635021" y="2065"/>
                  </a:lnTo>
                  <a:lnTo>
                    <a:pt x="566588" y="318"/>
                  </a:lnTo>
                  <a:lnTo>
                    <a:pt x="530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2005" y="2413231"/>
              <a:ext cx="1170034" cy="4442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48306" y="2907125"/>
              <a:ext cx="1119505" cy="287655"/>
            </a:xfrm>
            <a:custGeom>
              <a:avLst/>
              <a:gdLst/>
              <a:ahLst/>
              <a:cxnLst/>
              <a:rect l="l" t="t" r="r" b="b"/>
              <a:pathLst>
                <a:path w="1119504" h="287655">
                  <a:moveTo>
                    <a:pt x="1118895" y="0"/>
                  </a:moveTo>
                  <a:lnTo>
                    <a:pt x="0" y="0"/>
                  </a:lnTo>
                  <a:lnTo>
                    <a:pt x="0" y="287576"/>
                  </a:lnTo>
                  <a:lnTo>
                    <a:pt x="1118895" y="287576"/>
                  </a:lnTo>
                  <a:lnTo>
                    <a:pt x="1118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107260" y="3924516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>
                  <a:moveTo>
                    <a:pt x="0" y="0"/>
                  </a:moveTo>
                  <a:lnTo>
                    <a:pt x="1101601" y="0"/>
                  </a:lnTo>
                </a:path>
                <a:path w="4105909">
                  <a:moveTo>
                    <a:pt x="1298817" y="0"/>
                  </a:moveTo>
                  <a:lnTo>
                    <a:pt x="4105748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07260" y="4410014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>
                  <a:moveTo>
                    <a:pt x="0" y="0"/>
                  </a:moveTo>
                  <a:lnTo>
                    <a:pt x="4105748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150392" y="5010987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>
                  <a:moveTo>
                    <a:pt x="0" y="0"/>
                  </a:moveTo>
                  <a:lnTo>
                    <a:pt x="1364954" y="0"/>
                  </a:lnTo>
                </a:path>
                <a:path w="4105909">
                  <a:moveTo>
                    <a:pt x="1792982" y="0"/>
                  </a:moveTo>
                  <a:lnTo>
                    <a:pt x="4105748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76735" y="2930651"/>
            <a:ext cx="1062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  <a:r>
              <a:rPr sz="1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8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76036" y="2423655"/>
            <a:ext cx="4225925" cy="3124200"/>
            <a:chOff x="5476036" y="2423655"/>
            <a:chExt cx="4225925" cy="3124200"/>
          </a:xfrm>
        </p:grpSpPr>
        <p:sp>
          <p:nvSpPr>
            <p:cNvPr id="34" name="object 34"/>
            <p:cNvSpPr/>
            <p:nvPr/>
          </p:nvSpPr>
          <p:spPr>
            <a:xfrm>
              <a:off x="5476036" y="3425690"/>
              <a:ext cx="467359" cy="493395"/>
            </a:xfrm>
            <a:custGeom>
              <a:avLst/>
              <a:gdLst/>
              <a:ahLst/>
              <a:cxnLst/>
              <a:rect l="l" t="t" r="r" b="b"/>
              <a:pathLst>
                <a:path w="467360" h="493395">
                  <a:moveTo>
                    <a:pt x="332148" y="437164"/>
                  </a:moveTo>
                  <a:lnTo>
                    <a:pt x="328580" y="439019"/>
                  </a:lnTo>
                  <a:lnTo>
                    <a:pt x="326470" y="445709"/>
                  </a:lnTo>
                  <a:lnTo>
                    <a:pt x="328325" y="449276"/>
                  </a:lnTo>
                  <a:lnTo>
                    <a:pt x="467259" y="493129"/>
                  </a:lnTo>
                  <a:lnTo>
                    <a:pt x="465944" y="487998"/>
                  </a:lnTo>
                  <a:lnTo>
                    <a:pt x="453659" y="487998"/>
                  </a:lnTo>
                  <a:lnTo>
                    <a:pt x="436813" y="470201"/>
                  </a:lnTo>
                  <a:lnTo>
                    <a:pt x="332148" y="437164"/>
                  </a:lnTo>
                  <a:close/>
                </a:path>
                <a:path w="467360" h="493395">
                  <a:moveTo>
                    <a:pt x="436813" y="470201"/>
                  </a:moveTo>
                  <a:lnTo>
                    <a:pt x="453659" y="487998"/>
                  </a:lnTo>
                  <a:lnTo>
                    <a:pt x="456605" y="485209"/>
                  </a:lnTo>
                  <a:lnTo>
                    <a:pt x="452119" y="485209"/>
                  </a:lnTo>
                  <a:lnTo>
                    <a:pt x="449282" y="474137"/>
                  </a:lnTo>
                  <a:lnTo>
                    <a:pt x="436813" y="470201"/>
                  </a:lnTo>
                  <a:close/>
                </a:path>
                <a:path w="467360" h="493395">
                  <a:moveTo>
                    <a:pt x="427634" y="349949"/>
                  </a:moveTo>
                  <a:lnTo>
                    <a:pt x="420839" y="351690"/>
                  </a:lnTo>
                  <a:lnTo>
                    <a:pt x="418792" y="355150"/>
                  </a:lnTo>
                  <a:lnTo>
                    <a:pt x="446036" y="461470"/>
                  </a:lnTo>
                  <a:lnTo>
                    <a:pt x="462883" y="479267"/>
                  </a:lnTo>
                  <a:lnTo>
                    <a:pt x="453659" y="487998"/>
                  </a:lnTo>
                  <a:lnTo>
                    <a:pt x="465944" y="487998"/>
                  </a:lnTo>
                  <a:lnTo>
                    <a:pt x="431095" y="351998"/>
                  </a:lnTo>
                  <a:lnTo>
                    <a:pt x="427634" y="349949"/>
                  </a:lnTo>
                  <a:close/>
                </a:path>
                <a:path w="467360" h="493395">
                  <a:moveTo>
                    <a:pt x="449282" y="474137"/>
                  </a:moveTo>
                  <a:lnTo>
                    <a:pt x="452119" y="485209"/>
                  </a:lnTo>
                  <a:lnTo>
                    <a:pt x="460183" y="477578"/>
                  </a:lnTo>
                  <a:lnTo>
                    <a:pt x="449282" y="474137"/>
                  </a:lnTo>
                  <a:close/>
                </a:path>
                <a:path w="467360" h="493395">
                  <a:moveTo>
                    <a:pt x="446036" y="461470"/>
                  </a:moveTo>
                  <a:lnTo>
                    <a:pt x="449282" y="474137"/>
                  </a:lnTo>
                  <a:lnTo>
                    <a:pt x="460183" y="477578"/>
                  </a:lnTo>
                  <a:lnTo>
                    <a:pt x="452119" y="485209"/>
                  </a:lnTo>
                  <a:lnTo>
                    <a:pt x="456605" y="485209"/>
                  </a:lnTo>
                  <a:lnTo>
                    <a:pt x="462883" y="479267"/>
                  </a:lnTo>
                  <a:lnTo>
                    <a:pt x="446036" y="461470"/>
                  </a:lnTo>
                  <a:close/>
                </a:path>
                <a:path w="467360" h="493395">
                  <a:moveTo>
                    <a:pt x="9224" y="0"/>
                  </a:moveTo>
                  <a:lnTo>
                    <a:pt x="0" y="8731"/>
                  </a:lnTo>
                  <a:lnTo>
                    <a:pt x="436813" y="470201"/>
                  </a:lnTo>
                  <a:lnTo>
                    <a:pt x="449282" y="474137"/>
                  </a:lnTo>
                  <a:lnTo>
                    <a:pt x="446036" y="461470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300" y="3795674"/>
              <a:ext cx="246298" cy="24629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08862" y="3792597"/>
              <a:ext cx="197485" cy="253365"/>
            </a:xfrm>
            <a:custGeom>
              <a:avLst/>
              <a:gdLst/>
              <a:ahLst/>
              <a:cxnLst/>
              <a:rect l="l" t="t" r="r" b="b"/>
              <a:pathLst>
                <a:path w="197485" h="253364">
                  <a:moveTo>
                    <a:pt x="197215" y="0"/>
                  </a:moveTo>
                  <a:lnTo>
                    <a:pt x="0" y="0"/>
                  </a:lnTo>
                  <a:lnTo>
                    <a:pt x="0" y="253088"/>
                  </a:lnTo>
                  <a:lnTo>
                    <a:pt x="197215" y="253088"/>
                  </a:lnTo>
                  <a:lnTo>
                    <a:pt x="19721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202502" y="3404107"/>
              <a:ext cx="521970" cy="648335"/>
            </a:xfrm>
            <a:custGeom>
              <a:avLst/>
              <a:gdLst/>
              <a:ahLst/>
              <a:cxnLst/>
              <a:rect l="l" t="t" r="r" b="b"/>
              <a:pathLst>
                <a:path w="521970" h="648335">
                  <a:moveTo>
                    <a:pt x="209918" y="384987"/>
                  </a:moveTo>
                  <a:lnTo>
                    <a:pt x="207073" y="382143"/>
                  </a:lnTo>
                  <a:lnTo>
                    <a:pt x="197218" y="382143"/>
                  </a:lnTo>
                  <a:lnTo>
                    <a:pt x="197218" y="394843"/>
                  </a:lnTo>
                  <a:lnTo>
                    <a:pt x="197218" y="635228"/>
                  </a:lnTo>
                  <a:lnTo>
                    <a:pt x="12700" y="635228"/>
                  </a:lnTo>
                  <a:lnTo>
                    <a:pt x="12700" y="394843"/>
                  </a:lnTo>
                  <a:lnTo>
                    <a:pt x="197218" y="394843"/>
                  </a:lnTo>
                  <a:lnTo>
                    <a:pt x="197218" y="382143"/>
                  </a:lnTo>
                  <a:lnTo>
                    <a:pt x="2844" y="382143"/>
                  </a:lnTo>
                  <a:lnTo>
                    <a:pt x="0" y="384987"/>
                  </a:lnTo>
                  <a:lnTo>
                    <a:pt x="0" y="645083"/>
                  </a:lnTo>
                  <a:lnTo>
                    <a:pt x="2844" y="647928"/>
                  </a:lnTo>
                  <a:lnTo>
                    <a:pt x="207073" y="647928"/>
                  </a:lnTo>
                  <a:lnTo>
                    <a:pt x="209918" y="645083"/>
                  </a:lnTo>
                  <a:lnTo>
                    <a:pt x="209918" y="641578"/>
                  </a:lnTo>
                  <a:lnTo>
                    <a:pt x="209918" y="635228"/>
                  </a:lnTo>
                  <a:lnTo>
                    <a:pt x="209918" y="394843"/>
                  </a:lnTo>
                  <a:lnTo>
                    <a:pt x="209918" y="388493"/>
                  </a:lnTo>
                  <a:lnTo>
                    <a:pt x="209918" y="384987"/>
                  </a:lnTo>
                  <a:close/>
                </a:path>
                <a:path w="521970" h="648335">
                  <a:moveTo>
                    <a:pt x="521677" y="145681"/>
                  </a:moveTo>
                  <a:lnTo>
                    <a:pt x="521652" y="8343"/>
                  </a:lnTo>
                  <a:lnTo>
                    <a:pt x="521652" y="0"/>
                  </a:lnTo>
                  <a:lnTo>
                    <a:pt x="397967" y="76987"/>
                  </a:lnTo>
                  <a:lnTo>
                    <a:pt x="397052" y="80899"/>
                  </a:lnTo>
                  <a:lnTo>
                    <a:pt x="400761" y="86855"/>
                  </a:lnTo>
                  <a:lnTo>
                    <a:pt x="404685" y="87769"/>
                  </a:lnTo>
                  <a:lnTo>
                    <a:pt x="497865" y="29768"/>
                  </a:lnTo>
                  <a:lnTo>
                    <a:pt x="233299" y="506133"/>
                  </a:lnTo>
                  <a:lnTo>
                    <a:pt x="244411" y="512305"/>
                  </a:lnTo>
                  <a:lnTo>
                    <a:pt x="508965" y="35928"/>
                  </a:lnTo>
                  <a:lnTo>
                    <a:pt x="508977" y="145681"/>
                  </a:lnTo>
                  <a:lnTo>
                    <a:pt x="511822" y="148526"/>
                  </a:lnTo>
                  <a:lnTo>
                    <a:pt x="518833" y="148526"/>
                  </a:lnTo>
                  <a:lnTo>
                    <a:pt x="521677" y="1456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2475" y="4264456"/>
              <a:ext cx="246297" cy="2462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006492" y="3468754"/>
              <a:ext cx="426084" cy="916940"/>
            </a:xfrm>
            <a:custGeom>
              <a:avLst/>
              <a:gdLst/>
              <a:ahLst/>
              <a:cxnLst/>
              <a:rect l="l" t="t" r="r" b="b"/>
              <a:pathLst>
                <a:path w="426084" h="916939">
                  <a:moveTo>
                    <a:pt x="402393" y="23886"/>
                  </a:moveTo>
                  <a:lnTo>
                    <a:pt x="391941" y="31741"/>
                  </a:lnTo>
                  <a:lnTo>
                    <a:pt x="0" y="911345"/>
                  </a:lnTo>
                  <a:lnTo>
                    <a:pt x="11600" y="916514"/>
                  </a:lnTo>
                  <a:lnTo>
                    <a:pt x="403541" y="36910"/>
                  </a:lnTo>
                  <a:lnTo>
                    <a:pt x="402393" y="23886"/>
                  </a:lnTo>
                  <a:close/>
                </a:path>
                <a:path w="426084" h="916939">
                  <a:moveTo>
                    <a:pt x="413862" y="9359"/>
                  </a:moveTo>
                  <a:lnTo>
                    <a:pt x="401914" y="9359"/>
                  </a:lnTo>
                  <a:lnTo>
                    <a:pt x="413514" y="14528"/>
                  </a:lnTo>
                  <a:lnTo>
                    <a:pt x="403541" y="36910"/>
                  </a:lnTo>
                  <a:lnTo>
                    <a:pt x="413177" y="146244"/>
                  </a:lnTo>
                  <a:lnTo>
                    <a:pt x="416260" y="148826"/>
                  </a:lnTo>
                  <a:lnTo>
                    <a:pt x="423246" y="148210"/>
                  </a:lnTo>
                  <a:lnTo>
                    <a:pt x="425829" y="145129"/>
                  </a:lnTo>
                  <a:lnTo>
                    <a:pt x="413862" y="9359"/>
                  </a:lnTo>
                  <a:close/>
                </a:path>
                <a:path w="426084" h="916939">
                  <a:moveTo>
                    <a:pt x="413037" y="0"/>
                  </a:moveTo>
                  <a:lnTo>
                    <a:pt x="296572" y="87533"/>
                  </a:lnTo>
                  <a:lnTo>
                    <a:pt x="296007" y="91513"/>
                  </a:lnTo>
                  <a:lnTo>
                    <a:pt x="300221" y="97120"/>
                  </a:lnTo>
                  <a:lnTo>
                    <a:pt x="304203" y="97685"/>
                  </a:lnTo>
                  <a:lnTo>
                    <a:pt x="391941" y="31741"/>
                  </a:lnTo>
                  <a:lnTo>
                    <a:pt x="401914" y="9359"/>
                  </a:lnTo>
                  <a:lnTo>
                    <a:pt x="413862" y="9359"/>
                  </a:lnTo>
                  <a:lnTo>
                    <a:pt x="413037" y="0"/>
                  </a:lnTo>
                  <a:close/>
                </a:path>
                <a:path w="426084" h="916939">
                  <a:moveTo>
                    <a:pt x="408962" y="12500"/>
                  </a:moveTo>
                  <a:lnTo>
                    <a:pt x="401389" y="12500"/>
                  </a:lnTo>
                  <a:lnTo>
                    <a:pt x="411529" y="17019"/>
                  </a:lnTo>
                  <a:lnTo>
                    <a:pt x="402393" y="23886"/>
                  </a:lnTo>
                  <a:lnTo>
                    <a:pt x="403541" y="36910"/>
                  </a:lnTo>
                  <a:lnTo>
                    <a:pt x="413514" y="14528"/>
                  </a:lnTo>
                  <a:lnTo>
                    <a:pt x="408962" y="12500"/>
                  </a:lnTo>
                  <a:close/>
                </a:path>
                <a:path w="426084" h="916939">
                  <a:moveTo>
                    <a:pt x="401914" y="9359"/>
                  </a:moveTo>
                  <a:lnTo>
                    <a:pt x="391941" y="31741"/>
                  </a:lnTo>
                  <a:lnTo>
                    <a:pt x="402393" y="23886"/>
                  </a:lnTo>
                  <a:lnTo>
                    <a:pt x="401389" y="12500"/>
                  </a:lnTo>
                  <a:lnTo>
                    <a:pt x="408962" y="12500"/>
                  </a:lnTo>
                  <a:lnTo>
                    <a:pt x="401914" y="9359"/>
                  </a:lnTo>
                  <a:close/>
                </a:path>
                <a:path w="426084" h="916939">
                  <a:moveTo>
                    <a:pt x="401389" y="12500"/>
                  </a:moveTo>
                  <a:lnTo>
                    <a:pt x="402393" y="23886"/>
                  </a:lnTo>
                  <a:lnTo>
                    <a:pt x="411529" y="17019"/>
                  </a:lnTo>
                  <a:lnTo>
                    <a:pt x="401389" y="1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3882" y="4884031"/>
              <a:ext cx="246297" cy="24629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15346" y="4884031"/>
              <a:ext cx="428625" cy="253365"/>
            </a:xfrm>
            <a:custGeom>
              <a:avLst/>
              <a:gdLst/>
              <a:ahLst/>
              <a:cxnLst/>
              <a:rect l="l" t="t" r="r" b="b"/>
              <a:pathLst>
                <a:path w="428625" h="253364">
                  <a:moveTo>
                    <a:pt x="428028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428028" y="253086"/>
                  </a:lnTo>
                  <a:lnTo>
                    <a:pt x="428028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508991" y="3424135"/>
              <a:ext cx="1069340" cy="1719580"/>
            </a:xfrm>
            <a:custGeom>
              <a:avLst/>
              <a:gdLst/>
              <a:ahLst/>
              <a:cxnLst/>
              <a:rect l="l" t="t" r="r" b="b"/>
              <a:pathLst>
                <a:path w="1069340" h="1719579">
                  <a:moveTo>
                    <a:pt x="440728" y="1456397"/>
                  </a:moveTo>
                  <a:lnTo>
                    <a:pt x="437883" y="1453553"/>
                  </a:lnTo>
                  <a:lnTo>
                    <a:pt x="428028" y="1453553"/>
                  </a:lnTo>
                  <a:lnTo>
                    <a:pt x="428028" y="1466253"/>
                  </a:lnTo>
                  <a:lnTo>
                    <a:pt x="428028" y="1706638"/>
                  </a:lnTo>
                  <a:lnTo>
                    <a:pt x="12700" y="1706638"/>
                  </a:lnTo>
                  <a:lnTo>
                    <a:pt x="12700" y="1466253"/>
                  </a:lnTo>
                  <a:lnTo>
                    <a:pt x="428028" y="1466253"/>
                  </a:lnTo>
                  <a:lnTo>
                    <a:pt x="428028" y="1453553"/>
                  </a:lnTo>
                  <a:lnTo>
                    <a:pt x="2844" y="1453553"/>
                  </a:lnTo>
                  <a:lnTo>
                    <a:pt x="0" y="1456397"/>
                  </a:lnTo>
                  <a:lnTo>
                    <a:pt x="0" y="1716493"/>
                  </a:lnTo>
                  <a:lnTo>
                    <a:pt x="2844" y="1719338"/>
                  </a:lnTo>
                  <a:lnTo>
                    <a:pt x="437883" y="1719338"/>
                  </a:lnTo>
                  <a:lnTo>
                    <a:pt x="440728" y="1716493"/>
                  </a:lnTo>
                  <a:lnTo>
                    <a:pt x="440728" y="1712988"/>
                  </a:lnTo>
                  <a:lnTo>
                    <a:pt x="440728" y="1706638"/>
                  </a:lnTo>
                  <a:lnTo>
                    <a:pt x="440728" y="1466253"/>
                  </a:lnTo>
                  <a:lnTo>
                    <a:pt x="440728" y="1459903"/>
                  </a:lnTo>
                  <a:lnTo>
                    <a:pt x="440728" y="1456397"/>
                  </a:lnTo>
                  <a:close/>
                </a:path>
                <a:path w="1069340" h="1719579">
                  <a:moveTo>
                    <a:pt x="1068768" y="144310"/>
                  </a:moveTo>
                  <a:lnTo>
                    <a:pt x="1050201" y="9893"/>
                  </a:lnTo>
                  <a:lnTo>
                    <a:pt x="1048842" y="0"/>
                  </a:lnTo>
                  <a:lnTo>
                    <a:pt x="936828" y="93154"/>
                  </a:lnTo>
                  <a:lnTo>
                    <a:pt x="936459" y="97167"/>
                  </a:lnTo>
                  <a:lnTo>
                    <a:pt x="940943" y="102552"/>
                  </a:lnTo>
                  <a:lnTo>
                    <a:pt x="944943" y="102920"/>
                  </a:lnTo>
                  <a:lnTo>
                    <a:pt x="1029335" y="32740"/>
                  </a:lnTo>
                  <a:lnTo>
                    <a:pt x="448437" y="1530883"/>
                  </a:lnTo>
                  <a:lnTo>
                    <a:pt x="460273" y="1535480"/>
                  </a:lnTo>
                  <a:lnTo>
                    <a:pt x="1041171" y="37325"/>
                  </a:lnTo>
                  <a:lnTo>
                    <a:pt x="1056182" y="146050"/>
                  </a:lnTo>
                  <a:lnTo>
                    <a:pt x="1059383" y="148475"/>
                  </a:lnTo>
                  <a:lnTo>
                    <a:pt x="1066342" y="147523"/>
                  </a:lnTo>
                  <a:lnTo>
                    <a:pt x="1068768" y="14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584264" y="4256140"/>
              <a:ext cx="428625" cy="253365"/>
            </a:xfrm>
            <a:custGeom>
              <a:avLst/>
              <a:gdLst/>
              <a:ahLst/>
              <a:cxnLst/>
              <a:rect l="l" t="t" r="r" b="b"/>
              <a:pathLst>
                <a:path w="428625" h="253364">
                  <a:moveTo>
                    <a:pt x="428028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428028" y="253086"/>
                  </a:lnTo>
                  <a:lnTo>
                    <a:pt x="428028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577914" y="2452179"/>
              <a:ext cx="1059815" cy="2063750"/>
            </a:xfrm>
            <a:custGeom>
              <a:avLst/>
              <a:gdLst/>
              <a:ahLst/>
              <a:cxnLst/>
              <a:rect l="l" t="t" r="r" b="b"/>
              <a:pathLst>
                <a:path w="1059815" h="2063750">
                  <a:moveTo>
                    <a:pt x="440728" y="1800466"/>
                  </a:moveTo>
                  <a:lnTo>
                    <a:pt x="437883" y="1797621"/>
                  </a:lnTo>
                  <a:lnTo>
                    <a:pt x="428028" y="1797621"/>
                  </a:lnTo>
                  <a:lnTo>
                    <a:pt x="428028" y="1810321"/>
                  </a:lnTo>
                  <a:lnTo>
                    <a:pt x="428028" y="2050707"/>
                  </a:lnTo>
                  <a:lnTo>
                    <a:pt x="12700" y="2050707"/>
                  </a:lnTo>
                  <a:lnTo>
                    <a:pt x="12700" y="1810321"/>
                  </a:lnTo>
                  <a:lnTo>
                    <a:pt x="428028" y="1810321"/>
                  </a:lnTo>
                  <a:lnTo>
                    <a:pt x="428028" y="1797621"/>
                  </a:lnTo>
                  <a:lnTo>
                    <a:pt x="2832" y="1797621"/>
                  </a:lnTo>
                  <a:lnTo>
                    <a:pt x="0" y="1800466"/>
                  </a:lnTo>
                  <a:lnTo>
                    <a:pt x="0" y="2060562"/>
                  </a:lnTo>
                  <a:lnTo>
                    <a:pt x="2832" y="2063407"/>
                  </a:lnTo>
                  <a:lnTo>
                    <a:pt x="437883" y="2063407"/>
                  </a:lnTo>
                  <a:lnTo>
                    <a:pt x="440728" y="2060562"/>
                  </a:lnTo>
                  <a:lnTo>
                    <a:pt x="440728" y="2057057"/>
                  </a:lnTo>
                  <a:lnTo>
                    <a:pt x="440728" y="2050707"/>
                  </a:lnTo>
                  <a:lnTo>
                    <a:pt x="440728" y="1810321"/>
                  </a:lnTo>
                  <a:lnTo>
                    <a:pt x="440728" y="1803971"/>
                  </a:lnTo>
                  <a:lnTo>
                    <a:pt x="440728" y="1800466"/>
                  </a:lnTo>
                  <a:close/>
                </a:path>
                <a:path w="1059815" h="2063750">
                  <a:moveTo>
                    <a:pt x="1059637" y="179070"/>
                  </a:moveTo>
                  <a:lnTo>
                    <a:pt x="1046937" y="179070"/>
                  </a:lnTo>
                  <a:lnTo>
                    <a:pt x="1046937" y="191770"/>
                  </a:lnTo>
                  <a:lnTo>
                    <a:pt x="1046937" y="280492"/>
                  </a:lnTo>
                  <a:lnTo>
                    <a:pt x="867867" y="280492"/>
                  </a:lnTo>
                  <a:lnTo>
                    <a:pt x="867867" y="459562"/>
                  </a:lnTo>
                  <a:lnTo>
                    <a:pt x="761542" y="459562"/>
                  </a:lnTo>
                  <a:lnTo>
                    <a:pt x="761542" y="293192"/>
                  </a:lnTo>
                  <a:lnTo>
                    <a:pt x="761542" y="280492"/>
                  </a:lnTo>
                  <a:lnTo>
                    <a:pt x="582472" y="280492"/>
                  </a:lnTo>
                  <a:lnTo>
                    <a:pt x="582472" y="191770"/>
                  </a:lnTo>
                  <a:lnTo>
                    <a:pt x="761542" y="191770"/>
                  </a:lnTo>
                  <a:lnTo>
                    <a:pt x="761542" y="179070"/>
                  </a:lnTo>
                  <a:lnTo>
                    <a:pt x="761542" y="12700"/>
                  </a:lnTo>
                  <a:lnTo>
                    <a:pt x="867867" y="12700"/>
                  </a:lnTo>
                  <a:lnTo>
                    <a:pt x="867867" y="191770"/>
                  </a:lnTo>
                  <a:lnTo>
                    <a:pt x="1046937" y="191770"/>
                  </a:lnTo>
                  <a:lnTo>
                    <a:pt x="1046937" y="179070"/>
                  </a:lnTo>
                  <a:lnTo>
                    <a:pt x="880567" y="179070"/>
                  </a:lnTo>
                  <a:lnTo>
                    <a:pt x="880567" y="12700"/>
                  </a:lnTo>
                  <a:lnTo>
                    <a:pt x="880567" y="6350"/>
                  </a:lnTo>
                  <a:lnTo>
                    <a:pt x="880567" y="0"/>
                  </a:lnTo>
                  <a:lnTo>
                    <a:pt x="748842" y="0"/>
                  </a:lnTo>
                  <a:lnTo>
                    <a:pt x="748842" y="179070"/>
                  </a:lnTo>
                  <a:lnTo>
                    <a:pt x="569772" y="179070"/>
                  </a:lnTo>
                  <a:lnTo>
                    <a:pt x="569772" y="293192"/>
                  </a:lnTo>
                  <a:lnTo>
                    <a:pt x="748842" y="293192"/>
                  </a:lnTo>
                  <a:lnTo>
                    <a:pt x="748842" y="472262"/>
                  </a:lnTo>
                  <a:lnTo>
                    <a:pt x="880567" y="472262"/>
                  </a:lnTo>
                  <a:lnTo>
                    <a:pt x="880567" y="465912"/>
                  </a:lnTo>
                  <a:lnTo>
                    <a:pt x="880567" y="459562"/>
                  </a:lnTo>
                  <a:lnTo>
                    <a:pt x="880567" y="293192"/>
                  </a:lnTo>
                  <a:lnTo>
                    <a:pt x="1059637" y="293192"/>
                  </a:lnTo>
                  <a:lnTo>
                    <a:pt x="1059637" y="280492"/>
                  </a:lnTo>
                  <a:lnTo>
                    <a:pt x="1059637" y="191770"/>
                  </a:lnTo>
                  <a:lnTo>
                    <a:pt x="1059637" y="179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5763" y="2423655"/>
              <a:ext cx="1038193" cy="54262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729931" y="3272286"/>
              <a:ext cx="0" cy="1858645"/>
            </a:xfrm>
            <a:custGeom>
              <a:avLst/>
              <a:gdLst/>
              <a:ahLst/>
              <a:cxnLst/>
              <a:rect l="l" t="t" r="r" b="b"/>
              <a:pathLst>
                <a:path h="1858645">
                  <a:moveTo>
                    <a:pt x="0" y="0"/>
                  </a:moveTo>
                  <a:lnTo>
                    <a:pt x="1" y="1858043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631205" y="3327119"/>
              <a:ext cx="0" cy="1858645"/>
            </a:xfrm>
            <a:custGeom>
              <a:avLst/>
              <a:gdLst/>
              <a:ahLst/>
              <a:cxnLst/>
              <a:rect l="l" t="t" r="r" b="b"/>
              <a:pathLst>
                <a:path h="1858645">
                  <a:moveTo>
                    <a:pt x="0" y="0"/>
                  </a:moveTo>
                  <a:lnTo>
                    <a:pt x="1" y="1858043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652672" y="5019600"/>
              <a:ext cx="1050925" cy="260985"/>
            </a:xfrm>
            <a:custGeom>
              <a:avLst/>
              <a:gdLst/>
              <a:ahLst/>
              <a:cxnLst/>
              <a:rect l="l" t="t" r="r" b="b"/>
              <a:pathLst>
                <a:path w="1050925" h="260985">
                  <a:moveTo>
                    <a:pt x="1050823" y="0"/>
                  </a:moveTo>
                  <a:lnTo>
                    <a:pt x="1049116" y="50715"/>
                  </a:lnTo>
                  <a:lnTo>
                    <a:pt x="1044463" y="92130"/>
                  </a:lnTo>
                  <a:lnTo>
                    <a:pt x="1037561" y="120053"/>
                  </a:lnTo>
                  <a:lnTo>
                    <a:pt x="1029108" y="130292"/>
                  </a:lnTo>
                  <a:lnTo>
                    <a:pt x="547125" y="130292"/>
                  </a:lnTo>
                  <a:lnTo>
                    <a:pt x="538673" y="140531"/>
                  </a:lnTo>
                  <a:lnTo>
                    <a:pt x="531771" y="168454"/>
                  </a:lnTo>
                  <a:lnTo>
                    <a:pt x="527117" y="209869"/>
                  </a:lnTo>
                  <a:lnTo>
                    <a:pt x="525411" y="260585"/>
                  </a:lnTo>
                  <a:lnTo>
                    <a:pt x="523705" y="209869"/>
                  </a:lnTo>
                  <a:lnTo>
                    <a:pt x="519051" y="168454"/>
                  </a:lnTo>
                  <a:lnTo>
                    <a:pt x="512149" y="140531"/>
                  </a:lnTo>
                  <a:lnTo>
                    <a:pt x="503697" y="130292"/>
                  </a:lnTo>
                  <a:lnTo>
                    <a:pt x="21714" y="130292"/>
                  </a:lnTo>
                  <a:lnTo>
                    <a:pt x="13262" y="120053"/>
                  </a:lnTo>
                  <a:lnTo>
                    <a:pt x="6360" y="92130"/>
                  </a:lnTo>
                  <a:lnTo>
                    <a:pt x="1706" y="5071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012290" y="5239534"/>
              <a:ext cx="2689860" cy="307975"/>
            </a:xfrm>
            <a:custGeom>
              <a:avLst/>
              <a:gdLst/>
              <a:ahLst/>
              <a:cxnLst/>
              <a:rect l="l" t="t" r="r" b="b"/>
              <a:pathLst>
                <a:path w="2689859" h="307975">
                  <a:moveTo>
                    <a:pt x="2689548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2689548" y="307777"/>
                  </a:lnTo>
                  <a:lnTo>
                    <a:pt x="2689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189" y="2406034"/>
            <a:ext cx="246298" cy="246298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305339" y="2408290"/>
            <a:ext cx="1449705" cy="765810"/>
            <a:chOff x="2305339" y="2408290"/>
            <a:chExt cx="1449705" cy="765810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7770" y="2408290"/>
              <a:ext cx="246297" cy="24629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5339" y="2927763"/>
              <a:ext cx="246297" cy="24629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8505" y="2423759"/>
              <a:ext cx="246297" cy="24629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91030" y="5271515"/>
            <a:ext cx="2319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DAG 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execution</a:t>
            </a:r>
            <a:r>
              <a:rPr sz="1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accelerated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53972" y="4034238"/>
            <a:ext cx="1128395" cy="796925"/>
            <a:chOff x="5153972" y="4034238"/>
            <a:chExt cx="1128395" cy="796925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8471" y="4034238"/>
              <a:ext cx="223612" cy="23021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055625" y="4063212"/>
              <a:ext cx="221615" cy="767715"/>
            </a:xfrm>
            <a:custGeom>
              <a:avLst/>
              <a:gdLst/>
              <a:ahLst/>
              <a:cxnLst/>
              <a:rect l="l" t="t" r="r" b="b"/>
              <a:pathLst>
                <a:path w="221614" h="767714">
                  <a:moveTo>
                    <a:pt x="148740" y="646373"/>
                  </a:moveTo>
                  <a:lnTo>
                    <a:pt x="97707" y="658208"/>
                  </a:lnTo>
                  <a:lnTo>
                    <a:pt x="188257" y="767579"/>
                  </a:lnTo>
                  <a:lnTo>
                    <a:pt x="214401" y="658745"/>
                  </a:lnTo>
                  <a:lnTo>
                    <a:pt x="151610" y="658745"/>
                  </a:lnTo>
                  <a:lnTo>
                    <a:pt x="148740" y="646373"/>
                  </a:lnTo>
                  <a:close/>
                </a:path>
                <a:path w="221614" h="767714">
                  <a:moveTo>
                    <a:pt x="170390" y="641352"/>
                  </a:moveTo>
                  <a:lnTo>
                    <a:pt x="148740" y="646373"/>
                  </a:lnTo>
                  <a:lnTo>
                    <a:pt x="151610" y="658745"/>
                  </a:lnTo>
                  <a:lnTo>
                    <a:pt x="173259" y="653724"/>
                  </a:lnTo>
                  <a:lnTo>
                    <a:pt x="170390" y="641352"/>
                  </a:lnTo>
                  <a:close/>
                </a:path>
                <a:path w="221614" h="767714">
                  <a:moveTo>
                    <a:pt x="221423" y="629517"/>
                  </a:moveTo>
                  <a:lnTo>
                    <a:pt x="170390" y="641352"/>
                  </a:lnTo>
                  <a:lnTo>
                    <a:pt x="173259" y="653724"/>
                  </a:lnTo>
                  <a:lnTo>
                    <a:pt x="151610" y="658745"/>
                  </a:lnTo>
                  <a:lnTo>
                    <a:pt x="214401" y="658745"/>
                  </a:lnTo>
                  <a:lnTo>
                    <a:pt x="221423" y="629517"/>
                  </a:lnTo>
                  <a:close/>
                </a:path>
                <a:path w="221614" h="767714">
                  <a:moveTo>
                    <a:pt x="21650" y="0"/>
                  </a:moveTo>
                  <a:lnTo>
                    <a:pt x="0" y="5021"/>
                  </a:lnTo>
                  <a:lnTo>
                    <a:pt x="148740" y="646373"/>
                  </a:lnTo>
                  <a:lnTo>
                    <a:pt x="170390" y="641352"/>
                  </a:lnTo>
                  <a:lnTo>
                    <a:pt x="216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153972" y="4190715"/>
              <a:ext cx="932180" cy="523240"/>
            </a:xfrm>
            <a:custGeom>
              <a:avLst/>
              <a:gdLst/>
              <a:ahLst/>
              <a:cxnLst/>
              <a:rect l="l" t="t" r="r" b="b"/>
              <a:pathLst>
                <a:path w="932179" h="523239">
                  <a:moveTo>
                    <a:pt x="931924" y="0"/>
                  </a:moveTo>
                  <a:lnTo>
                    <a:pt x="0" y="0"/>
                  </a:lnTo>
                  <a:lnTo>
                    <a:pt x="0" y="523220"/>
                  </a:lnTo>
                  <a:lnTo>
                    <a:pt x="931924" y="523220"/>
                  </a:lnTo>
                  <a:lnTo>
                    <a:pt x="931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232712" y="4223003"/>
            <a:ext cx="676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32712" y="4427220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灯片编号占位符 61">
            <a:extLst>
              <a:ext uri="{FF2B5EF4-FFF2-40B4-BE49-F238E27FC236}">
                <a16:creationId xmlns:a16="http://schemas.microsoft.com/office/drawing/2014/main" id="{77DD7991-5921-BDD0-DFC9-C0D606D0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4123"/>
            <a:ext cx="916351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#2: accelerate state transfer between functions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39" y="971804"/>
            <a:ext cx="6855461" cy="814967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Workloads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kern="0" dirty="0" err="1">
                <a:latin typeface="Arial" panose="020B0604020202020204" pitchFamily="34" charset="0"/>
                <a:cs typeface="Arial" panose="020B0604020202020204" pitchFamily="34" charset="0"/>
              </a:rPr>
              <a:t>ServerlessBench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 data-transfer test case (5)</a:t>
            </a:r>
            <a:endParaRPr lang="en-US"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altLang="zh-CN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Workloads #</a:t>
            </a:r>
            <a:r>
              <a:rPr lang="en-US" altLang="zh-CN" b="1" kern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FINRA---a real-world serverless application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EE3428-DE9F-A8E5-890D-CC146AF9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4" y="2209574"/>
            <a:ext cx="7733963" cy="28600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DF120B-8770-835C-47FA-EF6788BB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80" y="1029849"/>
            <a:ext cx="2545240" cy="129425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DE810-3650-33C0-3DFB-BCA02ED2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860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8794" y="5345684"/>
            <a:ext cx="20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174" y="1104900"/>
            <a:ext cx="9091652" cy="404918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lang="en-US" altLang="zh-CN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MITOSIS: </a:t>
            </a:r>
            <a:r>
              <a:rPr lang="en-US" altLang="zh-CN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fast container startup with minimal resource usage</a:t>
            </a:r>
            <a:endParaRPr lang="en-US" altLang="zh-CN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5750">
              <a:lnSpc>
                <a:spcPct val="100000"/>
              </a:lnSpc>
              <a:spcBef>
                <a:spcPts val="980"/>
              </a:spcBef>
              <a:buChar char="–"/>
              <a:tabLst>
                <a:tab pos="372110" algn="l"/>
                <a:tab pos="372745" algn="l"/>
              </a:tabLst>
            </a:pPr>
            <a:r>
              <a:rPr lang="en-US" altLang="zh-CN" sz="1800" kern="0" dirty="0">
                <a:latin typeface="Arial"/>
                <a:cs typeface="Arial"/>
              </a:rPr>
              <a:t>Container startup </a:t>
            </a:r>
            <a:r>
              <a:rPr lang="en-US" altLang="zh-CN" sz="2400" b="1" kern="0" dirty="0">
                <a:solidFill>
                  <a:srgbClr val="C00000"/>
                </a:solidFill>
                <a:latin typeface="Arial"/>
                <a:cs typeface="Arial"/>
              </a:rPr>
              <a:t>&lt; 5ms </a:t>
            </a:r>
            <a:r>
              <a:rPr lang="en-US" altLang="zh-CN" sz="1800" kern="0" dirty="0">
                <a:latin typeface="Arial"/>
                <a:cs typeface="Arial"/>
              </a:rPr>
              <a:t>on a clean machine (fastest method)</a:t>
            </a:r>
          </a:p>
          <a:p>
            <a:pPr marL="372745" indent="-285750">
              <a:lnSpc>
                <a:spcPct val="100000"/>
              </a:lnSpc>
              <a:spcBef>
                <a:spcPts val="915"/>
              </a:spcBef>
              <a:buChar char="–"/>
              <a:tabLst>
                <a:tab pos="372110" algn="l"/>
                <a:tab pos="372745" algn="l"/>
              </a:tabLst>
            </a:pPr>
            <a:r>
              <a:rPr lang="en-US" altLang="zh-CN" sz="1800" kern="0" dirty="0">
                <a:latin typeface="Arial"/>
                <a:cs typeface="Arial"/>
              </a:rPr>
              <a:t>Start more than </a:t>
            </a:r>
            <a:r>
              <a:rPr lang="en-US" altLang="zh-CN" sz="2400" b="1" kern="0" dirty="0">
                <a:solidFill>
                  <a:srgbClr val="C00000"/>
                </a:solidFill>
                <a:latin typeface="Arial"/>
                <a:cs typeface="Arial"/>
              </a:rPr>
              <a:t>100,000 </a:t>
            </a:r>
            <a:r>
              <a:rPr lang="en-US" altLang="zh-CN" sz="1800" kern="0" dirty="0">
                <a:latin typeface="Arial"/>
                <a:cs typeface="Arial"/>
              </a:rPr>
              <a:t>containers on 5 machines in one second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endParaRPr sz="1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645" lvl="1" indent="-342900">
              <a:lnSpc>
                <a:spcPct val="100000"/>
              </a:lnSpc>
              <a:spcBef>
                <a:spcPts val="840"/>
              </a:spcBef>
              <a:buFont typeface="Wingdings"/>
              <a:buChar char=""/>
              <a:tabLst>
                <a:tab pos="715010" algn="l"/>
                <a:tab pos="715645" algn="l"/>
              </a:tabLst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Co-designed with RDMA</a:t>
            </a:r>
          </a:p>
          <a:p>
            <a:pPr marL="715645" lvl="1" indent="-342900">
              <a:lnSpc>
                <a:spcPct val="100000"/>
              </a:lnSpc>
              <a:spcBef>
                <a:spcPts val="840"/>
              </a:spcBef>
              <a:buFont typeface="Wingdings"/>
              <a:buChar char=""/>
              <a:tabLst>
                <a:tab pos="715010" algn="l"/>
                <a:tab pos="715645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Faster start up, fewer resources</a:t>
            </a:r>
          </a:p>
          <a:p>
            <a:pPr marL="715645" lvl="1" indent="-342900">
              <a:lnSpc>
                <a:spcPct val="100000"/>
              </a:lnSpc>
              <a:spcBef>
                <a:spcPts val="840"/>
              </a:spcBef>
              <a:buFont typeface="Wingdings"/>
              <a:buChar char=""/>
              <a:tabLst>
                <a:tab pos="715010" algn="l"/>
                <a:tab pos="715645" algn="l"/>
              </a:tabLst>
            </a:pPr>
            <a:r>
              <a:rPr lang="en-US" altLang="zh-CN" sz="1800" kern="0" dirty="0">
                <a:latin typeface="Arial" panose="020B0604020202020204" pitchFamily="34" charset="0"/>
                <a:cs typeface="Arial" panose="020B0604020202020204" pitchFamily="34" charset="0"/>
              </a:rPr>
              <a:t>Handle load spikes in a more resource efficient way</a:t>
            </a:r>
          </a:p>
          <a:p>
            <a:pPr marL="715645" lvl="1" indent="-342900">
              <a:lnSpc>
                <a:spcPct val="100000"/>
              </a:lnSpc>
              <a:spcBef>
                <a:spcPts val="840"/>
              </a:spcBef>
              <a:buFont typeface="Wingdings"/>
              <a:buChar char=""/>
              <a:tabLst>
                <a:tab pos="715010" algn="l"/>
                <a:tab pos="715645" algn="l"/>
              </a:tabLst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Accelerate state transfer between functions</a:t>
            </a:r>
            <a:endParaRPr lang="en-US" altLang="zh-CN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645" lvl="1" indent="-342900">
              <a:lnSpc>
                <a:spcPct val="100000"/>
              </a:lnSpc>
              <a:spcBef>
                <a:spcPts val="840"/>
              </a:spcBef>
              <a:buFont typeface="Wingdings"/>
              <a:buChar char=""/>
              <a:tabLst>
                <a:tab pos="715010" algn="l"/>
                <a:tab pos="715645" algn="l"/>
              </a:tabLst>
            </a:pP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9BC1CB-EF65-D646-CEBB-0AFF07DD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71537"/>
            <a:ext cx="91909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container startup is slow for ephemeral functions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38" y="1173988"/>
            <a:ext cx="4424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4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sz="1600" b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docker run </a:t>
            </a:r>
            <a:r>
              <a:rPr sz="1600" b="1" i="1" spc="-5" dirty="0">
                <a:latin typeface="Consolas"/>
                <a:cs typeface="Consolas"/>
              </a:rPr>
              <a:t>SOME_IMG </a:t>
            </a:r>
            <a:r>
              <a:rPr sz="1600" b="1" spc="-5" dirty="0">
                <a:latin typeface="Consolas"/>
                <a:cs typeface="Consolas"/>
              </a:rPr>
              <a:t>python</a:t>
            </a:r>
            <a:r>
              <a:rPr sz="1600" b="1" spc="-114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foobar.py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033" y="1429816"/>
            <a:ext cx="5152390" cy="10807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9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latin typeface="Arial"/>
                <a:cs typeface="Arial"/>
              </a:rPr>
              <a:t>The foorbar executes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simple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7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15" dirty="0">
                <a:latin typeface="Arial"/>
                <a:cs typeface="Arial"/>
              </a:rPr>
              <a:t>However, </a:t>
            </a:r>
            <a:r>
              <a:rPr sz="1600" spc="-5" dirty="0">
                <a:latin typeface="Arial"/>
                <a:cs typeface="Arial"/>
              </a:rPr>
              <a:t>container </a:t>
            </a:r>
            <a:r>
              <a:rPr sz="1600" dirty="0">
                <a:latin typeface="Arial"/>
                <a:cs typeface="Arial"/>
              </a:rPr>
              <a:t>startup </a:t>
            </a:r>
            <a:r>
              <a:rPr sz="1600" spc="-5" dirty="0">
                <a:latin typeface="Arial"/>
                <a:cs typeface="Arial"/>
              </a:rPr>
              <a:t>causes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9,000X</a:t>
            </a:r>
            <a:r>
              <a:rPr sz="20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slower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Arial"/>
                <a:cs typeface="Arial"/>
              </a:rPr>
              <a:t>to the </a:t>
            </a:r>
            <a:r>
              <a:rPr sz="1600" spc="-10" dirty="0">
                <a:latin typeface="Arial"/>
                <a:cs typeface="Arial"/>
              </a:rPr>
              <a:t>program’s </a:t>
            </a:r>
            <a:r>
              <a:rPr sz="1600" spc="-5" dirty="0">
                <a:latin typeface="Arial"/>
                <a:cs typeface="Arial"/>
              </a:rPr>
              <a:t>execution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(18s)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22857" y="2738437"/>
            <a:ext cx="1618615" cy="1723389"/>
            <a:chOff x="7830401" y="2738437"/>
            <a:chExt cx="1618615" cy="1723389"/>
          </a:xfrm>
        </p:grpSpPr>
        <p:sp>
          <p:nvSpPr>
            <p:cNvPr id="8" name="object 8"/>
            <p:cNvSpPr/>
            <p:nvPr/>
          </p:nvSpPr>
          <p:spPr>
            <a:xfrm>
              <a:off x="7830401" y="4455699"/>
              <a:ext cx="1618615" cy="0"/>
            </a:xfrm>
            <a:custGeom>
              <a:avLst/>
              <a:gdLst/>
              <a:ahLst/>
              <a:cxnLst/>
              <a:rect l="l" t="t" r="r" b="b"/>
              <a:pathLst>
                <a:path w="1618615">
                  <a:moveTo>
                    <a:pt x="0" y="0"/>
                  </a:moveTo>
                  <a:lnTo>
                    <a:pt x="609509" y="0"/>
                  </a:lnTo>
                </a:path>
                <a:path w="1618615">
                  <a:moveTo>
                    <a:pt x="1008797" y="0"/>
                  </a:moveTo>
                  <a:lnTo>
                    <a:pt x="1066709" y="0"/>
                  </a:lnTo>
                </a:path>
                <a:path w="1618615">
                  <a:moveTo>
                    <a:pt x="1465997" y="0"/>
                  </a:moveTo>
                  <a:lnTo>
                    <a:pt x="1618533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830401" y="4457604"/>
              <a:ext cx="1618615" cy="0"/>
            </a:xfrm>
            <a:custGeom>
              <a:avLst/>
              <a:gdLst/>
              <a:ahLst/>
              <a:cxnLst/>
              <a:rect l="l" t="t" r="r" b="b"/>
              <a:pathLst>
                <a:path w="1618615">
                  <a:moveTo>
                    <a:pt x="0" y="0"/>
                  </a:moveTo>
                  <a:lnTo>
                    <a:pt x="1618533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982711" y="4334255"/>
              <a:ext cx="399415" cy="122555"/>
            </a:xfrm>
            <a:custGeom>
              <a:avLst/>
              <a:gdLst/>
              <a:ahLst/>
              <a:cxnLst/>
              <a:rect l="l" t="t" r="r" b="b"/>
              <a:pathLst>
                <a:path w="399415" h="122554">
                  <a:moveTo>
                    <a:pt x="399288" y="0"/>
                  </a:moveTo>
                  <a:lnTo>
                    <a:pt x="0" y="0"/>
                  </a:lnTo>
                  <a:lnTo>
                    <a:pt x="0" y="122395"/>
                  </a:lnTo>
                  <a:lnTo>
                    <a:pt x="399288" y="12239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B2182B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82710" y="4334256"/>
              <a:ext cx="399415" cy="122555"/>
            </a:xfrm>
            <a:custGeom>
              <a:avLst/>
              <a:gdLst/>
              <a:ahLst/>
              <a:cxnLst/>
              <a:rect l="l" t="t" r="r" b="b"/>
              <a:pathLst>
                <a:path w="399415" h="122554">
                  <a:moveTo>
                    <a:pt x="0" y="0"/>
                  </a:moveTo>
                  <a:lnTo>
                    <a:pt x="399288" y="0"/>
                  </a:lnTo>
                  <a:lnTo>
                    <a:pt x="399288" y="122396"/>
                  </a:lnTo>
                  <a:lnTo>
                    <a:pt x="0" y="1223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830401" y="2845460"/>
              <a:ext cx="1618615" cy="806450"/>
            </a:xfrm>
            <a:custGeom>
              <a:avLst/>
              <a:gdLst/>
              <a:ahLst/>
              <a:cxnLst/>
              <a:rect l="l" t="t" r="r" b="b"/>
              <a:pathLst>
                <a:path w="1618615" h="806450">
                  <a:moveTo>
                    <a:pt x="0" y="806044"/>
                  </a:moveTo>
                  <a:lnTo>
                    <a:pt x="609509" y="806044"/>
                  </a:lnTo>
                </a:path>
                <a:path w="1618615" h="806450">
                  <a:moveTo>
                    <a:pt x="1008797" y="806044"/>
                  </a:moveTo>
                  <a:lnTo>
                    <a:pt x="1618533" y="806044"/>
                  </a:lnTo>
                </a:path>
                <a:path w="1618615" h="806450">
                  <a:moveTo>
                    <a:pt x="0" y="0"/>
                  </a:moveTo>
                  <a:lnTo>
                    <a:pt x="609509" y="0"/>
                  </a:lnTo>
                </a:path>
                <a:path w="1618615" h="806450">
                  <a:moveTo>
                    <a:pt x="1008797" y="0"/>
                  </a:moveTo>
                  <a:lnTo>
                    <a:pt x="1618533" y="0"/>
                  </a:lnTo>
                </a:path>
              </a:pathLst>
            </a:custGeom>
            <a:ln w="381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439911" y="2743199"/>
              <a:ext cx="399415" cy="1713864"/>
            </a:xfrm>
            <a:custGeom>
              <a:avLst/>
              <a:gdLst/>
              <a:ahLst/>
              <a:cxnLst/>
              <a:rect l="l" t="t" r="r" b="b"/>
              <a:pathLst>
                <a:path w="399415" h="1713864">
                  <a:moveTo>
                    <a:pt x="399288" y="0"/>
                  </a:moveTo>
                  <a:lnTo>
                    <a:pt x="0" y="0"/>
                  </a:lnTo>
                  <a:lnTo>
                    <a:pt x="0" y="1713452"/>
                  </a:lnTo>
                  <a:lnTo>
                    <a:pt x="399288" y="1713452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EF8A62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439910" y="2743200"/>
              <a:ext cx="399415" cy="1713864"/>
            </a:xfrm>
            <a:custGeom>
              <a:avLst/>
              <a:gdLst/>
              <a:ahLst/>
              <a:cxnLst/>
              <a:rect l="l" t="t" r="r" b="b"/>
              <a:pathLst>
                <a:path w="399415" h="1713864">
                  <a:moveTo>
                    <a:pt x="0" y="0"/>
                  </a:moveTo>
                  <a:lnTo>
                    <a:pt x="399288" y="0"/>
                  </a:lnTo>
                  <a:lnTo>
                    <a:pt x="399288" y="1713452"/>
                  </a:lnTo>
                  <a:lnTo>
                    <a:pt x="0" y="171345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897111" y="4175759"/>
              <a:ext cx="399415" cy="281305"/>
            </a:xfrm>
            <a:custGeom>
              <a:avLst/>
              <a:gdLst/>
              <a:ahLst/>
              <a:cxnLst/>
              <a:rect l="l" t="t" r="r" b="b"/>
              <a:pathLst>
                <a:path w="399415" h="281304">
                  <a:moveTo>
                    <a:pt x="399288" y="0"/>
                  </a:moveTo>
                  <a:lnTo>
                    <a:pt x="0" y="0"/>
                  </a:lnTo>
                  <a:lnTo>
                    <a:pt x="0" y="280891"/>
                  </a:lnTo>
                  <a:lnTo>
                    <a:pt x="399288" y="280891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DDBC7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897110" y="4175760"/>
              <a:ext cx="399415" cy="281305"/>
            </a:xfrm>
            <a:custGeom>
              <a:avLst/>
              <a:gdLst/>
              <a:ahLst/>
              <a:cxnLst/>
              <a:rect l="l" t="t" r="r" b="b"/>
              <a:pathLst>
                <a:path w="399415" h="281304">
                  <a:moveTo>
                    <a:pt x="0" y="0"/>
                  </a:moveTo>
                  <a:lnTo>
                    <a:pt x="399288" y="0"/>
                  </a:lnTo>
                  <a:lnTo>
                    <a:pt x="399288" y="280892"/>
                  </a:lnTo>
                  <a:lnTo>
                    <a:pt x="0" y="2808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19758" y="2720167"/>
            <a:ext cx="276999" cy="165481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5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sz="1800" spc="-285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6314" y="1222632"/>
            <a:ext cx="3689985" cy="1028065"/>
          </a:xfrm>
          <a:custGeom>
            <a:avLst/>
            <a:gdLst/>
            <a:ahLst/>
            <a:cxnLst/>
            <a:rect l="l" t="t" r="r" b="b"/>
            <a:pathLst>
              <a:path w="3689984" h="1028064">
                <a:moveTo>
                  <a:pt x="3688068" y="0"/>
                </a:moveTo>
                <a:lnTo>
                  <a:pt x="1421" y="0"/>
                </a:lnTo>
                <a:lnTo>
                  <a:pt x="0" y="1421"/>
                </a:lnTo>
                <a:lnTo>
                  <a:pt x="0" y="1026460"/>
                </a:lnTo>
                <a:lnTo>
                  <a:pt x="1421" y="1027882"/>
                </a:lnTo>
                <a:lnTo>
                  <a:pt x="3688068" y="1027882"/>
                </a:lnTo>
                <a:lnTo>
                  <a:pt x="3689489" y="1026460"/>
                </a:lnTo>
                <a:lnTo>
                  <a:pt x="3689489" y="1024707"/>
                </a:lnTo>
                <a:lnTo>
                  <a:pt x="6350" y="1024707"/>
                </a:lnTo>
                <a:lnTo>
                  <a:pt x="3175" y="1021532"/>
                </a:lnTo>
                <a:lnTo>
                  <a:pt x="6350" y="1021532"/>
                </a:lnTo>
                <a:lnTo>
                  <a:pt x="6350" y="6350"/>
                </a:lnTo>
                <a:lnTo>
                  <a:pt x="3175" y="6350"/>
                </a:lnTo>
                <a:lnTo>
                  <a:pt x="6350" y="3175"/>
                </a:lnTo>
                <a:lnTo>
                  <a:pt x="3689489" y="3175"/>
                </a:lnTo>
                <a:lnTo>
                  <a:pt x="3689489" y="1421"/>
                </a:lnTo>
                <a:lnTo>
                  <a:pt x="3688068" y="0"/>
                </a:lnTo>
                <a:close/>
              </a:path>
              <a:path w="3689984" h="1028064">
                <a:moveTo>
                  <a:pt x="6350" y="1021532"/>
                </a:moveTo>
                <a:lnTo>
                  <a:pt x="3175" y="1021532"/>
                </a:lnTo>
                <a:lnTo>
                  <a:pt x="6350" y="1024707"/>
                </a:lnTo>
                <a:lnTo>
                  <a:pt x="6350" y="1021532"/>
                </a:lnTo>
                <a:close/>
              </a:path>
              <a:path w="3689984" h="1028064">
                <a:moveTo>
                  <a:pt x="3683139" y="1021532"/>
                </a:moveTo>
                <a:lnTo>
                  <a:pt x="6350" y="1021532"/>
                </a:lnTo>
                <a:lnTo>
                  <a:pt x="6350" y="1024707"/>
                </a:lnTo>
                <a:lnTo>
                  <a:pt x="3683139" y="1024707"/>
                </a:lnTo>
                <a:lnTo>
                  <a:pt x="3683139" y="1021532"/>
                </a:lnTo>
                <a:close/>
              </a:path>
              <a:path w="3689984" h="1028064">
                <a:moveTo>
                  <a:pt x="3683139" y="3175"/>
                </a:moveTo>
                <a:lnTo>
                  <a:pt x="3683139" y="1024707"/>
                </a:lnTo>
                <a:lnTo>
                  <a:pt x="3686314" y="1021532"/>
                </a:lnTo>
                <a:lnTo>
                  <a:pt x="3689489" y="1021532"/>
                </a:lnTo>
                <a:lnTo>
                  <a:pt x="3689489" y="6350"/>
                </a:lnTo>
                <a:lnTo>
                  <a:pt x="3686314" y="6350"/>
                </a:lnTo>
                <a:lnTo>
                  <a:pt x="3683139" y="3175"/>
                </a:lnTo>
                <a:close/>
              </a:path>
              <a:path w="3689984" h="1028064">
                <a:moveTo>
                  <a:pt x="3689489" y="1021532"/>
                </a:moveTo>
                <a:lnTo>
                  <a:pt x="3686314" y="1021532"/>
                </a:lnTo>
                <a:lnTo>
                  <a:pt x="3683139" y="1024707"/>
                </a:lnTo>
                <a:lnTo>
                  <a:pt x="3689489" y="1024707"/>
                </a:lnTo>
                <a:lnTo>
                  <a:pt x="3689489" y="1021532"/>
                </a:lnTo>
                <a:close/>
              </a:path>
              <a:path w="3689984" h="1028064">
                <a:moveTo>
                  <a:pt x="6350" y="3175"/>
                </a:moveTo>
                <a:lnTo>
                  <a:pt x="3175" y="6350"/>
                </a:lnTo>
                <a:lnTo>
                  <a:pt x="6350" y="6350"/>
                </a:lnTo>
                <a:lnTo>
                  <a:pt x="6350" y="3175"/>
                </a:lnTo>
                <a:close/>
              </a:path>
              <a:path w="3689984" h="1028064">
                <a:moveTo>
                  <a:pt x="3683139" y="3175"/>
                </a:moveTo>
                <a:lnTo>
                  <a:pt x="6350" y="3175"/>
                </a:lnTo>
                <a:lnTo>
                  <a:pt x="6350" y="6350"/>
                </a:lnTo>
                <a:lnTo>
                  <a:pt x="3683139" y="6350"/>
                </a:lnTo>
                <a:lnTo>
                  <a:pt x="3683139" y="3175"/>
                </a:lnTo>
                <a:close/>
              </a:path>
              <a:path w="3689984" h="1028064">
                <a:moveTo>
                  <a:pt x="3689489" y="3175"/>
                </a:moveTo>
                <a:lnTo>
                  <a:pt x="3683139" y="3175"/>
                </a:lnTo>
                <a:lnTo>
                  <a:pt x="3686314" y="6350"/>
                </a:lnTo>
                <a:lnTo>
                  <a:pt x="3689489" y="6350"/>
                </a:lnTo>
                <a:lnTo>
                  <a:pt x="3689489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8229" y="1306067"/>
            <a:ext cx="1108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import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time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8229" y="1738884"/>
            <a:ext cx="2153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print</a:t>
            </a:r>
            <a:r>
              <a:rPr sz="1400" spc="-10" dirty="0">
                <a:solidFill>
                  <a:srgbClr val="89A4B4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432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latin typeface="Courier New"/>
                <a:cs typeface="Courier New"/>
              </a:rPr>
              <a:t>hello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world</a:t>
            </a:r>
            <a:r>
              <a:rPr sz="1400" spc="-10" dirty="0">
                <a:solidFill>
                  <a:srgbClr val="0432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89A4B4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1232" y="1005729"/>
            <a:ext cx="1641475" cy="369570"/>
          </a:xfrm>
          <a:custGeom>
            <a:avLst/>
            <a:gdLst/>
            <a:ahLst/>
            <a:cxnLst/>
            <a:rect l="l" t="t" r="r" b="b"/>
            <a:pathLst>
              <a:path w="1641475" h="369569">
                <a:moveTo>
                  <a:pt x="1640886" y="0"/>
                </a:moveTo>
                <a:lnTo>
                  <a:pt x="0" y="0"/>
                </a:lnTo>
                <a:lnTo>
                  <a:pt x="0" y="369332"/>
                </a:lnTo>
                <a:lnTo>
                  <a:pt x="1640886" y="369332"/>
                </a:lnTo>
                <a:lnTo>
                  <a:pt x="1640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4619" y="1026667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foobar.py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 rot="19020000">
            <a:off x="7070705" y="4741420"/>
            <a:ext cx="86679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25" dirty="0">
                <a:latin typeface="Arial"/>
                <a:cs typeface="Arial"/>
              </a:rPr>
              <a:t>Foor</a:t>
            </a:r>
            <a:r>
              <a:rPr sz="2100" spc="-37" baseline="1984" dirty="0">
                <a:latin typeface="Arial"/>
                <a:cs typeface="Arial"/>
              </a:rPr>
              <a:t>bar.py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9020000">
            <a:off x="7818720" y="4706080"/>
            <a:ext cx="691276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2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ck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2100" baseline="1984" dirty="0">
                <a:latin typeface="Arial"/>
                <a:cs typeface="Arial"/>
              </a:rPr>
              <a:t>r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9020000">
            <a:off x="8474529" y="4625338"/>
            <a:ext cx="85001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latin typeface="Arial"/>
                <a:cs typeface="Arial"/>
              </a:rPr>
              <a:t>+</a:t>
            </a:r>
            <a:r>
              <a:rPr sz="1400" spc="-20" dirty="0">
                <a:latin typeface="Arial"/>
                <a:cs typeface="Arial"/>
              </a:rPr>
              <a:t>MI</a:t>
            </a:r>
            <a:r>
              <a:rPr sz="1400" spc="-50" dirty="0">
                <a:latin typeface="Arial"/>
                <a:cs typeface="Arial"/>
              </a:rPr>
              <a:t>T</a:t>
            </a:r>
            <a:r>
              <a:rPr sz="2100" spc="-30" baseline="1984" dirty="0">
                <a:latin typeface="Arial"/>
                <a:cs typeface="Arial"/>
              </a:rPr>
              <a:t>O</a:t>
            </a:r>
            <a:r>
              <a:rPr sz="2100" spc="-22" baseline="1984" dirty="0">
                <a:latin typeface="Arial"/>
                <a:cs typeface="Arial"/>
              </a:rPr>
              <a:t>S</a:t>
            </a:r>
            <a:r>
              <a:rPr sz="2100" spc="-30" baseline="1984" dirty="0">
                <a:latin typeface="Arial"/>
                <a:cs typeface="Arial"/>
              </a:rPr>
              <a:t>I</a:t>
            </a:r>
            <a:r>
              <a:rPr sz="2100" baseline="1984" dirty="0">
                <a:latin typeface="Arial"/>
                <a:cs typeface="Arial"/>
              </a:rPr>
              <a:t>S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82578" y="4037076"/>
            <a:ext cx="360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1880" y="2442972"/>
            <a:ext cx="31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2002" y="3872484"/>
            <a:ext cx="360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0B95C75-AB7F-4462-20EF-354C0434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769637"/>
            <a:ext cx="4880602" cy="229947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25E9B2-7A39-315D-A54F-F915D0B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88625"/>
            <a:ext cx="8740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#2: state transfer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high cost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971804"/>
            <a:ext cx="9114754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Serverless function can compose multiple functions together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The functions are typically organized into a DAG (Direct acyclic graph)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: Transferring states are costly due to (de)serialization + memory copies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1494" y="5360365"/>
            <a:ext cx="8890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z="1200" spc="4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650" y="3528981"/>
            <a:ext cx="3329304" cy="796290"/>
          </a:xfrm>
          <a:custGeom>
            <a:avLst/>
            <a:gdLst/>
            <a:ahLst/>
            <a:cxnLst/>
            <a:rect l="l" t="t" r="r" b="b"/>
            <a:pathLst>
              <a:path w="3329304" h="796289">
                <a:moveTo>
                  <a:pt x="3326234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793022"/>
                </a:lnTo>
                <a:lnTo>
                  <a:pt x="2843" y="795864"/>
                </a:lnTo>
                <a:lnTo>
                  <a:pt x="3326234" y="795864"/>
                </a:lnTo>
                <a:lnTo>
                  <a:pt x="3329076" y="793022"/>
                </a:lnTo>
                <a:lnTo>
                  <a:pt x="3329076" y="789514"/>
                </a:lnTo>
                <a:lnTo>
                  <a:pt x="12700" y="789514"/>
                </a:lnTo>
                <a:lnTo>
                  <a:pt x="6350" y="783164"/>
                </a:lnTo>
                <a:lnTo>
                  <a:pt x="12700" y="783164"/>
                </a:lnTo>
                <a:lnTo>
                  <a:pt x="12700" y="12699"/>
                </a:lnTo>
                <a:lnTo>
                  <a:pt x="6350" y="12699"/>
                </a:lnTo>
                <a:lnTo>
                  <a:pt x="12700" y="6349"/>
                </a:lnTo>
                <a:lnTo>
                  <a:pt x="3329076" y="6349"/>
                </a:lnTo>
                <a:lnTo>
                  <a:pt x="3329076" y="2843"/>
                </a:lnTo>
                <a:lnTo>
                  <a:pt x="3326234" y="0"/>
                </a:lnTo>
                <a:close/>
              </a:path>
              <a:path w="3329304" h="796289">
                <a:moveTo>
                  <a:pt x="12700" y="783164"/>
                </a:moveTo>
                <a:lnTo>
                  <a:pt x="6350" y="783164"/>
                </a:lnTo>
                <a:lnTo>
                  <a:pt x="12700" y="789514"/>
                </a:lnTo>
                <a:lnTo>
                  <a:pt x="12700" y="783164"/>
                </a:lnTo>
                <a:close/>
              </a:path>
              <a:path w="3329304" h="796289">
                <a:moveTo>
                  <a:pt x="3316376" y="783164"/>
                </a:moveTo>
                <a:lnTo>
                  <a:pt x="12700" y="783164"/>
                </a:lnTo>
                <a:lnTo>
                  <a:pt x="12700" y="789514"/>
                </a:lnTo>
                <a:lnTo>
                  <a:pt x="3316376" y="789514"/>
                </a:lnTo>
                <a:lnTo>
                  <a:pt x="3316376" y="783164"/>
                </a:lnTo>
                <a:close/>
              </a:path>
              <a:path w="3329304" h="796289">
                <a:moveTo>
                  <a:pt x="3316376" y="6349"/>
                </a:moveTo>
                <a:lnTo>
                  <a:pt x="3316376" y="789514"/>
                </a:lnTo>
                <a:lnTo>
                  <a:pt x="3322726" y="783164"/>
                </a:lnTo>
                <a:lnTo>
                  <a:pt x="3329076" y="783164"/>
                </a:lnTo>
                <a:lnTo>
                  <a:pt x="3329076" y="12699"/>
                </a:lnTo>
                <a:lnTo>
                  <a:pt x="3322726" y="12699"/>
                </a:lnTo>
                <a:lnTo>
                  <a:pt x="3316376" y="6349"/>
                </a:lnTo>
                <a:close/>
              </a:path>
              <a:path w="3329304" h="796289">
                <a:moveTo>
                  <a:pt x="3329076" y="783164"/>
                </a:moveTo>
                <a:lnTo>
                  <a:pt x="3322726" y="783164"/>
                </a:lnTo>
                <a:lnTo>
                  <a:pt x="3316376" y="789514"/>
                </a:lnTo>
                <a:lnTo>
                  <a:pt x="3329076" y="789514"/>
                </a:lnTo>
                <a:lnTo>
                  <a:pt x="3329076" y="783164"/>
                </a:lnTo>
                <a:close/>
              </a:path>
              <a:path w="3329304" h="796289">
                <a:moveTo>
                  <a:pt x="12700" y="6349"/>
                </a:moveTo>
                <a:lnTo>
                  <a:pt x="6350" y="12699"/>
                </a:lnTo>
                <a:lnTo>
                  <a:pt x="12700" y="12699"/>
                </a:lnTo>
                <a:lnTo>
                  <a:pt x="12700" y="6349"/>
                </a:lnTo>
                <a:close/>
              </a:path>
              <a:path w="3329304" h="796289">
                <a:moveTo>
                  <a:pt x="3316376" y="6349"/>
                </a:moveTo>
                <a:lnTo>
                  <a:pt x="12700" y="6349"/>
                </a:lnTo>
                <a:lnTo>
                  <a:pt x="12700" y="12699"/>
                </a:lnTo>
                <a:lnTo>
                  <a:pt x="3316376" y="12699"/>
                </a:lnTo>
                <a:lnTo>
                  <a:pt x="3316376" y="6349"/>
                </a:lnTo>
                <a:close/>
              </a:path>
              <a:path w="3329304" h="796289">
                <a:moveTo>
                  <a:pt x="3329076" y="6349"/>
                </a:moveTo>
                <a:lnTo>
                  <a:pt x="3316376" y="6349"/>
                </a:lnTo>
                <a:lnTo>
                  <a:pt x="3322726" y="12699"/>
                </a:lnTo>
                <a:lnTo>
                  <a:pt x="3329076" y="12699"/>
                </a:lnTo>
                <a:lnTo>
                  <a:pt x="3329076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" y="3576828"/>
            <a:ext cx="317436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def</a:t>
            </a:r>
            <a:r>
              <a:rPr sz="1400" spc="5" dirty="0">
                <a:latin typeface="Consolas"/>
                <a:cs typeface="Consolas"/>
              </a:rPr>
              <a:t> produce():</a:t>
            </a:r>
            <a:endParaRPr sz="1400">
              <a:latin typeface="Consolas"/>
              <a:cs typeface="Consolas"/>
            </a:endParaRPr>
          </a:p>
          <a:p>
            <a:pPr marL="406400" marR="5080">
              <a:lnSpc>
                <a:spcPct val="101400"/>
              </a:lnSpc>
            </a:pPr>
            <a:r>
              <a:rPr sz="1400" dirty="0">
                <a:latin typeface="Consolas"/>
                <a:cs typeface="Consolas"/>
              </a:rPr>
              <a:t>data = pd.read_csv(some_csv)  return</a:t>
            </a:r>
            <a:r>
              <a:rPr sz="1400" spc="5" dirty="0">
                <a:latin typeface="Consolas"/>
                <a:cs typeface="Consolas"/>
              </a:rPr>
              <a:t> data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650" y="4480764"/>
            <a:ext cx="3329304" cy="659765"/>
          </a:xfrm>
          <a:custGeom>
            <a:avLst/>
            <a:gdLst/>
            <a:ahLst/>
            <a:cxnLst/>
            <a:rect l="l" t="t" r="r" b="b"/>
            <a:pathLst>
              <a:path w="3329304" h="659764">
                <a:moveTo>
                  <a:pt x="3326234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656374"/>
                </a:lnTo>
                <a:lnTo>
                  <a:pt x="2843" y="659217"/>
                </a:lnTo>
                <a:lnTo>
                  <a:pt x="3326234" y="659217"/>
                </a:lnTo>
                <a:lnTo>
                  <a:pt x="3329076" y="656374"/>
                </a:lnTo>
                <a:lnTo>
                  <a:pt x="3329076" y="652867"/>
                </a:lnTo>
                <a:lnTo>
                  <a:pt x="12700" y="652867"/>
                </a:lnTo>
                <a:lnTo>
                  <a:pt x="6350" y="646517"/>
                </a:lnTo>
                <a:lnTo>
                  <a:pt x="12700" y="646517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3329076" y="6350"/>
                </a:lnTo>
                <a:lnTo>
                  <a:pt x="3329076" y="2842"/>
                </a:lnTo>
                <a:lnTo>
                  <a:pt x="3326234" y="0"/>
                </a:lnTo>
                <a:close/>
              </a:path>
              <a:path w="3329304" h="659764">
                <a:moveTo>
                  <a:pt x="12700" y="646517"/>
                </a:moveTo>
                <a:lnTo>
                  <a:pt x="6350" y="646517"/>
                </a:lnTo>
                <a:lnTo>
                  <a:pt x="12700" y="652867"/>
                </a:lnTo>
                <a:lnTo>
                  <a:pt x="12700" y="646517"/>
                </a:lnTo>
                <a:close/>
              </a:path>
              <a:path w="3329304" h="659764">
                <a:moveTo>
                  <a:pt x="3316376" y="646517"/>
                </a:moveTo>
                <a:lnTo>
                  <a:pt x="12700" y="646517"/>
                </a:lnTo>
                <a:lnTo>
                  <a:pt x="12700" y="652867"/>
                </a:lnTo>
                <a:lnTo>
                  <a:pt x="3316376" y="652867"/>
                </a:lnTo>
                <a:lnTo>
                  <a:pt x="3316376" y="646517"/>
                </a:lnTo>
                <a:close/>
              </a:path>
              <a:path w="3329304" h="659764">
                <a:moveTo>
                  <a:pt x="3316376" y="6350"/>
                </a:moveTo>
                <a:lnTo>
                  <a:pt x="3316376" y="652867"/>
                </a:lnTo>
                <a:lnTo>
                  <a:pt x="3322726" y="646517"/>
                </a:lnTo>
                <a:lnTo>
                  <a:pt x="3329076" y="646517"/>
                </a:lnTo>
                <a:lnTo>
                  <a:pt x="3329076" y="12700"/>
                </a:lnTo>
                <a:lnTo>
                  <a:pt x="3322726" y="12700"/>
                </a:lnTo>
                <a:lnTo>
                  <a:pt x="3316376" y="6350"/>
                </a:lnTo>
                <a:close/>
              </a:path>
              <a:path w="3329304" h="659764">
                <a:moveTo>
                  <a:pt x="3329076" y="646517"/>
                </a:moveTo>
                <a:lnTo>
                  <a:pt x="3322726" y="646517"/>
                </a:lnTo>
                <a:lnTo>
                  <a:pt x="3316376" y="652867"/>
                </a:lnTo>
                <a:lnTo>
                  <a:pt x="3329076" y="652867"/>
                </a:lnTo>
                <a:lnTo>
                  <a:pt x="3329076" y="646517"/>
                </a:lnTo>
                <a:close/>
              </a:path>
              <a:path w="3329304" h="659764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3329304" h="659764">
                <a:moveTo>
                  <a:pt x="3316376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3316376" y="12700"/>
                </a:lnTo>
                <a:lnTo>
                  <a:pt x="3316376" y="6350"/>
                </a:lnTo>
                <a:close/>
              </a:path>
              <a:path w="3329304" h="659764">
                <a:moveTo>
                  <a:pt x="3329076" y="6350"/>
                </a:moveTo>
                <a:lnTo>
                  <a:pt x="3316376" y="6350"/>
                </a:lnTo>
                <a:lnTo>
                  <a:pt x="3322726" y="12700"/>
                </a:lnTo>
                <a:lnTo>
                  <a:pt x="3329076" y="12700"/>
                </a:lnTo>
                <a:lnTo>
                  <a:pt x="332907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" y="4546091"/>
            <a:ext cx="3067968" cy="9950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6400" marR="5080" indent="-39370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onsolas"/>
                <a:cs typeface="Consolas"/>
              </a:rPr>
              <a:t>def </a:t>
            </a:r>
            <a:r>
              <a:rPr sz="1400" spc="5" dirty="0">
                <a:latin typeface="Consolas"/>
                <a:cs typeface="Consolas"/>
              </a:rPr>
              <a:t>consumer_1(data):  process_data_1(data)</a:t>
            </a:r>
            <a:endParaRPr sz="1400" dirty="0">
              <a:latin typeface="Consolas"/>
              <a:cs typeface="Consolas"/>
            </a:endParaRPr>
          </a:p>
          <a:p>
            <a:pPr marL="1132205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10" name="object 10"/>
          <p:cNvSpPr/>
          <p:nvPr/>
        </p:nvSpPr>
        <p:spPr>
          <a:xfrm>
            <a:off x="1835405" y="4194147"/>
            <a:ext cx="309880" cy="384175"/>
          </a:xfrm>
          <a:custGeom>
            <a:avLst/>
            <a:gdLst/>
            <a:ahLst/>
            <a:cxnLst/>
            <a:rect l="l" t="t" r="r" b="b"/>
            <a:pathLst>
              <a:path w="309880" h="384175">
                <a:moveTo>
                  <a:pt x="185301" y="315140"/>
                </a:moveTo>
                <a:lnTo>
                  <a:pt x="309697" y="383604"/>
                </a:lnTo>
                <a:lnTo>
                  <a:pt x="301406" y="324929"/>
                </a:lnTo>
                <a:lnTo>
                  <a:pt x="261520" y="324929"/>
                </a:lnTo>
                <a:lnTo>
                  <a:pt x="257673" y="320267"/>
                </a:lnTo>
                <a:lnTo>
                  <a:pt x="185301" y="315140"/>
                </a:lnTo>
                <a:close/>
              </a:path>
              <a:path w="309880" h="384175">
                <a:moveTo>
                  <a:pt x="257673" y="320267"/>
                </a:moveTo>
                <a:lnTo>
                  <a:pt x="261520" y="324929"/>
                </a:lnTo>
                <a:lnTo>
                  <a:pt x="266418" y="320887"/>
                </a:lnTo>
                <a:lnTo>
                  <a:pt x="257673" y="320267"/>
                </a:lnTo>
                <a:close/>
              </a:path>
              <a:path w="309880" h="384175">
                <a:moveTo>
                  <a:pt x="289831" y="243010"/>
                </a:moveTo>
                <a:lnTo>
                  <a:pt x="268617" y="313575"/>
                </a:lnTo>
                <a:lnTo>
                  <a:pt x="271316" y="316845"/>
                </a:lnTo>
                <a:lnTo>
                  <a:pt x="261520" y="324929"/>
                </a:lnTo>
                <a:lnTo>
                  <a:pt x="301406" y="324929"/>
                </a:lnTo>
                <a:lnTo>
                  <a:pt x="289831" y="243010"/>
                </a:lnTo>
                <a:close/>
              </a:path>
              <a:path w="309880" h="384175">
                <a:moveTo>
                  <a:pt x="266418" y="320887"/>
                </a:moveTo>
                <a:close/>
              </a:path>
              <a:path w="309880" h="384175">
                <a:moveTo>
                  <a:pt x="9794" y="0"/>
                </a:moveTo>
                <a:lnTo>
                  <a:pt x="0" y="8084"/>
                </a:lnTo>
                <a:lnTo>
                  <a:pt x="257673" y="320267"/>
                </a:lnTo>
                <a:lnTo>
                  <a:pt x="266419" y="320886"/>
                </a:lnTo>
                <a:lnTo>
                  <a:pt x="268617" y="313575"/>
                </a:lnTo>
                <a:lnTo>
                  <a:pt x="9794" y="0"/>
                </a:lnTo>
                <a:close/>
              </a:path>
              <a:path w="309880" h="384175">
                <a:moveTo>
                  <a:pt x="268617" y="313575"/>
                </a:moveTo>
                <a:lnTo>
                  <a:pt x="266419" y="320886"/>
                </a:lnTo>
                <a:lnTo>
                  <a:pt x="271316" y="316845"/>
                </a:lnTo>
                <a:lnTo>
                  <a:pt x="268617" y="313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908" y="2527901"/>
            <a:ext cx="516890" cy="391795"/>
          </a:xfrm>
          <a:custGeom>
            <a:avLst/>
            <a:gdLst/>
            <a:ahLst/>
            <a:cxnLst/>
            <a:rect l="l" t="t" r="r" b="b"/>
            <a:pathLst>
              <a:path w="516890" h="391794">
                <a:moveTo>
                  <a:pt x="258177" y="0"/>
                </a:moveTo>
                <a:lnTo>
                  <a:pt x="206410" y="3959"/>
                </a:lnTo>
                <a:lnTo>
                  <a:pt x="158135" y="15260"/>
                </a:lnTo>
                <a:lnTo>
                  <a:pt x="114366" y="33159"/>
                </a:lnTo>
                <a:lnTo>
                  <a:pt x="76122" y="56932"/>
                </a:lnTo>
                <a:lnTo>
                  <a:pt x="44449" y="85867"/>
                </a:lnTo>
                <a:lnTo>
                  <a:pt x="20436" y="119255"/>
                </a:lnTo>
                <a:lnTo>
                  <a:pt x="5234" y="156328"/>
                </a:lnTo>
                <a:lnTo>
                  <a:pt x="0" y="196193"/>
                </a:lnTo>
                <a:lnTo>
                  <a:pt x="1414" y="216399"/>
                </a:lnTo>
                <a:lnTo>
                  <a:pt x="11960" y="254876"/>
                </a:lnTo>
                <a:lnTo>
                  <a:pt x="31822" y="290048"/>
                </a:lnTo>
                <a:lnTo>
                  <a:pt x="59853" y="321151"/>
                </a:lnTo>
                <a:lnTo>
                  <a:pt x="94959" y="347470"/>
                </a:lnTo>
                <a:lnTo>
                  <a:pt x="136099" y="368297"/>
                </a:lnTo>
                <a:lnTo>
                  <a:pt x="182252" y="382907"/>
                </a:lnTo>
                <a:lnTo>
                  <a:pt x="232403" y="390556"/>
                </a:lnTo>
                <a:lnTo>
                  <a:pt x="258659" y="391534"/>
                </a:lnTo>
                <a:lnTo>
                  <a:pt x="284916" y="390519"/>
                </a:lnTo>
                <a:lnTo>
                  <a:pt x="310426" y="387574"/>
                </a:lnTo>
                <a:lnTo>
                  <a:pt x="335064" y="382795"/>
                </a:lnTo>
                <a:lnTo>
                  <a:pt x="349389" y="378843"/>
                </a:lnTo>
                <a:lnTo>
                  <a:pt x="258177" y="378843"/>
                </a:lnTo>
                <a:lnTo>
                  <a:pt x="232885" y="377865"/>
                </a:lnTo>
                <a:lnTo>
                  <a:pt x="184661" y="370438"/>
                </a:lnTo>
                <a:lnTo>
                  <a:pt x="140422" y="356355"/>
                </a:lnTo>
                <a:lnTo>
                  <a:pt x="101181" y="336398"/>
                </a:lnTo>
                <a:lnTo>
                  <a:pt x="67945" y="311363"/>
                </a:lnTo>
                <a:lnTo>
                  <a:pt x="41698" y="282064"/>
                </a:lnTo>
                <a:lnTo>
                  <a:pt x="17465" y="231886"/>
                </a:lnTo>
                <a:lnTo>
                  <a:pt x="12671" y="195341"/>
                </a:lnTo>
                <a:lnTo>
                  <a:pt x="13972" y="176825"/>
                </a:lnTo>
                <a:lnTo>
                  <a:pt x="31854" y="124816"/>
                </a:lnTo>
                <a:lnTo>
                  <a:pt x="54325" y="93851"/>
                </a:lnTo>
                <a:lnTo>
                  <a:pt x="84215" y="66720"/>
                </a:lnTo>
                <a:lnTo>
                  <a:pt x="120587" y="44231"/>
                </a:lnTo>
                <a:lnTo>
                  <a:pt x="162458" y="27202"/>
                </a:lnTo>
                <a:lnTo>
                  <a:pt x="208819" y="16428"/>
                </a:lnTo>
                <a:lnTo>
                  <a:pt x="258659" y="12691"/>
                </a:lnTo>
                <a:lnTo>
                  <a:pt x="349406" y="12691"/>
                </a:lnTo>
                <a:lnTo>
                  <a:pt x="334585" y="8627"/>
                </a:lnTo>
                <a:lnTo>
                  <a:pt x="309945" y="3886"/>
                </a:lnTo>
                <a:lnTo>
                  <a:pt x="284433" y="977"/>
                </a:lnTo>
                <a:lnTo>
                  <a:pt x="258177" y="0"/>
                </a:lnTo>
                <a:close/>
              </a:path>
              <a:path w="516890" h="391794">
                <a:moveTo>
                  <a:pt x="349406" y="12691"/>
                </a:moveTo>
                <a:lnTo>
                  <a:pt x="258659" y="12691"/>
                </a:lnTo>
                <a:lnTo>
                  <a:pt x="283951" y="13669"/>
                </a:lnTo>
                <a:lnTo>
                  <a:pt x="308498" y="16502"/>
                </a:lnTo>
                <a:lnTo>
                  <a:pt x="354856" y="27354"/>
                </a:lnTo>
                <a:lnTo>
                  <a:pt x="396723" y="44472"/>
                </a:lnTo>
                <a:lnTo>
                  <a:pt x="433087" y="67069"/>
                </a:lnTo>
                <a:lnTo>
                  <a:pt x="462948" y="94339"/>
                </a:lnTo>
                <a:lnTo>
                  <a:pt x="485345" y="125463"/>
                </a:lnTo>
                <a:lnTo>
                  <a:pt x="502977" y="177664"/>
                </a:lnTo>
                <a:lnTo>
                  <a:pt x="504165" y="196193"/>
                </a:lnTo>
                <a:lnTo>
                  <a:pt x="502864" y="214708"/>
                </a:lnTo>
                <a:lnTo>
                  <a:pt x="484983" y="266717"/>
                </a:lnTo>
                <a:lnTo>
                  <a:pt x="462511" y="297682"/>
                </a:lnTo>
                <a:lnTo>
                  <a:pt x="432622" y="324815"/>
                </a:lnTo>
                <a:lnTo>
                  <a:pt x="396250" y="347303"/>
                </a:lnTo>
                <a:lnTo>
                  <a:pt x="354379" y="364332"/>
                </a:lnTo>
                <a:lnTo>
                  <a:pt x="308017" y="375105"/>
                </a:lnTo>
                <a:lnTo>
                  <a:pt x="258177" y="378843"/>
                </a:lnTo>
                <a:lnTo>
                  <a:pt x="349389" y="378843"/>
                </a:lnTo>
                <a:lnTo>
                  <a:pt x="402471" y="358374"/>
                </a:lnTo>
                <a:lnTo>
                  <a:pt x="440714" y="334603"/>
                </a:lnTo>
                <a:lnTo>
                  <a:pt x="472387" y="305667"/>
                </a:lnTo>
                <a:lnTo>
                  <a:pt x="496400" y="272279"/>
                </a:lnTo>
                <a:lnTo>
                  <a:pt x="511603" y="235206"/>
                </a:lnTo>
                <a:lnTo>
                  <a:pt x="516837" y="195341"/>
                </a:lnTo>
                <a:lnTo>
                  <a:pt x="515423" y="175136"/>
                </a:lnTo>
                <a:lnTo>
                  <a:pt x="504877" y="136658"/>
                </a:lnTo>
                <a:lnTo>
                  <a:pt x="485014" y="101485"/>
                </a:lnTo>
                <a:lnTo>
                  <a:pt x="456984" y="70383"/>
                </a:lnTo>
                <a:lnTo>
                  <a:pt x="421877" y="44065"/>
                </a:lnTo>
                <a:lnTo>
                  <a:pt x="380737" y="23237"/>
                </a:lnTo>
                <a:lnTo>
                  <a:pt x="358224" y="15109"/>
                </a:lnTo>
                <a:lnTo>
                  <a:pt x="349406" y="12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491" y="2532379"/>
            <a:ext cx="5207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DAG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53825" y="2270744"/>
            <a:ext cx="2534285" cy="1127760"/>
            <a:chOff x="1153825" y="2270744"/>
            <a:chExt cx="2534285" cy="11277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825" y="2270744"/>
              <a:ext cx="2533893" cy="6564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35847" y="3006639"/>
              <a:ext cx="681990" cy="391795"/>
            </a:xfrm>
            <a:custGeom>
              <a:avLst/>
              <a:gdLst/>
              <a:ahLst/>
              <a:cxnLst/>
              <a:rect l="l" t="t" r="r" b="b"/>
              <a:pathLst>
                <a:path w="681989" h="391795">
                  <a:moveTo>
                    <a:pt x="340632" y="0"/>
                  </a:moveTo>
                  <a:lnTo>
                    <a:pt x="272488" y="3912"/>
                  </a:lnTo>
                  <a:lnTo>
                    <a:pt x="208944" y="15107"/>
                  </a:lnTo>
                  <a:lnTo>
                    <a:pt x="151322" y="32851"/>
                  </a:lnTo>
                  <a:lnTo>
                    <a:pt x="100936" y="56438"/>
                  </a:lnTo>
                  <a:lnTo>
                    <a:pt x="59120" y="85217"/>
                  </a:lnTo>
                  <a:lnTo>
                    <a:pt x="27277" y="118591"/>
                  </a:lnTo>
                  <a:lnTo>
                    <a:pt x="7196" y="155282"/>
                  </a:lnTo>
                  <a:lnTo>
                    <a:pt x="0" y="195205"/>
                  </a:lnTo>
                  <a:lnTo>
                    <a:pt x="0" y="196333"/>
                  </a:lnTo>
                  <a:lnTo>
                    <a:pt x="7079" y="235930"/>
                  </a:lnTo>
                  <a:lnTo>
                    <a:pt x="27774" y="273615"/>
                  </a:lnTo>
                  <a:lnTo>
                    <a:pt x="59617" y="306739"/>
                  </a:lnTo>
                  <a:lnTo>
                    <a:pt x="101388" y="335356"/>
                  </a:lnTo>
                  <a:lnTo>
                    <a:pt x="151732" y="358844"/>
                  </a:lnTo>
                  <a:lnTo>
                    <a:pt x="209327" y="376523"/>
                  </a:lnTo>
                  <a:lnTo>
                    <a:pt x="272856" y="387668"/>
                  </a:lnTo>
                  <a:lnTo>
                    <a:pt x="340995" y="391538"/>
                  </a:lnTo>
                  <a:lnTo>
                    <a:pt x="375560" y="390538"/>
                  </a:lnTo>
                  <a:lnTo>
                    <a:pt x="409140" y="387626"/>
                  </a:lnTo>
                  <a:lnTo>
                    <a:pt x="441569" y="382892"/>
                  </a:lnTo>
                  <a:lnTo>
                    <a:pt x="461068" y="378843"/>
                  </a:lnTo>
                  <a:lnTo>
                    <a:pt x="340632" y="378843"/>
                  </a:lnTo>
                  <a:lnTo>
                    <a:pt x="306795" y="377865"/>
                  </a:lnTo>
                  <a:lnTo>
                    <a:pt x="242262" y="370391"/>
                  </a:lnTo>
                  <a:lnTo>
                    <a:pt x="183048" y="356203"/>
                  </a:lnTo>
                  <a:lnTo>
                    <a:pt x="130523" y="336088"/>
                  </a:lnTo>
                  <a:lnTo>
                    <a:pt x="86064" y="310869"/>
                  </a:lnTo>
                  <a:lnTo>
                    <a:pt x="51025" y="281414"/>
                  </a:lnTo>
                  <a:lnTo>
                    <a:pt x="27224" y="249472"/>
                  </a:lnTo>
                  <a:lnTo>
                    <a:pt x="26696" y="248650"/>
                  </a:lnTo>
                  <a:lnTo>
                    <a:pt x="19343" y="232291"/>
                  </a:lnTo>
                  <a:lnTo>
                    <a:pt x="18902" y="231319"/>
                  </a:lnTo>
                  <a:lnTo>
                    <a:pt x="14476" y="214572"/>
                  </a:lnTo>
                  <a:lnTo>
                    <a:pt x="14279" y="214023"/>
                  </a:lnTo>
                  <a:lnTo>
                    <a:pt x="14280" y="213484"/>
                  </a:lnTo>
                  <a:lnTo>
                    <a:pt x="12750" y="196333"/>
                  </a:lnTo>
                  <a:lnTo>
                    <a:pt x="14279" y="178055"/>
                  </a:lnTo>
                  <a:lnTo>
                    <a:pt x="14377" y="176965"/>
                  </a:lnTo>
                  <a:lnTo>
                    <a:pt x="18989" y="160219"/>
                  </a:lnTo>
                  <a:lnTo>
                    <a:pt x="19251" y="159246"/>
                  </a:lnTo>
                  <a:lnTo>
                    <a:pt x="26771" y="142887"/>
                  </a:lnTo>
                  <a:lnTo>
                    <a:pt x="27144" y="142066"/>
                  </a:lnTo>
                  <a:lnTo>
                    <a:pt x="37944" y="125484"/>
                  </a:lnTo>
                  <a:lnTo>
                    <a:pt x="67780" y="94507"/>
                  </a:lnTo>
                  <a:lnTo>
                    <a:pt x="107652" y="67217"/>
                  </a:lnTo>
                  <a:lnTo>
                    <a:pt x="156274" y="44545"/>
                  </a:lnTo>
                  <a:lnTo>
                    <a:pt x="212287" y="27359"/>
                  </a:lnTo>
                  <a:lnTo>
                    <a:pt x="274318" y="16479"/>
                  </a:lnTo>
                  <a:lnTo>
                    <a:pt x="340995" y="12694"/>
                  </a:lnTo>
                  <a:lnTo>
                    <a:pt x="461081" y="12694"/>
                  </a:lnTo>
                  <a:lnTo>
                    <a:pt x="441196" y="8580"/>
                  </a:lnTo>
                  <a:lnTo>
                    <a:pt x="408771" y="3869"/>
                  </a:lnTo>
                  <a:lnTo>
                    <a:pt x="375195" y="979"/>
                  </a:lnTo>
                  <a:lnTo>
                    <a:pt x="340632" y="0"/>
                  </a:lnTo>
                  <a:close/>
                </a:path>
                <a:path w="681989" h="391795">
                  <a:moveTo>
                    <a:pt x="668803" y="248650"/>
                  </a:moveTo>
                  <a:lnTo>
                    <a:pt x="654932" y="248650"/>
                  </a:lnTo>
                  <a:lnTo>
                    <a:pt x="654483" y="249472"/>
                  </a:lnTo>
                  <a:lnTo>
                    <a:pt x="630096" y="281945"/>
                  </a:lnTo>
                  <a:lnTo>
                    <a:pt x="595088" y="311196"/>
                  </a:lnTo>
                  <a:lnTo>
                    <a:pt x="550674" y="336290"/>
                  </a:lnTo>
                  <a:lnTo>
                    <a:pt x="498186" y="356323"/>
                  </a:lnTo>
                  <a:lnTo>
                    <a:pt x="438992" y="370457"/>
                  </a:lnTo>
                  <a:lnTo>
                    <a:pt x="374466" y="377887"/>
                  </a:lnTo>
                  <a:lnTo>
                    <a:pt x="340632" y="378843"/>
                  </a:lnTo>
                  <a:lnTo>
                    <a:pt x="461068" y="378843"/>
                  </a:lnTo>
                  <a:lnTo>
                    <a:pt x="502317" y="368333"/>
                  </a:lnTo>
                  <a:lnTo>
                    <a:pt x="556485" y="347582"/>
                  </a:lnTo>
                  <a:lnTo>
                    <a:pt x="602755" y="321321"/>
                  </a:lnTo>
                  <a:lnTo>
                    <a:pt x="639768" y="290173"/>
                  </a:lnTo>
                  <a:lnTo>
                    <a:pt x="665598" y="255544"/>
                  </a:lnTo>
                  <a:lnTo>
                    <a:pt x="665917" y="255007"/>
                  </a:lnTo>
                  <a:lnTo>
                    <a:pt x="668803" y="248650"/>
                  </a:lnTo>
                  <a:close/>
                </a:path>
                <a:path w="681989" h="391795">
                  <a:moveTo>
                    <a:pt x="26696" y="248650"/>
                  </a:moveTo>
                  <a:lnTo>
                    <a:pt x="27144" y="249472"/>
                  </a:lnTo>
                  <a:lnTo>
                    <a:pt x="26947" y="249041"/>
                  </a:lnTo>
                  <a:lnTo>
                    <a:pt x="26696" y="248650"/>
                  </a:lnTo>
                  <a:close/>
                </a:path>
                <a:path w="681989" h="391795">
                  <a:moveTo>
                    <a:pt x="26952" y="249050"/>
                  </a:moveTo>
                  <a:lnTo>
                    <a:pt x="27144" y="249472"/>
                  </a:lnTo>
                  <a:lnTo>
                    <a:pt x="26952" y="249050"/>
                  </a:lnTo>
                  <a:close/>
                </a:path>
                <a:path w="681989" h="391795">
                  <a:moveTo>
                    <a:pt x="654679" y="249041"/>
                  </a:moveTo>
                  <a:lnTo>
                    <a:pt x="654401" y="249472"/>
                  </a:lnTo>
                  <a:lnTo>
                    <a:pt x="654679" y="249041"/>
                  </a:lnTo>
                  <a:close/>
                </a:path>
                <a:path w="681989" h="391795">
                  <a:moveTo>
                    <a:pt x="654932" y="248650"/>
                  </a:moveTo>
                  <a:lnTo>
                    <a:pt x="654675" y="249050"/>
                  </a:lnTo>
                  <a:lnTo>
                    <a:pt x="654483" y="249472"/>
                  </a:lnTo>
                  <a:lnTo>
                    <a:pt x="654932" y="248650"/>
                  </a:lnTo>
                  <a:close/>
                </a:path>
                <a:path w="681989" h="391795">
                  <a:moveTo>
                    <a:pt x="26771" y="248650"/>
                  </a:moveTo>
                  <a:lnTo>
                    <a:pt x="26952" y="249050"/>
                  </a:lnTo>
                  <a:lnTo>
                    <a:pt x="26771" y="248650"/>
                  </a:lnTo>
                  <a:close/>
                </a:path>
                <a:path w="681989" h="391795">
                  <a:moveTo>
                    <a:pt x="675791" y="231319"/>
                  </a:moveTo>
                  <a:lnTo>
                    <a:pt x="662726" y="231319"/>
                  </a:lnTo>
                  <a:lnTo>
                    <a:pt x="662376" y="232291"/>
                  </a:lnTo>
                  <a:lnTo>
                    <a:pt x="654679" y="249041"/>
                  </a:lnTo>
                  <a:lnTo>
                    <a:pt x="654932" y="248650"/>
                  </a:lnTo>
                  <a:lnTo>
                    <a:pt x="668803" y="248650"/>
                  </a:lnTo>
                  <a:lnTo>
                    <a:pt x="674431" y="236255"/>
                  </a:lnTo>
                  <a:lnTo>
                    <a:pt x="674548" y="235930"/>
                  </a:lnTo>
                  <a:lnTo>
                    <a:pt x="675791" y="231319"/>
                  </a:lnTo>
                  <a:close/>
                </a:path>
                <a:path w="681989" h="391795">
                  <a:moveTo>
                    <a:pt x="18902" y="231319"/>
                  </a:moveTo>
                  <a:lnTo>
                    <a:pt x="19251" y="232291"/>
                  </a:lnTo>
                  <a:lnTo>
                    <a:pt x="19116" y="231790"/>
                  </a:lnTo>
                  <a:lnTo>
                    <a:pt x="18902" y="231319"/>
                  </a:lnTo>
                  <a:close/>
                </a:path>
                <a:path w="681989" h="391795">
                  <a:moveTo>
                    <a:pt x="19116" y="231790"/>
                  </a:moveTo>
                  <a:lnTo>
                    <a:pt x="19251" y="232291"/>
                  </a:lnTo>
                  <a:lnTo>
                    <a:pt x="19116" y="231790"/>
                  </a:lnTo>
                  <a:close/>
                </a:path>
                <a:path w="681989" h="391795">
                  <a:moveTo>
                    <a:pt x="662511" y="231790"/>
                  </a:moveTo>
                  <a:lnTo>
                    <a:pt x="662284" y="232291"/>
                  </a:lnTo>
                  <a:lnTo>
                    <a:pt x="662511" y="231790"/>
                  </a:lnTo>
                  <a:close/>
                </a:path>
                <a:path w="681989" h="391795">
                  <a:moveTo>
                    <a:pt x="662726" y="231319"/>
                  </a:moveTo>
                  <a:lnTo>
                    <a:pt x="662511" y="231790"/>
                  </a:lnTo>
                  <a:lnTo>
                    <a:pt x="662376" y="232291"/>
                  </a:lnTo>
                  <a:lnTo>
                    <a:pt x="662726" y="231319"/>
                  </a:lnTo>
                  <a:close/>
                </a:path>
                <a:path w="681989" h="391795">
                  <a:moveTo>
                    <a:pt x="18989" y="231319"/>
                  </a:moveTo>
                  <a:lnTo>
                    <a:pt x="19116" y="231790"/>
                  </a:lnTo>
                  <a:lnTo>
                    <a:pt x="18989" y="231319"/>
                  </a:lnTo>
                  <a:close/>
                </a:path>
                <a:path w="681989" h="391795">
                  <a:moveTo>
                    <a:pt x="680099" y="213484"/>
                  </a:moveTo>
                  <a:lnTo>
                    <a:pt x="667445" y="213484"/>
                  </a:lnTo>
                  <a:lnTo>
                    <a:pt x="667251" y="214572"/>
                  </a:lnTo>
                  <a:lnTo>
                    <a:pt x="662511" y="231790"/>
                  </a:lnTo>
                  <a:lnTo>
                    <a:pt x="662726" y="231319"/>
                  </a:lnTo>
                  <a:lnTo>
                    <a:pt x="675791" y="231319"/>
                  </a:lnTo>
                  <a:lnTo>
                    <a:pt x="679803" y="216432"/>
                  </a:lnTo>
                  <a:lnTo>
                    <a:pt x="679868" y="216068"/>
                  </a:lnTo>
                  <a:lnTo>
                    <a:pt x="680099" y="213484"/>
                  </a:lnTo>
                  <a:close/>
                </a:path>
                <a:path w="681989" h="391795">
                  <a:moveTo>
                    <a:pt x="14182" y="213484"/>
                  </a:moveTo>
                  <a:lnTo>
                    <a:pt x="14377" y="214572"/>
                  </a:lnTo>
                  <a:lnTo>
                    <a:pt x="14328" y="214023"/>
                  </a:lnTo>
                  <a:lnTo>
                    <a:pt x="14182" y="213484"/>
                  </a:lnTo>
                  <a:close/>
                </a:path>
                <a:path w="681989" h="391795">
                  <a:moveTo>
                    <a:pt x="14328" y="214023"/>
                  </a:moveTo>
                  <a:lnTo>
                    <a:pt x="14377" y="214572"/>
                  </a:lnTo>
                  <a:lnTo>
                    <a:pt x="14328" y="214023"/>
                  </a:lnTo>
                  <a:close/>
                </a:path>
                <a:path w="681989" h="391795">
                  <a:moveTo>
                    <a:pt x="667300" y="214023"/>
                  </a:moveTo>
                  <a:lnTo>
                    <a:pt x="667152" y="214572"/>
                  </a:lnTo>
                  <a:lnTo>
                    <a:pt x="667300" y="214023"/>
                  </a:lnTo>
                  <a:close/>
                </a:path>
                <a:path w="681989" h="391795">
                  <a:moveTo>
                    <a:pt x="667445" y="213484"/>
                  </a:moveTo>
                  <a:lnTo>
                    <a:pt x="667300" y="214023"/>
                  </a:lnTo>
                  <a:lnTo>
                    <a:pt x="667251" y="214572"/>
                  </a:lnTo>
                  <a:lnTo>
                    <a:pt x="667445" y="213484"/>
                  </a:lnTo>
                  <a:close/>
                </a:path>
                <a:path w="681989" h="391795">
                  <a:moveTo>
                    <a:pt x="14280" y="213484"/>
                  </a:moveTo>
                  <a:lnTo>
                    <a:pt x="14328" y="214023"/>
                  </a:lnTo>
                  <a:lnTo>
                    <a:pt x="14280" y="213484"/>
                  </a:lnTo>
                  <a:close/>
                </a:path>
                <a:path w="681989" h="391795">
                  <a:moveTo>
                    <a:pt x="681628" y="195205"/>
                  </a:moveTo>
                  <a:lnTo>
                    <a:pt x="668978" y="195205"/>
                  </a:lnTo>
                  <a:lnTo>
                    <a:pt x="668978" y="196333"/>
                  </a:lnTo>
                  <a:lnTo>
                    <a:pt x="667300" y="214023"/>
                  </a:lnTo>
                  <a:lnTo>
                    <a:pt x="667445" y="213484"/>
                  </a:lnTo>
                  <a:lnTo>
                    <a:pt x="680099" y="213484"/>
                  </a:lnTo>
                  <a:lnTo>
                    <a:pt x="681628" y="196333"/>
                  </a:lnTo>
                  <a:lnTo>
                    <a:pt x="681628" y="195205"/>
                  </a:lnTo>
                  <a:close/>
                </a:path>
                <a:path w="681989" h="391795">
                  <a:moveTo>
                    <a:pt x="12700" y="195769"/>
                  </a:moveTo>
                  <a:lnTo>
                    <a:pt x="12649" y="196333"/>
                  </a:lnTo>
                  <a:lnTo>
                    <a:pt x="12700" y="195769"/>
                  </a:lnTo>
                  <a:close/>
                </a:path>
                <a:path w="681989" h="391795">
                  <a:moveTo>
                    <a:pt x="668928" y="195769"/>
                  </a:moveTo>
                  <a:lnTo>
                    <a:pt x="668877" y="196333"/>
                  </a:lnTo>
                  <a:lnTo>
                    <a:pt x="668928" y="195769"/>
                  </a:lnTo>
                  <a:close/>
                </a:path>
                <a:path w="681989" h="391795">
                  <a:moveTo>
                    <a:pt x="680002" y="176966"/>
                  </a:moveTo>
                  <a:lnTo>
                    <a:pt x="667251" y="176966"/>
                  </a:lnTo>
                  <a:lnTo>
                    <a:pt x="667445" y="178053"/>
                  </a:lnTo>
                  <a:lnTo>
                    <a:pt x="668928" y="195769"/>
                  </a:lnTo>
                  <a:lnTo>
                    <a:pt x="668978" y="195205"/>
                  </a:lnTo>
                  <a:lnTo>
                    <a:pt x="681628" y="195205"/>
                  </a:lnTo>
                  <a:lnTo>
                    <a:pt x="680002" y="176966"/>
                  </a:lnTo>
                  <a:close/>
                </a:path>
                <a:path w="681989" h="391795">
                  <a:moveTo>
                    <a:pt x="12750" y="195205"/>
                  </a:moveTo>
                  <a:lnTo>
                    <a:pt x="12700" y="195769"/>
                  </a:lnTo>
                  <a:lnTo>
                    <a:pt x="12750" y="195205"/>
                  </a:lnTo>
                  <a:close/>
                </a:path>
                <a:path w="681989" h="391795">
                  <a:moveTo>
                    <a:pt x="14377" y="176965"/>
                  </a:moveTo>
                  <a:lnTo>
                    <a:pt x="14182" y="178055"/>
                  </a:lnTo>
                  <a:lnTo>
                    <a:pt x="14328" y="177516"/>
                  </a:lnTo>
                  <a:lnTo>
                    <a:pt x="14377" y="176965"/>
                  </a:lnTo>
                  <a:close/>
                </a:path>
                <a:path w="681989" h="391795">
                  <a:moveTo>
                    <a:pt x="14328" y="177516"/>
                  </a:moveTo>
                  <a:lnTo>
                    <a:pt x="14182" y="178055"/>
                  </a:lnTo>
                  <a:lnTo>
                    <a:pt x="14328" y="177516"/>
                  </a:lnTo>
                  <a:close/>
                </a:path>
                <a:path w="681989" h="391795">
                  <a:moveTo>
                    <a:pt x="667299" y="177514"/>
                  </a:moveTo>
                  <a:lnTo>
                    <a:pt x="667348" y="178053"/>
                  </a:lnTo>
                  <a:lnTo>
                    <a:pt x="667299" y="177514"/>
                  </a:lnTo>
                  <a:close/>
                </a:path>
                <a:path w="681989" h="391795">
                  <a:moveTo>
                    <a:pt x="667251" y="176966"/>
                  </a:moveTo>
                  <a:lnTo>
                    <a:pt x="667300" y="177516"/>
                  </a:lnTo>
                  <a:lnTo>
                    <a:pt x="667445" y="178053"/>
                  </a:lnTo>
                  <a:lnTo>
                    <a:pt x="667251" y="176966"/>
                  </a:lnTo>
                  <a:close/>
                </a:path>
                <a:path w="681989" h="391795">
                  <a:moveTo>
                    <a:pt x="14476" y="176965"/>
                  </a:moveTo>
                  <a:lnTo>
                    <a:pt x="14328" y="177516"/>
                  </a:lnTo>
                  <a:lnTo>
                    <a:pt x="14476" y="176965"/>
                  </a:lnTo>
                  <a:close/>
                </a:path>
                <a:path w="681989" h="391795">
                  <a:moveTo>
                    <a:pt x="675528" y="159246"/>
                  </a:moveTo>
                  <a:lnTo>
                    <a:pt x="662376" y="159246"/>
                  </a:lnTo>
                  <a:lnTo>
                    <a:pt x="662726" y="160219"/>
                  </a:lnTo>
                  <a:lnTo>
                    <a:pt x="667299" y="177514"/>
                  </a:lnTo>
                  <a:lnTo>
                    <a:pt x="667251" y="176966"/>
                  </a:lnTo>
                  <a:lnTo>
                    <a:pt x="680002" y="176966"/>
                  </a:lnTo>
                  <a:lnTo>
                    <a:pt x="679868" y="175470"/>
                  </a:lnTo>
                  <a:lnTo>
                    <a:pt x="679803" y="175106"/>
                  </a:lnTo>
                  <a:lnTo>
                    <a:pt x="675528" y="159246"/>
                  </a:lnTo>
                  <a:close/>
                </a:path>
                <a:path w="681989" h="391795">
                  <a:moveTo>
                    <a:pt x="19251" y="159246"/>
                  </a:moveTo>
                  <a:lnTo>
                    <a:pt x="18902" y="160219"/>
                  </a:lnTo>
                  <a:lnTo>
                    <a:pt x="19116" y="159747"/>
                  </a:lnTo>
                  <a:lnTo>
                    <a:pt x="19251" y="159246"/>
                  </a:lnTo>
                  <a:close/>
                </a:path>
                <a:path w="681989" h="391795">
                  <a:moveTo>
                    <a:pt x="19116" y="159747"/>
                  </a:moveTo>
                  <a:lnTo>
                    <a:pt x="18902" y="160219"/>
                  </a:lnTo>
                  <a:lnTo>
                    <a:pt x="19116" y="159747"/>
                  </a:lnTo>
                  <a:close/>
                </a:path>
                <a:path w="681989" h="391795">
                  <a:moveTo>
                    <a:pt x="662511" y="159747"/>
                  </a:moveTo>
                  <a:lnTo>
                    <a:pt x="662639" y="160219"/>
                  </a:lnTo>
                  <a:lnTo>
                    <a:pt x="662511" y="159747"/>
                  </a:lnTo>
                  <a:close/>
                </a:path>
                <a:path w="681989" h="391795">
                  <a:moveTo>
                    <a:pt x="662376" y="159246"/>
                  </a:moveTo>
                  <a:lnTo>
                    <a:pt x="662511" y="159747"/>
                  </a:lnTo>
                  <a:lnTo>
                    <a:pt x="662726" y="160219"/>
                  </a:lnTo>
                  <a:lnTo>
                    <a:pt x="662376" y="159246"/>
                  </a:lnTo>
                  <a:close/>
                </a:path>
                <a:path w="681989" h="391795">
                  <a:moveTo>
                    <a:pt x="668430" y="142066"/>
                  </a:moveTo>
                  <a:lnTo>
                    <a:pt x="654483" y="142066"/>
                  </a:lnTo>
                  <a:lnTo>
                    <a:pt x="654932" y="142887"/>
                  </a:lnTo>
                  <a:lnTo>
                    <a:pt x="662511" y="159747"/>
                  </a:lnTo>
                  <a:lnTo>
                    <a:pt x="662376" y="159246"/>
                  </a:lnTo>
                  <a:lnTo>
                    <a:pt x="675528" y="159246"/>
                  </a:lnTo>
                  <a:lnTo>
                    <a:pt x="674548" y="155609"/>
                  </a:lnTo>
                  <a:lnTo>
                    <a:pt x="674431" y="155282"/>
                  </a:lnTo>
                  <a:lnTo>
                    <a:pt x="668430" y="142066"/>
                  </a:lnTo>
                  <a:close/>
                </a:path>
                <a:path w="681989" h="391795">
                  <a:moveTo>
                    <a:pt x="19343" y="159246"/>
                  </a:moveTo>
                  <a:lnTo>
                    <a:pt x="19116" y="159747"/>
                  </a:lnTo>
                  <a:lnTo>
                    <a:pt x="19343" y="159246"/>
                  </a:lnTo>
                  <a:close/>
                </a:path>
                <a:path w="681989" h="391795">
                  <a:moveTo>
                    <a:pt x="27144" y="142066"/>
                  </a:moveTo>
                  <a:lnTo>
                    <a:pt x="26696" y="142887"/>
                  </a:lnTo>
                  <a:lnTo>
                    <a:pt x="26952" y="142488"/>
                  </a:lnTo>
                  <a:lnTo>
                    <a:pt x="27144" y="142066"/>
                  </a:lnTo>
                  <a:close/>
                </a:path>
                <a:path w="681989" h="391795">
                  <a:moveTo>
                    <a:pt x="26949" y="142496"/>
                  </a:moveTo>
                  <a:lnTo>
                    <a:pt x="26696" y="142887"/>
                  </a:lnTo>
                  <a:lnTo>
                    <a:pt x="26949" y="142496"/>
                  </a:lnTo>
                  <a:close/>
                </a:path>
                <a:path w="681989" h="391795">
                  <a:moveTo>
                    <a:pt x="654675" y="142488"/>
                  </a:moveTo>
                  <a:lnTo>
                    <a:pt x="654856" y="142887"/>
                  </a:lnTo>
                  <a:lnTo>
                    <a:pt x="654675" y="142488"/>
                  </a:lnTo>
                  <a:close/>
                </a:path>
                <a:path w="681989" h="391795">
                  <a:moveTo>
                    <a:pt x="654483" y="142066"/>
                  </a:moveTo>
                  <a:lnTo>
                    <a:pt x="654680" y="142496"/>
                  </a:lnTo>
                  <a:lnTo>
                    <a:pt x="654932" y="142887"/>
                  </a:lnTo>
                  <a:lnTo>
                    <a:pt x="654483" y="142066"/>
                  </a:lnTo>
                  <a:close/>
                </a:path>
                <a:path w="681989" h="391795">
                  <a:moveTo>
                    <a:pt x="27227" y="142066"/>
                  </a:moveTo>
                  <a:lnTo>
                    <a:pt x="26949" y="142496"/>
                  </a:lnTo>
                  <a:lnTo>
                    <a:pt x="27227" y="142066"/>
                  </a:lnTo>
                  <a:close/>
                </a:path>
                <a:path w="681989" h="391795">
                  <a:moveTo>
                    <a:pt x="461081" y="12694"/>
                  </a:moveTo>
                  <a:lnTo>
                    <a:pt x="340995" y="12694"/>
                  </a:lnTo>
                  <a:lnTo>
                    <a:pt x="374832" y="13672"/>
                  </a:lnTo>
                  <a:lnTo>
                    <a:pt x="407678" y="16522"/>
                  </a:lnTo>
                  <a:lnTo>
                    <a:pt x="469724" y="27451"/>
                  </a:lnTo>
                  <a:lnTo>
                    <a:pt x="525764" y="44702"/>
                  </a:lnTo>
                  <a:lnTo>
                    <a:pt x="574428" y="67473"/>
                  </a:lnTo>
                  <a:lnTo>
                    <a:pt x="614344" y="94924"/>
                  </a:lnTo>
                  <a:lnTo>
                    <a:pt x="644180" y="126152"/>
                  </a:lnTo>
                  <a:lnTo>
                    <a:pt x="654675" y="142488"/>
                  </a:lnTo>
                  <a:lnTo>
                    <a:pt x="654483" y="142066"/>
                  </a:lnTo>
                  <a:lnTo>
                    <a:pt x="668430" y="142066"/>
                  </a:lnTo>
                  <a:lnTo>
                    <a:pt x="666047" y="136815"/>
                  </a:lnTo>
                  <a:lnTo>
                    <a:pt x="639261" y="100835"/>
                  </a:lnTo>
                  <a:lnTo>
                    <a:pt x="602280" y="69890"/>
                  </a:lnTo>
                  <a:lnTo>
                    <a:pt x="556056" y="43755"/>
                  </a:lnTo>
                  <a:lnTo>
                    <a:pt x="501922" y="23083"/>
                  </a:lnTo>
                  <a:lnTo>
                    <a:pt x="472301" y="15016"/>
                  </a:lnTo>
                  <a:lnTo>
                    <a:pt x="461081" y="12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99749" y="2538476"/>
            <a:ext cx="3549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45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spc="-1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45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7125" y="2672867"/>
            <a:ext cx="667385" cy="461645"/>
          </a:xfrm>
          <a:custGeom>
            <a:avLst/>
            <a:gdLst/>
            <a:ahLst/>
            <a:cxnLst/>
            <a:rect l="l" t="t" r="r" b="b"/>
            <a:pathLst>
              <a:path w="667385" h="461644">
                <a:moveTo>
                  <a:pt x="649909" y="461403"/>
                </a:moveTo>
                <a:lnTo>
                  <a:pt x="628611" y="433006"/>
                </a:lnTo>
                <a:lnTo>
                  <a:pt x="564718" y="347814"/>
                </a:lnTo>
                <a:lnTo>
                  <a:pt x="580047" y="419379"/>
                </a:lnTo>
                <a:lnTo>
                  <a:pt x="31648" y="145173"/>
                </a:lnTo>
                <a:lnTo>
                  <a:pt x="25971" y="156527"/>
                </a:lnTo>
                <a:lnTo>
                  <a:pt x="574370" y="430733"/>
                </a:lnTo>
                <a:lnTo>
                  <a:pt x="507923" y="461403"/>
                </a:lnTo>
                <a:lnTo>
                  <a:pt x="649909" y="461403"/>
                </a:lnTo>
                <a:close/>
              </a:path>
              <a:path w="667385" h="461644">
                <a:moveTo>
                  <a:pt x="655523" y="70281"/>
                </a:moveTo>
                <a:lnTo>
                  <a:pt x="590905" y="70281"/>
                </a:lnTo>
                <a:lnTo>
                  <a:pt x="585800" y="70281"/>
                </a:lnTo>
                <a:lnTo>
                  <a:pt x="539623" y="126987"/>
                </a:lnTo>
                <a:lnTo>
                  <a:pt x="655523" y="70281"/>
                </a:lnTo>
                <a:close/>
              </a:path>
              <a:path w="667385" h="461644">
                <a:moveTo>
                  <a:pt x="667169" y="64592"/>
                </a:moveTo>
                <a:lnTo>
                  <a:pt x="540715" y="0"/>
                </a:lnTo>
                <a:lnTo>
                  <a:pt x="585939" y="57543"/>
                </a:lnTo>
                <a:lnTo>
                  <a:pt x="114" y="52489"/>
                </a:lnTo>
                <a:lnTo>
                  <a:pt x="0" y="65189"/>
                </a:lnTo>
                <a:lnTo>
                  <a:pt x="585825" y="70243"/>
                </a:lnTo>
                <a:lnTo>
                  <a:pt x="590905" y="70281"/>
                </a:lnTo>
                <a:lnTo>
                  <a:pt x="655612" y="70243"/>
                </a:lnTo>
                <a:lnTo>
                  <a:pt x="667169" y="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8927" y="2541523"/>
            <a:ext cx="69723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>
              <a:lnSpc>
                <a:spcPts val="2070"/>
              </a:lnSpc>
              <a:spcBef>
                <a:spcPts val="100"/>
              </a:spcBef>
            </a:pPr>
            <a:r>
              <a:rPr sz="1800" spc="-70" dirty="0">
                <a:latin typeface="Arial" panose="020B0604020202020204" pitchFamily="34" charset="0"/>
                <a:cs typeface="Arial" panose="020B0604020202020204" pitchFamily="34" charset="0"/>
              </a:rPr>
              <a:t>c_3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750"/>
              </a:lnSpc>
            </a:pPr>
            <a:r>
              <a:rPr sz="3200" dirty="0">
                <a:latin typeface="Consolas"/>
                <a:cs typeface="Consolas"/>
              </a:rPr>
              <a:t>...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4429923" y="3744813"/>
            <a:ext cx="439420" cy="909319"/>
            <a:chOff x="4429923" y="3744813"/>
            <a:chExt cx="439420" cy="90931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923" y="3744813"/>
              <a:ext cx="439416" cy="4394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923" y="4214362"/>
              <a:ext cx="439416" cy="43941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6266" y="3143751"/>
            <a:ext cx="509231" cy="5092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9922" y="4787472"/>
            <a:ext cx="439416" cy="43941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9047" y="2278275"/>
            <a:ext cx="509230" cy="509231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100910" y="2413231"/>
            <a:ext cx="4161790" cy="2604135"/>
            <a:chOff x="5100910" y="2413231"/>
            <a:chExt cx="4161790" cy="2604135"/>
          </a:xfrm>
        </p:grpSpPr>
        <p:sp>
          <p:nvSpPr>
            <p:cNvPr id="26" name="object 26"/>
            <p:cNvSpPr/>
            <p:nvPr/>
          </p:nvSpPr>
          <p:spPr>
            <a:xfrm>
              <a:off x="5107260" y="3424556"/>
              <a:ext cx="4105910" cy="0"/>
            </a:xfrm>
            <a:custGeom>
              <a:avLst/>
              <a:gdLst/>
              <a:ahLst/>
              <a:cxnLst/>
              <a:rect l="l" t="t" r="r" b="b"/>
              <a:pathLst>
                <a:path w="4105909">
                  <a:moveTo>
                    <a:pt x="0" y="0"/>
                  </a:moveTo>
                  <a:lnTo>
                    <a:pt x="4105748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377131" y="2573181"/>
              <a:ext cx="949960" cy="808990"/>
            </a:xfrm>
            <a:custGeom>
              <a:avLst/>
              <a:gdLst/>
              <a:ahLst/>
              <a:cxnLst/>
              <a:rect l="l" t="t" r="r" b="b"/>
              <a:pathLst>
                <a:path w="949960" h="808989">
                  <a:moveTo>
                    <a:pt x="75893" y="688367"/>
                  </a:moveTo>
                  <a:lnTo>
                    <a:pt x="0" y="808374"/>
                  </a:lnTo>
                  <a:lnTo>
                    <a:pt x="141540" y="797085"/>
                  </a:lnTo>
                  <a:lnTo>
                    <a:pt x="79991" y="774420"/>
                  </a:lnTo>
                  <a:lnTo>
                    <a:pt x="68512" y="774420"/>
                  </a:lnTo>
                  <a:lnTo>
                    <a:pt x="61948" y="763549"/>
                  </a:lnTo>
                  <a:lnTo>
                    <a:pt x="66297" y="760914"/>
                  </a:lnTo>
                  <a:lnTo>
                    <a:pt x="75893" y="688367"/>
                  </a:lnTo>
                  <a:close/>
                </a:path>
                <a:path w="949960" h="808989">
                  <a:moveTo>
                    <a:pt x="65230" y="768985"/>
                  </a:moveTo>
                  <a:lnTo>
                    <a:pt x="68512" y="774420"/>
                  </a:lnTo>
                  <a:lnTo>
                    <a:pt x="72860" y="771795"/>
                  </a:lnTo>
                  <a:lnTo>
                    <a:pt x="65230" y="768985"/>
                  </a:lnTo>
                  <a:close/>
                </a:path>
                <a:path w="949960" h="808989">
                  <a:moveTo>
                    <a:pt x="72860" y="771795"/>
                  </a:moveTo>
                  <a:lnTo>
                    <a:pt x="68512" y="774420"/>
                  </a:lnTo>
                  <a:lnTo>
                    <a:pt x="79991" y="774420"/>
                  </a:lnTo>
                  <a:lnTo>
                    <a:pt x="72860" y="771795"/>
                  </a:lnTo>
                  <a:close/>
                </a:path>
                <a:path w="949960" h="808989">
                  <a:moveTo>
                    <a:pt x="947865" y="123198"/>
                  </a:moveTo>
                  <a:lnTo>
                    <a:pt x="935095" y="123198"/>
                  </a:lnTo>
                  <a:lnTo>
                    <a:pt x="934833" y="124247"/>
                  </a:lnTo>
                  <a:lnTo>
                    <a:pt x="914245" y="165139"/>
                  </a:lnTo>
                  <a:lnTo>
                    <a:pt x="888516" y="197182"/>
                  </a:lnTo>
                  <a:lnTo>
                    <a:pt x="853887" y="232402"/>
                  </a:lnTo>
                  <a:lnTo>
                    <a:pt x="811066" y="270431"/>
                  </a:lnTo>
                  <a:lnTo>
                    <a:pt x="760759" y="310979"/>
                  </a:lnTo>
                  <a:lnTo>
                    <a:pt x="703661" y="353792"/>
                  </a:lnTo>
                  <a:lnTo>
                    <a:pt x="640460" y="398631"/>
                  </a:lnTo>
                  <a:lnTo>
                    <a:pt x="606785" y="421736"/>
                  </a:lnTo>
                  <a:lnTo>
                    <a:pt x="571840" y="445260"/>
                  </a:lnTo>
                  <a:lnTo>
                    <a:pt x="498481" y="493455"/>
                  </a:lnTo>
                  <a:lnTo>
                    <a:pt x="421046" y="542998"/>
                  </a:lnTo>
                  <a:lnTo>
                    <a:pt x="340245" y="593644"/>
                  </a:lnTo>
                  <a:lnTo>
                    <a:pt x="66296" y="760923"/>
                  </a:lnTo>
                  <a:lnTo>
                    <a:pt x="65230" y="768985"/>
                  </a:lnTo>
                  <a:lnTo>
                    <a:pt x="346990" y="604405"/>
                  </a:lnTo>
                  <a:lnTo>
                    <a:pt x="427890" y="553695"/>
                  </a:lnTo>
                  <a:lnTo>
                    <a:pt x="505418" y="504093"/>
                  </a:lnTo>
                  <a:lnTo>
                    <a:pt x="578932" y="455796"/>
                  </a:lnTo>
                  <a:lnTo>
                    <a:pt x="613970" y="432207"/>
                  </a:lnTo>
                  <a:lnTo>
                    <a:pt x="647750" y="409030"/>
                  </a:lnTo>
                  <a:lnTo>
                    <a:pt x="680190" y="386288"/>
                  </a:lnTo>
                  <a:lnTo>
                    <a:pt x="711205" y="364009"/>
                  </a:lnTo>
                  <a:lnTo>
                    <a:pt x="768631" y="320945"/>
                  </a:lnTo>
                  <a:lnTo>
                    <a:pt x="819370" y="280040"/>
                  </a:lnTo>
                  <a:lnTo>
                    <a:pt x="862769" y="241479"/>
                  </a:lnTo>
                  <a:lnTo>
                    <a:pt x="898185" y="205416"/>
                  </a:lnTo>
                  <a:lnTo>
                    <a:pt x="924979" y="171927"/>
                  </a:lnTo>
                  <a:lnTo>
                    <a:pt x="947225" y="126975"/>
                  </a:lnTo>
                  <a:lnTo>
                    <a:pt x="947314" y="126624"/>
                  </a:lnTo>
                  <a:lnTo>
                    <a:pt x="947865" y="123198"/>
                  </a:lnTo>
                  <a:close/>
                </a:path>
                <a:path w="949960" h="808989">
                  <a:moveTo>
                    <a:pt x="66296" y="760923"/>
                  </a:moveTo>
                  <a:lnTo>
                    <a:pt x="61948" y="763549"/>
                  </a:lnTo>
                  <a:lnTo>
                    <a:pt x="65229" y="768984"/>
                  </a:lnTo>
                  <a:lnTo>
                    <a:pt x="66296" y="760923"/>
                  </a:lnTo>
                  <a:close/>
                </a:path>
                <a:path w="949960" h="808989">
                  <a:moveTo>
                    <a:pt x="934918" y="123715"/>
                  </a:moveTo>
                  <a:lnTo>
                    <a:pt x="934736" y="124247"/>
                  </a:lnTo>
                  <a:lnTo>
                    <a:pt x="934918" y="123715"/>
                  </a:lnTo>
                  <a:close/>
                </a:path>
                <a:path w="949960" h="808989">
                  <a:moveTo>
                    <a:pt x="935095" y="123198"/>
                  </a:moveTo>
                  <a:lnTo>
                    <a:pt x="934918" y="123715"/>
                  </a:lnTo>
                  <a:lnTo>
                    <a:pt x="934833" y="124247"/>
                  </a:lnTo>
                  <a:lnTo>
                    <a:pt x="935095" y="123198"/>
                  </a:lnTo>
                  <a:close/>
                </a:path>
                <a:path w="949960" h="808989">
                  <a:moveTo>
                    <a:pt x="936778" y="112165"/>
                  </a:moveTo>
                  <a:lnTo>
                    <a:pt x="934918" y="123715"/>
                  </a:lnTo>
                  <a:lnTo>
                    <a:pt x="935095" y="123198"/>
                  </a:lnTo>
                  <a:lnTo>
                    <a:pt x="947865" y="123198"/>
                  </a:lnTo>
                  <a:lnTo>
                    <a:pt x="949495" y="113076"/>
                  </a:lnTo>
                  <a:lnTo>
                    <a:pt x="949508" y="112838"/>
                  </a:lnTo>
                  <a:lnTo>
                    <a:pt x="936812" y="112838"/>
                  </a:lnTo>
                  <a:lnTo>
                    <a:pt x="936778" y="112165"/>
                  </a:lnTo>
                  <a:close/>
                </a:path>
                <a:path w="949960" h="808989">
                  <a:moveTo>
                    <a:pt x="949460" y="111499"/>
                  </a:moveTo>
                  <a:lnTo>
                    <a:pt x="936885" y="111499"/>
                  </a:lnTo>
                  <a:lnTo>
                    <a:pt x="936812" y="112838"/>
                  </a:lnTo>
                  <a:lnTo>
                    <a:pt x="949508" y="112838"/>
                  </a:lnTo>
                  <a:lnTo>
                    <a:pt x="949460" y="111499"/>
                  </a:lnTo>
                  <a:close/>
                </a:path>
                <a:path w="949960" h="808989">
                  <a:moveTo>
                    <a:pt x="948915" y="100965"/>
                  </a:moveTo>
                  <a:lnTo>
                    <a:pt x="936198" y="100965"/>
                  </a:lnTo>
                  <a:lnTo>
                    <a:pt x="936445" y="102421"/>
                  </a:lnTo>
                  <a:lnTo>
                    <a:pt x="936273" y="102421"/>
                  </a:lnTo>
                  <a:lnTo>
                    <a:pt x="936778" y="112165"/>
                  </a:lnTo>
                  <a:lnTo>
                    <a:pt x="936885" y="111499"/>
                  </a:lnTo>
                  <a:lnTo>
                    <a:pt x="949460" y="111499"/>
                  </a:lnTo>
                  <a:lnTo>
                    <a:pt x="948991" y="102421"/>
                  </a:lnTo>
                  <a:lnTo>
                    <a:pt x="936445" y="102421"/>
                  </a:lnTo>
                  <a:lnTo>
                    <a:pt x="936236" y="101707"/>
                  </a:lnTo>
                  <a:lnTo>
                    <a:pt x="948954" y="101707"/>
                  </a:lnTo>
                  <a:lnTo>
                    <a:pt x="948915" y="100965"/>
                  </a:lnTo>
                  <a:close/>
                </a:path>
                <a:path w="949960" h="808989">
                  <a:moveTo>
                    <a:pt x="936198" y="100965"/>
                  </a:moveTo>
                  <a:lnTo>
                    <a:pt x="936236" y="101707"/>
                  </a:lnTo>
                  <a:lnTo>
                    <a:pt x="936445" y="102421"/>
                  </a:lnTo>
                  <a:lnTo>
                    <a:pt x="936198" y="100965"/>
                  </a:lnTo>
                  <a:close/>
                </a:path>
                <a:path w="949960" h="808989">
                  <a:moveTo>
                    <a:pt x="933426" y="92109"/>
                  </a:moveTo>
                  <a:lnTo>
                    <a:pt x="936236" y="101707"/>
                  </a:lnTo>
                  <a:lnTo>
                    <a:pt x="936198" y="100965"/>
                  </a:lnTo>
                  <a:lnTo>
                    <a:pt x="948915" y="100965"/>
                  </a:lnTo>
                  <a:lnTo>
                    <a:pt x="948856" y="99814"/>
                  </a:lnTo>
                  <a:lnTo>
                    <a:pt x="948772" y="99326"/>
                  </a:lnTo>
                  <a:lnTo>
                    <a:pt x="946844" y="92743"/>
                  </a:lnTo>
                  <a:lnTo>
                    <a:pt x="933784" y="92743"/>
                  </a:lnTo>
                  <a:lnTo>
                    <a:pt x="933426" y="92109"/>
                  </a:lnTo>
                  <a:close/>
                </a:path>
                <a:path w="949960" h="808989">
                  <a:moveTo>
                    <a:pt x="933220" y="91405"/>
                  </a:moveTo>
                  <a:lnTo>
                    <a:pt x="933426" y="92109"/>
                  </a:lnTo>
                  <a:lnTo>
                    <a:pt x="933784" y="92743"/>
                  </a:lnTo>
                  <a:lnTo>
                    <a:pt x="933220" y="91405"/>
                  </a:lnTo>
                  <a:close/>
                </a:path>
                <a:path w="949960" h="808989">
                  <a:moveTo>
                    <a:pt x="946453" y="91405"/>
                  </a:moveTo>
                  <a:lnTo>
                    <a:pt x="933220" y="91405"/>
                  </a:lnTo>
                  <a:lnTo>
                    <a:pt x="933784" y="92743"/>
                  </a:lnTo>
                  <a:lnTo>
                    <a:pt x="946844" y="92743"/>
                  </a:lnTo>
                  <a:lnTo>
                    <a:pt x="946453" y="91405"/>
                  </a:lnTo>
                  <a:close/>
                </a:path>
                <a:path w="949960" h="808989">
                  <a:moveTo>
                    <a:pt x="928349" y="83120"/>
                  </a:moveTo>
                  <a:lnTo>
                    <a:pt x="933426" y="92109"/>
                  </a:lnTo>
                  <a:lnTo>
                    <a:pt x="933220" y="91405"/>
                  </a:lnTo>
                  <a:lnTo>
                    <a:pt x="946453" y="91405"/>
                  </a:lnTo>
                  <a:lnTo>
                    <a:pt x="945271" y="87369"/>
                  </a:lnTo>
                  <a:lnTo>
                    <a:pt x="945081" y="86921"/>
                  </a:lnTo>
                  <a:lnTo>
                    <a:pt x="943211" y="83610"/>
                  </a:lnTo>
                  <a:lnTo>
                    <a:pt x="928777" y="83610"/>
                  </a:lnTo>
                  <a:lnTo>
                    <a:pt x="928349" y="83120"/>
                  </a:lnTo>
                  <a:close/>
                </a:path>
                <a:path w="949960" h="808989">
                  <a:moveTo>
                    <a:pt x="928030" y="82556"/>
                  </a:moveTo>
                  <a:lnTo>
                    <a:pt x="928349" y="83120"/>
                  </a:lnTo>
                  <a:lnTo>
                    <a:pt x="928777" y="83610"/>
                  </a:lnTo>
                  <a:lnTo>
                    <a:pt x="928030" y="82556"/>
                  </a:lnTo>
                  <a:close/>
                </a:path>
                <a:path w="949960" h="808989">
                  <a:moveTo>
                    <a:pt x="942616" y="82556"/>
                  </a:moveTo>
                  <a:lnTo>
                    <a:pt x="928030" y="82556"/>
                  </a:lnTo>
                  <a:lnTo>
                    <a:pt x="928777" y="83610"/>
                  </a:lnTo>
                  <a:lnTo>
                    <a:pt x="943211" y="83610"/>
                  </a:lnTo>
                  <a:lnTo>
                    <a:pt x="942616" y="82556"/>
                  </a:lnTo>
                  <a:close/>
                </a:path>
                <a:path w="949960" h="808989">
                  <a:moveTo>
                    <a:pt x="937443" y="74226"/>
                  </a:moveTo>
                  <a:lnTo>
                    <a:pt x="920579" y="74226"/>
                  </a:lnTo>
                  <a:lnTo>
                    <a:pt x="921349" y="74969"/>
                  </a:lnTo>
                  <a:lnTo>
                    <a:pt x="928349" y="83120"/>
                  </a:lnTo>
                  <a:lnTo>
                    <a:pt x="928030" y="82556"/>
                  </a:lnTo>
                  <a:lnTo>
                    <a:pt x="942616" y="82556"/>
                  </a:lnTo>
                  <a:lnTo>
                    <a:pt x="938876" y="75934"/>
                  </a:lnTo>
                  <a:lnTo>
                    <a:pt x="938626" y="75581"/>
                  </a:lnTo>
                  <a:lnTo>
                    <a:pt x="937443" y="74226"/>
                  </a:lnTo>
                  <a:close/>
                </a:path>
                <a:path w="949960" h="808989">
                  <a:moveTo>
                    <a:pt x="920919" y="74615"/>
                  </a:moveTo>
                  <a:lnTo>
                    <a:pt x="921228" y="74969"/>
                  </a:lnTo>
                  <a:lnTo>
                    <a:pt x="920919" y="74615"/>
                  </a:lnTo>
                  <a:close/>
                </a:path>
                <a:path w="949960" h="808989">
                  <a:moveTo>
                    <a:pt x="920579" y="74226"/>
                  </a:moveTo>
                  <a:lnTo>
                    <a:pt x="920919" y="74615"/>
                  </a:lnTo>
                  <a:lnTo>
                    <a:pt x="921349" y="74969"/>
                  </a:lnTo>
                  <a:lnTo>
                    <a:pt x="920579" y="74226"/>
                  </a:lnTo>
                  <a:close/>
                </a:path>
                <a:path w="949960" h="808989">
                  <a:moveTo>
                    <a:pt x="771076" y="12700"/>
                  </a:moveTo>
                  <a:lnTo>
                    <a:pt x="530732" y="12700"/>
                  </a:lnTo>
                  <a:lnTo>
                    <a:pt x="566475" y="13017"/>
                  </a:lnTo>
                  <a:lnTo>
                    <a:pt x="601141" y="13695"/>
                  </a:lnTo>
                  <a:lnTo>
                    <a:pt x="666818" y="16234"/>
                  </a:lnTo>
                  <a:lnTo>
                    <a:pt x="727048" y="20533"/>
                  </a:lnTo>
                  <a:lnTo>
                    <a:pt x="781133" y="26805"/>
                  </a:lnTo>
                  <a:lnTo>
                    <a:pt x="828361" y="35252"/>
                  </a:lnTo>
                  <a:lnTo>
                    <a:pt x="867991" y="46048"/>
                  </a:lnTo>
                  <a:lnTo>
                    <a:pt x="911489" y="66851"/>
                  </a:lnTo>
                  <a:lnTo>
                    <a:pt x="920919" y="74615"/>
                  </a:lnTo>
                  <a:lnTo>
                    <a:pt x="920579" y="74226"/>
                  </a:lnTo>
                  <a:lnTo>
                    <a:pt x="937443" y="74226"/>
                  </a:lnTo>
                  <a:lnTo>
                    <a:pt x="929910" y="65601"/>
                  </a:lnTo>
                  <a:lnTo>
                    <a:pt x="889196" y="40485"/>
                  </a:lnTo>
                  <a:lnTo>
                    <a:pt x="852190" y="28011"/>
                  </a:lnTo>
                  <a:lnTo>
                    <a:pt x="807664" y="18206"/>
                  </a:lnTo>
                  <a:lnTo>
                    <a:pt x="782763" y="14211"/>
                  </a:lnTo>
                  <a:lnTo>
                    <a:pt x="771076" y="12700"/>
                  </a:lnTo>
                  <a:close/>
                </a:path>
                <a:path w="949960" h="808989">
                  <a:moveTo>
                    <a:pt x="530675" y="0"/>
                  </a:moveTo>
                  <a:lnTo>
                    <a:pt x="455982" y="331"/>
                  </a:lnTo>
                  <a:lnTo>
                    <a:pt x="377941" y="1767"/>
                  </a:lnTo>
                  <a:lnTo>
                    <a:pt x="297225" y="4090"/>
                  </a:lnTo>
                  <a:lnTo>
                    <a:pt x="45735" y="14149"/>
                  </a:lnTo>
                  <a:lnTo>
                    <a:pt x="46281" y="26837"/>
                  </a:lnTo>
                  <a:lnTo>
                    <a:pt x="297682" y="16781"/>
                  </a:lnTo>
                  <a:lnTo>
                    <a:pt x="378307" y="14462"/>
                  </a:lnTo>
                  <a:lnTo>
                    <a:pt x="456215" y="13028"/>
                  </a:lnTo>
                  <a:lnTo>
                    <a:pt x="771076" y="12700"/>
                  </a:lnTo>
                  <a:lnTo>
                    <a:pt x="756207" y="10777"/>
                  </a:lnTo>
                  <a:lnTo>
                    <a:pt x="698445" y="5474"/>
                  </a:lnTo>
                  <a:lnTo>
                    <a:pt x="635021" y="2065"/>
                  </a:lnTo>
                  <a:lnTo>
                    <a:pt x="566588" y="318"/>
                  </a:lnTo>
                  <a:lnTo>
                    <a:pt x="530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2005" y="2413231"/>
              <a:ext cx="1170034" cy="4442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348306" y="2907125"/>
              <a:ext cx="1119505" cy="287655"/>
            </a:xfrm>
            <a:custGeom>
              <a:avLst/>
              <a:gdLst/>
              <a:ahLst/>
              <a:cxnLst/>
              <a:rect l="l" t="t" r="r" b="b"/>
              <a:pathLst>
                <a:path w="1119504" h="287655">
                  <a:moveTo>
                    <a:pt x="1118895" y="0"/>
                  </a:moveTo>
                  <a:lnTo>
                    <a:pt x="0" y="0"/>
                  </a:lnTo>
                  <a:lnTo>
                    <a:pt x="0" y="287576"/>
                  </a:lnTo>
                  <a:lnTo>
                    <a:pt x="1118895" y="287576"/>
                  </a:lnTo>
                  <a:lnTo>
                    <a:pt x="1118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07260" y="3924516"/>
              <a:ext cx="4149090" cy="1086485"/>
            </a:xfrm>
            <a:custGeom>
              <a:avLst/>
              <a:gdLst/>
              <a:ahLst/>
              <a:cxnLst/>
              <a:rect l="l" t="t" r="r" b="b"/>
              <a:pathLst>
                <a:path w="4149090" h="1086485">
                  <a:moveTo>
                    <a:pt x="0" y="0"/>
                  </a:moveTo>
                  <a:lnTo>
                    <a:pt x="1101601" y="0"/>
                  </a:lnTo>
                </a:path>
                <a:path w="4149090" h="1086485">
                  <a:moveTo>
                    <a:pt x="1298817" y="0"/>
                  </a:moveTo>
                  <a:lnTo>
                    <a:pt x="4105748" y="0"/>
                  </a:lnTo>
                </a:path>
                <a:path w="4149090" h="1086485">
                  <a:moveTo>
                    <a:pt x="0" y="485498"/>
                  </a:moveTo>
                  <a:lnTo>
                    <a:pt x="2272141" y="485498"/>
                  </a:lnTo>
                </a:path>
                <a:path w="4149090" h="1086485">
                  <a:moveTo>
                    <a:pt x="43131" y="1086471"/>
                  </a:moveTo>
                  <a:lnTo>
                    <a:pt x="2583916" y="1086471"/>
                  </a:lnTo>
                </a:path>
                <a:path w="4149090" h="1086485">
                  <a:moveTo>
                    <a:pt x="3011943" y="1086471"/>
                  </a:moveTo>
                  <a:lnTo>
                    <a:pt x="4148879" y="1086471"/>
                  </a:lnTo>
                </a:path>
                <a:path w="4149090" h="1086485">
                  <a:moveTo>
                    <a:pt x="2700169" y="485498"/>
                  </a:moveTo>
                  <a:lnTo>
                    <a:pt x="4105748" y="485498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6735" y="2930651"/>
            <a:ext cx="1062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  <a:r>
              <a:rPr sz="1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8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07260" y="3408197"/>
            <a:ext cx="4662170" cy="2174875"/>
            <a:chOff x="5107260" y="3408197"/>
            <a:chExt cx="4662170" cy="2174875"/>
          </a:xfrm>
        </p:grpSpPr>
        <p:sp>
          <p:nvSpPr>
            <p:cNvPr id="33" name="object 33"/>
            <p:cNvSpPr/>
            <p:nvPr/>
          </p:nvSpPr>
          <p:spPr>
            <a:xfrm>
              <a:off x="5476036" y="3425690"/>
              <a:ext cx="467359" cy="493395"/>
            </a:xfrm>
            <a:custGeom>
              <a:avLst/>
              <a:gdLst/>
              <a:ahLst/>
              <a:cxnLst/>
              <a:rect l="l" t="t" r="r" b="b"/>
              <a:pathLst>
                <a:path w="467360" h="493395">
                  <a:moveTo>
                    <a:pt x="332148" y="437164"/>
                  </a:moveTo>
                  <a:lnTo>
                    <a:pt x="328580" y="439019"/>
                  </a:lnTo>
                  <a:lnTo>
                    <a:pt x="326470" y="445709"/>
                  </a:lnTo>
                  <a:lnTo>
                    <a:pt x="328325" y="449276"/>
                  </a:lnTo>
                  <a:lnTo>
                    <a:pt x="467259" y="493129"/>
                  </a:lnTo>
                  <a:lnTo>
                    <a:pt x="465944" y="487998"/>
                  </a:lnTo>
                  <a:lnTo>
                    <a:pt x="453659" y="487998"/>
                  </a:lnTo>
                  <a:lnTo>
                    <a:pt x="436813" y="470201"/>
                  </a:lnTo>
                  <a:lnTo>
                    <a:pt x="332148" y="437164"/>
                  </a:lnTo>
                  <a:close/>
                </a:path>
                <a:path w="467360" h="493395">
                  <a:moveTo>
                    <a:pt x="436813" y="470201"/>
                  </a:moveTo>
                  <a:lnTo>
                    <a:pt x="453659" y="487998"/>
                  </a:lnTo>
                  <a:lnTo>
                    <a:pt x="456605" y="485209"/>
                  </a:lnTo>
                  <a:lnTo>
                    <a:pt x="452119" y="485209"/>
                  </a:lnTo>
                  <a:lnTo>
                    <a:pt x="449282" y="474137"/>
                  </a:lnTo>
                  <a:lnTo>
                    <a:pt x="436813" y="470201"/>
                  </a:lnTo>
                  <a:close/>
                </a:path>
                <a:path w="467360" h="493395">
                  <a:moveTo>
                    <a:pt x="427634" y="349949"/>
                  </a:moveTo>
                  <a:lnTo>
                    <a:pt x="420839" y="351690"/>
                  </a:lnTo>
                  <a:lnTo>
                    <a:pt x="418792" y="355150"/>
                  </a:lnTo>
                  <a:lnTo>
                    <a:pt x="446036" y="461470"/>
                  </a:lnTo>
                  <a:lnTo>
                    <a:pt x="462883" y="479267"/>
                  </a:lnTo>
                  <a:lnTo>
                    <a:pt x="453659" y="487998"/>
                  </a:lnTo>
                  <a:lnTo>
                    <a:pt x="465944" y="487998"/>
                  </a:lnTo>
                  <a:lnTo>
                    <a:pt x="431095" y="351998"/>
                  </a:lnTo>
                  <a:lnTo>
                    <a:pt x="427634" y="349949"/>
                  </a:lnTo>
                  <a:close/>
                </a:path>
                <a:path w="467360" h="493395">
                  <a:moveTo>
                    <a:pt x="449282" y="474137"/>
                  </a:moveTo>
                  <a:lnTo>
                    <a:pt x="452119" y="485209"/>
                  </a:lnTo>
                  <a:lnTo>
                    <a:pt x="460183" y="477578"/>
                  </a:lnTo>
                  <a:lnTo>
                    <a:pt x="449282" y="474137"/>
                  </a:lnTo>
                  <a:close/>
                </a:path>
                <a:path w="467360" h="493395">
                  <a:moveTo>
                    <a:pt x="446036" y="461470"/>
                  </a:moveTo>
                  <a:lnTo>
                    <a:pt x="449282" y="474137"/>
                  </a:lnTo>
                  <a:lnTo>
                    <a:pt x="460183" y="477578"/>
                  </a:lnTo>
                  <a:lnTo>
                    <a:pt x="452119" y="485209"/>
                  </a:lnTo>
                  <a:lnTo>
                    <a:pt x="456605" y="485209"/>
                  </a:lnTo>
                  <a:lnTo>
                    <a:pt x="462883" y="479267"/>
                  </a:lnTo>
                  <a:lnTo>
                    <a:pt x="446036" y="461470"/>
                  </a:lnTo>
                  <a:close/>
                </a:path>
                <a:path w="467360" h="493395">
                  <a:moveTo>
                    <a:pt x="9224" y="0"/>
                  </a:moveTo>
                  <a:lnTo>
                    <a:pt x="0" y="8731"/>
                  </a:lnTo>
                  <a:lnTo>
                    <a:pt x="436813" y="470201"/>
                  </a:lnTo>
                  <a:lnTo>
                    <a:pt x="449282" y="474137"/>
                  </a:lnTo>
                  <a:lnTo>
                    <a:pt x="446036" y="461470"/>
                  </a:lnTo>
                  <a:lnTo>
                    <a:pt x="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300" y="3795674"/>
              <a:ext cx="246298" cy="24629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08862" y="3792597"/>
              <a:ext cx="197485" cy="253365"/>
            </a:xfrm>
            <a:custGeom>
              <a:avLst/>
              <a:gdLst/>
              <a:ahLst/>
              <a:cxnLst/>
              <a:rect l="l" t="t" r="r" b="b"/>
              <a:pathLst>
                <a:path w="197485" h="253364">
                  <a:moveTo>
                    <a:pt x="197215" y="0"/>
                  </a:moveTo>
                  <a:lnTo>
                    <a:pt x="0" y="0"/>
                  </a:lnTo>
                  <a:lnTo>
                    <a:pt x="0" y="253088"/>
                  </a:lnTo>
                  <a:lnTo>
                    <a:pt x="197215" y="253088"/>
                  </a:lnTo>
                  <a:lnTo>
                    <a:pt x="197215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06542" y="3408197"/>
              <a:ext cx="1006475" cy="1611630"/>
            </a:xfrm>
            <a:custGeom>
              <a:avLst/>
              <a:gdLst/>
              <a:ahLst/>
              <a:cxnLst/>
              <a:rect l="l" t="t" r="r" b="b"/>
              <a:pathLst>
                <a:path w="1006475" h="1611629">
                  <a:moveTo>
                    <a:pt x="659904" y="991654"/>
                  </a:moveTo>
                  <a:lnTo>
                    <a:pt x="659384" y="984135"/>
                  </a:lnTo>
                  <a:lnTo>
                    <a:pt x="650036" y="846302"/>
                  </a:lnTo>
                  <a:lnTo>
                    <a:pt x="647001" y="843648"/>
                  </a:lnTo>
                  <a:lnTo>
                    <a:pt x="640003" y="844130"/>
                  </a:lnTo>
                  <a:lnTo>
                    <a:pt x="637362" y="847153"/>
                  </a:lnTo>
                  <a:lnTo>
                    <a:pt x="644791" y="956665"/>
                  </a:lnTo>
                  <a:lnTo>
                    <a:pt x="25019" y="0"/>
                  </a:lnTo>
                  <a:lnTo>
                    <a:pt x="14363" y="6908"/>
                  </a:lnTo>
                  <a:lnTo>
                    <a:pt x="634136" y="963561"/>
                  </a:lnTo>
                  <a:lnTo>
                    <a:pt x="537235" y="912025"/>
                  </a:lnTo>
                  <a:lnTo>
                    <a:pt x="533387" y="913206"/>
                  </a:lnTo>
                  <a:lnTo>
                    <a:pt x="530098" y="919391"/>
                  </a:lnTo>
                  <a:lnTo>
                    <a:pt x="531266" y="923239"/>
                  </a:lnTo>
                  <a:lnTo>
                    <a:pt x="659904" y="991654"/>
                  </a:lnTo>
                  <a:close/>
                </a:path>
                <a:path w="1006475" h="1611629">
                  <a:moveTo>
                    <a:pt x="691603" y="1466545"/>
                  </a:moveTo>
                  <a:lnTo>
                    <a:pt x="689076" y="1463408"/>
                  </a:lnTo>
                  <a:lnTo>
                    <a:pt x="682104" y="1462659"/>
                  </a:lnTo>
                  <a:lnTo>
                    <a:pt x="678967" y="1465186"/>
                  </a:lnTo>
                  <a:lnTo>
                    <a:pt x="667258" y="1574317"/>
                  </a:lnTo>
                  <a:lnTo>
                    <a:pt x="11696" y="24625"/>
                  </a:lnTo>
                  <a:lnTo>
                    <a:pt x="0" y="29578"/>
                  </a:lnTo>
                  <a:lnTo>
                    <a:pt x="655561" y="1579270"/>
                  </a:lnTo>
                  <a:lnTo>
                    <a:pt x="569099" y="1511668"/>
                  </a:lnTo>
                  <a:lnTo>
                    <a:pt x="565099" y="1512163"/>
                  </a:lnTo>
                  <a:lnTo>
                    <a:pt x="560781" y="1517688"/>
                  </a:lnTo>
                  <a:lnTo>
                    <a:pt x="561276" y="1521675"/>
                  </a:lnTo>
                  <a:lnTo>
                    <a:pt x="676059" y="1611401"/>
                  </a:lnTo>
                  <a:lnTo>
                    <a:pt x="677075" y="1601851"/>
                  </a:lnTo>
                  <a:lnTo>
                    <a:pt x="691603" y="1466545"/>
                  </a:lnTo>
                  <a:close/>
                </a:path>
                <a:path w="1006475" h="1611629">
                  <a:moveTo>
                    <a:pt x="1005878" y="380898"/>
                  </a:moveTo>
                  <a:lnTo>
                    <a:pt x="1003033" y="378053"/>
                  </a:lnTo>
                  <a:lnTo>
                    <a:pt x="993178" y="378053"/>
                  </a:lnTo>
                  <a:lnTo>
                    <a:pt x="993178" y="390753"/>
                  </a:lnTo>
                  <a:lnTo>
                    <a:pt x="993178" y="631139"/>
                  </a:lnTo>
                  <a:lnTo>
                    <a:pt x="808659" y="631139"/>
                  </a:lnTo>
                  <a:lnTo>
                    <a:pt x="808659" y="390753"/>
                  </a:lnTo>
                  <a:lnTo>
                    <a:pt x="993178" y="390753"/>
                  </a:lnTo>
                  <a:lnTo>
                    <a:pt x="993178" y="378053"/>
                  </a:lnTo>
                  <a:lnTo>
                    <a:pt x="798804" y="378053"/>
                  </a:lnTo>
                  <a:lnTo>
                    <a:pt x="795959" y="380898"/>
                  </a:lnTo>
                  <a:lnTo>
                    <a:pt x="795959" y="640994"/>
                  </a:lnTo>
                  <a:lnTo>
                    <a:pt x="798804" y="643839"/>
                  </a:lnTo>
                  <a:lnTo>
                    <a:pt x="1003033" y="643839"/>
                  </a:lnTo>
                  <a:lnTo>
                    <a:pt x="1005878" y="640994"/>
                  </a:lnTo>
                  <a:lnTo>
                    <a:pt x="1005878" y="637489"/>
                  </a:lnTo>
                  <a:lnTo>
                    <a:pt x="1005878" y="631139"/>
                  </a:lnTo>
                  <a:lnTo>
                    <a:pt x="1005878" y="390753"/>
                  </a:lnTo>
                  <a:lnTo>
                    <a:pt x="1005878" y="384403"/>
                  </a:lnTo>
                  <a:lnTo>
                    <a:pt x="1005878" y="380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3937" y="4264457"/>
              <a:ext cx="246297" cy="24629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7361" y="4884031"/>
              <a:ext cx="246297" cy="2462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91177" y="4858302"/>
              <a:ext cx="428625" cy="253365"/>
            </a:xfrm>
            <a:custGeom>
              <a:avLst/>
              <a:gdLst/>
              <a:ahLst/>
              <a:cxnLst/>
              <a:rect l="l" t="t" r="r" b="b"/>
              <a:pathLst>
                <a:path w="428625" h="253364">
                  <a:moveTo>
                    <a:pt x="428026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428026" y="253086"/>
                  </a:lnTo>
                  <a:lnTo>
                    <a:pt x="428026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766865" y="3424567"/>
              <a:ext cx="1917064" cy="1693545"/>
            </a:xfrm>
            <a:custGeom>
              <a:avLst/>
              <a:gdLst/>
              <a:ahLst/>
              <a:cxnLst/>
              <a:rect l="l" t="t" r="r" b="b"/>
              <a:pathLst>
                <a:path w="1917065" h="1693545">
                  <a:moveTo>
                    <a:pt x="364528" y="0"/>
                  </a:moveTo>
                  <a:lnTo>
                    <a:pt x="232892" y="62407"/>
                  </a:lnTo>
                  <a:lnTo>
                    <a:pt x="231533" y="66205"/>
                  </a:lnTo>
                  <a:lnTo>
                    <a:pt x="234543" y="72542"/>
                  </a:lnTo>
                  <a:lnTo>
                    <a:pt x="238328" y="73888"/>
                  </a:lnTo>
                  <a:lnTo>
                    <a:pt x="337502" y="26873"/>
                  </a:lnTo>
                  <a:lnTo>
                    <a:pt x="0" y="498640"/>
                  </a:lnTo>
                  <a:lnTo>
                    <a:pt x="10337" y="506031"/>
                  </a:lnTo>
                  <a:lnTo>
                    <a:pt x="347827" y="34264"/>
                  </a:lnTo>
                  <a:lnTo>
                    <a:pt x="335356" y="143306"/>
                  </a:lnTo>
                  <a:lnTo>
                    <a:pt x="337858" y="146456"/>
                  </a:lnTo>
                  <a:lnTo>
                    <a:pt x="344830" y="147243"/>
                  </a:lnTo>
                  <a:lnTo>
                    <a:pt x="347980" y="144741"/>
                  </a:lnTo>
                  <a:lnTo>
                    <a:pt x="363740" y="6934"/>
                  </a:lnTo>
                  <a:lnTo>
                    <a:pt x="364528" y="0"/>
                  </a:lnTo>
                  <a:close/>
                </a:path>
                <a:path w="1917065" h="1693545">
                  <a:moveTo>
                    <a:pt x="1358684" y="1430235"/>
                  </a:moveTo>
                  <a:lnTo>
                    <a:pt x="1355839" y="1427391"/>
                  </a:lnTo>
                  <a:lnTo>
                    <a:pt x="1345984" y="1427391"/>
                  </a:lnTo>
                  <a:lnTo>
                    <a:pt x="1345984" y="1440091"/>
                  </a:lnTo>
                  <a:lnTo>
                    <a:pt x="1345984" y="1680476"/>
                  </a:lnTo>
                  <a:lnTo>
                    <a:pt x="930656" y="1680476"/>
                  </a:lnTo>
                  <a:lnTo>
                    <a:pt x="930656" y="1440091"/>
                  </a:lnTo>
                  <a:lnTo>
                    <a:pt x="1345984" y="1440091"/>
                  </a:lnTo>
                  <a:lnTo>
                    <a:pt x="1345984" y="1427391"/>
                  </a:lnTo>
                  <a:lnTo>
                    <a:pt x="920800" y="1427391"/>
                  </a:lnTo>
                  <a:lnTo>
                    <a:pt x="917956" y="1430235"/>
                  </a:lnTo>
                  <a:lnTo>
                    <a:pt x="917956" y="1690331"/>
                  </a:lnTo>
                  <a:lnTo>
                    <a:pt x="920800" y="1693176"/>
                  </a:lnTo>
                  <a:lnTo>
                    <a:pt x="1355839" y="1693176"/>
                  </a:lnTo>
                  <a:lnTo>
                    <a:pt x="1358684" y="1690331"/>
                  </a:lnTo>
                  <a:lnTo>
                    <a:pt x="1358684" y="1686826"/>
                  </a:lnTo>
                  <a:lnTo>
                    <a:pt x="1358684" y="1680476"/>
                  </a:lnTo>
                  <a:lnTo>
                    <a:pt x="1358684" y="1440091"/>
                  </a:lnTo>
                  <a:lnTo>
                    <a:pt x="1358684" y="1433741"/>
                  </a:lnTo>
                  <a:lnTo>
                    <a:pt x="1358684" y="1430235"/>
                  </a:lnTo>
                  <a:close/>
                </a:path>
                <a:path w="1917065" h="1693545">
                  <a:moveTo>
                    <a:pt x="1493405" y="157657"/>
                  </a:moveTo>
                  <a:lnTo>
                    <a:pt x="1477987" y="22542"/>
                  </a:lnTo>
                  <a:lnTo>
                    <a:pt x="1476895" y="12903"/>
                  </a:lnTo>
                  <a:lnTo>
                    <a:pt x="1362722" y="103403"/>
                  </a:lnTo>
                  <a:lnTo>
                    <a:pt x="1362252" y="107391"/>
                  </a:lnTo>
                  <a:lnTo>
                    <a:pt x="1366608" y="112890"/>
                  </a:lnTo>
                  <a:lnTo>
                    <a:pt x="1370609" y="113360"/>
                  </a:lnTo>
                  <a:lnTo>
                    <a:pt x="1456626" y="45173"/>
                  </a:lnTo>
                  <a:lnTo>
                    <a:pt x="1062253" y="995121"/>
                  </a:lnTo>
                  <a:lnTo>
                    <a:pt x="1073975" y="999985"/>
                  </a:lnTo>
                  <a:lnTo>
                    <a:pt x="1468348" y="50050"/>
                  </a:lnTo>
                  <a:lnTo>
                    <a:pt x="1480794" y="159092"/>
                  </a:lnTo>
                  <a:lnTo>
                    <a:pt x="1483944" y="161594"/>
                  </a:lnTo>
                  <a:lnTo>
                    <a:pt x="1490903" y="160807"/>
                  </a:lnTo>
                  <a:lnTo>
                    <a:pt x="1493405" y="157657"/>
                  </a:lnTo>
                  <a:close/>
                </a:path>
                <a:path w="1917065" h="1693545">
                  <a:moveTo>
                    <a:pt x="1916887" y="184327"/>
                  </a:moveTo>
                  <a:lnTo>
                    <a:pt x="1888998" y="52412"/>
                  </a:lnTo>
                  <a:lnTo>
                    <a:pt x="1886750" y="41795"/>
                  </a:lnTo>
                  <a:lnTo>
                    <a:pt x="1781644" y="142684"/>
                  </a:lnTo>
                  <a:lnTo>
                    <a:pt x="1781568" y="146697"/>
                  </a:lnTo>
                  <a:lnTo>
                    <a:pt x="1786420" y="151765"/>
                  </a:lnTo>
                  <a:lnTo>
                    <a:pt x="1790446" y="151841"/>
                  </a:lnTo>
                  <a:lnTo>
                    <a:pt x="1869617" y="75844"/>
                  </a:lnTo>
                  <a:lnTo>
                    <a:pt x="1393952" y="1620405"/>
                  </a:lnTo>
                  <a:lnTo>
                    <a:pt x="1406093" y="1624139"/>
                  </a:lnTo>
                  <a:lnTo>
                    <a:pt x="1881759" y="79578"/>
                  </a:lnTo>
                  <a:lnTo>
                    <a:pt x="1904466" y="186956"/>
                  </a:lnTo>
                  <a:lnTo>
                    <a:pt x="1907832" y="189153"/>
                  </a:lnTo>
                  <a:lnTo>
                    <a:pt x="1914690" y="187706"/>
                  </a:lnTo>
                  <a:lnTo>
                    <a:pt x="1916887" y="184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436413" y="3790012"/>
              <a:ext cx="290830" cy="253365"/>
            </a:xfrm>
            <a:custGeom>
              <a:avLst/>
              <a:gdLst/>
              <a:ahLst/>
              <a:cxnLst/>
              <a:rect l="l" t="t" r="r" b="b"/>
              <a:pathLst>
                <a:path w="290829" h="253364">
                  <a:moveTo>
                    <a:pt x="290367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290367" y="253086"/>
                  </a:lnTo>
                  <a:lnTo>
                    <a:pt x="29036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430063" y="3783662"/>
              <a:ext cx="303530" cy="266065"/>
            </a:xfrm>
            <a:custGeom>
              <a:avLst/>
              <a:gdLst/>
              <a:ahLst/>
              <a:cxnLst/>
              <a:rect l="l" t="t" r="r" b="b"/>
              <a:pathLst>
                <a:path w="303529" h="266064">
                  <a:moveTo>
                    <a:pt x="300224" y="0"/>
                  </a:moveTo>
                  <a:lnTo>
                    <a:pt x="2842" y="0"/>
                  </a:lnTo>
                  <a:lnTo>
                    <a:pt x="0" y="2843"/>
                  </a:lnTo>
                  <a:lnTo>
                    <a:pt x="0" y="262944"/>
                  </a:lnTo>
                  <a:lnTo>
                    <a:pt x="2842" y="265786"/>
                  </a:lnTo>
                  <a:lnTo>
                    <a:pt x="300224" y="265786"/>
                  </a:lnTo>
                  <a:lnTo>
                    <a:pt x="303067" y="262944"/>
                  </a:lnTo>
                  <a:lnTo>
                    <a:pt x="303067" y="259436"/>
                  </a:lnTo>
                  <a:lnTo>
                    <a:pt x="12700" y="259436"/>
                  </a:lnTo>
                  <a:lnTo>
                    <a:pt x="6350" y="253086"/>
                  </a:lnTo>
                  <a:lnTo>
                    <a:pt x="12700" y="25308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03067" y="6350"/>
                  </a:lnTo>
                  <a:lnTo>
                    <a:pt x="303067" y="2843"/>
                  </a:lnTo>
                  <a:lnTo>
                    <a:pt x="300224" y="0"/>
                  </a:lnTo>
                  <a:close/>
                </a:path>
                <a:path w="303529" h="266064">
                  <a:moveTo>
                    <a:pt x="12700" y="253086"/>
                  </a:moveTo>
                  <a:lnTo>
                    <a:pt x="6350" y="253086"/>
                  </a:lnTo>
                  <a:lnTo>
                    <a:pt x="12700" y="259436"/>
                  </a:lnTo>
                  <a:lnTo>
                    <a:pt x="12700" y="253086"/>
                  </a:lnTo>
                  <a:close/>
                </a:path>
                <a:path w="303529" h="266064">
                  <a:moveTo>
                    <a:pt x="290367" y="253086"/>
                  </a:moveTo>
                  <a:lnTo>
                    <a:pt x="12700" y="253086"/>
                  </a:lnTo>
                  <a:lnTo>
                    <a:pt x="12700" y="259436"/>
                  </a:lnTo>
                  <a:lnTo>
                    <a:pt x="290367" y="259436"/>
                  </a:lnTo>
                  <a:lnTo>
                    <a:pt x="290367" y="253086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290367" y="259436"/>
                  </a:lnTo>
                  <a:lnTo>
                    <a:pt x="296717" y="253086"/>
                  </a:lnTo>
                  <a:lnTo>
                    <a:pt x="303067" y="253086"/>
                  </a:lnTo>
                  <a:lnTo>
                    <a:pt x="303067" y="12700"/>
                  </a:lnTo>
                  <a:lnTo>
                    <a:pt x="29671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253086"/>
                  </a:moveTo>
                  <a:lnTo>
                    <a:pt x="296717" y="253086"/>
                  </a:lnTo>
                  <a:lnTo>
                    <a:pt x="290367" y="259436"/>
                  </a:lnTo>
                  <a:lnTo>
                    <a:pt x="303067" y="259436"/>
                  </a:lnTo>
                  <a:lnTo>
                    <a:pt x="303067" y="253086"/>
                  </a:lnTo>
                  <a:close/>
                </a:path>
                <a:path w="303529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9036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6350"/>
                  </a:moveTo>
                  <a:lnTo>
                    <a:pt x="290367" y="6350"/>
                  </a:lnTo>
                  <a:lnTo>
                    <a:pt x="296717" y="12700"/>
                  </a:lnTo>
                  <a:lnTo>
                    <a:pt x="303067" y="12700"/>
                  </a:lnTo>
                  <a:lnTo>
                    <a:pt x="30306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055151" y="4256591"/>
              <a:ext cx="290830" cy="253365"/>
            </a:xfrm>
            <a:custGeom>
              <a:avLst/>
              <a:gdLst/>
              <a:ahLst/>
              <a:cxnLst/>
              <a:rect l="l" t="t" r="r" b="b"/>
              <a:pathLst>
                <a:path w="290829" h="253364">
                  <a:moveTo>
                    <a:pt x="290367" y="0"/>
                  </a:moveTo>
                  <a:lnTo>
                    <a:pt x="0" y="0"/>
                  </a:lnTo>
                  <a:lnTo>
                    <a:pt x="0" y="253087"/>
                  </a:lnTo>
                  <a:lnTo>
                    <a:pt x="290367" y="253087"/>
                  </a:lnTo>
                  <a:lnTo>
                    <a:pt x="29036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048801" y="4250241"/>
              <a:ext cx="303530" cy="266065"/>
            </a:xfrm>
            <a:custGeom>
              <a:avLst/>
              <a:gdLst/>
              <a:ahLst/>
              <a:cxnLst/>
              <a:rect l="l" t="t" r="r" b="b"/>
              <a:pathLst>
                <a:path w="303529" h="266064">
                  <a:moveTo>
                    <a:pt x="300225" y="0"/>
                  </a:moveTo>
                  <a:lnTo>
                    <a:pt x="2843" y="0"/>
                  </a:lnTo>
                  <a:lnTo>
                    <a:pt x="0" y="2843"/>
                  </a:lnTo>
                  <a:lnTo>
                    <a:pt x="0" y="262944"/>
                  </a:lnTo>
                  <a:lnTo>
                    <a:pt x="2843" y="265787"/>
                  </a:lnTo>
                  <a:lnTo>
                    <a:pt x="300225" y="265787"/>
                  </a:lnTo>
                  <a:lnTo>
                    <a:pt x="303067" y="262944"/>
                  </a:lnTo>
                  <a:lnTo>
                    <a:pt x="303067" y="259437"/>
                  </a:lnTo>
                  <a:lnTo>
                    <a:pt x="12700" y="259437"/>
                  </a:lnTo>
                  <a:lnTo>
                    <a:pt x="6350" y="253087"/>
                  </a:lnTo>
                  <a:lnTo>
                    <a:pt x="12700" y="253087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03067" y="6350"/>
                  </a:lnTo>
                  <a:lnTo>
                    <a:pt x="303067" y="2843"/>
                  </a:lnTo>
                  <a:lnTo>
                    <a:pt x="300225" y="0"/>
                  </a:lnTo>
                  <a:close/>
                </a:path>
                <a:path w="303529" h="266064">
                  <a:moveTo>
                    <a:pt x="12700" y="253087"/>
                  </a:moveTo>
                  <a:lnTo>
                    <a:pt x="6350" y="253087"/>
                  </a:lnTo>
                  <a:lnTo>
                    <a:pt x="12700" y="259437"/>
                  </a:lnTo>
                  <a:lnTo>
                    <a:pt x="12700" y="253087"/>
                  </a:lnTo>
                  <a:close/>
                </a:path>
                <a:path w="303529" h="266064">
                  <a:moveTo>
                    <a:pt x="290367" y="253087"/>
                  </a:moveTo>
                  <a:lnTo>
                    <a:pt x="12700" y="253087"/>
                  </a:lnTo>
                  <a:lnTo>
                    <a:pt x="12700" y="259437"/>
                  </a:lnTo>
                  <a:lnTo>
                    <a:pt x="290367" y="259437"/>
                  </a:lnTo>
                  <a:lnTo>
                    <a:pt x="290367" y="253087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290367" y="259437"/>
                  </a:lnTo>
                  <a:lnTo>
                    <a:pt x="296717" y="253087"/>
                  </a:lnTo>
                  <a:lnTo>
                    <a:pt x="303067" y="253087"/>
                  </a:lnTo>
                  <a:lnTo>
                    <a:pt x="303067" y="12700"/>
                  </a:lnTo>
                  <a:lnTo>
                    <a:pt x="29671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253087"/>
                  </a:moveTo>
                  <a:lnTo>
                    <a:pt x="296717" y="253087"/>
                  </a:lnTo>
                  <a:lnTo>
                    <a:pt x="290367" y="259437"/>
                  </a:lnTo>
                  <a:lnTo>
                    <a:pt x="303067" y="259437"/>
                  </a:lnTo>
                  <a:lnTo>
                    <a:pt x="303067" y="253087"/>
                  </a:lnTo>
                  <a:close/>
                </a:path>
                <a:path w="303529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9036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6350"/>
                  </a:moveTo>
                  <a:lnTo>
                    <a:pt x="290367" y="6350"/>
                  </a:lnTo>
                  <a:lnTo>
                    <a:pt x="296717" y="12700"/>
                  </a:lnTo>
                  <a:lnTo>
                    <a:pt x="303067" y="12700"/>
                  </a:lnTo>
                  <a:lnTo>
                    <a:pt x="30306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379402" y="4256591"/>
              <a:ext cx="428625" cy="253365"/>
            </a:xfrm>
            <a:custGeom>
              <a:avLst/>
              <a:gdLst/>
              <a:ahLst/>
              <a:cxnLst/>
              <a:rect l="l" t="t" r="r" b="b"/>
              <a:pathLst>
                <a:path w="428625" h="253364">
                  <a:moveTo>
                    <a:pt x="428028" y="0"/>
                  </a:moveTo>
                  <a:lnTo>
                    <a:pt x="0" y="0"/>
                  </a:lnTo>
                  <a:lnTo>
                    <a:pt x="0" y="253087"/>
                  </a:lnTo>
                  <a:lnTo>
                    <a:pt x="428028" y="253087"/>
                  </a:lnTo>
                  <a:lnTo>
                    <a:pt x="428028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373052" y="4250241"/>
              <a:ext cx="441325" cy="266065"/>
            </a:xfrm>
            <a:custGeom>
              <a:avLst/>
              <a:gdLst/>
              <a:ahLst/>
              <a:cxnLst/>
              <a:rect l="l" t="t" r="r" b="b"/>
              <a:pathLst>
                <a:path w="441325" h="266064">
                  <a:moveTo>
                    <a:pt x="437884" y="0"/>
                  </a:moveTo>
                  <a:lnTo>
                    <a:pt x="2843" y="0"/>
                  </a:lnTo>
                  <a:lnTo>
                    <a:pt x="0" y="2843"/>
                  </a:lnTo>
                  <a:lnTo>
                    <a:pt x="0" y="262944"/>
                  </a:lnTo>
                  <a:lnTo>
                    <a:pt x="2843" y="265787"/>
                  </a:lnTo>
                  <a:lnTo>
                    <a:pt x="437884" y="265787"/>
                  </a:lnTo>
                  <a:lnTo>
                    <a:pt x="440728" y="262944"/>
                  </a:lnTo>
                  <a:lnTo>
                    <a:pt x="440728" y="259437"/>
                  </a:lnTo>
                  <a:lnTo>
                    <a:pt x="12700" y="259437"/>
                  </a:lnTo>
                  <a:lnTo>
                    <a:pt x="6350" y="253087"/>
                  </a:lnTo>
                  <a:lnTo>
                    <a:pt x="12700" y="253087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440728" y="6350"/>
                  </a:lnTo>
                  <a:lnTo>
                    <a:pt x="440728" y="2843"/>
                  </a:lnTo>
                  <a:lnTo>
                    <a:pt x="437884" y="0"/>
                  </a:lnTo>
                  <a:close/>
                </a:path>
                <a:path w="441325" h="266064">
                  <a:moveTo>
                    <a:pt x="12700" y="253087"/>
                  </a:moveTo>
                  <a:lnTo>
                    <a:pt x="6350" y="253087"/>
                  </a:lnTo>
                  <a:lnTo>
                    <a:pt x="12700" y="259437"/>
                  </a:lnTo>
                  <a:lnTo>
                    <a:pt x="12700" y="253087"/>
                  </a:lnTo>
                  <a:close/>
                </a:path>
                <a:path w="441325" h="266064">
                  <a:moveTo>
                    <a:pt x="428028" y="253087"/>
                  </a:moveTo>
                  <a:lnTo>
                    <a:pt x="12700" y="253087"/>
                  </a:lnTo>
                  <a:lnTo>
                    <a:pt x="12700" y="259437"/>
                  </a:lnTo>
                  <a:lnTo>
                    <a:pt x="428028" y="259437"/>
                  </a:lnTo>
                  <a:lnTo>
                    <a:pt x="428028" y="253087"/>
                  </a:lnTo>
                  <a:close/>
                </a:path>
                <a:path w="441325" h="266064">
                  <a:moveTo>
                    <a:pt x="428028" y="6350"/>
                  </a:moveTo>
                  <a:lnTo>
                    <a:pt x="428028" y="259437"/>
                  </a:lnTo>
                  <a:lnTo>
                    <a:pt x="434378" y="253087"/>
                  </a:lnTo>
                  <a:lnTo>
                    <a:pt x="440728" y="253087"/>
                  </a:lnTo>
                  <a:lnTo>
                    <a:pt x="440728" y="12700"/>
                  </a:lnTo>
                  <a:lnTo>
                    <a:pt x="434378" y="12700"/>
                  </a:lnTo>
                  <a:lnTo>
                    <a:pt x="428028" y="6350"/>
                  </a:lnTo>
                  <a:close/>
                </a:path>
                <a:path w="441325" h="266064">
                  <a:moveTo>
                    <a:pt x="440728" y="253087"/>
                  </a:moveTo>
                  <a:lnTo>
                    <a:pt x="434378" y="253087"/>
                  </a:lnTo>
                  <a:lnTo>
                    <a:pt x="428028" y="259437"/>
                  </a:lnTo>
                  <a:lnTo>
                    <a:pt x="440728" y="259437"/>
                  </a:lnTo>
                  <a:lnTo>
                    <a:pt x="440728" y="253087"/>
                  </a:lnTo>
                  <a:close/>
                </a:path>
                <a:path w="441325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441325" h="266064">
                  <a:moveTo>
                    <a:pt x="428028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428028" y="12700"/>
                  </a:lnTo>
                  <a:lnTo>
                    <a:pt x="428028" y="6350"/>
                  </a:lnTo>
                  <a:close/>
                </a:path>
                <a:path w="441325" h="266064">
                  <a:moveTo>
                    <a:pt x="440728" y="6350"/>
                  </a:moveTo>
                  <a:lnTo>
                    <a:pt x="428028" y="6350"/>
                  </a:lnTo>
                  <a:lnTo>
                    <a:pt x="434378" y="12700"/>
                  </a:lnTo>
                  <a:lnTo>
                    <a:pt x="440728" y="12700"/>
                  </a:lnTo>
                  <a:lnTo>
                    <a:pt x="44072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361458" y="4855345"/>
              <a:ext cx="290830" cy="253365"/>
            </a:xfrm>
            <a:custGeom>
              <a:avLst/>
              <a:gdLst/>
              <a:ahLst/>
              <a:cxnLst/>
              <a:rect l="l" t="t" r="r" b="b"/>
              <a:pathLst>
                <a:path w="290829" h="253364">
                  <a:moveTo>
                    <a:pt x="290367" y="0"/>
                  </a:moveTo>
                  <a:lnTo>
                    <a:pt x="0" y="0"/>
                  </a:lnTo>
                  <a:lnTo>
                    <a:pt x="0" y="253086"/>
                  </a:lnTo>
                  <a:lnTo>
                    <a:pt x="290367" y="253086"/>
                  </a:lnTo>
                  <a:lnTo>
                    <a:pt x="29036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355108" y="4848995"/>
              <a:ext cx="303530" cy="266065"/>
            </a:xfrm>
            <a:custGeom>
              <a:avLst/>
              <a:gdLst/>
              <a:ahLst/>
              <a:cxnLst/>
              <a:rect l="l" t="t" r="r" b="b"/>
              <a:pathLst>
                <a:path w="303529" h="266064">
                  <a:moveTo>
                    <a:pt x="300225" y="0"/>
                  </a:moveTo>
                  <a:lnTo>
                    <a:pt x="2843" y="0"/>
                  </a:lnTo>
                  <a:lnTo>
                    <a:pt x="0" y="2843"/>
                  </a:lnTo>
                  <a:lnTo>
                    <a:pt x="0" y="262944"/>
                  </a:lnTo>
                  <a:lnTo>
                    <a:pt x="2843" y="265786"/>
                  </a:lnTo>
                  <a:lnTo>
                    <a:pt x="300225" y="265786"/>
                  </a:lnTo>
                  <a:lnTo>
                    <a:pt x="303067" y="262944"/>
                  </a:lnTo>
                  <a:lnTo>
                    <a:pt x="303067" y="259436"/>
                  </a:lnTo>
                  <a:lnTo>
                    <a:pt x="12700" y="259436"/>
                  </a:lnTo>
                  <a:lnTo>
                    <a:pt x="6350" y="253086"/>
                  </a:lnTo>
                  <a:lnTo>
                    <a:pt x="12700" y="25308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03067" y="6350"/>
                  </a:lnTo>
                  <a:lnTo>
                    <a:pt x="303067" y="2843"/>
                  </a:lnTo>
                  <a:lnTo>
                    <a:pt x="300225" y="0"/>
                  </a:lnTo>
                  <a:close/>
                </a:path>
                <a:path w="303529" h="266064">
                  <a:moveTo>
                    <a:pt x="12700" y="253086"/>
                  </a:moveTo>
                  <a:lnTo>
                    <a:pt x="6350" y="253086"/>
                  </a:lnTo>
                  <a:lnTo>
                    <a:pt x="12700" y="259436"/>
                  </a:lnTo>
                  <a:lnTo>
                    <a:pt x="12700" y="253086"/>
                  </a:lnTo>
                  <a:close/>
                </a:path>
                <a:path w="303529" h="266064">
                  <a:moveTo>
                    <a:pt x="290367" y="253086"/>
                  </a:moveTo>
                  <a:lnTo>
                    <a:pt x="12700" y="253086"/>
                  </a:lnTo>
                  <a:lnTo>
                    <a:pt x="12700" y="259436"/>
                  </a:lnTo>
                  <a:lnTo>
                    <a:pt x="290367" y="259436"/>
                  </a:lnTo>
                  <a:lnTo>
                    <a:pt x="290367" y="253086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290367" y="259436"/>
                  </a:lnTo>
                  <a:lnTo>
                    <a:pt x="296717" y="253086"/>
                  </a:lnTo>
                  <a:lnTo>
                    <a:pt x="303067" y="253086"/>
                  </a:lnTo>
                  <a:lnTo>
                    <a:pt x="303067" y="12700"/>
                  </a:lnTo>
                  <a:lnTo>
                    <a:pt x="29671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253086"/>
                  </a:moveTo>
                  <a:lnTo>
                    <a:pt x="296717" y="253086"/>
                  </a:lnTo>
                  <a:lnTo>
                    <a:pt x="290367" y="259436"/>
                  </a:lnTo>
                  <a:lnTo>
                    <a:pt x="303067" y="259436"/>
                  </a:lnTo>
                  <a:lnTo>
                    <a:pt x="303067" y="253086"/>
                  </a:lnTo>
                  <a:close/>
                </a:path>
                <a:path w="303529" h="26606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03529" h="266064">
                  <a:moveTo>
                    <a:pt x="290367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90367" y="12700"/>
                  </a:lnTo>
                  <a:lnTo>
                    <a:pt x="290367" y="6350"/>
                  </a:lnTo>
                  <a:close/>
                </a:path>
                <a:path w="303529" h="266064">
                  <a:moveTo>
                    <a:pt x="303067" y="6350"/>
                  </a:moveTo>
                  <a:lnTo>
                    <a:pt x="290367" y="6350"/>
                  </a:lnTo>
                  <a:lnTo>
                    <a:pt x="296717" y="12700"/>
                  </a:lnTo>
                  <a:lnTo>
                    <a:pt x="303067" y="12700"/>
                  </a:lnTo>
                  <a:lnTo>
                    <a:pt x="30306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720980" y="3913974"/>
              <a:ext cx="499745" cy="1093470"/>
            </a:xfrm>
            <a:custGeom>
              <a:avLst/>
              <a:gdLst/>
              <a:ahLst/>
              <a:cxnLst/>
              <a:rect l="l" t="t" r="r" b="b"/>
              <a:pathLst>
                <a:path w="499745" h="1093470">
                  <a:moveTo>
                    <a:pt x="499198" y="951357"/>
                  </a:moveTo>
                  <a:lnTo>
                    <a:pt x="447027" y="974661"/>
                  </a:lnTo>
                  <a:lnTo>
                    <a:pt x="33705" y="49504"/>
                  </a:lnTo>
                  <a:lnTo>
                    <a:pt x="256298" y="368630"/>
                  </a:lnTo>
                  <a:lnTo>
                    <a:pt x="209423" y="401332"/>
                  </a:lnTo>
                  <a:lnTo>
                    <a:pt x="334162" y="469163"/>
                  </a:lnTo>
                  <a:lnTo>
                    <a:pt x="320967" y="379056"/>
                  </a:lnTo>
                  <a:lnTo>
                    <a:pt x="313588" y="328676"/>
                  </a:lnTo>
                  <a:lnTo>
                    <a:pt x="266712" y="361365"/>
                  </a:lnTo>
                  <a:lnTo>
                    <a:pt x="30937" y="23329"/>
                  </a:lnTo>
                  <a:lnTo>
                    <a:pt x="24130" y="28079"/>
                  </a:lnTo>
                  <a:lnTo>
                    <a:pt x="11595" y="0"/>
                  </a:lnTo>
                  <a:lnTo>
                    <a:pt x="0" y="5181"/>
                  </a:lnTo>
                  <a:lnTo>
                    <a:pt x="435432" y="979843"/>
                  </a:lnTo>
                  <a:lnTo>
                    <a:pt x="383247" y="1003160"/>
                  </a:lnTo>
                  <a:lnTo>
                    <a:pt x="493026" y="1093216"/>
                  </a:lnTo>
                  <a:lnTo>
                    <a:pt x="497459" y="991438"/>
                  </a:lnTo>
                  <a:lnTo>
                    <a:pt x="499198" y="95135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138872" y="5084200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5">
                  <a:moveTo>
                    <a:pt x="350292" y="0"/>
                  </a:moveTo>
                  <a:lnTo>
                    <a:pt x="0" y="3536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107260" y="5274672"/>
              <a:ext cx="4662170" cy="307975"/>
            </a:xfrm>
            <a:custGeom>
              <a:avLst/>
              <a:gdLst/>
              <a:ahLst/>
              <a:cxnLst/>
              <a:rect l="l" t="t" r="r" b="b"/>
              <a:pathLst>
                <a:path w="4662170" h="307975">
                  <a:moveTo>
                    <a:pt x="4661813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4661813" y="307777"/>
                  </a:lnTo>
                  <a:lnTo>
                    <a:pt x="4661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189" y="2406034"/>
            <a:ext cx="246298" cy="246298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05339" y="2408290"/>
            <a:ext cx="1449705" cy="765810"/>
            <a:chOff x="2305339" y="2408290"/>
            <a:chExt cx="1449705" cy="765810"/>
          </a:xfrm>
        </p:grpSpPr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7770" y="2408290"/>
              <a:ext cx="246297" cy="24629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5339" y="2927763"/>
              <a:ext cx="246297" cy="24629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8505" y="2423759"/>
              <a:ext cx="246297" cy="246297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186000" y="5308091"/>
            <a:ext cx="40214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Data serialization, deserialization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memory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copies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729931" y="3272287"/>
            <a:ext cx="0" cy="1858645"/>
          </a:xfrm>
          <a:custGeom>
            <a:avLst/>
            <a:gdLst/>
            <a:ahLst/>
            <a:cxnLst/>
            <a:rect l="l" t="t" r="r" b="b"/>
            <a:pathLst>
              <a:path h="1858645">
                <a:moveTo>
                  <a:pt x="0" y="0"/>
                </a:moveTo>
                <a:lnTo>
                  <a:pt x="1" y="1858043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9" name="灯片编号占位符 58">
            <a:extLst>
              <a:ext uri="{FF2B5EF4-FFF2-40B4-BE49-F238E27FC236}">
                <a16:creationId xmlns:a16="http://schemas.microsoft.com/office/drawing/2014/main" id="{67E85545-7DC3-4CF1-F971-2B9AC675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18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493127"/>
            <a:ext cx="56464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accelerate the startup?</a:t>
            </a:r>
            <a:endParaRPr sz="2400" kern="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538" y="2763145"/>
            <a:ext cx="8506460" cy="2346325"/>
            <a:chOff x="468538" y="2763145"/>
            <a:chExt cx="8506460" cy="2346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348" y="3348301"/>
              <a:ext cx="576063" cy="5760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9599" y="3649587"/>
              <a:ext cx="7489190" cy="0"/>
            </a:xfrm>
            <a:custGeom>
              <a:avLst/>
              <a:gdLst/>
              <a:ahLst/>
              <a:cxnLst/>
              <a:rect l="l" t="t" r="r" b="b"/>
              <a:pathLst>
                <a:path w="7489190">
                  <a:moveTo>
                    <a:pt x="0" y="0"/>
                  </a:moveTo>
                  <a:lnTo>
                    <a:pt x="360039" y="0"/>
                  </a:lnTo>
                </a:path>
                <a:path w="7489190">
                  <a:moveTo>
                    <a:pt x="811265" y="0"/>
                  </a:moveTo>
                  <a:lnTo>
                    <a:pt x="7488832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639" y="3433563"/>
              <a:ext cx="451225" cy="451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8538" y="2763145"/>
              <a:ext cx="4902835" cy="650240"/>
            </a:xfrm>
            <a:custGeom>
              <a:avLst/>
              <a:gdLst/>
              <a:ahLst/>
              <a:cxnLst/>
              <a:rect l="l" t="t" r="r" b="b"/>
              <a:pathLst>
                <a:path w="4902835" h="650239">
                  <a:moveTo>
                    <a:pt x="818472" y="438302"/>
                  </a:moveTo>
                  <a:lnTo>
                    <a:pt x="1681628" y="649757"/>
                  </a:lnTo>
                  <a:lnTo>
                    <a:pt x="1682472" y="649634"/>
                  </a:lnTo>
                  <a:lnTo>
                    <a:pt x="1692571" y="643736"/>
                  </a:lnTo>
                  <a:lnTo>
                    <a:pt x="1679981" y="643736"/>
                  </a:lnTo>
                  <a:lnTo>
                    <a:pt x="1681091" y="643087"/>
                  </a:lnTo>
                  <a:lnTo>
                    <a:pt x="845532" y="438393"/>
                  </a:lnTo>
                  <a:lnTo>
                    <a:pt x="819228" y="438393"/>
                  </a:lnTo>
                  <a:lnTo>
                    <a:pt x="818472" y="438302"/>
                  </a:lnTo>
                  <a:close/>
                </a:path>
                <a:path w="4902835" h="650239">
                  <a:moveTo>
                    <a:pt x="1681091" y="643087"/>
                  </a:moveTo>
                  <a:lnTo>
                    <a:pt x="1679981" y="643736"/>
                  </a:lnTo>
                  <a:lnTo>
                    <a:pt x="1682338" y="643393"/>
                  </a:lnTo>
                  <a:lnTo>
                    <a:pt x="1681091" y="643087"/>
                  </a:lnTo>
                  <a:close/>
                </a:path>
                <a:path w="4902835" h="650239">
                  <a:moveTo>
                    <a:pt x="2042745" y="432043"/>
                  </a:moveTo>
                  <a:lnTo>
                    <a:pt x="2042192" y="432193"/>
                  </a:lnTo>
                  <a:lnTo>
                    <a:pt x="1681091" y="643087"/>
                  </a:lnTo>
                  <a:lnTo>
                    <a:pt x="1682338" y="643393"/>
                  </a:lnTo>
                  <a:lnTo>
                    <a:pt x="1679981" y="643736"/>
                  </a:lnTo>
                  <a:lnTo>
                    <a:pt x="1692571" y="643736"/>
                  </a:lnTo>
                  <a:lnTo>
                    <a:pt x="2044167" y="438393"/>
                  </a:lnTo>
                  <a:lnTo>
                    <a:pt x="2043307" y="438393"/>
                  </a:lnTo>
                  <a:lnTo>
                    <a:pt x="2044909" y="437960"/>
                  </a:lnTo>
                  <a:lnTo>
                    <a:pt x="4831933" y="437960"/>
                  </a:lnTo>
                  <a:lnTo>
                    <a:pt x="4842314" y="436914"/>
                  </a:lnTo>
                  <a:lnTo>
                    <a:pt x="4842734" y="436850"/>
                  </a:lnTo>
                  <a:lnTo>
                    <a:pt x="4856454" y="432592"/>
                  </a:lnTo>
                  <a:lnTo>
                    <a:pt x="4856844" y="432448"/>
                  </a:lnTo>
                  <a:lnTo>
                    <a:pt x="4857562" y="432059"/>
                  </a:lnTo>
                  <a:lnTo>
                    <a:pt x="2042745" y="432043"/>
                  </a:lnTo>
                  <a:close/>
                </a:path>
                <a:path w="4902835" h="650239">
                  <a:moveTo>
                    <a:pt x="179" y="365146"/>
                  </a:moveTo>
                  <a:lnTo>
                    <a:pt x="12894" y="405333"/>
                  </a:lnTo>
                  <a:lnTo>
                    <a:pt x="45640" y="432349"/>
                  </a:lnTo>
                  <a:lnTo>
                    <a:pt x="75184" y="438393"/>
                  </a:lnTo>
                  <a:lnTo>
                    <a:pt x="818845" y="438393"/>
                  </a:lnTo>
                  <a:lnTo>
                    <a:pt x="818472" y="438302"/>
                  </a:lnTo>
                  <a:lnTo>
                    <a:pt x="845159" y="438302"/>
                  </a:lnTo>
                  <a:lnTo>
                    <a:pt x="819736" y="432074"/>
                  </a:lnTo>
                  <a:lnTo>
                    <a:pt x="819482" y="432043"/>
                  </a:lnTo>
                  <a:lnTo>
                    <a:pt x="75184" y="432043"/>
                  </a:lnTo>
                  <a:lnTo>
                    <a:pt x="62235" y="430723"/>
                  </a:lnTo>
                  <a:lnTo>
                    <a:pt x="61613" y="430723"/>
                  </a:lnTo>
                  <a:lnTo>
                    <a:pt x="60990" y="430596"/>
                  </a:lnTo>
                  <a:lnTo>
                    <a:pt x="61204" y="430596"/>
                  </a:lnTo>
                  <a:lnTo>
                    <a:pt x="48877" y="426769"/>
                  </a:lnTo>
                  <a:lnTo>
                    <a:pt x="48669" y="426769"/>
                  </a:lnTo>
                  <a:lnTo>
                    <a:pt x="48312" y="426618"/>
                  </a:lnTo>
                  <a:lnTo>
                    <a:pt x="37067" y="420471"/>
                  </a:lnTo>
                  <a:lnTo>
                    <a:pt x="36652" y="420275"/>
                  </a:lnTo>
                  <a:lnTo>
                    <a:pt x="36530" y="420129"/>
                  </a:lnTo>
                  <a:lnTo>
                    <a:pt x="26807" y="412107"/>
                  </a:lnTo>
                  <a:lnTo>
                    <a:pt x="26478" y="411869"/>
                  </a:lnTo>
                  <a:lnTo>
                    <a:pt x="26361" y="411678"/>
                  </a:lnTo>
                  <a:lnTo>
                    <a:pt x="18339" y="401954"/>
                  </a:lnTo>
                  <a:lnTo>
                    <a:pt x="18082" y="401686"/>
                  </a:lnTo>
                  <a:lnTo>
                    <a:pt x="17989" y="401449"/>
                  </a:lnTo>
                  <a:lnTo>
                    <a:pt x="11935" y="390296"/>
                  </a:lnTo>
                  <a:lnTo>
                    <a:pt x="11740" y="389999"/>
                  </a:lnTo>
                  <a:lnTo>
                    <a:pt x="11688" y="389723"/>
                  </a:lnTo>
                  <a:lnTo>
                    <a:pt x="7863" y="377403"/>
                  </a:lnTo>
                  <a:lnTo>
                    <a:pt x="6686" y="366388"/>
                  </a:lnTo>
                  <a:lnTo>
                    <a:pt x="1421" y="366388"/>
                  </a:lnTo>
                  <a:lnTo>
                    <a:pt x="179" y="365146"/>
                  </a:lnTo>
                  <a:close/>
                </a:path>
                <a:path w="4902835" h="650239">
                  <a:moveTo>
                    <a:pt x="845159" y="438302"/>
                  </a:moveTo>
                  <a:lnTo>
                    <a:pt x="818472" y="438302"/>
                  </a:lnTo>
                  <a:lnTo>
                    <a:pt x="819228" y="438393"/>
                  </a:lnTo>
                  <a:lnTo>
                    <a:pt x="845532" y="438393"/>
                  </a:lnTo>
                  <a:lnTo>
                    <a:pt x="845159" y="438302"/>
                  </a:lnTo>
                  <a:close/>
                </a:path>
                <a:path w="4902835" h="650239">
                  <a:moveTo>
                    <a:pt x="2044909" y="437960"/>
                  </a:moveTo>
                  <a:lnTo>
                    <a:pt x="2043307" y="438393"/>
                  </a:lnTo>
                  <a:lnTo>
                    <a:pt x="2044167" y="438393"/>
                  </a:lnTo>
                  <a:lnTo>
                    <a:pt x="2044909" y="437960"/>
                  </a:lnTo>
                  <a:close/>
                </a:path>
                <a:path w="4902835" h="650239">
                  <a:moveTo>
                    <a:pt x="4831933" y="437960"/>
                  </a:moveTo>
                  <a:lnTo>
                    <a:pt x="2044909" y="437960"/>
                  </a:lnTo>
                  <a:lnTo>
                    <a:pt x="2044167" y="438393"/>
                  </a:lnTo>
                  <a:lnTo>
                    <a:pt x="4827801" y="438377"/>
                  </a:lnTo>
                  <a:lnTo>
                    <a:pt x="4831933" y="437960"/>
                  </a:lnTo>
                  <a:close/>
                </a:path>
                <a:path w="4902835" h="650239">
                  <a:moveTo>
                    <a:pt x="4841360" y="430628"/>
                  </a:moveTo>
                  <a:lnTo>
                    <a:pt x="4827165" y="432059"/>
                  </a:lnTo>
                  <a:lnTo>
                    <a:pt x="4857562" y="432059"/>
                  </a:lnTo>
                  <a:lnTo>
                    <a:pt x="4860023" y="430723"/>
                  </a:lnTo>
                  <a:lnTo>
                    <a:pt x="4841054" y="430723"/>
                  </a:lnTo>
                  <a:lnTo>
                    <a:pt x="4841360" y="430628"/>
                  </a:lnTo>
                  <a:close/>
                </a:path>
                <a:path w="4902835" h="650239">
                  <a:moveTo>
                    <a:pt x="60990" y="430596"/>
                  </a:moveTo>
                  <a:lnTo>
                    <a:pt x="61613" y="430723"/>
                  </a:lnTo>
                  <a:lnTo>
                    <a:pt x="61304" y="430628"/>
                  </a:lnTo>
                  <a:lnTo>
                    <a:pt x="60990" y="430596"/>
                  </a:lnTo>
                  <a:close/>
                </a:path>
                <a:path w="4902835" h="650239">
                  <a:moveTo>
                    <a:pt x="61309" y="430628"/>
                  </a:moveTo>
                  <a:lnTo>
                    <a:pt x="61613" y="430723"/>
                  </a:lnTo>
                  <a:lnTo>
                    <a:pt x="62235" y="430723"/>
                  </a:lnTo>
                  <a:lnTo>
                    <a:pt x="61309" y="430628"/>
                  </a:lnTo>
                  <a:close/>
                </a:path>
                <a:path w="4902835" h="650239">
                  <a:moveTo>
                    <a:pt x="4841677" y="430596"/>
                  </a:moveTo>
                  <a:lnTo>
                    <a:pt x="4841358" y="430628"/>
                  </a:lnTo>
                  <a:lnTo>
                    <a:pt x="4841054" y="430723"/>
                  </a:lnTo>
                  <a:lnTo>
                    <a:pt x="4841677" y="430596"/>
                  </a:lnTo>
                  <a:close/>
                </a:path>
                <a:path w="4902835" h="650239">
                  <a:moveTo>
                    <a:pt x="4860257" y="430596"/>
                  </a:moveTo>
                  <a:lnTo>
                    <a:pt x="4841677" y="430596"/>
                  </a:lnTo>
                  <a:lnTo>
                    <a:pt x="4841054" y="430723"/>
                  </a:lnTo>
                  <a:lnTo>
                    <a:pt x="4860023" y="430723"/>
                  </a:lnTo>
                  <a:lnTo>
                    <a:pt x="4860257" y="430596"/>
                  </a:lnTo>
                  <a:close/>
                </a:path>
                <a:path w="4902835" h="650239">
                  <a:moveTo>
                    <a:pt x="61204" y="430596"/>
                  </a:moveTo>
                  <a:lnTo>
                    <a:pt x="60990" y="430596"/>
                  </a:lnTo>
                  <a:lnTo>
                    <a:pt x="61309" y="430628"/>
                  </a:lnTo>
                  <a:close/>
                </a:path>
                <a:path w="4902835" h="650239">
                  <a:moveTo>
                    <a:pt x="4854276" y="426618"/>
                  </a:moveTo>
                  <a:lnTo>
                    <a:pt x="4841360" y="430628"/>
                  </a:lnTo>
                  <a:lnTo>
                    <a:pt x="4841677" y="430596"/>
                  </a:lnTo>
                  <a:lnTo>
                    <a:pt x="4860257" y="430596"/>
                  </a:lnTo>
                  <a:lnTo>
                    <a:pt x="4867307" y="426769"/>
                  </a:lnTo>
                  <a:lnTo>
                    <a:pt x="4853998" y="426769"/>
                  </a:lnTo>
                  <a:lnTo>
                    <a:pt x="4854276" y="426618"/>
                  </a:lnTo>
                  <a:close/>
                </a:path>
                <a:path w="4902835" h="650239">
                  <a:moveTo>
                    <a:pt x="48096" y="426526"/>
                  </a:moveTo>
                  <a:lnTo>
                    <a:pt x="48669" y="426769"/>
                  </a:lnTo>
                  <a:lnTo>
                    <a:pt x="48390" y="426618"/>
                  </a:lnTo>
                  <a:lnTo>
                    <a:pt x="48096" y="426526"/>
                  </a:lnTo>
                  <a:close/>
                </a:path>
                <a:path w="4902835" h="650239">
                  <a:moveTo>
                    <a:pt x="48392" y="426618"/>
                  </a:moveTo>
                  <a:lnTo>
                    <a:pt x="48669" y="426769"/>
                  </a:lnTo>
                  <a:lnTo>
                    <a:pt x="48877" y="426769"/>
                  </a:lnTo>
                  <a:lnTo>
                    <a:pt x="48392" y="426618"/>
                  </a:lnTo>
                  <a:close/>
                </a:path>
                <a:path w="4902835" h="650239">
                  <a:moveTo>
                    <a:pt x="4854570" y="426526"/>
                  </a:moveTo>
                  <a:lnTo>
                    <a:pt x="4854275" y="426618"/>
                  </a:lnTo>
                  <a:lnTo>
                    <a:pt x="4853998" y="426769"/>
                  </a:lnTo>
                  <a:lnTo>
                    <a:pt x="4854570" y="426526"/>
                  </a:lnTo>
                  <a:close/>
                </a:path>
                <a:path w="4902835" h="650239">
                  <a:moveTo>
                    <a:pt x="4867753" y="426526"/>
                  </a:moveTo>
                  <a:lnTo>
                    <a:pt x="4854570" y="426526"/>
                  </a:lnTo>
                  <a:lnTo>
                    <a:pt x="4853998" y="426769"/>
                  </a:lnTo>
                  <a:lnTo>
                    <a:pt x="4867307" y="426769"/>
                  </a:lnTo>
                  <a:lnTo>
                    <a:pt x="4867753" y="426526"/>
                  </a:lnTo>
                  <a:close/>
                </a:path>
                <a:path w="4902835" h="650239">
                  <a:moveTo>
                    <a:pt x="48223" y="426526"/>
                  </a:moveTo>
                  <a:lnTo>
                    <a:pt x="48392" y="426618"/>
                  </a:lnTo>
                  <a:lnTo>
                    <a:pt x="48223" y="426526"/>
                  </a:lnTo>
                  <a:close/>
                </a:path>
                <a:path w="4902835" h="650239">
                  <a:moveTo>
                    <a:pt x="4876115" y="420129"/>
                  </a:moveTo>
                  <a:lnTo>
                    <a:pt x="4866229" y="420129"/>
                  </a:lnTo>
                  <a:lnTo>
                    <a:pt x="4865723" y="420471"/>
                  </a:lnTo>
                  <a:lnTo>
                    <a:pt x="4854276" y="426618"/>
                  </a:lnTo>
                  <a:lnTo>
                    <a:pt x="4854570" y="426526"/>
                  </a:lnTo>
                  <a:lnTo>
                    <a:pt x="4867753" y="426526"/>
                  </a:lnTo>
                  <a:lnTo>
                    <a:pt x="4869258" y="425710"/>
                  </a:lnTo>
                  <a:lnTo>
                    <a:pt x="4869607" y="425499"/>
                  </a:lnTo>
                  <a:lnTo>
                    <a:pt x="4876115" y="420129"/>
                  </a:lnTo>
                  <a:close/>
                </a:path>
                <a:path w="4902835" h="650239">
                  <a:moveTo>
                    <a:pt x="36438" y="420129"/>
                  </a:moveTo>
                  <a:lnTo>
                    <a:pt x="36944" y="420471"/>
                  </a:lnTo>
                  <a:lnTo>
                    <a:pt x="36705" y="420275"/>
                  </a:lnTo>
                  <a:lnTo>
                    <a:pt x="36438" y="420129"/>
                  </a:lnTo>
                  <a:close/>
                </a:path>
                <a:path w="4902835" h="650239">
                  <a:moveTo>
                    <a:pt x="36706" y="420275"/>
                  </a:moveTo>
                  <a:lnTo>
                    <a:pt x="36944" y="420471"/>
                  </a:lnTo>
                  <a:lnTo>
                    <a:pt x="36706" y="420275"/>
                  </a:lnTo>
                  <a:close/>
                </a:path>
                <a:path w="4902835" h="650239">
                  <a:moveTo>
                    <a:pt x="4865962" y="420275"/>
                  </a:moveTo>
                  <a:lnTo>
                    <a:pt x="4865600" y="420471"/>
                  </a:lnTo>
                  <a:lnTo>
                    <a:pt x="4865962" y="420275"/>
                  </a:lnTo>
                  <a:close/>
                </a:path>
                <a:path w="4902835" h="650239">
                  <a:moveTo>
                    <a:pt x="4866229" y="420129"/>
                  </a:moveTo>
                  <a:lnTo>
                    <a:pt x="4865961" y="420275"/>
                  </a:lnTo>
                  <a:lnTo>
                    <a:pt x="4865723" y="420471"/>
                  </a:lnTo>
                  <a:lnTo>
                    <a:pt x="4866229" y="420129"/>
                  </a:lnTo>
                  <a:close/>
                </a:path>
                <a:path w="4902835" h="650239">
                  <a:moveTo>
                    <a:pt x="36530" y="420129"/>
                  </a:moveTo>
                  <a:lnTo>
                    <a:pt x="36706" y="420275"/>
                  </a:lnTo>
                  <a:lnTo>
                    <a:pt x="36530" y="420129"/>
                  </a:lnTo>
                  <a:close/>
                </a:path>
                <a:path w="4902835" h="650239">
                  <a:moveTo>
                    <a:pt x="4884538" y="411678"/>
                  </a:moveTo>
                  <a:lnTo>
                    <a:pt x="4876381" y="411678"/>
                  </a:lnTo>
                  <a:lnTo>
                    <a:pt x="4875952" y="412107"/>
                  </a:lnTo>
                  <a:lnTo>
                    <a:pt x="4865962" y="420275"/>
                  </a:lnTo>
                  <a:lnTo>
                    <a:pt x="4866229" y="420129"/>
                  </a:lnTo>
                  <a:lnTo>
                    <a:pt x="4876115" y="420129"/>
                  </a:lnTo>
                  <a:lnTo>
                    <a:pt x="4880422" y="416576"/>
                  </a:lnTo>
                  <a:lnTo>
                    <a:pt x="4880721" y="416304"/>
                  </a:lnTo>
                  <a:lnTo>
                    <a:pt x="4884538" y="411678"/>
                  </a:lnTo>
                  <a:close/>
                </a:path>
                <a:path w="4902835" h="650239">
                  <a:moveTo>
                    <a:pt x="26286" y="411678"/>
                  </a:moveTo>
                  <a:lnTo>
                    <a:pt x="26715" y="412107"/>
                  </a:lnTo>
                  <a:lnTo>
                    <a:pt x="26519" y="411869"/>
                  </a:lnTo>
                  <a:lnTo>
                    <a:pt x="26286" y="411678"/>
                  </a:lnTo>
                  <a:close/>
                </a:path>
                <a:path w="4902835" h="650239">
                  <a:moveTo>
                    <a:pt x="26519" y="411869"/>
                  </a:moveTo>
                  <a:lnTo>
                    <a:pt x="26715" y="412107"/>
                  </a:lnTo>
                  <a:lnTo>
                    <a:pt x="26519" y="411869"/>
                  </a:lnTo>
                  <a:close/>
                </a:path>
                <a:path w="4902835" h="650239">
                  <a:moveTo>
                    <a:pt x="4876146" y="411872"/>
                  </a:moveTo>
                  <a:lnTo>
                    <a:pt x="4875861" y="412107"/>
                  </a:lnTo>
                  <a:lnTo>
                    <a:pt x="4876146" y="411872"/>
                  </a:lnTo>
                  <a:close/>
                </a:path>
                <a:path w="4902835" h="650239">
                  <a:moveTo>
                    <a:pt x="4876381" y="411678"/>
                  </a:moveTo>
                  <a:lnTo>
                    <a:pt x="4876146" y="411872"/>
                  </a:lnTo>
                  <a:lnTo>
                    <a:pt x="4875952" y="412107"/>
                  </a:lnTo>
                  <a:lnTo>
                    <a:pt x="4876381" y="411678"/>
                  </a:lnTo>
                  <a:close/>
                </a:path>
                <a:path w="4902835" h="650239">
                  <a:moveTo>
                    <a:pt x="4891904" y="401449"/>
                  </a:moveTo>
                  <a:lnTo>
                    <a:pt x="4884746" y="401449"/>
                  </a:lnTo>
                  <a:lnTo>
                    <a:pt x="4884404" y="401954"/>
                  </a:lnTo>
                  <a:lnTo>
                    <a:pt x="4876146" y="411872"/>
                  </a:lnTo>
                  <a:lnTo>
                    <a:pt x="4876381" y="411678"/>
                  </a:lnTo>
                  <a:lnTo>
                    <a:pt x="4884538" y="411678"/>
                  </a:lnTo>
                  <a:lnTo>
                    <a:pt x="4889888" y="405164"/>
                  </a:lnTo>
                  <a:lnTo>
                    <a:pt x="4891904" y="401449"/>
                  </a:lnTo>
                  <a:close/>
                </a:path>
                <a:path w="4902835" h="650239">
                  <a:moveTo>
                    <a:pt x="26361" y="411678"/>
                  </a:moveTo>
                  <a:lnTo>
                    <a:pt x="26519" y="411869"/>
                  </a:lnTo>
                  <a:lnTo>
                    <a:pt x="26361" y="411678"/>
                  </a:lnTo>
                  <a:close/>
                </a:path>
                <a:path w="4902835" h="650239">
                  <a:moveTo>
                    <a:pt x="17922" y="401449"/>
                  </a:moveTo>
                  <a:lnTo>
                    <a:pt x="18263" y="401954"/>
                  </a:lnTo>
                  <a:lnTo>
                    <a:pt x="18118" y="401686"/>
                  </a:lnTo>
                  <a:lnTo>
                    <a:pt x="17922" y="401449"/>
                  </a:lnTo>
                  <a:close/>
                </a:path>
                <a:path w="4902835" h="650239">
                  <a:moveTo>
                    <a:pt x="18118" y="401686"/>
                  </a:moveTo>
                  <a:lnTo>
                    <a:pt x="18263" y="401954"/>
                  </a:lnTo>
                  <a:lnTo>
                    <a:pt x="18118" y="401686"/>
                  </a:lnTo>
                  <a:close/>
                </a:path>
                <a:path w="4902835" h="650239">
                  <a:moveTo>
                    <a:pt x="4884549" y="401687"/>
                  </a:moveTo>
                  <a:lnTo>
                    <a:pt x="4884328" y="401954"/>
                  </a:lnTo>
                  <a:lnTo>
                    <a:pt x="4884549" y="401687"/>
                  </a:lnTo>
                  <a:close/>
                </a:path>
                <a:path w="4902835" h="650239">
                  <a:moveTo>
                    <a:pt x="4884746" y="401449"/>
                  </a:moveTo>
                  <a:lnTo>
                    <a:pt x="4884549" y="401687"/>
                  </a:lnTo>
                  <a:lnTo>
                    <a:pt x="4884404" y="401954"/>
                  </a:lnTo>
                  <a:lnTo>
                    <a:pt x="4884746" y="401449"/>
                  </a:lnTo>
                  <a:close/>
                </a:path>
                <a:path w="4902835" h="650239">
                  <a:moveTo>
                    <a:pt x="4897628" y="389723"/>
                  </a:moveTo>
                  <a:lnTo>
                    <a:pt x="4891043" y="389723"/>
                  </a:lnTo>
                  <a:lnTo>
                    <a:pt x="4890801" y="390296"/>
                  </a:lnTo>
                  <a:lnTo>
                    <a:pt x="4884549" y="401687"/>
                  </a:lnTo>
                  <a:lnTo>
                    <a:pt x="4884746" y="401449"/>
                  </a:lnTo>
                  <a:lnTo>
                    <a:pt x="4891904" y="401449"/>
                  </a:lnTo>
                  <a:lnTo>
                    <a:pt x="4896804" y="392377"/>
                  </a:lnTo>
                  <a:lnTo>
                    <a:pt x="4897628" y="389723"/>
                  </a:lnTo>
                  <a:close/>
                </a:path>
                <a:path w="4902835" h="650239">
                  <a:moveTo>
                    <a:pt x="17989" y="401449"/>
                  </a:moveTo>
                  <a:lnTo>
                    <a:pt x="18118" y="401686"/>
                  </a:lnTo>
                  <a:lnTo>
                    <a:pt x="17989" y="401449"/>
                  </a:lnTo>
                  <a:close/>
                </a:path>
                <a:path w="4902835" h="650239">
                  <a:moveTo>
                    <a:pt x="11624" y="389723"/>
                  </a:moveTo>
                  <a:lnTo>
                    <a:pt x="11866" y="390296"/>
                  </a:lnTo>
                  <a:lnTo>
                    <a:pt x="11773" y="389999"/>
                  </a:lnTo>
                  <a:lnTo>
                    <a:pt x="11624" y="389723"/>
                  </a:lnTo>
                  <a:close/>
                </a:path>
                <a:path w="4902835" h="650239">
                  <a:moveTo>
                    <a:pt x="11773" y="389999"/>
                  </a:moveTo>
                  <a:lnTo>
                    <a:pt x="11866" y="390296"/>
                  </a:lnTo>
                  <a:lnTo>
                    <a:pt x="11773" y="389999"/>
                  </a:lnTo>
                  <a:close/>
                </a:path>
                <a:path w="4902835" h="650239">
                  <a:moveTo>
                    <a:pt x="4890892" y="390002"/>
                  </a:moveTo>
                  <a:lnTo>
                    <a:pt x="4890733" y="390296"/>
                  </a:lnTo>
                  <a:lnTo>
                    <a:pt x="4890892" y="390002"/>
                  </a:lnTo>
                  <a:close/>
                </a:path>
                <a:path w="4902835" h="650239">
                  <a:moveTo>
                    <a:pt x="4891043" y="389723"/>
                  </a:moveTo>
                  <a:lnTo>
                    <a:pt x="4890894" y="389999"/>
                  </a:lnTo>
                  <a:lnTo>
                    <a:pt x="4890801" y="390296"/>
                  </a:lnTo>
                  <a:lnTo>
                    <a:pt x="4891043" y="389723"/>
                  </a:lnTo>
                  <a:close/>
                </a:path>
                <a:path w="4902835" h="650239">
                  <a:moveTo>
                    <a:pt x="4901315" y="376779"/>
                  </a:moveTo>
                  <a:lnTo>
                    <a:pt x="4894997" y="376779"/>
                  </a:lnTo>
                  <a:lnTo>
                    <a:pt x="4894870" y="377402"/>
                  </a:lnTo>
                  <a:lnTo>
                    <a:pt x="4890892" y="390002"/>
                  </a:lnTo>
                  <a:lnTo>
                    <a:pt x="4891043" y="389723"/>
                  </a:lnTo>
                  <a:lnTo>
                    <a:pt x="4897628" y="389723"/>
                  </a:lnTo>
                  <a:lnTo>
                    <a:pt x="4901062" y="378661"/>
                  </a:lnTo>
                  <a:lnTo>
                    <a:pt x="4901188" y="378039"/>
                  </a:lnTo>
                  <a:lnTo>
                    <a:pt x="4901315" y="376779"/>
                  </a:lnTo>
                  <a:close/>
                </a:path>
                <a:path w="4902835" h="650239">
                  <a:moveTo>
                    <a:pt x="11688" y="389723"/>
                  </a:moveTo>
                  <a:lnTo>
                    <a:pt x="11773" y="389999"/>
                  </a:lnTo>
                  <a:lnTo>
                    <a:pt x="11688" y="389723"/>
                  </a:lnTo>
                  <a:close/>
                </a:path>
                <a:path w="4902835" h="650239">
                  <a:moveTo>
                    <a:pt x="7764" y="377084"/>
                  </a:moveTo>
                  <a:lnTo>
                    <a:pt x="7797" y="377403"/>
                  </a:lnTo>
                  <a:lnTo>
                    <a:pt x="7764" y="377084"/>
                  </a:lnTo>
                  <a:close/>
                </a:path>
                <a:path w="4902835" h="650239">
                  <a:moveTo>
                    <a:pt x="4894902" y="377086"/>
                  </a:moveTo>
                  <a:lnTo>
                    <a:pt x="4894804" y="377402"/>
                  </a:lnTo>
                  <a:lnTo>
                    <a:pt x="4894902" y="377086"/>
                  </a:lnTo>
                  <a:close/>
                </a:path>
                <a:path w="4902835" h="650239">
                  <a:moveTo>
                    <a:pt x="4896318" y="363208"/>
                  </a:moveTo>
                  <a:lnTo>
                    <a:pt x="4894902" y="377086"/>
                  </a:lnTo>
                  <a:lnTo>
                    <a:pt x="4894997" y="376779"/>
                  </a:lnTo>
                  <a:lnTo>
                    <a:pt x="4901315" y="376779"/>
                  </a:lnTo>
                  <a:lnTo>
                    <a:pt x="4902363" y="366388"/>
                  </a:lnTo>
                  <a:lnTo>
                    <a:pt x="4897739" y="366388"/>
                  </a:lnTo>
                  <a:lnTo>
                    <a:pt x="4896318" y="364967"/>
                  </a:lnTo>
                  <a:lnTo>
                    <a:pt x="4896318" y="363208"/>
                  </a:lnTo>
                  <a:close/>
                </a:path>
                <a:path w="4902835" h="650239">
                  <a:moveTo>
                    <a:pt x="7734" y="376779"/>
                  </a:moveTo>
                  <a:lnTo>
                    <a:pt x="7764" y="377084"/>
                  </a:lnTo>
                  <a:lnTo>
                    <a:pt x="7734" y="376779"/>
                  </a:lnTo>
                  <a:close/>
                </a:path>
                <a:path w="4902835" h="650239">
                  <a:moveTo>
                    <a:pt x="6350" y="363208"/>
                  </a:moveTo>
                  <a:lnTo>
                    <a:pt x="16" y="363527"/>
                  </a:lnTo>
                  <a:lnTo>
                    <a:pt x="179" y="365147"/>
                  </a:lnTo>
                  <a:lnTo>
                    <a:pt x="1421" y="366388"/>
                  </a:lnTo>
                  <a:lnTo>
                    <a:pt x="4928" y="366388"/>
                  </a:lnTo>
                  <a:lnTo>
                    <a:pt x="6350" y="364967"/>
                  </a:lnTo>
                  <a:lnTo>
                    <a:pt x="6350" y="363208"/>
                  </a:lnTo>
                  <a:close/>
                </a:path>
                <a:path w="4902835" h="650239">
                  <a:moveTo>
                    <a:pt x="6350" y="363048"/>
                  </a:moveTo>
                  <a:lnTo>
                    <a:pt x="6350" y="364967"/>
                  </a:lnTo>
                  <a:lnTo>
                    <a:pt x="4928" y="366388"/>
                  </a:lnTo>
                  <a:lnTo>
                    <a:pt x="6686" y="366388"/>
                  </a:lnTo>
                  <a:lnTo>
                    <a:pt x="6350" y="363048"/>
                  </a:lnTo>
                  <a:close/>
                </a:path>
                <a:path w="4902835" h="650239">
                  <a:moveTo>
                    <a:pt x="4896318" y="363208"/>
                  </a:moveTo>
                  <a:lnTo>
                    <a:pt x="4896318" y="364967"/>
                  </a:lnTo>
                  <a:lnTo>
                    <a:pt x="4897739" y="366388"/>
                  </a:lnTo>
                  <a:lnTo>
                    <a:pt x="4901245" y="366388"/>
                  </a:lnTo>
                  <a:lnTo>
                    <a:pt x="4902488" y="365147"/>
                  </a:lnTo>
                  <a:lnTo>
                    <a:pt x="4902651" y="363527"/>
                  </a:lnTo>
                  <a:lnTo>
                    <a:pt x="4896318" y="363208"/>
                  </a:lnTo>
                  <a:close/>
                </a:path>
                <a:path w="4902835" h="650239">
                  <a:moveTo>
                    <a:pt x="4902488" y="365147"/>
                  </a:moveTo>
                  <a:lnTo>
                    <a:pt x="4901245" y="366388"/>
                  </a:lnTo>
                  <a:lnTo>
                    <a:pt x="4902363" y="366388"/>
                  </a:lnTo>
                  <a:lnTo>
                    <a:pt x="4902488" y="365147"/>
                  </a:lnTo>
                  <a:close/>
                </a:path>
                <a:path w="4902835" h="650239">
                  <a:moveTo>
                    <a:pt x="4897962" y="359952"/>
                  </a:moveTo>
                  <a:lnTo>
                    <a:pt x="4896503" y="361207"/>
                  </a:lnTo>
                  <a:lnTo>
                    <a:pt x="4896419" y="363213"/>
                  </a:lnTo>
                  <a:lnTo>
                    <a:pt x="4902651" y="363527"/>
                  </a:lnTo>
                  <a:lnTo>
                    <a:pt x="4902488" y="365147"/>
                  </a:lnTo>
                  <a:lnTo>
                    <a:pt x="4902668" y="364967"/>
                  </a:lnTo>
                  <a:lnTo>
                    <a:pt x="4902668" y="361516"/>
                  </a:lnTo>
                  <a:lnTo>
                    <a:pt x="4901342" y="360122"/>
                  </a:lnTo>
                  <a:lnTo>
                    <a:pt x="4897962" y="359952"/>
                  </a:lnTo>
                  <a:close/>
                </a:path>
                <a:path w="4902835" h="650239">
                  <a:moveTo>
                    <a:pt x="4704" y="359952"/>
                  </a:moveTo>
                  <a:lnTo>
                    <a:pt x="1326" y="360122"/>
                  </a:lnTo>
                  <a:lnTo>
                    <a:pt x="0" y="361516"/>
                  </a:lnTo>
                  <a:lnTo>
                    <a:pt x="0" y="364967"/>
                  </a:lnTo>
                  <a:lnTo>
                    <a:pt x="179" y="365146"/>
                  </a:lnTo>
                  <a:lnTo>
                    <a:pt x="16" y="363527"/>
                  </a:lnTo>
                  <a:lnTo>
                    <a:pt x="6249" y="363213"/>
                  </a:lnTo>
                  <a:lnTo>
                    <a:pt x="6349" y="363045"/>
                  </a:lnTo>
                  <a:lnTo>
                    <a:pt x="6164" y="361207"/>
                  </a:lnTo>
                  <a:lnTo>
                    <a:pt x="4704" y="359952"/>
                  </a:lnTo>
                  <a:close/>
                </a:path>
                <a:path w="4902835" h="650239">
                  <a:moveTo>
                    <a:pt x="4896318" y="363045"/>
                  </a:moveTo>
                  <a:lnTo>
                    <a:pt x="4896301" y="363208"/>
                  </a:lnTo>
                  <a:lnTo>
                    <a:pt x="4896318" y="363045"/>
                  </a:lnTo>
                  <a:close/>
                </a:path>
                <a:path w="4902835" h="650239">
                  <a:moveTo>
                    <a:pt x="6350" y="359952"/>
                  </a:moveTo>
                  <a:lnTo>
                    <a:pt x="4704" y="359952"/>
                  </a:lnTo>
                  <a:lnTo>
                    <a:pt x="6164" y="361207"/>
                  </a:lnTo>
                  <a:lnTo>
                    <a:pt x="6350" y="363048"/>
                  </a:lnTo>
                  <a:lnTo>
                    <a:pt x="6350" y="359952"/>
                  </a:lnTo>
                  <a:close/>
                </a:path>
                <a:path w="4902835" h="650239">
                  <a:moveTo>
                    <a:pt x="4901252" y="60990"/>
                  </a:moveTo>
                  <a:lnTo>
                    <a:pt x="4894870" y="60990"/>
                  </a:lnTo>
                  <a:lnTo>
                    <a:pt x="4894997" y="61614"/>
                  </a:lnTo>
                  <a:lnTo>
                    <a:pt x="4896269" y="74866"/>
                  </a:lnTo>
                  <a:lnTo>
                    <a:pt x="4896318" y="363045"/>
                  </a:lnTo>
                  <a:lnTo>
                    <a:pt x="4896503" y="361207"/>
                  </a:lnTo>
                  <a:lnTo>
                    <a:pt x="4897962" y="359952"/>
                  </a:lnTo>
                  <a:lnTo>
                    <a:pt x="4902668" y="359952"/>
                  </a:lnTo>
                  <a:lnTo>
                    <a:pt x="4902651" y="74866"/>
                  </a:lnTo>
                  <a:lnTo>
                    <a:pt x="4901252" y="60990"/>
                  </a:lnTo>
                  <a:close/>
                </a:path>
                <a:path w="4902835" h="650239">
                  <a:moveTo>
                    <a:pt x="4827482" y="0"/>
                  </a:moveTo>
                  <a:lnTo>
                    <a:pt x="819228" y="0"/>
                  </a:lnTo>
                  <a:lnTo>
                    <a:pt x="74866" y="15"/>
                  </a:lnTo>
                  <a:lnTo>
                    <a:pt x="33408" y="12682"/>
                  </a:lnTo>
                  <a:lnTo>
                    <a:pt x="5863" y="46015"/>
                  </a:lnTo>
                  <a:lnTo>
                    <a:pt x="0" y="361516"/>
                  </a:lnTo>
                  <a:lnTo>
                    <a:pt x="1326" y="360122"/>
                  </a:lnTo>
                  <a:lnTo>
                    <a:pt x="4704" y="359952"/>
                  </a:lnTo>
                  <a:lnTo>
                    <a:pt x="6350" y="359952"/>
                  </a:lnTo>
                  <a:lnTo>
                    <a:pt x="6382" y="74866"/>
                  </a:lnTo>
                  <a:lnTo>
                    <a:pt x="7733" y="61614"/>
                  </a:lnTo>
                  <a:lnTo>
                    <a:pt x="7797" y="60990"/>
                  </a:lnTo>
                  <a:lnTo>
                    <a:pt x="11688" y="48670"/>
                  </a:lnTo>
                  <a:lnTo>
                    <a:pt x="11866" y="48096"/>
                  </a:lnTo>
                  <a:lnTo>
                    <a:pt x="17988" y="36944"/>
                  </a:lnTo>
                  <a:lnTo>
                    <a:pt x="18263" y="36437"/>
                  </a:lnTo>
                  <a:lnTo>
                    <a:pt x="26362" y="26714"/>
                  </a:lnTo>
                  <a:lnTo>
                    <a:pt x="26715" y="26286"/>
                  </a:lnTo>
                  <a:lnTo>
                    <a:pt x="36529" y="18263"/>
                  </a:lnTo>
                  <a:lnTo>
                    <a:pt x="36944" y="17922"/>
                  </a:lnTo>
                  <a:lnTo>
                    <a:pt x="48225" y="11865"/>
                  </a:lnTo>
                  <a:lnTo>
                    <a:pt x="48096" y="11865"/>
                  </a:lnTo>
                  <a:lnTo>
                    <a:pt x="48669" y="11624"/>
                  </a:lnTo>
                  <a:lnTo>
                    <a:pt x="48873" y="11624"/>
                  </a:lnTo>
                  <a:lnTo>
                    <a:pt x="61204" y="7796"/>
                  </a:lnTo>
                  <a:lnTo>
                    <a:pt x="60990" y="7796"/>
                  </a:lnTo>
                  <a:lnTo>
                    <a:pt x="61613" y="7669"/>
                  </a:lnTo>
                  <a:lnTo>
                    <a:pt x="62250" y="7669"/>
                  </a:lnTo>
                  <a:lnTo>
                    <a:pt x="75503" y="6333"/>
                  </a:lnTo>
                  <a:lnTo>
                    <a:pt x="4857562" y="6333"/>
                  </a:lnTo>
                  <a:lnTo>
                    <a:pt x="4857026" y="6042"/>
                  </a:lnTo>
                  <a:lnTo>
                    <a:pt x="4856652" y="5863"/>
                  </a:lnTo>
                  <a:lnTo>
                    <a:pt x="4842937" y="1605"/>
                  </a:lnTo>
                  <a:lnTo>
                    <a:pt x="4842526" y="1499"/>
                  </a:lnTo>
                  <a:lnTo>
                    <a:pt x="4827482" y="0"/>
                  </a:lnTo>
                  <a:close/>
                </a:path>
                <a:path w="4902835" h="650239">
                  <a:moveTo>
                    <a:pt x="4902668" y="359952"/>
                  </a:moveTo>
                  <a:lnTo>
                    <a:pt x="4897962" y="359952"/>
                  </a:lnTo>
                  <a:lnTo>
                    <a:pt x="4901342" y="360122"/>
                  </a:lnTo>
                  <a:lnTo>
                    <a:pt x="4902668" y="361516"/>
                  </a:lnTo>
                  <a:lnTo>
                    <a:pt x="4902668" y="359952"/>
                  </a:lnTo>
                  <a:close/>
                </a:path>
                <a:path w="4902835" h="650239">
                  <a:moveTo>
                    <a:pt x="4894902" y="61308"/>
                  </a:moveTo>
                  <a:lnTo>
                    <a:pt x="4894933" y="61614"/>
                  </a:lnTo>
                  <a:lnTo>
                    <a:pt x="4894902" y="61308"/>
                  </a:lnTo>
                  <a:close/>
                </a:path>
                <a:path w="4902835" h="650239">
                  <a:moveTo>
                    <a:pt x="7764" y="61309"/>
                  </a:moveTo>
                  <a:lnTo>
                    <a:pt x="7670" y="61612"/>
                  </a:lnTo>
                  <a:lnTo>
                    <a:pt x="7764" y="61309"/>
                  </a:lnTo>
                  <a:close/>
                </a:path>
                <a:path w="4902835" h="650239">
                  <a:moveTo>
                    <a:pt x="7863" y="60990"/>
                  </a:moveTo>
                  <a:lnTo>
                    <a:pt x="7764" y="61309"/>
                  </a:lnTo>
                  <a:lnTo>
                    <a:pt x="7863" y="60990"/>
                  </a:lnTo>
                  <a:close/>
                </a:path>
                <a:path w="4902835" h="650239">
                  <a:moveTo>
                    <a:pt x="4897451" y="48096"/>
                  </a:moveTo>
                  <a:lnTo>
                    <a:pt x="4890801" y="48096"/>
                  </a:lnTo>
                  <a:lnTo>
                    <a:pt x="4891043" y="48670"/>
                  </a:lnTo>
                  <a:lnTo>
                    <a:pt x="4894902" y="61308"/>
                  </a:lnTo>
                  <a:lnTo>
                    <a:pt x="4894870" y="60990"/>
                  </a:lnTo>
                  <a:lnTo>
                    <a:pt x="4901252" y="60990"/>
                  </a:lnTo>
                  <a:lnTo>
                    <a:pt x="4901156" y="60142"/>
                  </a:lnTo>
                  <a:lnTo>
                    <a:pt x="4901062" y="59730"/>
                  </a:lnTo>
                  <a:lnTo>
                    <a:pt x="4897451" y="48096"/>
                  </a:lnTo>
                  <a:close/>
                </a:path>
                <a:path w="4902835" h="650239">
                  <a:moveTo>
                    <a:pt x="11866" y="48096"/>
                  </a:moveTo>
                  <a:lnTo>
                    <a:pt x="11624" y="48670"/>
                  </a:lnTo>
                  <a:lnTo>
                    <a:pt x="11773" y="48396"/>
                  </a:lnTo>
                  <a:lnTo>
                    <a:pt x="11866" y="48096"/>
                  </a:lnTo>
                  <a:close/>
                </a:path>
                <a:path w="4902835" h="650239">
                  <a:moveTo>
                    <a:pt x="11773" y="48396"/>
                  </a:moveTo>
                  <a:lnTo>
                    <a:pt x="11624" y="48670"/>
                  </a:lnTo>
                  <a:lnTo>
                    <a:pt x="11773" y="48396"/>
                  </a:lnTo>
                  <a:close/>
                </a:path>
                <a:path w="4902835" h="650239">
                  <a:moveTo>
                    <a:pt x="4890893" y="48393"/>
                  </a:moveTo>
                  <a:lnTo>
                    <a:pt x="4890979" y="48670"/>
                  </a:lnTo>
                  <a:lnTo>
                    <a:pt x="4890893" y="48393"/>
                  </a:lnTo>
                  <a:close/>
                </a:path>
                <a:path w="4902835" h="650239">
                  <a:moveTo>
                    <a:pt x="4890801" y="48096"/>
                  </a:moveTo>
                  <a:lnTo>
                    <a:pt x="4890895" y="48396"/>
                  </a:lnTo>
                  <a:lnTo>
                    <a:pt x="4891043" y="48670"/>
                  </a:lnTo>
                  <a:lnTo>
                    <a:pt x="4890801" y="48096"/>
                  </a:lnTo>
                  <a:close/>
                </a:path>
                <a:path w="4902835" h="650239">
                  <a:moveTo>
                    <a:pt x="11935" y="48096"/>
                  </a:moveTo>
                  <a:lnTo>
                    <a:pt x="11773" y="48396"/>
                  </a:lnTo>
                  <a:lnTo>
                    <a:pt x="11935" y="48096"/>
                  </a:lnTo>
                  <a:close/>
                </a:path>
                <a:path w="4902835" h="650239">
                  <a:moveTo>
                    <a:pt x="4891629" y="36437"/>
                  </a:moveTo>
                  <a:lnTo>
                    <a:pt x="4884404" y="36437"/>
                  </a:lnTo>
                  <a:lnTo>
                    <a:pt x="4884746" y="36944"/>
                  </a:lnTo>
                  <a:lnTo>
                    <a:pt x="4890893" y="48393"/>
                  </a:lnTo>
                  <a:lnTo>
                    <a:pt x="4890801" y="48096"/>
                  </a:lnTo>
                  <a:lnTo>
                    <a:pt x="4897451" y="48096"/>
                  </a:lnTo>
                  <a:lnTo>
                    <a:pt x="4896723" y="45822"/>
                  </a:lnTo>
                  <a:lnTo>
                    <a:pt x="4891629" y="36437"/>
                  </a:lnTo>
                  <a:close/>
                </a:path>
                <a:path w="4902835" h="650239">
                  <a:moveTo>
                    <a:pt x="18263" y="36437"/>
                  </a:moveTo>
                  <a:lnTo>
                    <a:pt x="17922" y="36944"/>
                  </a:lnTo>
                  <a:lnTo>
                    <a:pt x="18116" y="36708"/>
                  </a:lnTo>
                  <a:lnTo>
                    <a:pt x="18263" y="36437"/>
                  </a:lnTo>
                  <a:close/>
                </a:path>
                <a:path w="4902835" h="650239">
                  <a:moveTo>
                    <a:pt x="18116" y="36709"/>
                  </a:moveTo>
                  <a:lnTo>
                    <a:pt x="17922" y="36944"/>
                  </a:lnTo>
                  <a:lnTo>
                    <a:pt x="18116" y="36709"/>
                  </a:lnTo>
                  <a:close/>
                </a:path>
                <a:path w="4902835" h="650239">
                  <a:moveTo>
                    <a:pt x="4884551" y="36708"/>
                  </a:moveTo>
                  <a:lnTo>
                    <a:pt x="4884679" y="36944"/>
                  </a:lnTo>
                  <a:lnTo>
                    <a:pt x="4884551" y="36708"/>
                  </a:lnTo>
                  <a:close/>
                </a:path>
                <a:path w="4902835" h="650239">
                  <a:moveTo>
                    <a:pt x="4884404" y="36437"/>
                  </a:moveTo>
                  <a:lnTo>
                    <a:pt x="4884552" y="36709"/>
                  </a:lnTo>
                  <a:lnTo>
                    <a:pt x="4884746" y="36944"/>
                  </a:lnTo>
                  <a:lnTo>
                    <a:pt x="4884404" y="36437"/>
                  </a:lnTo>
                  <a:close/>
                </a:path>
                <a:path w="4902835" h="650239">
                  <a:moveTo>
                    <a:pt x="18340" y="36437"/>
                  </a:moveTo>
                  <a:lnTo>
                    <a:pt x="18116" y="36709"/>
                  </a:lnTo>
                  <a:lnTo>
                    <a:pt x="18340" y="36437"/>
                  </a:lnTo>
                  <a:close/>
                </a:path>
                <a:path w="4902835" h="650239">
                  <a:moveTo>
                    <a:pt x="4884185" y="26286"/>
                  </a:moveTo>
                  <a:lnTo>
                    <a:pt x="4875952" y="26286"/>
                  </a:lnTo>
                  <a:lnTo>
                    <a:pt x="4876381" y="26714"/>
                  </a:lnTo>
                  <a:lnTo>
                    <a:pt x="4884551" y="36708"/>
                  </a:lnTo>
                  <a:lnTo>
                    <a:pt x="4884404" y="36437"/>
                  </a:lnTo>
                  <a:lnTo>
                    <a:pt x="4891629" y="36437"/>
                  </a:lnTo>
                  <a:lnTo>
                    <a:pt x="4889773" y="33059"/>
                  </a:lnTo>
                  <a:lnTo>
                    <a:pt x="4884185" y="26286"/>
                  </a:lnTo>
                  <a:close/>
                </a:path>
                <a:path w="4902835" h="650239">
                  <a:moveTo>
                    <a:pt x="26715" y="26286"/>
                  </a:moveTo>
                  <a:lnTo>
                    <a:pt x="26286" y="26714"/>
                  </a:lnTo>
                  <a:lnTo>
                    <a:pt x="26524" y="26517"/>
                  </a:lnTo>
                  <a:lnTo>
                    <a:pt x="26715" y="26286"/>
                  </a:lnTo>
                  <a:close/>
                </a:path>
                <a:path w="4902835" h="650239">
                  <a:moveTo>
                    <a:pt x="26522" y="26520"/>
                  </a:moveTo>
                  <a:lnTo>
                    <a:pt x="26286" y="26714"/>
                  </a:lnTo>
                  <a:lnTo>
                    <a:pt x="26522" y="26520"/>
                  </a:lnTo>
                  <a:close/>
                </a:path>
                <a:path w="4902835" h="650239">
                  <a:moveTo>
                    <a:pt x="4876143" y="26517"/>
                  </a:moveTo>
                  <a:lnTo>
                    <a:pt x="4876305" y="26714"/>
                  </a:lnTo>
                  <a:lnTo>
                    <a:pt x="4876143" y="26517"/>
                  </a:lnTo>
                  <a:close/>
                </a:path>
                <a:path w="4902835" h="650239">
                  <a:moveTo>
                    <a:pt x="4875952" y="26286"/>
                  </a:moveTo>
                  <a:lnTo>
                    <a:pt x="4876146" y="26520"/>
                  </a:lnTo>
                  <a:lnTo>
                    <a:pt x="4876381" y="26714"/>
                  </a:lnTo>
                  <a:lnTo>
                    <a:pt x="4875952" y="26286"/>
                  </a:lnTo>
                  <a:close/>
                </a:path>
                <a:path w="4902835" h="650239">
                  <a:moveTo>
                    <a:pt x="26805" y="26286"/>
                  </a:moveTo>
                  <a:lnTo>
                    <a:pt x="26522" y="26520"/>
                  </a:lnTo>
                  <a:lnTo>
                    <a:pt x="26805" y="26286"/>
                  </a:lnTo>
                  <a:close/>
                </a:path>
                <a:path w="4902835" h="650239">
                  <a:moveTo>
                    <a:pt x="4875701" y="17922"/>
                  </a:moveTo>
                  <a:lnTo>
                    <a:pt x="4865723" y="17922"/>
                  </a:lnTo>
                  <a:lnTo>
                    <a:pt x="4866229" y="18263"/>
                  </a:lnTo>
                  <a:lnTo>
                    <a:pt x="4876143" y="26517"/>
                  </a:lnTo>
                  <a:lnTo>
                    <a:pt x="4875952" y="26286"/>
                  </a:lnTo>
                  <a:lnTo>
                    <a:pt x="4884185" y="26286"/>
                  </a:lnTo>
                  <a:lnTo>
                    <a:pt x="4880850" y="22245"/>
                  </a:lnTo>
                  <a:lnTo>
                    <a:pt x="4880577" y="21945"/>
                  </a:lnTo>
                  <a:lnTo>
                    <a:pt x="4875701" y="17922"/>
                  </a:lnTo>
                  <a:close/>
                </a:path>
                <a:path w="4902835" h="650239">
                  <a:moveTo>
                    <a:pt x="36944" y="17922"/>
                  </a:moveTo>
                  <a:lnTo>
                    <a:pt x="36438" y="18263"/>
                  </a:lnTo>
                  <a:lnTo>
                    <a:pt x="36706" y="18118"/>
                  </a:lnTo>
                  <a:lnTo>
                    <a:pt x="36944" y="17922"/>
                  </a:lnTo>
                  <a:close/>
                </a:path>
                <a:path w="4902835" h="650239">
                  <a:moveTo>
                    <a:pt x="36706" y="18118"/>
                  </a:moveTo>
                  <a:lnTo>
                    <a:pt x="36438" y="18263"/>
                  </a:lnTo>
                  <a:lnTo>
                    <a:pt x="36706" y="18118"/>
                  </a:lnTo>
                  <a:close/>
                </a:path>
                <a:path w="4902835" h="650239">
                  <a:moveTo>
                    <a:pt x="4865962" y="18118"/>
                  </a:moveTo>
                  <a:lnTo>
                    <a:pt x="4866138" y="18263"/>
                  </a:lnTo>
                  <a:lnTo>
                    <a:pt x="4865962" y="18118"/>
                  </a:lnTo>
                  <a:close/>
                </a:path>
                <a:path w="4902835" h="650239">
                  <a:moveTo>
                    <a:pt x="4865723" y="17922"/>
                  </a:moveTo>
                  <a:lnTo>
                    <a:pt x="4865962" y="18118"/>
                  </a:lnTo>
                  <a:lnTo>
                    <a:pt x="4866229" y="18263"/>
                  </a:lnTo>
                  <a:lnTo>
                    <a:pt x="4865723" y="17922"/>
                  </a:lnTo>
                  <a:close/>
                </a:path>
                <a:path w="4902835" h="650239">
                  <a:moveTo>
                    <a:pt x="4854271" y="11772"/>
                  </a:moveTo>
                  <a:lnTo>
                    <a:pt x="4865962" y="18118"/>
                  </a:lnTo>
                  <a:lnTo>
                    <a:pt x="4865723" y="17922"/>
                  </a:lnTo>
                  <a:lnTo>
                    <a:pt x="4875701" y="17922"/>
                  </a:lnTo>
                  <a:lnTo>
                    <a:pt x="4869765" y="13023"/>
                  </a:lnTo>
                  <a:lnTo>
                    <a:pt x="4869437" y="12780"/>
                  </a:lnTo>
                  <a:lnTo>
                    <a:pt x="4867753" y="11865"/>
                  </a:lnTo>
                  <a:lnTo>
                    <a:pt x="4854570" y="11865"/>
                  </a:lnTo>
                  <a:lnTo>
                    <a:pt x="4854271" y="11772"/>
                  </a:lnTo>
                  <a:close/>
                </a:path>
                <a:path w="4902835" h="650239">
                  <a:moveTo>
                    <a:pt x="37067" y="17922"/>
                  </a:moveTo>
                  <a:lnTo>
                    <a:pt x="36706" y="18118"/>
                  </a:lnTo>
                  <a:lnTo>
                    <a:pt x="37067" y="17922"/>
                  </a:lnTo>
                  <a:close/>
                </a:path>
                <a:path w="4902835" h="650239">
                  <a:moveTo>
                    <a:pt x="48669" y="11624"/>
                  </a:moveTo>
                  <a:lnTo>
                    <a:pt x="48096" y="11865"/>
                  </a:lnTo>
                  <a:lnTo>
                    <a:pt x="48397" y="11772"/>
                  </a:lnTo>
                  <a:lnTo>
                    <a:pt x="48669" y="11624"/>
                  </a:lnTo>
                  <a:close/>
                </a:path>
                <a:path w="4902835" h="650239">
                  <a:moveTo>
                    <a:pt x="48397" y="11772"/>
                  </a:moveTo>
                  <a:lnTo>
                    <a:pt x="48096" y="11865"/>
                  </a:lnTo>
                  <a:lnTo>
                    <a:pt x="48225" y="11865"/>
                  </a:lnTo>
                  <a:lnTo>
                    <a:pt x="48397" y="11772"/>
                  </a:lnTo>
                  <a:close/>
                </a:path>
                <a:path w="4902835" h="650239">
                  <a:moveTo>
                    <a:pt x="4853998" y="11624"/>
                  </a:moveTo>
                  <a:lnTo>
                    <a:pt x="4854271" y="11772"/>
                  </a:lnTo>
                  <a:lnTo>
                    <a:pt x="4854570" y="11865"/>
                  </a:lnTo>
                  <a:lnTo>
                    <a:pt x="4853998" y="11624"/>
                  </a:lnTo>
                  <a:close/>
                </a:path>
                <a:path w="4902835" h="650239">
                  <a:moveTo>
                    <a:pt x="4867308" y="11624"/>
                  </a:moveTo>
                  <a:lnTo>
                    <a:pt x="4853998" y="11624"/>
                  </a:lnTo>
                  <a:lnTo>
                    <a:pt x="4854570" y="11865"/>
                  </a:lnTo>
                  <a:lnTo>
                    <a:pt x="4867753" y="11865"/>
                  </a:lnTo>
                  <a:lnTo>
                    <a:pt x="4867308" y="11624"/>
                  </a:lnTo>
                  <a:close/>
                </a:path>
                <a:path w="4902835" h="650239">
                  <a:moveTo>
                    <a:pt x="4841358" y="7763"/>
                  </a:moveTo>
                  <a:lnTo>
                    <a:pt x="4854271" y="11772"/>
                  </a:lnTo>
                  <a:lnTo>
                    <a:pt x="4853998" y="11624"/>
                  </a:lnTo>
                  <a:lnTo>
                    <a:pt x="4867308" y="11624"/>
                  </a:lnTo>
                  <a:lnTo>
                    <a:pt x="4860257" y="7796"/>
                  </a:lnTo>
                  <a:lnTo>
                    <a:pt x="4841677" y="7796"/>
                  </a:lnTo>
                  <a:lnTo>
                    <a:pt x="4841358" y="7763"/>
                  </a:lnTo>
                  <a:close/>
                </a:path>
                <a:path w="4902835" h="650239">
                  <a:moveTo>
                    <a:pt x="48873" y="11624"/>
                  </a:moveTo>
                  <a:lnTo>
                    <a:pt x="48669" y="11624"/>
                  </a:lnTo>
                  <a:lnTo>
                    <a:pt x="48397" y="11772"/>
                  </a:lnTo>
                  <a:lnTo>
                    <a:pt x="48873" y="11624"/>
                  </a:lnTo>
                  <a:close/>
                </a:path>
                <a:path w="4902835" h="650239">
                  <a:moveTo>
                    <a:pt x="61613" y="7669"/>
                  </a:moveTo>
                  <a:lnTo>
                    <a:pt x="60990" y="7796"/>
                  </a:lnTo>
                  <a:lnTo>
                    <a:pt x="61309" y="7763"/>
                  </a:lnTo>
                  <a:lnTo>
                    <a:pt x="61613" y="7669"/>
                  </a:lnTo>
                  <a:close/>
                </a:path>
                <a:path w="4902835" h="650239">
                  <a:moveTo>
                    <a:pt x="61307" y="7764"/>
                  </a:moveTo>
                  <a:lnTo>
                    <a:pt x="60990" y="7796"/>
                  </a:lnTo>
                  <a:lnTo>
                    <a:pt x="61204" y="7796"/>
                  </a:lnTo>
                  <a:close/>
                </a:path>
                <a:path w="4902835" h="650239">
                  <a:moveTo>
                    <a:pt x="4841054" y="7669"/>
                  </a:moveTo>
                  <a:lnTo>
                    <a:pt x="4841364" y="7764"/>
                  </a:lnTo>
                  <a:lnTo>
                    <a:pt x="4841677" y="7796"/>
                  </a:lnTo>
                  <a:lnTo>
                    <a:pt x="4841054" y="7669"/>
                  </a:lnTo>
                  <a:close/>
                </a:path>
                <a:path w="4902835" h="650239">
                  <a:moveTo>
                    <a:pt x="4860023" y="7669"/>
                  </a:moveTo>
                  <a:lnTo>
                    <a:pt x="4841054" y="7669"/>
                  </a:lnTo>
                  <a:lnTo>
                    <a:pt x="4841677" y="7796"/>
                  </a:lnTo>
                  <a:lnTo>
                    <a:pt x="4860257" y="7796"/>
                  </a:lnTo>
                  <a:lnTo>
                    <a:pt x="4860023" y="7669"/>
                  </a:lnTo>
                  <a:close/>
                </a:path>
                <a:path w="4902835" h="650239">
                  <a:moveTo>
                    <a:pt x="62250" y="7669"/>
                  </a:moveTo>
                  <a:lnTo>
                    <a:pt x="61613" y="7669"/>
                  </a:lnTo>
                  <a:lnTo>
                    <a:pt x="61307" y="7764"/>
                  </a:lnTo>
                  <a:lnTo>
                    <a:pt x="62250" y="7669"/>
                  </a:lnTo>
                  <a:close/>
                </a:path>
                <a:path w="4902835" h="650239">
                  <a:moveTo>
                    <a:pt x="4857562" y="6333"/>
                  </a:moveTo>
                  <a:lnTo>
                    <a:pt x="75503" y="6333"/>
                  </a:lnTo>
                  <a:lnTo>
                    <a:pt x="819228" y="6350"/>
                  </a:lnTo>
                  <a:lnTo>
                    <a:pt x="4827482" y="6350"/>
                  </a:lnTo>
                  <a:lnTo>
                    <a:pt x="4841358" y="7763"/>
                  </a:lnTo>
                  <a:lnTo>
                    <a:pt x="4841054" y="7669"/>
                  </a:lnTo>
                  <a:lnTo>
                    <a:pt x="4860023" y="7669"/>
                  </a:lnTo>
                  <a:lnTo>
                    <a:pt x="4857562" y="633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79599" y="4945732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655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503" y="4657700"/>
              <a:ext cx="1800199" cy="4512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80452" y="4297660"/>
              <a:ext cx="3072130" cy="0"/>
            </a:xfrm>
            <a:custGeom>
              <a:avLst/>
              <a:gdLst/>
              <a:ahLst/>
              <a:cxnLst/>
              <a:rect l="l" t="t" r="r" b="b"/>
              <a:pathLst>
                <a:path w="3072129">
                  <a:moveTo>
                    <a:pt x="0" y="0"/>
                  </a:moveTo>
                  <a:lnTo>
                    <a:pt x="3071802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343696" y="3659174"/>
              <a:ext cx="576580" cy="1287145"/>
            </a:xfrm>
            <a:custGeom>
              <a:avLst/>
              <a:gdLst/>
              <a:ahLst/>
              <a:cxnLst/>
              <a:rect l="l" t="t" r="r" b="b"/>
              <a:pathLst>
                <a:path w="576580" h="1287145">
                  <a:moveTo>
                    <a:pt x="0" y="0"/>
                  </a:moveTo>
                  <a:lnTo>
                    <a:pt x="576177" y="1286557"/>
                  </a:lnTo>
                </a:path>
              </a:pathLst>
            </a:custGeom>
            <a:ln w="15875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106" y="3652787"/>
              <a:ext cx="2028189" cy="0"/>
            </a:xfrm>
            <a:custGeom>
              <a:avLst/>
              <a:gdLst/>
              <a:ahLst/>
              <a:cxnLst/>
              <a:rect l="l" t="t" r="r" b="b"/>
              <a:pathLst>
                <a:path w="2028189">
                  <a:moveTo>
                    <a:pt x="0" y="0"/>
                  </a:moveTo>
                  <a:lnTo>
                    <a:pt x="2027925" y="1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40106" y="3554672"/>
              <a:ext cx="0" cy="181610"/>
            </a:xfrm>
            <a:custGeom>
              <a:avLst/>
              <a:gdLst/>
              <a:ahLst/>
              <a:cxnLst/>
              <a:rect l="l" t="t" r="r" b="b"/>
              <a:pathLst>
                <a:path h="181610">
                  <a:moveTo>
                    <a:pt x="0" y="0"/>
                  </a:moveTo>
                  <a:lnTo>
                    <a:pt x="0" y="181114"/>
                  </a:lnTo>
                </a:path>
              </a:pathLst>
            </a:custGeom>
            <a:ln w="25401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48668" y="3554672"/>
              <a:ext cx="25400" cy="179070"/>
            </a:xfrm>
            <a:custGeom>
              <a:avLst/>
              <a:gdLst/>
              <a:ahLst/>
              <a:cxnLst/>
              <a:rect l="l" t="t" r="r" b="b"/>
              <a:pathLst>
                <a:path w="25400" h="179070">
                  <a:moveTo>
                    <a:pt x="0" y="178546"/>
                  </a:moveTo>
                  <a:lnTo>
                    <a:pt x="25401" y="178546"/>
                  </a:lnTo>
                </a:path>
                <a:path w="25400" h="179070">
                  <a:moveTo>
                    <a:pt x="12700" y="0"/>
                  </a:moveTo>
                  <a:lnTo>
                    <a:pt x="12700" y="175977"/>
                  </a:lnTo>
                </a:path>
              </a:pathLst>
            </a:custGeom>
            <a:ln w="5137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981735" y="4945732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781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981735" y="4297660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781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0581" y="4132579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5517" y="3769867"/>
            <a:ext cx="201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②</a:t>
            </a:r>
            <a:r>
              <a:rPr sz="1800" spc="30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Containerization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12233" y="3534675"/>
            <a:ext cx="5205095" cy="1403985"/>
            <a:chOff x="2912233" y="3534675"/>
            <a:chExt cx="5205095" cy="1403985"/>
          </a:xfrm>
        </p:grpSpPr>
        <p:sp>
          <p:nvSpPr>
            <p:cNvPr id="21" name="object 21"/>
            <p:cNvSpPr/>
            <p:nvPr/>
          </p:nvSpPr>
          <p:spPr>
            <a:xfrm>
              <a:off x="2912233" y="3659137"/>
              <a:ext cx="394335" cy="1279525"/>
            </a:xfrm>
            <a:custGeom>
              <a:avLst/>
              <a:gdLst/>
              <a:ahLst/>
              <a:cxnLst/>
              <a:rect l="l" t="t" r="r" b="b"/>
              <a:pathLst>
                <a:path w="394335" h="1279525">
                  <a:moveTo>
                    <a:pt x="359029" y="30324"/>
                  </a:moveTo>
                  <a:lnTo>
                    <a:pt x="347698" y="41267"/>
                  </a:lnTo>
                  <a:lnTo>
                    <a:pt x="0" y="1274854"/>
                  </a:lnTo>
                  <a:lnTo>
                    <a:pt x="15279" y="1279161"/>
                  </a:lnTo>
                  <a:lnTo>
                    <a:pt x="362977" y="45575"/>
                  </a:lnTo>
                  <a:lnTo>
                    <a:pt x="359029" y="30324"/>
                  </a:lnTo>
                  <a:close/>
                </a:path>
                <a:path w="394335" h="1279525">
                  <a:moveTo>
                    <a:pt x="370943" y="13004"/>
                  </a:moveTo>
                  <a:lnTo>
                    <a:pt x="355664" y="13004"/>
                  </a:lnTo>
                  <a:lnTo>
                    <a:pt x="370944" y="17311"/>
                  </a:lnTo>
                  <a:lnTo>
                    <a:pt x="362977" y="45575"/>
                  </a:lnTo>
                  <a:lnTo>
                    <a:pt x="378828" y="106796"/>
                  </a:lnTo>
                  <a:lnTo>
                    <a:pt x="383158" y="109346"/>
                  </a:lnTo>
                  <a:lnTo>
                    <a:pt x="391646" y="107149"/>
                  </a:lnTo>
                  <a:lnTo>
                    <a:pt x="394196" y="102817"/>
                  </a:lnTo>
                  <a:lnTo>
                    <a:pt x="370943" y="13004"/>
                  </a:lnTo>
                  <a:close/>
                </a:path>
                <a:path w="394335" h="1279525">
                  <a:moveTo>
                    <a:pt x="367576" y="0"/>
                  </a:moveTo>
                  <a:lnTo>
                    <a:pt x="291180" y="73781"/>
                  </a:lnTo>
                  <a:lnTo>
                    <a:pt x="291092" y="78807"/>
                  </a:lnTo>
                  <a:lnTo>
                    <a:pt x="297183" y="85114"/>
                  </a:lnTo>
                  <a:lnTo>
                    <a:pt x="302207" y="85200"/>
                  </a:lnTo>
                  <a:lnTo>
                    <a:pt x="347698" y="41267"/>
                  </a:lnTo>
                  <a:lnTo>
                    <a:pt x="355664" y="13004"/>
                  </a:lnTo>
                  <a:lnTo>
                    <a:pt x="370943" y="13004"/>
                  </a:lnTo>
                  <a:lnTo>
                    <a:pt x="367576" y="0"/>
                  </a:lnTo>
                  <a:close/>
                </a:path>
                <a:path w="394335" h="1279525">
                  <a:moveTo>
                    <a:pt x="370380" y="17152"/>
                  </a:moveTo>
                  <a:lnTo>
                    <a:pt x="355619" y="17152"/>
                  </a:lnTo>
                  <a:lnTo>
                    <a:pt x="368816" y="20872"/>
                  </a:lnTo>
                  <a:lnTo>
                    <a:pt x="359029" y="30324"/>
                  </a:lnTo>
                  <a:lnTo>
                    <a:pt x="362977" y="45575"/>
                  </a:lnTo>
                  <a:lnTo>
                    <a:pt x="370944" y="17311"/>
                  </a:lnTo>
                  <a:lnTo>
                    <a:pt x="370380" y="17152"/>
                  </a:lnTo>
                  <a:close/>
                </a:path>
                <a:path w="394335" h="1279525">
                  <a:moveTo>
                    <a:pt x="355664" y="13004"/>
                  </a:moveTo>
                  <a:lnTo>
                    <a:pt x="347698" y="41267"/>
                  </a:lnTo>
                  <a:lnTo>
                    <a:pt x="359029" y="30324"/>
                  </a:lnTo>
                  <a:lnTo>
                    <a:pt x="355619" y="17152"/>
                  </a:lnTo>
                  <a:lnTo>
                    <a:pt x="370380" y="17152"/>
                  </a:lnTo>
                  <a:lnTo>
                    <a:pt x="355664" y="13004"/>
                  </a:lnTo>
                  <a:close/>
                </a:path>
                <a:path w="394335" h="1279525">
                  <a:moveTo>
                    <a:pt x="355619" y="17152"/>
                  </a:moveTo>
                  <a:lnTo>
                    <a:pt x="359029" y="30324"/>
                  </a:lnTo>
                  <a:lnTo>
                    <a:pt x="368816" y="20872"/>
                  </a:lnTo>
                  <a:lnTo>
                    <a:pt x="355619" y="17152"/>
                  </a:lnTo>
                  <a:close/>
                </a:path>
              </a:pathLst>
            </a:custGeom>
            <a:solidFill>
              <a:srgbClr val="BD3347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3828" y="4152012"/>
              <a:ext cx="396278" cy="3693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58802" y="3645490"/>
              <a:ext cx="2646045" cy="0"/>
            </a:xfrm>
            <a:custGeom>
              <a:avLst/>
              <a:gdLst/>
              <a:ahLst/>
              <a:cxnLst/>
              <a:rect l="l" t="t" r="r" b="b"/>
              <a:pathLst>
                <a:path w="2646045">
                  <a:moveTo>
                    <a:pt x="0" y="0"/>
                  </a:moveTo>
                  <a:lnTo>
                    <a:pt x="2645533" y="1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58803" y="3547375"/>
              <a:ext cx="2637155" cy="183515"/>
            </a:xfrm>
            <a:custGeom>
              <a:avLst/>
              <a:gdLst/>
              <a:ahLst/>
              <a:cxnLst/>
              <a:rect l="l" t="t" r="r" b="b"/>
              <a:pathLst>
                <a:path w="2637154" h="183514">
                  <a:moveTo>
                    <a:pt x="0" y="0"/>
                  </a:moveTo>
                  <a:lnTo>
                    <a:pt x="0" y="183274"/>
                  </a:lnTo>
                </a:path>
                <a:path w="2637154" h="183514">
                  <a:moveTo>
                    <a:pt x="2636842" y="0"/>
                  </a:moveTo>
                  <a:lnTo>
                    <a:pt x="2636842" y="183274"/>
                  </a:lnTo>
                </a:path>
              </a:pathLst>
            </a:custGeom>
            <a:ln w="25401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43998" y="3763771"/>
            <a:ext cx="246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③ </a:t>
            </a:r>
            <a:r>
              <a:rPr sz="1800" spc="-5" dirty="0">
                <a:latin typeface="Arial"/>
                <a:cs typeface="Arial"/>
              </a:rPr>
              <a:t>Runtime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29982" y="3101630"/>
            <a:ext cx="1487170" cy="2322195"/>
            <a:chOff x="8029982" y="3101630"/>
            <a:chExt cx="1487170" cy="2322195"/>
          </a:xfrm>
        </p:grpSpPr>
        <p:sp>
          <p:nvSpPr>
            <p:cNvPr id="27" name="object 27"/>
            <p:cNvSpPr/>
            <p:nvPr/>
          </p:nvSpPr>
          <p:spPr>
            <a:xfrm>
              <a:off x="8264892" y="3640722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79">
                  <a:moveTo>
                    <a:pt x="0" y="0"/>
                  </a:moveTo>
                  <a:lnTo>
                    <a:pt x="703539" y="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64892" y="3542606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094757" y="3101630"/>
              <a:ext cx="680085" cy="381635"/>
            </a:xfrm>
            <a:custGeom>
              <a:avLst/>
              <a:gdLst/>
              <a:ahLst/>
              <a:cxnLst/>
              <a:rect l="l" t="t" r="r" b="b"/>
              <a:pathLst>
                <a:path w="680084" h="381635">
                  <a:moveTo>
                    <a:pt x="17835" y="343108"/>
                  </a:moveTo>
                  <a:lnTo>
                    <a:pt x="13061" y="346791"/>
                  </a:lnTo>
                  <a:lnTo>
                    <a:pt x="11715" y="357226"/>
                  </a:lnTo>
                  <a:lnTo>
                    <a:pt x="15400" y="362000"/>
                  </a:lnTo>
                  <a:lnTo>
                    <a:pt x="167302" y="381590"/>
                  </a:lnTo>
                  <a:lnTo>
                    <a:pt x="165487" y="377616"/>
                  </a:lnTo>
                  <a:lnTo>
                    <a:pt x="145863" y="377616"/>
                  </a:lnTo>
                  <a:lnTo>
                    <a:pt x="122383" y="360301"/>
                  </a:lnTo>
                  <a:lnTo>
                    <a:pt x="116566" y="355839"/>
                  </a:lnTo>
                  <a:lnTo>
                    <a:pt x="17835" y="343108"/>
                  </a:lnTo>
                  <a:close/>
                </a:path>
                <a:path w="680084" h="381635">
                  <a:moveTo>
                    <a:pt x="116566" y="355839"/>
                  </a:moveTo>
                  <a:lnTo>
                    <a:pt x="122383" y="360301"/>
                  </a:lnTo>
                  <a:lnTo>
                    <a:pt x="145863" y="377616"/>
                  </a:lnTo>
                  <a:lnTo>
                    <a:pt x="148598" y="373907"/>
                  </a:lnTo>
                  <a:lnTo>
                    <a:pt x="142852" y="373907"/>
                  </a:lnTo>
                  <a:lnTo>
                    <a:pt x="135730" y="358310"/>
                  </a:lnTo>
                  <a:lnTo>
                    <a:pt x="116566" y="355839"/>
                  </a:lnTo>
                  <a:close/>
                </a:path>
                <a:path w="680084" h="381635">
                  <a:moveTo>
                    <a:pt x="98033" y="240159"/>
                  </a:moveTo>
                  <a:lnTo>
                    <a:pt x="88463" y="244529"/>
                  </a:lnTo>
                  <a:lnTo>
                    <a:pt x="86354" y="250181"/>
                  </a:lnTo>
                  <a:lnTo>
                    <a:pt x="127452" y="340182"/>
                  </a:lnTo>
                  <a:lnTo>
                    <a:pt x="133977" y="345185"/>
                  </a:lnTo>
                  <a:lnTo>
                    <a:pt x="157168" y="362284"/>
                  </a:lnTo>
                  <a:lnTo>
                    <a:pt x="145863" y="377616"/>
                  </a:lnTo>
                  <a:lnTo>
                    <a:pt x="165487" y="377616"/>
                  </a:lnTo>
                  <a:lnTo>
                    <a:pt x="103684" y="242267"/>
                  </a:lnTo>
                  <a:lnTo>
                    <a:pt x="98033" y="240159"/>
                  </a:lnTo>
                  <a:close/>
                </a:path>
                <a:path w="680084" h="381635">
                  <a:moveTo>
                    <a:pt x="135730" y="358310"/>
                  </a:moveTo>
                  <a:lnTo>
                    <a:pt x="142852" y="373907"/>
                  </a:lnTo>
                  <a:lnTo>
                    <a:pt x="152734" y="360503"/>
                  </a:lnTo>
                  <a:lnTo>
                    <a:pt x="135730" y="358310"/>
                  </a:lnTo>
                  <a:close/>
                </a:path>
                <a:path w="680084" h="381635">
                  <a:moveTo>
                    <a:pt x="127452" y="340182"/>
                  </a:moveTo>
                  <a:lnTo>
                    <a:pt x="135730" y="358310"/>
                  </a:lnTo>
                  <a:lnTo>
                    <a:pt x="152734" y="360503"/>
                  </a:lnTo>
                  <a:lnTo>
                    <a:pt x="142852" y="373907"/>
                  </a:lnTo>
                  <a:lnTo>
                    <a:pt x="148598" y="373907"/>
                  </a:lnTo>
                  <a:lnTo>
                    <a:pt x="157168" y="362284"/>
                  </a:lnTo>
                  <a:lnTo>
                    <a:pt x="133977" y="345185"/>
                  </a:lnTo>
                  <a:lnTo>
                    <a:pt x="127452" y="340182"/>
                  </a:lnTo>
                  <a:close/>
                </a:path>
                <a:path w="680084" h="381635">
                  <a:moveTo>
                    <a:pt x="143090" y="175634"/>
                  </a:moveTo>
                  <a:lnTo>
                    <a:pt x="104223" y="176549"/>
                  </a:lnTo>
                  <a:lnTo>
                    <a:pt x="57946" y="180779"/>
                  </a:lnTo>
                  <a:lnTo>
                    <a:pt x="21013" y="193513"/>
                  </a:lnTo>
                  <a:lnTo>
                    <a:pt x="19" y="226292"/>
                  </a:lnTo>
                  <a:lnTo>
                    <a:pt x="0" y="227376"/>
                  </a:lnTo>
                  <a:lnTo>
                    <a:pt x="1823" y="239316"/>
                  </a:lnTo>
                  <a:lnTo>
                    <a:pt x="25447" y="277521"/>
                  </a:lnTo>
                  <a:lnTo>
                    <a:pt x="68073" y="317830"/>
                  </a:lnTo>
                  <a:lnTo>
                    <a:pt x="116566" y="355839"/>
                  </a:lnTo>
                  <a:lnTo>
                    <a:pt x="135730" y="358310"/>
                  </a:lnTo>
                  <a:lnTo>
                    <a:pt x="127452" y="340182"/>
                  </a:lnTo>
                  <a:lnTo>
                    <a:pt x="97265" y="317035"/>
                  </a:lnTo>
                  <a:lnTo>
                    <a:pt x="80531" y="303419"/>
                  </a:lnTo>
                  <a:lnTo>
                    <a:pt x="51665" y="277481"/>
                  </a:lnTo>
                  <a:lnTo>
                    <a:pt x="24623" y="244215"/>
                  </a:lnTo>
                  <a:lnTo>
                    <a:pt x="24464" y="244215"/>
                  </a:lnTo>
                  <a:lnTo>
                    <a:pt x="23721" y="242799"/>
                  </a:lnTo>
                  <a:lnTo>
                    <a:pt x="23866" y="242799"/>
                  </a:lnTo>
                  <a:lnTo>
                    <a:pt x="20852" y="235659"/>
                  </a:lnTo>
                  <a:lnTo>
                    <a:pt x="20535" y="235659"/>
                  </a:lnTo>
                  <a:lnTo>
                    <a:pt x="19895" y="233392"/>
                  </a:lnTo>
                  <a:lnTo>
                    <a:pt x="20189" y="233392"/>
                  </a:lnTo>
                  <a:lnTo>
                    <a:pt x="19484" y="228773"/>
                  </a:lnTo>
                  <a:lnTo>
                    <a:pt x="18936" y="228773"/>
                  </a:lnTo>
                  <a:lnTo>
                    <a:pt x="18994" y="225564"/>
                  </a:lnTo>
                  <a:lnTo>
                    <a:pt x="19543" y="225564"/>
                  </a:lnTo>
                  <a:lnTo>
                    <a:pt x="20068" y="222792"/>
                  </a:lnTo>
                  <a:lnTo>
                    <a:pt x="19387" y="222792"/>
                  </a:lnTo>
                  <a:lnTo>
                    <a:pt x="20695" y="219472"/>
                  </a:lnTo>
                  <a:lnTo>
                    <a:pt x="21486" y="219472"/>
                  </a:lnTo>
                  <a:lnTo>
                    <a:pt x="23280" y="216634"/>
                  </a:lnTo>
                  <a:lnTo>
                    <a:pt x="22703" y="216634"/>
                  </a:lnTo>
                  <a:lnTo>
                    <a:pt x="24724" y="214350"/>
                  </a:lnTo>
                  <a:lnTo>
                    <a:pt x="25495" y="214350"/>
                  </a:lnTo>
                  <a:lnTo>
                    <a:pt x="30449" y="210298"/>
                  </a:lnTo>
                  <a:lnTo>
                    <a:pt x="30052" y="210298"/>
                  </a:lnTo>
                  <a:lnTo>
                    <a:pt x="31892" y="209118"/>
                  </a:lnTo>
                  <a:lnTo>
                    <a:pt x="32460" y="209118"/>
                  </a:lnTo>
                  <a:lnTo>
                    <a:pt x="42248" y="204322"/>
                  </a:lnTo>
                  <a:lnTo>
                    <a:pt x="41983" y="204322"/>
                  </a:lnTo>
                  <a:lnTo>
                    <a:pt x="43367" y="203774"/>
                  </a:lnTo>
                  <a:lnTo>
                    <a:pt x="43727" y="203774"/>
                  </a:lnTo>
                  <a:lnTo>
                    <a:pt x="49973" y="201809"/>
                  </a:lnTo>
                  <a:lnTo>
                    <a:pt x="88163" y="196556"/>
                  </a:lnTo>
                  <a:lnTo>
                    <a:pt x="143087" y="194684"/>
                  </a:lnTo>
                  <a:lnTo>
                    <a:pt x="671117" y="194684"/>
                  </a:lnTo>
                  <a:lnTo>
                    <a:pt x="672743" y="193434"/>
                  </a:lnTo>
                  <a:lnTo>
                    <a:pt x="673299" y="192886"/>
                  </a:lnTo>
                  <a:lnTo>
                    <a:pt x="676034" y="189437"/>
                  </a:lnTo>
                  <a:lnTo>
                    <a:pt x="575251" y="189437"/>
                  </a:lnTo>
                  <a:lnTo>
                    <a:pt x="555736" y="189382"/>
                  </a:lnTo>
                  <a:lnTo>
                    <a:pt x="512739" y="188537"/>
                  </a:lnTo>
                  <a:lnTo>
                    <a:pt x="272428" y="178481"/>
                  </a:lnTo>
                  <a:lnTo>
                    <a:pt x="251400" y="177703"/>
                  </a:lnTo>
                  <a:lnTo>
                    <a:pt x="210606" y="176411"/>
                  </a:lnTo>
                  <a:lnTo>
                    <a:pt x="164510" y="175640"/>
                  </a:lnTo>
                  <a:lnTo>
                    <a:pt x="143090" y="175634"/>
                  </a:lnTo>
                  <a:close/>
                </a:path>
                <a:path w="680084" h="381635">
                  <a:moveTo>
                    <a:pt x="23721" y="242799"/>
                  </a:moveTo>
                  <a:lnTo>
                    <a:pt x="24464" y="244215"/>
                  </a:lnTo>
                  <a:lnTo>
                    <a:pt x="24150" y="243474"/>
                  </a:lnTo>
                  <a:lnTo>
                    <a:pt x="23721" y="242799"/>
                  </a:lnTo>
                  <a:close/>
                </a:path>
                <a:path w="680084" h="381635">
                  <a:moveTo>
                    <a:pt x="24150" y="243474"/>
                  </a:moveTo>
                  <a:lnTo>
                    <a:pt x="24464" y="244215"/>
                  </a:lnTo>
                  <a:lnTo>
                    <a:pt x="24623" y="244215"/>
                  </a:lnTo>
                  <a:lnTo>
                    <a:pt x="24150" y="243474"/>
                  </a:lnTo>
                  <a:close/>
                </a:path>
                <a:path w="680084" h="381635">
                  <a:moveTo>
                    <a:pt x="23866" y="242799"/>
                  </a:moveTo>
                  <a:lnTo>
                    <a:pt x="23721" y="242799"/>
                  </a:lnTo>
                  <a:lnTo>
                    <a:pt x="24150" y="243474"/>
                  </a:lnTo>
                  <a:lnTo>
                    <a:pt x="23866" y="242799"/>
                  </a:lnTo>
                  <a:close/>
                </a:path>
                <a:path w="680084" h="381635">
                  <a:moveTo>
                    <a:pt x="19895" y="233392"/>
                  </a:moveTo>
                  <a:lnTo>
                    <a:pt x="20535" y="235659"/>
                  </a:lnTo>
                  <a:lnTo>
                    <a:pt x="20356" y="234483"/>
                  </a:lnTo>
                  <a:lnTo>
                    <a:pt x="19895" y="233392"/>
                  </a:lnTo>
                  <a:close/>
                </a:path>
                <a:path w="680084" h="381635">
                  <a:moveTo>
                    <a:pt x="20356" y="234483"/>
                  </a:moveTo>
                  <a:lnTo>
                    <a:pt x="20535" y="235659"/>
                  </a:lnTo>
                  <a:lnTo>
                    <a:pt x="20852" y="235659"/>
                  </a:lnTo>
                  <a:lnTo>
                    <a:pt x="20356" y="234483"/>
                  </a:lnTo>
                  <a:close/>
                </a:path>
                <a:path w="680084" h="381635">
                  <a:moveTo>
                    <a:pt x="20189" y="233392"/>
                  </a:moveTo>
                  <a:lnTo>
                    <a:pt x="19895" y="233392"/>
                  </a:lnTo>
                  <a:lnTo>
                    <a:pt x="20356" y="234483"/>
                  </a:lnTo>
                  <a:lnTo>
                    <a:pt x="20189" y="233392"/>
                  </a:lnTo>
                  <a:close/>
                </a:path>
                <a:path w="680084" h="381635">
                  <a:moveTo>
                    <a:pt x="18994" y="225564"/>
                  </a:moveTo>
                  <a:lnTo>
                    <a:pt x="18936" y="228773"/>
                  </a:lnTo>
                  <a:lnTo>
                    <a:pt x="19239" y="227172"/>
                  </a:lnTo>
                  <a:lnTo>
                    <a:pt x="18994" y="225564"/>
                  </a:lnTo>
                  <a:close/>
                </a:path>
                <a:path w="680084" h="381635">
                  <a:moveTo>
                    <a:pt x="19239" y="227172"/>
                  </a:moveTo>
                  <a:lnTo>
                    <a:pt x="18936" y="228773"/>
                  </a:lnTo>
                  <a:lnTo>
                    <a:pt x="19484" y="228773"/>
                  </a:lnTo>
                  <a:lnTo>
                    <a:pt x="19239" y="227172"/>
                  </a:lnTo>
                  <a:close/>
                </a:path>
                <a:path w="680084" h="381635">
                  <a:moveTo>
                    <a:pt x="19543" y="225564"/>
                  </a:moveTo>
                  <a:lnTo>
                    <a:pt x="18994" y="225564"/>
                  </a:lnTo>
                  <a:lnTo>
                    <a:pt x="19239" y="227172"/>
                  </a:lnTo>
                  <a:lnTo>
                    <a:pt x="19543" y="225564"/>
                  </a:lnTo>
                  <a:close/>
                </a:path>
                <a:path w="680084" h="381635">
                  <a:moveTo>
                    <a:pt x="20695" y="219472"/>
                  </a:moveTo>
                  <a:lnTo>
                    <a:pt x="19387" y="222792"/>
                  </a:lnTo>
                  <a:lnTo>
                    <a:pt x="20358" y="221256"/>
                  </a:lnTo>
                  <a:lnTo>
                    <a:pt x="20695" y="219472"/>
                  </a:lnTo>
                  <a:close/>
                </a:path>
                <a:path w="680084" h="381635">
                  <a:moveTo>
                    <a:pt x="20358" y="221256"/>
                  </a:moveTo>
                  <a:lnTo>
                    <a:pt x="19387" y="222792"/>
                  </a:lnTo>
                  <a:lnTo>
                    <a:pt x="20068" y="222792"/>
                  </a:lnTo>
                  <a:lnTo>
                    <a:pt x="20358" y="221256"/>
                  </a:lnTo>
                  <a:close/>
                </a:path>
                <a:path w="680084" h="381635">
                  <a:moveTo>
                    <a:pt x="21486" y="219472"/>
                  </a:moveTo>
                  <a:lnTo>
                    <a:pt x="20695" y="219472"/>
                  </a:lnTo>
                  <a:lnTo>
                    <a:pt x="20358" y="221256"/>
                  </a:lnTo>
                  <a:lnTo>
                    <a:pt x="21486" y="219472"/>
                  </a:lnTo>
                  <a:close/>
                </a:path>
                <a:path w="680084" h="381635">
                  <a:moveTo>
                    <a:pt x="24724" y="214350"/>
                  </a:moveTo>
                  <a:lnTo>
                    <a:pt x="22703" y="216634"/>
                  </a:lnTo>
                  <a:lnTo>
                    <a:pt x="23898" y="215656"/>
                  </a:lnTo>
                  <a:lnTo>
                    <a:pt x="24724" y="214350"/>
                  </a:lnTo>
                  <a:close/>
                </a:path>
                <a:path w="680084" h="381635">
                  <a:moveTo>
                    <a:pt x="23898" y="215656"/>
                  </a:moveTo>
                  <a:lnTo>
                    <a:pt x="22703" y="216634"/>
                  </a:lnTo>
                  <a:lnTo>
                    <a:pt x="23280" y="216634"/>
                  </a:lnTo>
                  <a:lnTo>
                    <a:pt x="23898" y="215656"/>
                  </a:lnTo>
                  <a:close/>
                </a:path>
                <a:path w="680084" h="381635">
                  <a:moveTo>
                    <a:pt x="25495" y="214350"/>
                  </a:moveTo>
                  <a:lnTo>
                    <a:pt x="24724" y="214350"/>
                  </a:lnTo>
                  <a:lnTo>
                    <a:pt x="23898" y="215656"/>
                  </a:lnTo>
                  <a:lnTo>
                    <a:pt x="25495" y="214350"/>
                  </a:lnTo>
                  <a:close/>
                </a:path>
                <a:path w="680084" h="381635">
                  <a:moveTo>
                    <a:pt x="31892" y="209118"/>
                  </a:moveTo>
                  <a:lnTo>
                    <a:pt x="30052" y="210298"/>
                  </a:lnTo>
                  <a:lnTo>
                    <a:pt x="31044" y="209811"/>
                  </a:lnTo>
                  <a:lnTo>
                    <a:pt x="31892" y="209118"/>
                  </a:lnTo>
                  <a:close/>
                </a:path>
                <a:path w="680084" h="381635">
                  <a:moveTo>
                    <a:pt x="31044" y="209811"/>
                  </a:moveTo>
                  <a:lnTo>
                    <a:pt x="30052" y="210298"/>
                  </a:lnTo>
                  <a:lnTo>
                    <a:pt x="30449" y="210298"/>
                  </a:lnTo>
                  <a:lnTo>
                    <a:pt x="31044" y="209811"/>
                  </a:lnTo>
                  <a:close/>
                </a:path>
                <a:path w="680084" h="381635">
                  <a:moveTo>
                    <a:pt x="32460" y="209118"/>
                  </a:moveTo>
                  <a:lnTo>
                    <a:pt x="31892" y="209118"/>
                  </a:lnTo>
                  <a:lnTo>
                    <a:pt x="31044" y="209811"/>
                  </a:lnTo>
                  <a:lnTo>
                    <a:pt x="32460" y="209118"/>
                  </a:lnTo>
                  <a:close/>
                </a:path>
                <a:path w="680084" h="381635">
                  <a:moveTo>
                    <a:pt x="671117" y="194684"/>
                  </a:moveTo>
                  <a:lnTo>
                    <a:pt x="143087" y="194684"/>
                  </a:lnTo>
                  <a:lnTo>
                    <a:pt x="164283" y="194689"/>
                  </a:lnTo>
                  <a:lnTo>
                    <a:pt x="210004" y="195452"/>
                  </a:lnTo>
                  <a:lnTo>
                    <a:pt x="259176" y="197008"/>
                  </a:lnTo>
                  <a:lnTo>
                    <a:pt x="512279" y="207582"/>
                  </a:lnTo>
                  <a:lnTo>
                    <a:pt x="555684" y="208432"/>
                  </a:lnTo>
                  <a:lnTo>
                    <a:pt x="593864" y="208244"/>
                  </a:lnTo>
                  <a:lnTo>
                    <a:pt x="639022" y="205352"/>
                  </a:lnTo>
                  <a:lnTo>
                    <a:pt x="667585" y="197398"/>
                  </a:lnTo>
                  <a:lnTo>
                    <a:pt x="671117" y="194684"/>
                  </a:lnTo>
                  <a:close/>
                </a:path>
                <a:path w="680084" h="381635">
                  <a:moveTo>
                    <a:pt x="43367" y="203774"/>
                  </a:moveTo>
                  <a:lnTo>
                    <a:pt x="41983" y="204322"/>
                  </a:lnTo>
                  <a:lnTo>
                    <a:pt x="42722" y="204090"/>
                  </a:lnTo>
                  <a:lnTo>
                    <a:pt x="43367" y="203774"/>
                  </a:lnTo>
                  <a:close/>
                </a:path>
                <a:path w="680084" h="381635">
                  <a:moveTo>
                    <a:pt x="42722" y="204090"/>
                  </a:moveTo>
                  <a:lnTo>
                    <a:pt x="41983" y="204322"/>
                  </a:lnTo>
                  <a:lnTo>
                    <a:pt x="42248" y="204322"/>
                  </a:lnTo>
                  <a:lnTo>
                    <a:pt x="42722" y="204090"/>
                  </a:lnTo>
                  <a:close/>
                </a:path>
                <a:path w="680084" h="381635">
                  <a:moveTo>
                    <a:pt x="43727" y="203774"/>
                  </a:moveTo>
                  <a:lnTo>
                    <a:pt x="43367" y="203774"/>
                  </a:lnTo>
                  <a:lnTo>
                    <a:pt x="42722" y="204090"/>
                  </a:lnTo>
                  <a:lnTo>
                    <a:pt x="43727" y="203774"/>
                  </a:lnTo>
                  <a:close/>
                </a:path>
                <a:path w="680084" h="381635">
                  <a:moveTo>
                    <a:pt x="653277" y="183040"/>
                  </a:moveTo>
                  <a:lnTo>
                    <a:pt x="609465" y="188658"/>
                  </a:lnTo>
                  <a:lnTo>
                    <a:pt x="575251" y="189437"/>
                  </a:lnTo>
                  <a:lnTo>
                    <a:pt x="676034" y="189437"/>
                  </a:lnTo>
                  <a:lnTo>
                    <a:pt x="677015" y="188200"/>
                  </a:lnTo>
                  <a:lnTo>
                    <a:pt x="677511" y="187316"/>
                  </a:lnTo>
                  <a:lnTo>
                    <a:pt x="678970" y="183368"/>
                  </a:lnTo>
                  <a:lnTo>
                    <a:pt x="652548" y="183368"/>
                  </a:lnTo>
                  <a:lnTo>
                    <a:pt x="653277" y="183040"/>
                  </a:lnTo>
                  <a:close/>
                </a:path>
                <a:path w="680084" h="381635">
                  <a:moveTo>
                    <a:pt x="654056" y="182838"/>
                  </a:moveTo>
                  <a:lnTo>
                    <a:pt x="653277" y="183040"/>
                  </a:lnTo>
                  <a:lnTo>
                    <a:pt x="652548" y="183368"/>
                  </a:lnTo>
                  <a:lnTo>
                    <a:pt x="654056" y="182838"/>
                  </a:lnTo>
                  <a:close/>
                </a:path>
                <a:path w="680084" h="381635">
                  <a:moveTo>
                    <a:pt x="679166" y="182838"/>
                  </a:moveTo>
                  <a:lnTo>
                    <a:pt x="654056" y="182838"/>
                  </a:lnTo>
                  <a:lnTo>
                    <a:pt x="652548" y="183368"/>
                  </a:lnTo>
                  <a:lnTo>
                    <a:pt x="678970" y="183368"/>
                  </a:lnTo>
                  <a:lnTo>
                    <a:pt x="679166" y="182838"/>
                  </a:lnTo>
                  <a:close/>
                </a:path>
                <a:path w="680084" h="381635">
                  <a:moveTo>
                    <a:pt x="657444" y="181166"/>
                  </a:moveTo>
                  <a:lnTo>
                    <a:pt x="653277" y="183040"/>
                  </a:lnTo>
                  <a:lnTo>
                    <a:pt x="654056" y="182838"/>
                  </a:lnTo>
                  <a:lnTo>
                    <a:pt x="679166" y="182838"/>
                  </a:lnTo>
                  <a:lnTo>
                    <a:pt x="679532" y="181844"/>
                  </a:lnTo>
                  <a:lnTo>
                    <a:pt x="656562" y="181844"/>
                  </a:lnTo>
                  <a:lnTo>
                    <a:pt x="657444" y="181166"/>
                  </a:lnTo>
                  <a:close/>
                </a:path>
                <a:path w="680084" h="381635">
                  <a:moveTo>
                    <a:pt x="658458" y="180710"/>
                  </a:moveTo>
                  <a:lnTo>
                    <a:pt x="657444" y="181166"/>
                  </a:lnTo>
                  <a:lnTo>
                    <a:pt x="656562" y="181844"/>
                  </a:lnTo>
                  <a:lnTo>
                    <a:pt x="658458" y="180710"/>
                  </a:lnTo>
                  <a:close/>
                </a:path>
                <a:path w="680084" h="381635">
                  <a:moveTo>
                    <a:pt x="679741" y="180710"/>
                  </a:moveTo>
                  <a:lnTo>
                    <a:pt x="658458" y="180710"/>
                  </a:lnTo>
                  <a:lnTo>
                    <a:pt x="656562" y="181844"/>
                  </a:lnTo>
                  <a:lnTo>
                    <a:pt x="679532" y="181844"/>
                  </a:lnTo>
                  <a:lnTo>
                    <a:pt x="679741" y="180710"/>
                  </a:lnTo>
                  <a:close/>
                </a:path>
                <a:path w="680084" h="381635">
                  <a:moveTo>
                    <a:pt x="659584" y="179522"/>
                  </a:moveTo>
                  <a:lnTo>
                    <a:pt x="657444" y="181166"/>
                  </a:lnTo>
                  <a:lnTo>
                    <a:pt x="658458" y="180710"/>
                  </a:lnTo>
                  <a:lnTo>
                    <a:pt x="679741" y="180710"/>
                  </a:lnTo>
                  <a:lnTo>
                    <a:pt x="679744" y="180440"/>
                  </a:lnTo>
                  <a:lnTo>
                    <a:pt x="658856" y="180440"/>
                  </a:lnTo>
                  <a:lnTo>
                    <a:pt x="659584" y="179522"/>
                  </a:lnTo>
                  <a:close/>
                </a:path>
                <a:path w="680084" h="381635">
                  <a:moveTo>
                    <a:pt x="660280" y="178987"/>
                  </a:moveTo>
                  <a:lnTo>
                    <a:pt x="659584" y="179522"/>
                  </a:lnTo>
                  <a:lnTo>
                    <a:pt x="658856" y="180440"/>
                  </a:lnTo>
                  <a:lnTo>
                    <a:pt x="660251" y="179067"/>
                  </a:lnTo>
                  <a:close/>
                </a:path>
                <a:path w="680084" h="381635">
                  <a:moveTo>
                    <a:pt x="660251" y="179067"/>
                  </a:moveTo>
                  <a:lnTo>
                    <a:pt x="658856" y="180440"/>
                  </a:lnTo>
                  <a:lnTo>
                    <a:pt x="679744" y="180440"/>
                  </a:lnTo>
                  <a:lnTo>
                    <a:pt x="679751" y="179772"/>
                  </a:lnTo>
                  <a:lnTo>
                    <a:pt x="659991" y="179772"/>
                  </a:lnTo>
                  <a:lnTo>
                    <a:pt x="660251" y="179067"/>
                  </a:lnTo>
                  <a:close/>
                </a:path>
                <a:path w="680084" h="381635">
                  <a:moveTo>
                    <a:pt x="660533" y="178807"/>
                  </a:moveTo>
                  <a:lnTo>
                    <a:pt x="660251" y="179067"/>
                  </a:lnTo>
                  <a:lnTo>
                    <a:pt x="659991" y="179772"/>
                  </a:lnTo>
                  <a:lnTo>
                    <a:pt x="660533" y="178807"/>
                  </a:lnTo>
                  <a:close/>
                </a:path>
                <a:path w="680084" h="381635">
                  <a:moveTo>
                    <a:pt x="660714" y="178484"/>
                  </a:moveTo>
                  <a:lnTo>
                    <a:pt x="659991" y="179772"/>
                  </a:lnTo>
                  <a:lnTo>
                    <a:pt x="679751" y="179772"/>
                  </a:lnTo>
                  <a:lnTo>
                    <a:pt x="679755" y="179438"/>
                  </a:lnTo>
                  <a:lnTo>
                    <a:pt x="660703" y="179438"/>
                  </a:lnTo>
                  <a:lnTo>
                    <a:pt x="660714" y="178484"/>
                  </a:lnTo>
                  <a:close/>
                </a:path>
                <a:path w="680084" h="381635">
                  <a:moveTo>
                    <a:pt x="660518" y="178344"/>
                  </a:moveTo>
                  <a:lnTo>
                    <a:pt x="659584" y="179522"/>
                  </a:lnTo>
                  <a:lnTo>
                    <a:pt x="660176" y="179067"/>
                  </a:lnTo>
                  <a:lnTo>
                    <a:pt x="660300" y="178934"/>
                  </a:lnTo>
                  <a:lnTo>
                    <a:pt x="660518" y="178344"/>
                  </a:lnTo>
                  <a:close/>
                </a:path>
                <a:path w="680084" h="381635">
                  <a:moveTo>
                    <a:pt x="660960" y="178046"/>
                  </a:moveTo>
                  <a:lnTo>
                    <a:pt x="660793" y="178344"/>
                  </a:lnTo>
                  <a:lnTo>
                    <a:pt x="660703" y="179438"/>
                  </a:lnTo>
                  <a:lnTo>
                    <a:pt x="660960" y="178046"/>
                  </a:lnTo>
                  <a:close/>
                </a:path>
                <a:path w="680084" h="381635">
                  <a:moveTo>
                    <a:pt x="660989" y="177993"/>
                  </a:moveTo>
                  <a:lnTo>
                    <a:pt x="660703" y="179438"/>
                  </a:lnTo>
                  <a:lnTo>
                    <a:pt x="679755" y="179438"/>
                  </a:lnTo>
                  <a:lnTo>
                    <a:pt x="679766" y="178481"/>
                  </a:lnTo>
                  <a:lnTo>
                    <a:pt x="661134" y="178481"/>
                  </a:lnTo>
                  <a:lnTo>
                    <a:pt x="660989" y="177993"/>
                  </a:lnTo>
                  <a:close/>
                </a:path>
                <a:path w="680084" h="381635">
                  <a:moveTo>
                    <a:pt x="660515" y="178807"/>
                  </a:moveTo>
                  <a:lnTo>
                    <a:pt x="660350" y="178934"/>
                  </a:lnTo>
                  <a:lnTo>
                    <a:pt x="660251" y="179067"/>
                  </a:lnTo>
                  <a:lnTo>
                    <a:pt x="660515" y="178807"/>
                  </a:lnTo>
                  <a:close/>
                </a:path>
                <a:path w="680084" h="381635">
                  <a:moveTo>
                    <a:pt x="660718" y="178091"/>
                  </a:moveTo>
                  <a:lnTo>
                    <a:pt x="660518" y="178344"/>
                  </a:lnTo>
                  <a:lnTo>
                    <a:pt x="660280" y="178987"/>
                  </a:lnTo>
                  <a:lnTo>
                    <a:pt x="660515" y="178807"/>
                  </a:lnTo>
                  <a:lnTo>
                    <a:pt x="660714" y="178484"/>
                  </a:lnTo>
                  <a:lnTo>
                    <a:pt x="660718" y="178091"/>
                  </a:lnTo>
                  <a:close/>
                </a:path>
                <a:path w="680084" h="381635">
                  <a:moveTo>
                    <a:pt x="660937" y="177815"/>
                  </a:moveTo>
                  <a:lnTo>
                    <a:pt x="660828" y="177952"/>
                  </a:lnTo>
                  <a:lnTo>
                    <a:pt x="660714" y="178484"/>
                  </a:lnTo>
                  <a:lnTo>
                    <a:pt x="660935" y="178091"/>
                  </a:lnTo>
                  <a:lnTo>
                    <a:pt x="660937" y="177815"/>
                  </a:lnTo>
                  <a:close/>
                </a:path>
                <a:path w="680084" h="381635">
                  <a:moveTo>
                    <a:pt x="661051" y="177884"/>
                  </a:moveTo>
                  <a:lnTo>
                    <a:pt x="661018" y="178091"/>
                  </a:lnTo>
                  <a:lnTo>
                    <a:pt x="661134" y="178481"/>
                  </a:lnTo>
                  <a:lnTo>
                    <a:pt x="661051" y="177884"/>
                  </a:lnTo>
                  <a:close/>
                </a:path>
                <a:path w="680084" h="381635">
                  <a:moveTo>
                    <a:pt x="679780" y="177153"/>
                  </a:moveTo>
                  <a:lnTo>
                    <a:pt x="661461" y="177153"/>
                  </a:lnTo>
                  <a:lnTo>
                    <a:pt x="661245" y="177538"/>
                  </a:lnTo>
                  <a:lnTo>
                    <a:pt x="661134" y="178481"/>
                  </a:lnTo>
                  <a:lnTo>
                    <a:pt x="679766" y="178481"/>
                  </a:lnTo>
                  <a:lnTo>
                    <a:pt x="679780" y="177153"/>
                  </a:lnTo>
                  <a:close/>
                </a:path>
                <a:path w="680084" h="381635">
                  <a:moveTo>
                    <a:pt x="660721" y="177792"/>
                  </a:moveTo>
                  <a:lnTo>
                    <a:pt x="660518" y="178344"/>
                  </a:lnTo>
                  <a:lnTo>
                    <a:pt x="660718" y="178091"/>
                  </a:lnTo>
                  <a:lnTo>
                    <a:pt x="660721" y="177792"/>
                  </a:lnTo>
                  <a:close/>
                </a:path>
                <a:path w="680084" h="381635">
                  <a:moveTo>
                    <a:pt x="660837" y="177477"/>
                  </a:moveTo>
                  <a:lnTo>
                    <a:pt x="660718" y="178091"/>
                  </a:lnTo>
                  <a:lnTo>
                    <a:pt x="660828" y="177952"/>
                  </a:lnTo>
                  <a:lnTo>
                    <a:pt x="660837" y="177477"/>
                  </a:lnTo>
                  <a:close/>
                </a:path>
                <a:path w="680084" h="381635">
                  <a:moveTo>
                    <a:pt x="661461" y="177153"/>
                  </a:moveTo>
                  <a:lnTo>
                    <a:pt x="661156" y="177538"/>
                  </a:lnTo>
                  <a:lnTo>
                    <a:pt x="661051" y="177884"/>
                  </a:lnTo>
                  <a:lnTo>
                    <a:pt x="661461" y="177153"/>
                  </a:lnTo>
                  <a:close/>
                </a:path>
                <a:path w="680084" h="381635">
                  <a:moveTo>
                    <a:pt x="679791" y="176245"/>
                  </a:moveTo>
                  <a:lnTo>
                    <a:pt x="661292" y="176245"/>
                  </a:lnTo>
                  <a:lnTo>
                    <a:pt x="661026" y="177703"/>
                  </a:lnTo>
                  <a:lnTo>
                    <a:pt x="661461" y="177153"/>
                  </a:lnTo>
                  <a:lnTo>
                    <a:pt x="679780" y="177153"/>
                  </a:lnTo>
                  <a:lnTo>
                    <a:pt x="679791" y="176245"/>
                  </a:lnTo>
                  <a:close/>
                </a:path>
                <a:path w="680084" h="381635">
                  <a:moveTo>
                    <a:pt x="661292" y="176245"/>
                  </a:moveTo>
                  <a:lnTo>
                    <a:pt x="660973" y="177110"/>
                  </a:lnTo>
                  <a:lnTo>
                    <a:pt x="661025" y="177696"/>
                  </a:lnTo>
                  <a:lnTo>
                    <a:pt x="661292" y="176245"/>
                  </a:lnTo>
                  <a:close/>
                </a:path>
                <a:path w="680084" h="381635">
                  <a:moveTo>
                    <a:pt x="660852" y="176453"/>
                  </a:moveTo>
                  <a:lnTo>
                    <a:pt x="660837" y="177477"/>
                  </a:lnTo>
                  <a:lnTo>
                    <a:pt x="660852" y="176453"/>
                  </a:lnTo>
                  <a:close/>
                </a:path>
                <a:path w="680084" h="381635">
                  <a:moveTo>
                    <a:pt x="679797" y="175680"/>
                  </a:moveTo>
                  <a:lnTo>
                    <a:pt x="660745" y="175680"/>
                  </a:lnTo>
                  <a:lnTo>
                    <a:pt x="660951" y="177169"/>
                  </a:lnTo>
                  <a:lnTo>
                    <a:pt x="661292" y="176245"/>
                  </a:lnTo>
                  <a:lnTo>
                    <a:pt x="679791" y="176245"/>
                  </a:lnTo>
                  <a:lnTo>
                    <a:pt x="679797" y="175680"/>
                  </a:lnTo>
                  <a:close/>
                </a:path>
                <a:path w="680084" h="381635">
                  <a:moveTo>
                    <a:pt x="660260" y="175521"/>
                  </a:moveTo>
                  <a:lnTo>
                    <a:pt x="660729" y="177110"/>
                  </a:lnTo>
                  <a:lnTo>
                    <a:pt x="660665" y="176245"/>
                  </a:lnTo>
                  <a:lnTo>
                    <a:pt x="660260" y="175521"/>
                  </a:lnTo>
                  <a:close/>
                </a:path>
                <a:path w="680084" h="381635">
                  <a:moveTo>
                    <a:pt x="660737" y="176374"/>
                  </a:moveTo>
                  <a:close/>
                </a:path>
                <a:path w="680084" h="381635">
                  <a:moveTo>
                    <a:pt x="660745" y="175680"/>
                  </a:moveTo>
                  <a:lnTo>
                    <a:pt x="660782" y="176453"/>
                  </a:lnTo>
                  <a:lnTo>
                    <a:pt x="660745" y="175680"/>
                  </a:lnTo>
                  <a:close/>
                </a:path>
                <a:path w="680084" h="381635">
                  <a:moveTo>
                    <a:pt x="659959" y="174499"/>
                  </a:moveTo>
                  <a:lnTo>
                    <a:pt x="660260" y="175521"/>
                  </a:lnTo>
                  <a:lnTo>
                    <a:pt x="660737" y="176374"/>
                  </a:lnTo>
                  <a:lnTo>
                    <a:pt x="659959" y="174499"/>
                  </a:lnTo>
                  <a:close/>
                </a:path>
                <a:path w="680084" h="381635">
                  <a:moveTo>
                    <a:pt x="679743" y="174499"/>
                  </a:moveTo>
                  <a:lnTo>
                    <a:pt x="659959" y="174499"/>
                  </a:lnTo>
                  <a:lnTo>
                    <a:pt x="660737" y="176348"/>
                  </a:lnTo>
                  <a:lnTo>
                    <a:pt x="660745" y="175680"/>
                  </a:lnTo>
                  <a:lnTo>
                    <a:pt x="679797" y="175680"/>
                  </a:lnTo>
                  <a:lnTo>
                    <a:pt x="679743" y="174499"/>
                  </a:lnTo>
                  <a:close/>
                </a:path>
                <a:path w="680084" h="381635">
                  <a:moveTo>
                    <a:pt x="679158" y="172255"/>
                  </a:moveTo>
                  <a:lnTo>
                    <a:pt x="658434" y="172255"/>
                  </a:lnTo>
                  <a:lnTo>
                    <a:pt x="659640" y="173946"/>
                  </a:lnTo>
                  <a:lnTo>
                    <a:pt x="659380" y="173946"/>
                  </a:lnTo>
                  <a:lnTo>
                    <a:pt x="660260" y="175521"/>
                  </a:lnTo>
                  <a:lnTo>
                    <a:pt x="659959" y="174499"/>
                  </a:lnTo>
                  <a:lnTo>
                    <a:pt x="679743" y="174499"/>
                  </a:lnTo>
                  <a:lnTo>
                    <a:pt x="679657" y="173946"/>
                  </a:lnTo>
                  <a:lnTo>
                    <a:pt x="659640" y="173946"/>
                  </a:lnTo>
                  <a:lnTo>
                    <a:pt x="658943" y="173165"/>
                  </a:lnTo>
                  <a:lnTo>
                    <a:pt x="679427" y="173165"/>
                  </a:lnTo>
                  <a:lnTo>
                    <a:pt x="679158" y="172255"/>
                  </a:lnTo>
                  <a:close/>
                </a:path>
                <a:path w="680084" h="381635">
                  <a:moveTo>
                    <a:pt x="658434" y="172255"/>
                  </a:moveTo>
                  <a:lnTo>
                    <a:pt x="658943" y="173165"/>
                  </a:lnTo>
                  <a:lnTo>
                    <a:pt x="659640" y="173946"/>
                  </a:lnTo>
                  <a:lnTo>
                    <a:pt x="658434" y="172255"/>
                  </a:lnTo>
                  <a:close/>
                </a:path>
                <a:path w="680084" h="381635">
                  <a:moveTo>
                    <a:pt x="652115" y="165515"/>
                  </a:moveTo>
                  <a:lnTo>
                    <a:pt x="658943" y="173165"/>
                  </a:lnTo>
                  <a:lnTo>
                    <a:pt x="658434" y="172255"/>
                  </a:lnTo>
                  <a:lnTo>
                    <a:pt x="679158" y="172255"/>
                  </a:lnTo>
                  <a:lnTo>
                    <a:pt x="678030" y="168428"/>
                  </a:lnTo>
                  <a:lnTo>
                    <a:pt x="677754" y="167773"/>
                  </a:lnTo>
                  <a:lnTo>
                    <a:pt x="676777" y="166027"/>
                  </a:lnTo>
                  <a:lnTo>
                    <a:pt x="652750" y="166027"/>
                  </a:lnTo>
                  <a:lnTo>
                    <a:pt x="652115" y="165515"/>
                  </a:lnTo>
                  <a:close/>
                </a:path>
                <a:path w="680084" h="381635">
                  <a:moveTo>
                    <a:pt x="651597" y="164934"/>
                  </a:moveTo>
                  <a:lnTo>
                    <a:pt x="652115" y="165515"/>
                  </a:lnTo>
                  <a:lnTo>
                    <a:pt x="652750" y="166027"/>
                  </a:lnTo>
                  <a:lnTo>
                    <a:pt x="651597" y="164934"/>
                  </a:lnTo>
                  <a:close/>
                </a:path>
                <a:path w="680084" h="381635">
                  <a:moveTo>
                    <a:pt x="676166" y="164934"/>
                  </a:moveTo>
                  <a:lnTo>
                    <a:pt x="651597" y="164934"/>
                  </a:lnTo>
                  <a:lnTo>
                    <a:pt x="652750" y="166027"/>
                  </a:lnTo>
                  <a:lnTo>
                    <a:pt x="676777" y="166027"/>
                  </a:lnTo>
                  <a:lnTo>
                    <a:pt x="676166" y="164934"/>
                  </a:lnTo>
                  <a:close/>
                </a:path>
                <a:path w="680084" h="381635">
                  <a:moveTo>
                    <a:pt x="339744" y="0"/>
                  </a:moveTo>
                  <a:lnTo>
                    <a:pt x="332677" y="17692"/>
                  </a:lnTo>
                  <a:lnTo>
                    <a:pt x="469748" y="73028"/>
                  </a:lnTo>
                  <a:lnTo>
                    <a:pt x="501357" y="86362"/>
                  </a:lnTo>
                  <a:lnTo>
                    <a:pt x="558923" y="111961"/>
                  </a:lnTo>
                  <a:lnTo>
                    <a:pt x="606562" y="135665"/>
                  </a:lnTo>
                  <a:lnTo>
                    <a:pt x="641277" y="156784"/>
                  </a:lnTo>
                  <a:lnTo>
                    <a:pt x="652115" y="165515"/>
                  </a:lnTo>
                  <a:lnTo>
                    <a:pt x="651597" y="164934"/>
                  </a:lnTo>
                  <a:lnTo>
                    <a:pt x="676166" y="164934"/>
                  </a:lnTo>
                  <a:lnTo>
                    <a:pt x="674720" y="162349"/>
                  </a:lnTo>
                  <a:lnTo>
                    <a:pt x="635167" y="130051"/>
                  </a:lnTo>
                  <a:lnTo>
                    <a:pt x="592414" y="106916"/>
                  </a:lnTo>
                  <a:lnTo>
                    <a:pt x="538808" y="81897"/>
                  </a:lnTo>
                  <a:lnTo>
                    <a:pt x="477003" y="55413"/>
                  </a:lnTo>
                  <a:lnTo>
                    <a:pt x="339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034745" y="5062728"/>
              <a:ext cx="937894" cy="0"/>
            </a:xfrm>
            <a:custGeom>
              <a:avLst/>
              <a:gdLst/>
              <a:ahLst/>
              <a:cxnLst/>
              <a:rect l="l" t="t" r="r" b="b"/>
              <a:pathLst>
                <a:path w="937895">
                  <a:moveTo>
                    <a:pt x="0" y="0"/>
                  </a:moveTo>
                  <a:lnTo>
                    <a:pt x="93733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034745" y="4703353"/>
              <a:ext cx="1477645" cy="5080"/>
            </a:xfrm>
            <a:custGeom>
              <a:avLst/>
              <a:gdLst/>
              <a:ahLst/>
              <a:cxnLst/>
              <a:rect l="l" t="t" r="r" b="b"/>
              <a:pathLst>
                <a:path w="1477645" h="5079">
                  <a:moveTo>
                    <a:pt x="0" y="4762"/>
                  </a:moveTo>
                  <a:lnTo>
                    <a:pt x="1477555" y="4762"/>
                  </a:lnTo>
                </a:path>
                <a:path w="1477645" h="5079">
                  <a:moveTo>
                    <a:pt x="0" y="0"/>
                  </a:moveTo>
                  <a:lnTo>
                    <a:pt x="1477555" y="0"/>
                  </a:lnTo>
                </a:path>
              </a:pathLst>
            </a:custGeom>
            <a:ln w="551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034745" y="4349450"/>
              <a:ext cx="1477645" cy="0"/>
            </a:xfrm>
            <a:custGeom>
              <a:avLst/>
              <a:gdLst/>
              <a:ahLst/>
              <a:cxnLst/>
              <a:rect l="l" t="t" r="r" b="b"/>
              <a:pathLst>
                <a:path w="1477645">
                  <a:moveTo>
                    <a:pt x="0" y="0"/>
                  </a:moveTo>
                  <a:lnTo>
                    <a:pt x="147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034745" y="5414792"/>
              <a:ext cx="1477645" cy="5080"/>
            </a:xfrm>
            <a:custGeom>
              <a:avLst/>
              <a:gdLst/>
              <a:ahLst/>
              <a:cxnLst/>
              <a:rect l="l" t="t" r="r" b="b"/>
              <a:pathLst>
                <a:path w="1477645" h="5079">
                  <a:moveTo>
                    <a:pt x="0" y="0"/>
                  </a:moveTo>
                  <a:lnTo>
                    <a:pt x="937331" y="0"/>
                  </a:lnTo>
                </a:path>
                <a:path w="1477645" h="5079">
                  <a:moveTo>
                    <a:pt x="1195194" y="0"/>
                  </a:moveTo>
                  <a:lnTo>
                    <a:pt x="1477555" y="0"/>
                  </a:lnTo>
                </a:path>
                <a:path w="1477645" h="5079">
                  <a:moveTo>
                    <a:pt x="0" y="4762"/>
                  </a:moveTo>
                  <a:lnTo>
                    <a:pt x="1477555" y="4762"/>
                  </a:lnTo>
                </a:path>
              </a:pathLst>
            </a:custGeom>
            <a:ln w="476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317992" y="5132831"/>
              <a:ext cx="256540" cy="284480"/>
            </a:xfrm>
            <a:custGeom>
              <a:avLst/>
              <a:gdLst/>
              <a:ahLst/>
              <a:cxnLst/>
              <a:rect l="l" t="t" r="r" b="b"/>
              <a:pathLst>
                <a:path w="256540" h="284479">
                  <a:moveTo>
                    <a:pt x="256031" y="0"/>
                  </a:moveTo>
                  <a:lnTo>
                    <a:pt x="0" y="0"/>
                  </a:lnTo>
                  <a:lnTo>
                    <a:pt x="0" y="284341"/>
                  </a:lnTo>
                  <a:lnTo>
                    <a:pt x="256031" y="284341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EFF3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317992" y="5132832"/>
              <a:ext cx="256540" cy="284480"/>
            </a:xfrm>
            <a:custGeom>
              <a:avLst/>
              <a:gdLst/>
              <a:ahLst/>
              <a:cxnLst/>
              <a:rect l="l" t="t" r="r" b="b"/>
              <a:pathLst>
                <a:path w="256540" h="284479">
                  <a:moveTo>
                    <a:pt x="0" y="0"/>
                  </a:moveTo>
                  <a:lnTo>
                    <a:pt x="256032" y="0"/>
                  </a:lnTo>
                  <a:lnTo>
                    <a:pt x="256032" y="284342"/>
                  </a:lnTo>
                  <a:lnTo>
                    <a:pt x="0" y="2843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644128" y="5382767"/>
              <a:ext cx="259079" cy="34925"/>
            </a:xfrm>
            <a:custGeom>
              <a:avLst/>
              <a:gdLst/>
              <a:ahLst/>
              <a:cxnLst/>
              <a:rect l="l" t="t" r="r" b="b"/>
              <a:pathLst>
                <a:path w="259079" h="34925">
                  <a:moveTo>
                    <a:pt x="259079" y="0"/>
                  </a:moveTo>
                  <a:lnTo>
                    <a:pt x="0" y="0"/>
                  </a:lnTo>
                  <a:lnTo>
                    <a:pt x="0" y="34406"/>
                  </a:lnTo>
                  <a:lnTo>
                    <a:pt x="259079" y="34406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9ECAE1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644128" y="5382768"/>
              <a:ext cx="259079" cy="34925"/>
            </a:xfrm>
            <a:custGeom>
              <a:avLst/>
              <a:gdLst/>
              <a:ahLst/>
              <a:cxnLst/>
              <a:rect l="l" t="t" r="r" b="b"/>
              <a:pathLst>
                <a:path w="259079" h="34925">
                  <a:moveTo>
                    <a:pt x="0" y="0"/>
                  </a:moveTo>
                  <a:lnTo>
                    <a:pt x="259080" y="0"/>
                  </a:lnTo>
                  <a:lnTo>
                    <a:pt x="259080" y="34406"/>
                  </a:lnTo>
                  <a:lnTo>
                    <a:pt x="0" y="344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229939" y="5062728"/>
              <a:ext cx="282575" cy="0"/>
            </a:xfrm>
            <a:custGeom>
              <a:avLst/>
              <a:gdLst/>
              <a:ahLst/>
              <a:cxnLst/>
              <a:rect l="l" t="t" r="r" b="b"/>
              <a:pathLst>
                <a:path w="282575">
                  <a:moveTo>
                    <a:pt x="0" y="0"/>
                  </a:moveTo>
                  <a:lnTo>
                    <a:pt x="2823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972076" y="4705358"/>
              <a:ext cx="258445" cy="711835"/>
            </a:xfrm>
            <a:custGeom>
              <a:avLst/>
              <a:gdLst/>
              <a:ahLst/>
              <a:cxnLst/>
              <a:rect l="l" t="t" r="r" b="b"/>
              <a:pathLst>
                <a:path w="258445" h="711835">
                  <a:moveTo>
                    <a:pt x="257863" y="0"/>
                  </a:moveTo>
                  <a:lnTo>
                    <a:pt x="0" y="0"/>
                  </a:lnTo>
                  <a:lnTo>
                    <a:pt x="0" y="711815"/>
                  </a:lnTo>
                  <a:lnTo>
                    <a:pt x="257863" y="711815"/>
                  </a:lnTo>
                  <a:lnTo>
                    <a:pt x="257863" y="0"/>
                  </a:lnTo>
                  <a:close/>
                </a:path>
              </a:pathLst>
            </a:custGeom>
            <a:solidFill>
              <a:srgbClr val="08519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972076" y="4705358"/>
              <a:ext cx="258445" cy="711835"/>
            </a:xfrm>
            <a:custGeom>
              <a:avLst/>
              <a:gdLst/>
              <a:ahLst/>
              <a:cxnLst/>
              <a:rect l="l" t="t" r="r" b="b"/>
              <a:pathLst>
                <a:path w="258445" h="711835">
                  <a:moveTo>
                    <a:pt x="0" y="0"/>
                  </a:moveTo>
                  <a:lnTo>
                    <a:pt x="257863" y="0"/>
                  </a:lnTo>
                  <a:lnTo>
                    <a:pt x="257863" y="711816"/>
                  </a:lnTo>
                  <a:lnTo>
                    <a:pt x="0" y="7118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842138" y="531317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71527" y="4959603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00915" y="4602988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00915" y="4246372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20704" y="4495176"/>
            <a:ext cx="210185" cy="778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3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Arial"/>
                <a:cs typeface="Arial"/>
              </a:rPr>
              <a:t>(ms)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59718" y="4204987"/>
            <a:ext cx="4297045" cy="1356995"/>
            <a:chOff x="5359718" y="4204987"/>
            <a:chExt cx="4297045" cy="1356995"/>
          </a:xfrm>
        </p:grpSpPr>
        <p:sp>
          <p:nvSpPr>
            <p:cNvPr id="47" name="object 47"/>
            <p:cNvSpPr/>
            <p:nvPr/>
          </p:nvSpPr>
          <p:spPr>
            <a:xfrm>
              <a:off x="7322517" y="4209750"/>
              <a:ext cx="2329815" cy="1347470"/>
            </a:xfrm>
            <a:custGeom>
              <a:avLst/>
              <a:gdLst/>
              <a:ahLst/>
              <a:cxnLst/>
              <a:rect l="l" t="t" r="r" b="b"/>
              <a:pathLst>
                <a:path w="2329815" h="1347470">
                  <a:moveTo>
                    <a:pt x="0" y="0"/>
                  </a:moveTo>
                  <a:lnTo>
                    <a:pt x="2329481" y="0"/>
                  </a:lnTo>
                  <a:lnTo>
                    <a:pt x="2329481" y="1347123"/>
                  </a:lnTo>
                  <a:lnTo>
                    <a:pt x="0" y="134712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364481" y="5414792"/>
              <a:ext cx="1477645" cy="5080"/>
            </a:xfrm>
            <a:custGeom>
              <a:avLst/>
              <a:gdLst/>
              <a:ahLst/>
              <a:cxnLst/>
              <a:rect l="l" t="t" r="r" b="b"/>
              <a:pathLst>
                <a:path w="1477645" h="5079">
                  <a:moveTo>
                    <a:pt x="0" y="0"/>
                  </a:moveTo>
                  <a:lnTo>
                    <a:pt x="609598" y="0"/>
                  </a:lnTo>
                </a:path>
                <a:path w="1477645" h="5079">
                  <a:moveTo>
                    <a:pt x="868678" y="0"/>
                  </a:moveTo>
                  <a:lnTo>
                    <a:pt x="937332" y="0"/>
                  </a:lnTo>
                </a:path>
                <a:path w="1477645" h="5079">
                  <a:moveTo>
                    <a:pt x="1195195" y="0"/>
                  </a:moveTo>
                  <a:lnTo>
                    <a:pt x="1477555" y="0"/>
                  </a:lnTo>
                </a:path>
                <a:path w="1477645" h="5079">
                  <a:moveTo>
                    <a:pt x="0" y="4762"/>
                  </a:moveTo>
                  <a:lnTo>
                    <a:pt x="1477555" y="4762"/>
                  </a:lnTo>
                </a:path>
              </a:pathLst>
            </a:custGeom>
            <a:ln w="476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364481" y="5062728"/>
              <a:ext cx="1477645" cy="0"/>
            </a:xfrm>
            <a:custGeom>
              <a:avLst/>
              <a:gdLst/>
              <a:ahLst/>
              <a:cxnLst/>
              <a:rect l="l" t="t" r="r" b="b"/>
              <a:pathLst>
                <a:path w="1477645">
                  <a:moveTo>
                    <a:pt x="0" y="0"/>
                  </a:moveTo>
                  <a:lnTo>
                    <a:pt x="283462" y="0"/>
                  </a:lnTo>
                </a:path>
                <a:path w="1477645">
                  <a:moveTo>
                    <a:pt x="539494" y="0"/>
                  </a:moveTo>
                  <a:lnTo>
                    <a:pt x="609598" y="0"/>
                  </a:lnTo>
                </a:path>
                <a:path w="1477645">
                  <a:moveTo>
                    <a:pt x="868678" y="0"/>
                  </a:moveTo>
                  <a:lnTo>
                    <a:pt x="937332" y="0"/>
                  </a:lnTo>
                </a:path>
                <a:path w="1477645">
                  <a:moveTo>
                    <a:pt x="1195195" y="0"/>
                  </a:moveTo>
                  <a:lnTo>
                    <a:pt x="147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364481" y="4708493"/>
              <a:ext cx="1477645" cy="0"/>
            </a:xfrm>
            <a:custGeom>
              <a:avLst/>
              <a:gdLst/>
              <a:ahLst/>
              <a:cxnLst/>
              <a:rect l="l" t="t" r="r" b="b"/>
              <a:pathLst>
                <a:path w="1477645">
                  <a:moveTo>
                    <a:pt x="0" y="0"/>
                  </a:moveTo>
                  <a:lnTo>
                    <a:pt x="937332" y="0"/>
                  </a:lnTo>
                </a:path>
                <a:path w="1477645">
                  <a:moveTo>
                    <a:pt x="1195195" y="0"/>
                  </a:moveTo>
                  <a:lnTo>
                    <a:pt x="1477555" y="0"/>
                  </a:lnTo>
                </a:path>
              </a:pathLst>
            </a:custGeom>
            <a:ln w="476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364481" y="4703353"/>
              <a:ext cx="1477645" cy="2540"/>
            </a:xfrm>
            <a:custGeom>
              <a:avLst/>
              <a:gdLst/>
              <a:ahLst/>
              <a:cxnLst/>
              <a:rect l="l" t="t" r="r" b="b"/>
              <a:pathLst>
                <a:path w="1477645" h="2539">
                  <a:moveTo>
                    <a:pt x="0" y="2381"/>
                  </a:moveTo>
                  <a:lnTo>
                    <a:pt x="1477555" y="2381"/>
                  </a:lnTo>
                </a:path>
                <a:path w="1477645" h="2539">
                  <a:moveTo>
                    <a:pt x="0" y="0"/>
                  </a:moveTo>
                  <a:lnTo>
                    <a:pt x="1477555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364481" y="4349450"/>
              <a:ext cx="1477645" cy="0"/>
            </a:xfrm>
            <a:custGeom>
              <a:avLst/>
              <a:gdLst/>
              <a:ahLst/>
              <a:cxnLst/>
              <a:rect l="l" t="t" r="r" b="b"/>
              <a:pathLst>
                <a:path w="1477645">
                  <a:moveTo>
                    <a:pt x="0" y="0"/>
                  </a:moveTo>
                  <a:lnTo>
                    <a:pt x="147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71875" y="531317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01263" y="4959603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30651" y="4602988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30651" y="4246372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50444" y="4495176"/>
            <a:ext cx="210185" cy="778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3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Arial"/>
                <a:cs typeface="Arial"/>
              </a:rPr>
              <a:t>(ms)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52255" y="4209750"/>
            <a:ext cx="2329815" cy="1347470"/>
          </a:xfrm>
          <a:custGeom>
            <a:avLst/>
            <a:gdLst/>
            <a:ahLst/>
            <a:cxnLst/>
            <a:rect l="l" t="t" r="r" b="b"/>
            <a:pathLst>
              <a:path w="2329815" h="1347470">
                <a:moveTo>
                  <a:pt x="0" y="0"/>
                </a:moveTo>
                <a:lnTo>
                  <a:pt x="2329481" y="0"/>
                </a:lnTo>
                <a:lnTo>
                  <a:pt x="2329481" y="1347123"/>
                </a:lnTo>
                <a:lnTo>
                  <a:pt x="0" y="13471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47943" y="4706925"/>
            <a:ext cx="256540" cy="713105"/>
          </a:xfrm>
          <a:prstGeom prst="rect">
            <a:avLst/>
          </a:prstGeom>
          <a:solidFill>
            <a:srgbClr val="EFF3FF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74079" y="4882896"/>
            <a:ext cx="259079" cy="537210"/>
          </a:xfrm>
          <a:prstGeom prst="rect">
            <a:avLst/>
          </a:prstGeom>
          <a:solidFill>
            <a:srgbClr val="9ECAE1"/>
          </a:solidFill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01813" y="4706925"/>
            <a:ext cx="258445" cy="713105"/>
          </a:xfrm>
          <a:prstGeom prst="rect">
            <a:avLst/>
          </a:prstGeom>
          <a:solidFill>
            <a:srgbClr val="08519C"/>
          </a:solidFill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182" y="4953253"/>
            <a:ext cx="3966210" cy="7219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2626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微软雅黑"/>
                <a:cs typeface="微软雅黑"/>
              </a:rPr>
              <a:t>① </a:t>
            </a:r>
            <a:r>
              <a:rPr sz="1800" spc="-5" dirty="0">
                <a:latin typeface="Arial"/>
                <a:cs typeface="Arial"/>
              </a:rPr>
              <a:t>Download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910"/>
              </a:lnSpc>
              <a:spcBef>
                <a:spcPts val="204"/>
              </a:spcBef>
              <a:buAutoNum type="arabicPlain"/>
              <a:tabLst>
                <a:tab pos="155575" algn="l"/>
              </a:tabLst>
            </a:pPr>
            <a:r>
              <a:rPr sz="800" dirty="0">
                <a:latin typeface="Arial"/>
                <a:cs typeface="Arial"/>
              </a:rPr>
              <a:t>FaaSNet: Scalable and Fast Provisioning of Custom Serverless Container Runtimes  at Alibaba Cloud Function Compute,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ATC’21</a:t>
            </a:r>
            <a:endParaRPr sz="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30"/>
              </a:spcBef>
              <a:buAutoNum type="arabicPlain"/>
              <a:tabLst>
                <a:tab pos="156210" algn="l"/>
              </a:tabLst>
            </a:pPr>
            <a:r>
              <a:rPr sz="800" spc="-5" dirty="0">
                <a:latin typeface="Arial"/>
                <a:cs typeface="Arial"/>
              </a:rPr>
              <a:t>SOCK: </a:t>
            </a:r>
            <a:r>
              <a:rPr sz="800" dirty="0">
                <a:latin typeface="Arial"/>
                <a:cs typeface="Arial"/>
              </a:rPr>
              <a:t>Rapid </a:t>
            </a:r>
            <a:r>
              <a:rPr sz="800" spc="-25" dirty="0">
                <a:latin typeface="Arial"/>
                <a:cs typeface="Arial"/>
              </a:rPr>
              <a:t>Task </a:t>
            </a:r>
            <a:r>
              <a:rPr sz="800" dirty="0">
                <a:latin typeface="Arial"/>
                <a:cs typeface="Arial"/>
              </a:rPr>
              <a:t>Provisioning </a:t>
            </a:r>
            <a:r>
              <a:rPr sz="800" spc="-5" dirty="0">
                <a:latin typeface="Arial"/>
                <a:cs typeface="Arial"/>
              </a:rPr>
              <a:t>with Serverless-Optimized </a:t>
            </a:r>
            <a:r>
              <a:rPr sz="800" dirty="0">
                <a:latin typeface="Arial"/>
                <a:cs typeface="Arial"/>
              </a:rPr>
              <a:t>Containers,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ATC’18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10423" y="3985224"/>
            <a:ext cx="570230" cy="1047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fast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net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18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pooling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999370" y="437946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944348" y="4630944"/>
            <a:ext cx="466725" cy="447675"/>
            <a:chOff x="6944348" y="4630944"/>
            <a:chExt cx="466725" cy="447675"/>
          </a:xfrm>
        </p:grpSpPr>
        <p:sp>
          <p:nvSpPr>
            <p:cNvPr id="66" name="object 66"/>
            <p:cNvSpPr/>
            <p:nvPr/>
          </p:nvSpPr>
          <p:spPr>
            <a:xfrm>
              <a:off x="6947523" y="4638609"/>
              <a:ext cx="459105" cy="432434"/>
            </a:xfrm>
            <a:custGeom>
              <a:avLst/>
              <a:gdLst/>
              <a:ahLst/>
              <a:cxnLst/>
              <a:rect l="l" t="t" r="r" b="b"/>
              <a:pathLst>
                <a:path w="459104" h="432435">
                  <a:moveTo>
                    <a:pt x="243008" y="0"/>
                  </a:moveTo>
                  <a:lnTo>
                    <a:pt x="243008" y="108012"/>
                  </a:lnTo>
                  <a:lnTo>
                    <a:pt x="0" y="108012"/>
                  </a:lnTo>
                  <a:lnTo>
                    <a:pt x="0" y="324035"/>
                  </a:lnTo>
                  <a:lnTo>
                    <a:pt x="243008" y="324035"/>
                  </a:lnTo>
                  <a:lnTo>
                    <a:pt x="243008" y="432048"/>
                  </a:lnTo>
                  <a:lnTo>
                    <a:pt x="459032" y="216024"/>
                  </a:lnTo>
                  <a:lnTo>
                    <a:pt x="243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944348" y="4630944"/>
              <a:ext cx="466725" cy="447675"/>
            </a:xfrm>
            <a:custGeom>
              <a:avLst/>
              <a:gdLst/>
              <a:ahLst/>
              <a:cxnLst/>
              <a:rect l="l" t="t" r="r" b="b"/>
              <a:pathLst>
                <a:path w="466725" h="447675">
                  <a:moveTo>
                    <a:pt x="243008" y="331701"/>
                  </a:moveTo>
                  <a:lnTo>
                    <a:pt x="243008" y="447378"/>
                  </a:lnTo>
                  <a:lnTo>
                    <a:pt x="250673" y="439713"/>
                  </a:lnTo>
                  <a:lnTo>
                    <a:pt x="249358" y="439713"/>
                  </a:lnTo>
                  <a:lnTo>
                    <a:pt x="243937" y="437468"/>
                  </a:lnTo>
                  <a:lnTo>
                    <a:pt x="249358" y="432047"/>
                  </a:lnTo>
                  <a:lnTo>
                    <a:pt x="249358" y="334876"/>
                  </a:lnTo>
                  <a:lnTo>
                    <a:pt x="246183" y="334876"/>
                  </a:lnTo>
                  <a:lnTo>
                    <a:pt x="243008" y="331701"/>
                  </a:lnTo>
                  <a:close/>
                </a:path>
                <a:path w="466725" h="447675">
                  <a:moveTo>
                    <a:pt x="249358" y="432047"/>
                  </a:moveTo>
                  <a:lnTo>
                    <a:pt x="243937" y="437468"/>
                  </a:lnTo>
                  <a:lnTo>
                    <a:pt x="249358" y="439713"/>
                  </a:lnTo>
                  <a:lnTo>
                    <a:pt x="249358" y="432047"/>
                  </a:lnTo>
                  <a:close/>
                </a:path>
                <a:path w="466725" h="447675">
                  <a:moveTo>
                    <a:pt x="457717" y="223689"/>
                  </a:moveTo>
                  <a:lnTo>
                    <a:pt x="249358" y="432047"/>
                  </a:lnTo>
                  <a:lnTo>
                    <a:pt x="249358" y="439713"/>
                  </a:lnTo>
                  <a:lnTo>
                    <a:pt x="250673" y="439713"/>
                  </a:lnTo>
                  <a:lnTo>
                    <a:pt x="464452" y="225934"/>
                  </a:lnTo>
                  <a:lnTo>
                    <a:pt x="459962" y="225934"/>
                  </a:lnTo>
                  <a:lnTo>
                    <a:pt x="457717" y="223689"/>
                  </a:lnTo>
                  <a:close/>
                </a:path>
                <a:path w="466725" h="447675">
                  <a:moveTo>
                    <a:pt x="243008" y="112502"/>
                  </a:moveTo>
                  <a:lnTo>
                    <a:pt x="0" y="112502"/>
                  </a:lnTo>
                  <a:lnTo>
                    <a:pt x="0" y="334876"/>
                  </a:lnTo>
                  <a:lnTo>
                    <a:pt x="243008" y="334876"/>
                  </a:lnTo>
                  <a:lnTo>
                    <a:pt x="243008" y="331701"/>
                  </a:lnTo>
                  <a:lnTo>
                    <a:pt x="6350" y="331701"/>
                  </a:lnTo>
                  <a:lnTo>
                    <a:pt x="3175" y="328526"/>
                  </a:lnTo>
                  <a:lnTo>
                    <a:pt x="6350" y="328526"/>
                  </a:lnTo>
                  <a:lnTo>
                    <a:pt x="6350" y="118852"/>
                  </a:lnTo>
                  <a:lnTo>
                    <a:pt x="3175" y="118852"/>
                  </a:lnTo>
                  <a:lnTo>
                    <a:pt x="6350" y="115677"/>
                  </a:lnTo>
                  <a:lnTo>
                    <a:pt x="243008" y="115677"/>
                  </a:lnTo>
                  <a:lnTo>
                    <a:pt x="243008" y="112502"/>
                  </a:lnTo>
                  <a:close/>
                </a:path>
                <a:path w="466725" h="447675">
                  <a:moveTo>
                    <a:pt x="249358" y="328526"/>
                  </a:moveTo>
                  <a:lnTo>
                    <a:pt x="6350" y="328526"/>
                  </a:lnTo>
                  <a:lnTo>
                    <a:pt x="6350" y="331701"/>
                  </a:lnTo>
                  <a:lnTo>
                    <a:pt x="243008" y="331701"/>
                  </a:lnTo>
                  <a:lnTo>
                    <a:pt x="246183" y="334876"/>
                  </a:lnTo>
                  <a:lnTo>
                    <a:pt x="249358" y="334876"/>
                  </a:lnTo>
                  <a:lnTo>
                    <a:pt x="249358" y="328526"/>
                  </a:lnTo>
                  <a:close/>
                </a:path>
                <a:path w="466725" h="447675">
                  <a:moveTo>
                    <a:pt x="6350" y="328526"/>
                  </a:moveTo>
                  <a:lnTo>
                    <a:pt x="3175" y="328526"/>
                  </a:lnTo>
                  <a:lnTo>
                    <a:pt x="6350" y="331701"/>
                  </a:lnTo>
                  <a:lnTo>
                    <a:pt x="6350" y="328526"/>
                  </a:lnTo>
                  <a:close/>
                </a:path>
                <a:path w="466725" h="447675">
                  <a:moveTo>
                    <a:pt x="459962" y="221444"/>
                  </a:moveTo>
                  <a:lnTo>
                    <a:pt x="457717" y="223689"/>
                  </a:lnTo>
                  <a:lnTo>
                    <a:pt x="459962" y="225934"/>
                  </a:lnTo>
                  <a:lnTo>
                    <a:pt x="459962" y="221444"/>
                  </a:lnTo>
                  <a:close/>
                </a:path>
                <a:path w="466725" h="447675">
                  <a:moveTo>
                    <a:pt x="464451" y="221444"/>
                  </a:moveTo>
                  <a:lnTo>
                    <a:pt x="459962" y="221444"/>
                  </a:lnTo>
                  <a:lnTo>
                    <a:pt x="459962" y="225934"/>
                  </a:lnTo>
                  <a:lnTo>
                    <a:pt x="464452" y="225934"/>
                  </a:lnTo>
                  <a:lnTo>
                    <a:pt x="466696" y="223689"/>
                  </a:lnTo>
                  <a:lnTo>
                    <a:pt x="464451" y="221444"/>
                  </a:lnTo>
                  <a:close/>
                </a:path>
                <a:path w="466725" h="447675">
                  <a:moveTo>
                    <a:pt x="250673" y="7665"/>
                  </a:moveTo>
                  <a:lnTo>
                    <a:pt x="249358" y="7665"/>
                  </a:lnTo>
                  <a:lnTo>
                    <a:pt x="249358" y="15330"/>
                  </a:lnTo>
                  <a:lnTo>
                    <a:pt x="457717" y="223689"/>
                  </a:lnTo>
                  <a:lnTo>
                    <a:pt x="459962" y="221444"/>
                  </a:lnTo>
                  <a:lnTo>
                    <a:pt x="464451" y="221444"/>
                  </a:lnTo>
                  <a:lnTo>
                    <a:pt x="250673" y="7665"/>
                  </a:lnTo>
                  <a:close/>
                </a:path>
                <a:path w="466725" h="447675">
                  <a:moveTo>
                    <a:pt x="6350" y="115677"/>
                  </a:moveTo>
                  <a:lnTo>
                    <a:pt x="3175" y="118852"/>
                  </a:lnTo>
                  <a:lnTo>
                    <a:pt x="6350" y="118852"/>
                  </a:lnTo>
                  <a:lnTo>
                    <a:pt x="6350" y="115677"/>
                  </a:lnTo>
                  <a:close/>
                </a:path>
                <a:path w="466725" h="447675">
                  <a:moveTo>
                    <a:pt x="249358" y="112502"/>
                  </a:moveTo>
                  <a:lnTo>
                    <a:pt x="246183" y="112502"/>
                  </a:lnTo>
                  <a:lnTo>
                    <a:pt x="243008" y="115677"/>
                  </a:lnTo>
                  <a:lnTo>
                    <a:pt x="6350" y="115677"/>
                  </a:lnTo>
                  <a:lnTo>
                    <a:pt x="6350" y="118852"/>
                  </a:lnTo>
                  <a:lnTo>
                    <a:pt x="249358" y="118852"/>
                  </a:lnTo>
                  <a:lnTo>
                    <a:pt x="249358" y="112502"/>
                  </a:lnTo>
                  <a:close/>
                </a:path>
                <a:path w="466725" h="447675">
                  <a:moveTo>
                    <a:pt x="243008" y="0"/>
                  </a:moveTo>
                  <a:lnTo>
                    <a:pt x="243008" y="115677"/>
                  </a:lnTo>
                  <a:lnTo>
                    <a:pt x="246183" y="112502"/>
                  </a:lnTo>
                  <a:lnTo>
                    <a:pt x="249358" y="112502"/>
                  </a:lnTo>
                  <a:lnTo>
                    <a:pt x="249358" y="15330"/>
                  </a:lnTo>
                  <a:lnTo>
                    <a:pt x="243937" y="9910"/>
                  </a:lnTo>
                  <a:lnTo>
                    <a:pt x="249358" y="7665"/>
                  </a:lnTo>
                  <a:lnTo>
                    <a:pt x="250673" y="7665"/>
                  </a:lnTo>
                  <a:lnTo>
                    <a:pt x="243008" y="0"/>
                  </a:lnTo>
                  <a:close/>
                </a:path>
                <a:path w="466725" h="447675">
                  <a:moveTo>
                    <a:pt x="249358" y="7665"/>
                  </a:moveTo>
                  <a:lnTo>
                    <a:pt x="243937" y="9910"/>
                  </a:lnTo>
                  <a:lnTo>
                    <a:pt x="249358" y="15330"/>
                  </a:lnTo>
                  <a:lnTo>
                    <a:pt x="249358" y="7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8640" y="1057148"/>
            <a:ext cx="11082161" cy="20891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Potential solutions to accelerate each step: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8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4108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Download image: optimize the pull, </a:t>
            </a: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but still has a cost </a:t>
            </a:r>
            <a:r>
              <a:rPr sz="1800" kern="0" baseline="23148" dirty="0">
                <a:latin typeface="Arial" panose="020B0604020202020204" pitchFamily="34" charset="0"/>
                <a:cs typeface="Arial" panose="020B0604020202020204" pitchFamily="34" charset="0"/>
              </a:rPr>
              <a:t>([1])</a:t>
            </a:r>
          </a:p>
          <a:p>
            <a:pPr marL="4108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4108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Containerization: use </a:t>
            </a:r>
            <a:r>
              <a:rPr sz="1800" kern="0" dirty="0">
                <a:latin typeface="Consolas"/>
                <a:cs typeface="Consolas"/>
              </a:rPr>
              <a:t>cgroup </a:t>
            </a: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and namespace pooling to hide its cost </a:t>
            </a:r>
            <a:r>
              <a:rPr sz="1800" kern="0" baseline="23148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410845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4108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Runtime initialization: </a:t>
            </a:r>
            <a:r>
              <a:rPr sz="3600" b="1" kern="0" baseline="-4629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3600" kern="0" baseline="-4629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1775"/>
              </a:spcBef>
              <a:tabLst>
                <a:tab pos="6256020" algn="l"/>
              </a:tabLst>
            </a:pPr>
            <a:r>
              <a:rPr sz="2700" kern="0" baseline="3086" dirty="0">
                <a:solidFill>
                  <a:srgbClr val="8F8F8F"/>
                </a:solidFill>
                <a:latin typeface="Consolas"/>
                <a:cs typeface="Consolas"/>
              </a:rPr>
              <a:t>docker run </a:t>
            </a:r>
            <a:r>
              <a:rPr sz="2700" i="1" kern="0" baseline="3086" dirty="0">
                <a:solidFill>
                  <a:srgbClr val="8F8F8F"/>
                </a:solidFill>
                <a:latin typeface="Consolas"/>
                <a:cs typeface="Consolas"/>
              </a:rPr>
              <a:t>SOME_IMG </a:t>
            </a:r>
            <a:r>
              <a:rPr sz="2700" kern="0" baseline="3086" dirty="0">
                <a:solidFill>
                  <a:srgbClr val="8F8F8F"/>
                </a:solidFill>
                <a:latin typeface="Consolas"/>
                <a:cs typeface="Consolas"/>
              </a:rPr>
              <a:t>python foobar.py	</a:t>
            </a:r>
            <a:r>
              <a:rPr sz="1800" kern="0" dirty="0">
                <a:solidFill>
                  <a:srgbClr val="8F8F8F"/>
                </a:solidFill>
                <a:latin typeface="Arial"/>
                <a:cs typeface="Arial"/>
              </a:rPr>
              <a:t>Where foobar runs:</a:t>
            </a:r>
            <a:endParaRPr sz="1800" kern="0" dirty="0">
              <a:latin typeface="Arial"/>
              <a:cs typeface="Arial"/>
            </a:endParaRPr>
          </a:p>
        </p:txBody>
      </p:sp>
      <p:sp>
        <p:nvSpPr>
          <p:cNvPr id="69" name="灯片编号占位符 68">
            <a:extLst>
              <a:ext uri="{FF2B5EF4-FFF2-40B4-BE49-F238E27FC236}">
                <a16:creationId xmlns:a16="http://schemas.microsoft.com/office/drawing/2014/main" id="{E9BD2DEB-FC6D-C5DA-D21B-CBCBC18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39" y="493127"/>
            <a:ext cx="80386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reusing initialized state from other containers</a:t>
            </a:r>
            <a:endParaRPr sz="2400" kern="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1057148"/>
            <a:ext cx="9581196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Observation: runtime initialization + image == initialize container virtual memory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A new container can inherit the state from another initialized container</a:t>
            </a:r>
          </a:p>
          <a:p>
            <a:pPr marL="372745" indent="-28638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No need to download the image or initialize the runtime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48" y="3348302"/>
            <a:ext cx="576063" cy="5760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50629" y="2428279"/>
            <a:ext cx="7524750" cy="3108960"/>
            <a:chOff x="1450629" y="2428279"/>
            <a:chExt cx="7524750" cy="3108960"/>
          </a:xfrm>
        </p:grpSpPr>
        <p:sp>
          <p:nvSpPr>
            <p:cNvPr id="7" name="object 7"/>
            <p:cNvSpPr/>
            <p:nvPr/>
          </p:nvSpPr>
          <p:spPr>
            <a:xfrm>
              <a:off x="1479599" y="3649587"/>
              <a:ext cx="7489190" cy="0"/>
            </a:xfrm>
            <a:custGeom>
              <a:avLst/>
              <a:gdLst/>
              <a:ahLst/>
              <a:cxnLst/>
              <a:rect l="l" t="t" r="r" b="b"/>
              <a:pathLst>
                <a:path w="7489190">
                  <a:moveTo>
                    <a:pt x="0" y="0"/>
                  </a:moveTo>
                  <a:lnTo>
                    <a:pt x="7488832" y="1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32211" y="3660871"/>
              <a:ext cx="2646045" cy="0"/>
            </a:xfrm>
            <a:custGeom>
              <a:avLst/>
              <a:gdLst/>
              <a:ahLst/>
              <a:cxnLst/>
              <a:rect l="l" t="t" r="r" b="b"/>
              <a:pathLst>
                <a:path w="2646045">
                  <a:moveTo>
                    <a:pt x="0" y="0"/>
                  </a:moveTo>
                  <a:lnTo>
                    <a:pt x="2645533" y="1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32212" y="3562756"/>
              <a:ext cx="2637155" cy="159385"/>
            </a:xfrm>
            <a:custGeom>
              <a:avLst/>
              <a:gdLst/>
              <a:ahLst/>
              <a:cxnLst/>
              <a:rect l="l" t="t" r="r" b="b"/>
              <a:pathLst>
                <a:path w="2637154" h="159385">
                  <a:moveTo>
                    <a:pt x="0" y="0"/>
                  </a:moveTo>
                  <a:lnTo>
                    <a:pt x="0" y="158840"/>
                  </a:lnTo>
                </a:path>
                <a:path w="2637154" h="159385">
                  <a:moveTo>
                    <a:pt x="2636843" y="0"/>
                  </a:moveTo>
                  <a:lnTo>
                    <a:pt x="2636843" y="158840"/>
                  </a:lnTo>
                </a:path>
              </a:pathLst>
            </a:custGeom>
            <a:ln w="25401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56979" y="4801716"/>
              <a:ext cx="7489190" cy="0"/>
            </a:xfrm>
            <a:custGeom>
              <a:avLst/>
              <a:gdLst/>
              <a:ahLst/>
              <a:cxnLst/>
              <a:rect l="l" t="t" r="r" b="b"/>
              <a:pathLst>
                <a:path w="7489190">
                  <a:moveTo>
                    <a:pt x="0" y="0"/>
                  </a:moveTo>
                  <a:lnTo>
                    <a:pt x="2640329" y="0"/>
                  </a:lnTo>
                </a:path>
                <a:path w="7489190">
                  <a:moveTo>
                    <a:pt x="3091555" y="0"/>
                  </a:moveTo>
                  <a:lnTo>
                    <a:pt x="7488832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7309" y="4527755"/>
              <a:ext cx="451225" cy="4512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36445" y="4903165"/>
              <a:ext cx="5668645" cy="634365"/>
            </a:xfrm>
            <a:custGeom>
              <a:avLst/>
              <a:gdLst/>
              <a:ahLst/>
              <a:cxnLst/>
              <a:rect l="l" t="t" r="r" b="b"/>
              <a:pathLst>
                <a:path w="5668645" h="634364">
                  <a:moveTo>
                    <a:pt x="1430921" y="411759"/>
                  </a:moveTo>
                  <a:lnTo>
                    <a:pt x="1049921" y="411759"/>
                  </a:lnTo>
                  <a:lnTo>
                    <a:pt x="1049921" y="424459"/>
                  </a:lnTo>
                  <a:lnTo>
                    <a:pt x="1430921" y="424459"/>
                  </a:lnTo>
                  <a:lnTo>
                    <a:pt x="1430921" y="411759"/>
                  </a:lnTo>
                  <a:close/>
                </a:path>
                <a:path w="5668645" h="634364">
                  <a:moveTo>
                    <a:pt x="5668365" y="270446"/>
                  </a:moveTo>
                  <a:lnTo>
                    <a:pt x="5662003" y="240614"/>
                  </a:lnTo>
                  <a:lnTo>
                    <a:pt x="5662003" y="559104"/>
                  </a:lnTo>
                  <a:lnTo>
                    <a:pt x="5660618" y="572668"/>
                  </a:lnTo>
                  <a:lnTo>
                    <a:pt x="5660720" y="572363"/>
                  </a:lnTo>
                  <a:lnTo>
                    <a:pt x="5660593" y="572985"/>
                  </a:lnTo>
                  <a:lnTo>
                    <a:pt x="5660618" y="572668"/>
                  </a:lnTo>
                  <a:lnTo>
                    <a:pt x="5660517" y="572985"/>
                  </a:lnTo>
                  <a:lnTo>
                    <a:pt x="5656605" y="585584"/>
                  </a:lnTo>
                  <a:lnTo>
                    <a:pt x="5656453" y="585876"/>
                  </a:lnTo>
                  <a:lnTo>
                    <a:pt x="5650268" y="597268"/>
                  </a:lnTo>
                  <a:lnTo>
                    <a:pt x="5650039" y="597535"/>
                  </a:lnTo>
                  <a:lnTo>
                    <a:pt x="5641860" y="607453"/>
                  </a:lnTo>
                  <a:lnTo>
                    <a:pt x="5641581" y="607682"/>
                  </a:lnTo>
                  <a:lnTo>
                    <a:pt x="5631675" y="615861"/>
                  </a:lnTo>
                  <a:lnTo>
                    <a:pt x="5631319" y="616051"/>
                  </a:lnTo>
                  <a:lnTo>
                    <a:pt x="5619991" y="622198"/>
                  </a:lnTo>
                  <a:lnTo>
                    <a:pt x="5607075" y="626211"/>
                  </a:lnTo>
                  <a:lnTo>
                    <a:pt x="5592889" y="627634"/>
                  </a:lnTo>
                  <a:lnTo>
                    <a:pt x="75171" y="627621"/>
                  </a:lnTo>
                  <a:lnTo>
                    <a:pt x="62217" y="626300"/>
                  </a:lnTo>
                  <a:lnTo>
                    <a:pt x="61290" y="626211"/>
                  </a:lnTo>
                  <a:lnTo>
                    <a:pt x="48856" y="622350"/>
                  </a:lnTo>
                  <a:lnTo>
                    <a:pt x="48387" y="622198"/>
                  </a:lnTo>
                  <a:lnTo>
                    <a:pt x="48653" y="622350"/>
                  </a:lnTo>
                  <a:lnTo>
                    <a:pt x="48374" y="622198"/>
                  </a:lnTo>
                  <a:lnTo>
                    <a:pt x="48209" y="622109"/>
                  </a:lnTo>
                  <a:lnTo>
                    <a:pt x="37058" y="616051"/>
                  </a:lnTo>
                  <a:lnTo>
                    <a:pt x="36690" y="615861"/>
                  </a:lnTo>
                  <a:lnTo>
                    <a:pt x="36512" y="615708"/>
                  </a:lnTo>
                  <a:lnTo>
                    <a:pt x="26797" y="607682"/>
                  </a:lnTo>
                  <a:lnTo>
                    <a:pt x="26504" y="607453"/>
                  </a:lnTo>
                  <a:lnTo>
                    <a:pt x="26352" y="607263"/>
                  </a:lnTo>
                  <a:lnTo>
                    <a:pt x="18326" y="597535"/>
                  </a:lnTo>
                  <a:lnTo>
                    <a:pt x="18097" y="597268"/>
                  </a:lnTo>
                  <a:lnTo>
                    <a:pt x="17970" y="597027"/>
                  </a:lnTo>
                  <a:lnTo>
                    <a:pt x="11925" y="585876"/>
                  </a:lnTo>
                  <a:lnTo>
                    <a:pt x="11760" y="585571"/>
                  </a:lnTo>
                  <a:lnTo>
                    <a:pt x="11671" y="585304"/>
                  </a:lnTo>
                  <a:lnTo>
                    <a:pt x="7848" y="572985"/>
                  </a:lnTo>
                  <a:lnTo>
                    <a:pt x="7747" y="572706"/>
                  </a:lnTo>
                  <a:lnTo>
                    <a:pt x="7721" y="572363"/>
                  </a:lnTo>
                  <a:lnTo>
                    <a:pt x="6388" y="559104"/>
                  </a:lnTo>
                  <a:lnTo>
                    <a:pt x="6375" y="270446"/>
                  </a:lnTo>
                  <a:lnTo>
                    <a:pt x="7721" y="257187"/>
                  </a:lnTo>
                  <a:lnTo>
                    <a:pt x="7747" y="256882"/>
                  </a:lnTo>
                  <a:lnTo>
                    <a:pt x="7658" y="257187"/>
                  </a:lnTo>
                  <a:lnTo>
                    <a:pt x="7785" y="256565"/>
                  </a:lnTo>
                  <a:lnTo>
                    <a:pt x="7747" y="256882"/>
                  </a:lnTo>
                  <a:lnTo>
                    <a:pt x="7848" y="256565"/>
                  </a:lnTo>
                  <a:lnTo>
                    <a:pt x="11671" y="244246"/>
                  </a:lnTo>
                  <a:lnTo>
                    <a:pt x="11760" y="243979"/>
                  </a:lnTo>
                  <a:lnTo>
                    <a:pt x="11925" y="243674"/>
                  </a:lnTo>
                  <a:lnTo>
                    <a:pt x="17970" y="232524"/>
                  </a:lnTo>
                  <a:lnTo>
                    <a:pt x="18084" y="232308"/>
                  </a:lnTo>
                  <a:lnTo>
                    <a:pt x="18326" y="232016"/>
                  </a:lnTo>
                  <a:lnTo>
                    <a:pt x="26352" y="222288"/>
                  </a:lnTo>
                  <a:lnTo>
                    <a:pt x="26504" y="222097"/>
                  </a:lnTo>
                  <a:lnTo>
                    <a:pt x="26797" y="221869"/>
                  </a:lnTo>
                  <a:lnTo>
                    <a:pt x="61188" y="203377"/>
                  </a:lnTo>
                  <a:lnTo>
                    <a:pt x="62230" y="203250"/>
                  </a:lnTo>
                  <a:lnTo>
                    <a:pt x="75488" y="201917"/>
                  </a:lnTo>
                  <a:lnTo>
                    <a:pt x="946835" y="201930"/>
                  </a:lnTo>
                  <a:lnTo>
                    <a:pt x="2318372" y="6934"/>
                  </a:lnTo>
                  <a:lnTo>
                    <a:pt x="2359558" y="200875"/>
                  </a:lnTo>
                  <a:lnTo>
                    <a:pt x="2360853" y="201930"/>
                  </a:lnTo>
                  <a:lnTo>
                    <a:pt x="5593207" y="201930"/>
                  </a:lnTo>
                  <a:lnTo>
                    <a:pt x="5607075" y="203339"/>
                  </a:lnTo>
                  <a:lnTo>
                    <a:pt x="5641860" y="222097"/>
                  </a:lnTo>
                  <a:lnTo>
                    <a:pt x="5650242" y="232270"/>
                  </a:lnTo>
                  <a:lnTo>
                    <a:pt x="5650395" y="232524"/>
                  </a:lnTo>
                  <a:lnTo>
                    <a:pt x="5656605" y="243967"/>
                  </a:lnTo>
                  <a:lnTo>
                    <a:pt x="5656758" y="244246"/>
                  </a:lnTo>
                  <a:lnTo>
                    <a:pt x="5656605" y="243967"/>
                  </a:lnTo>
                  <a:lnTo>
                    <a:pt x="5656694" y="244246"/>
                  </a:lnTo>
                  <a:lnTo>
                    <a:pt x="5660618" y="256882"/>
                  </a:lnTo>
                  <a:lnTo>
                    <a:pt x="5660593" y="256565"/>
                  </a:lnTo>
                  <a:lnTo>
                    <a:pt x="5660720" y="257187"/>
                  </a:lnTo>
                  <a:lnTo>
                    <a:pt x="5660618" y="256882"/>
                  </a:lnTo>
                  <a:lnTo>
                    <a:pt x="5660644" y="257187"/>
                  </a:lnTo>
                  <a:lnTo>
                    <a:pt x="5661990" y="270446"/>
                  </a:lnTo>
                  <a:lnTo>
                    <a:pt x="5662003" y="559104"/>
                  </a:lnTo>
                  <a:lnTo>
                    <a:pt x="5662003" y="240614"/>
                  </a:lnTo>
                  <a:lnTo>
                    <a:pt x="5657342" y="232016"/>
                  </a:lnTo>
                  <a:lnTo>
                    <a:pt x="5655488" y="228638"/>
                  </a:lnTo>
                  <a:lnTo>
                    <a:pt x="5649900" y="221869"/>
                  </a:lnTo>
                  <a:lnTo>
                    <a:pt x="5646572" y="217830"/>
                  </a:lnTo>
                  <a:lnTo>
                    <a:pt x="5646293" y="217525"/>
                  </a:lnTo>
                  <a:lnTo>
                    <a:pt x="5641416" y="213499"/>
                  </a:lnTo>
                  <a:lnTo>
                    <a:pt x="5635485" y="208597"/>
                  </a:lnTo>
                  <a:lnTo>
                    <a:pt x="5635155" y="208356"/>
                  </a:lnTo>
                  <a:lnTo>
                    <a:pt x="5633466" y="207441"/>
                  </a:lnTo>
                  <a:lnTo>
                    <a:pt x="5633021" y="207200"/>
                  </a:lnTo>
                  <a:lnTo>
                    <a:pt x="5625973" y="203377"/>
                  </a:lnTo>
                  <a:lnTo>
                    <a:pt x="5625744" y="203250"/>
                  </a:lnTo>
                  <a:lnTo>
                    <a:pt x="5622747" y="201625"/>
                  </a:lnTo>
                  <a:lnTo>
                    <a:pt x="5622366" y="201447"/>
                  </a:lnTo>
                  <a:lnTo>
                    <a:pt x="5611584" y="198094"/>
                  </a:lnTo>
                  <a:lnTo>
                    <a:pt x="5608650" y="197180"/>
                  </a:lnTo>
                  <a:lnTo>
                    <a:pt x="5608244" y="197078"/>
                  </a:lnTo>
                  <a:lnTo>
                    <a:pt x="5593207" y="195580"/>
                  </a:lnTo>
                  <a:lnTo>
                    <a:pt x="2364917" y="195580"/>
                  </a:lnTo>
                  <a:lnTo>
                    <a:pt x="2324252" y="4038"/>
                  </a:lnTo>
                  <a:lnTo>
                    <a:pt x="2323617" y="1079"/>
                  </a:lnTo>
                  <a:lnTo>
                    <a:pt x="2322068" y="0"/>
                  </a:lnTo>
                  <a:lnTo>
                    <a:pt x="946835" y="195580"/>
                  </a:lnTo>
                  <a:lnTo>
                    <a:pt x="74853" y="195592"/>
                  </a:lnTo>
                  <a:lnTo>
                    <a:pt x="33401" y="208267"/>
                  </a:lnTo>
                  <a:lnTo>
                    <a:pt x="5854" y="241592"/>
                  </a:lnTo>
                  <a:lnTo>
                    <a:pt x="0" y="559104"/>
                  </a:lnTo>
                  <a:lnTo>
                    <a:pt x="1498" y="573836"/>
                  </a:lnTo>
                  <a:lnTo>
                    <a:pt x="21805" y="611733"/>
                  </a:lnTo>
                  <a:lnTo>
                    <a:pt x="59715" y="632371"/>
                  </a:lnTo>
                  <a:lnTo>
                    <a:pt x="75171" y="633971"/>
                  </a:lnTo>
                  <a:lnTo>
                    <a:pt x="5593524" y="633958"/>
                  </a:lnTo>
                  <a:lnTo>
                    <a:pt x="5623280" y="627634"/>
                  </a:lnTo>
                  <a:lnTo>
                    <a:pt x="5625744" y="626300"/>
                  </a:lnTo>
                  <a:lnTo>
                    <a:pt x="5625973" y="626173"/>
                  </a:lnTo>
                  <a:lnTo>
                    <a:pt x="5633021" y="622350"/>
                  </a:lnTo>
                  <a:lnTo>
                    <a:pt x="5633466" y="622109"/>
                  </a:lnTo>
                  <a:lnTo>
                    <a:pt x="5662523" y="587959"/>
                  </a:lnTo>
                  <a:lnTo>
                    <a:pt x="5668353" y="559104"/>
                  </a:lnTo>
                  <a:lnTo>
                    <a:pt x="5668365" y="270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10927" y="2428279"/>
              <a:ext cx="582930" cy="870585"/>
            </a:xfrm>
            <a:custGeom>
              <a:avLst/>
              <a:gdLst/>
              <a:ahLst/>
              <a:cxnLst/>
              <a:rect l="l" t="t" r="r" b="b"/>
              <a:pathLst>
                <a:path w="582929" h="870585">
                  <a:moveTo>
                    <a:pt x="580993" y="0"/>
                  </a:moveTo>
                  <a:lnTo>
                    <a:pt x="1422" y="0"/>
                  </a:lnTo>
                  <a:lnTo>
                    <a:pt x="0" y="1422"/>
                  </a:lnTo>
                  <a:lnTo>
                    <a:pt x="0" y="869016"/>
                  </a:lnTo>
                  <a:lnTo>
                    <a:pt x="1422" y="870437"/>
                  </a:lnTo>
                  <a:lnTo>
                    <a:pt x="580993" y="870437"/>
                  </a:lnTo>
                  <a:lnTo>
                    <a:pt x="582414" y="869016"/>
                  </a:lnTo>
                  <a:lnTo>
                    <a:pt x="582414" y="867262"/>
                  </a:lnTo>
                  <a:lnTo>
                    <a:pt x="6350" y="867262"/>
                  </a:lnTo>
                  <a:lnTo>
                    <a:pt x="3175" y="864087"/>
                  </a:lnTo>
                  <a:lnTo>
                    <a:pt x="6350" y="86408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82414" y="3175"/>
                  </a:lnTo>
                  <a:lnTo>
                    <a:pt x="582414" y="1422"/>
                  </a:lnTo>
                  <a:lnTo>
                    <a:pt x="580993" y="0"/>
                  </a:lnTo>
                  <a:close/>
                </a:path>
                <a:path w="582929" h="870585">
                  <a:moveTo>
                    <a:pt x="6350" y="864087"/>
                  </a:moveTo>
                  <a:lnTo>
                    <a:pt x="3175" y="864087"/>
                  </a:lnTo>
                  <a:lnTo>
                    <a:pt x="6350" y="867262"/>
                  </a:lnTo>
                  <a:lnTo>
                    <a:pt x="6350" y="864087"/>
                  </a:lnTo>
                  <a:close/>
                </a:path>
                <a:path w="582929" h="870585">
                  <a:moveTo>
                    <a:pt x="576064" y="864087"/>
                  </a:moveTo>
                  <a:lnTo>
                    <a:pt x="6350" y="864087"/>
                  </a:lnTo>
                  <a:lnTo>
                    <a:pt x="6350" y="867262"/>
                  </a:lnTo>
                  <a:lnTo>
                    <a:pt x="576064" y="867262"/>
                  </a:lnTo>
                  <a:lnTo>
                    <a:pt x="576064" y="864087"/>
                  </a:lnTo>
                  <a:close/>
                </a:path>
                <a:path w="582929" h="870585">
                  <a:moveTo>
                    <a:pt x="576064" y="3175"/>
                  </a:moveTo>
                  <a:lnTo>
                    <a:pt x="576064" y="867262"/>
                  </a:lnTo>
                  <a:lnTo>
                    <a:pt x="579239" y="864087"/>
                  </a:lnTo>
                  <a:lnTo>
                    <a:pt x="582414" y="864087"/>
                  </a:lnTo>
                  <a:lnTo>
                    <a:pt x="582414" y="6350"/>
                  </a:lnTo>
                  <a:lnTo>
                    <a:pt x="579239" y="6350"/>
                  </a:lnTo>
                  <a:lnTo>
                    <a:pt x="576064" y="3175"/>
                  </a:lnTo>
                  <a:close/>
                </a:path>
                <a:path w="582929" h="870585">
                  <a:moveTo>
                    <a:pt x="582414" y="864087"/>
                  </a:moveTo>
                  <a:lnTo>
                    <a:pt x="579239" y="864087"/>
                  </a:lnTo>
                  <a:lnTo>
                    <a:pt x="576064" y="867262"/>
                  </a:lnTo>
                  <a:lnTo>
                    <a:pt x="582414" y="867262"/>
                  </a:lnTo>
                  <a:lnTo>
                    <a:pt x="582414" y="864087"/>
                  </a:lnTo>
                  <a:close/>
                </a:path>
                <a:path w="582929" h="8705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82929" h="870585">
                  <a:moveTo>
                    <a:pt x="576064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76064" y="6350"/>
                  </a:lnTo>
                  <a:lnTo>
                    <a:pt x="576064" y="3175"/>
                  </a:lnTo>
                  <a:close/>
                </a:path>
                <a:path w="582929" h="870585">
                  <a:moveTo>
                    <a:pt x="582414" y="3175"/>
                  </a:moveTo>
                  <a:lnTo>
                    <a:pt x="576064" y="3175"/>
                  </a:lnTo>
                  <a:lnTo>
                    <a:pt x="579239" y="6350"/>
                  </a:lnTo>
                  <a:lnTo>
                    <a:pt x="582414" y="6350"/>
                  </a:lnTo>
                  <a:lnTo>
                    <a:pt x="582414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714102" y="3003109"/>
              <a:ext cx="215265" cy="203835"/>
            </a:xfrm>
            <a:custGeom>
              <a:avLst/>
              <a:gdLst/>
              <a:ahLst/>
              <a:cxnLst/>
              <a:rect l="l" t="t" r="r" b="b"/>
              <a:pathLst>
                <a:path w="215264" h="203835">
                  <a:moveTo>
                    <a:pt x="215017" y="0"/>
                  </a:moveTo>
                  <a:lnTo>
                    <a:pt x="0" y="0"/>
                  </a:lnTo>
                  <a:lnTo>
                    <a:pt x="0" y="203549"/>
                  </a:lnTo>
                  <a:lnTo>
                    <a:pt x="215017" y="203549"/>
                  </a:lnTo>
                  <a:lnTo>
                    <a:pt x="215017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710927" y="2999934"/>
              <a:ext cx="221615" cy="210185"/>
            </a:xfrm>
            <a:custGeom>
              <a:avLst/>
              <a:gdLst/>
              <a:ahLst/>
              <a:cxnLst/>
              <a:rect l="l" t="t" r="r" b="b"/>
              <a:pathLst>
                <a:path w="221614" h="210185">
                  <a:moveTo>
                    <a:pt x="219946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08478"/>
                  </a:lnTo>
                  <a:lnTo>
                    <a:pt x="1421" y="209899"/>
                  </a:lnTo>
                  <a:lnTo>
                    <a:pt x="219946" y="209899"/>
                  </a:lnTo>
                  <a:lnTo>
                    <a:pt x="221367" y="208478"/>
                  </a:lnTo>
                  <a:lnTo>
                    <a:pt x="221367" y="206724"/>
                  </a:lnTo>
                  <a:lnTo>
                    <a:pt x="6350" y="206724"/>
                  </a:lnTo>
                  <a:lnTo>
                    <a:pt x="3175" y="203549"/>
                  </a:lnTo>
                  <a:lnTo>
                    <a:pt x="6350" y="203549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21367" y="3175"/>
                  </a:lnTo>
                  <a:lnTo>
                    <a:pt x="221367" y="1421"/>
                  </a:lnTo>
                  <a:lnTo>
                    <a:pt x="219946" y="0"/>
                  </a:lnTo>
                  <a:close/>
                </a:path>
                <a:path w="221614" h="210185">
                  <a:moveTo>
                    <a:pt x="6350" y="203549"/>
                  </a:moveTo>
                  <a:lnTo>
                    <a:pt x="3175" y="203549"/>
                  </a:lnTo>
                  <a:lnTo>
                    <a:pt x="6350" y="206724"/>
                  </a:lnTo>
                  <a:lnTo>
                    <a:pt x="6350" y="203549"/>
                  </a:lnTo>
                  <a:close/>
                </a:path>
                <a:path w="221614" h="210185">
                  <a:moveTo>
                    <a:pt x="215017" y="203549"/>
                  </a:moveTo>
                  <a:lnTo>
                    <a:pt x="6350" y="203549"/>
                  </a:lnTo>
                  <a:lnTo>
                    <a:pt x="6350" y="206724"/>
                  </a:lnTo>
                  <a:lnTo>
                    <a:pt x="215017" y="206724"/>
                  </a:lnTo>
                  <a:lnTo>
                    <a:pt x="215017" y="203549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215017" y="206724"/>
                  </a:lnTo>
                  <a:lnTo>
                    <a:pt x="218192" y="203549"/>
                  </a:lnTo>
                  <a:lnTo>
                    <a:pt x="221367" y="203549"/>
                  </a:lnTo>
                  <a:lnTo>
                    <a:pt x="221367" y="6350"/>
                  </a:lnTo>
                  <a:lnTo>
                    <a:pt x="218192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203549"/>
                  </a:moveTo>
                  <a:lnTo>
                    <a:pt x="218192" y="203549"/>
                  </a:lnTo>
                  <a:lnTo>
                    <a:pt x="215017" y="206724"/>
                  </a:lnTo>
                  <a:lnTo>
                    <a:pt x="221367" y="206724"/>
                  </a:lnTo>
                  <a:lnTo>
                    <a:pt x="221367" y="203549"/>
                  </a:lnTo>
                  <a:close/>
                </a:path>
                <a:path w="221614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15017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3175"/>
                  </a:moveTo>
                  <a:lnTo>
                    <a:pt x="215017" y="3175"/>
                  </a:lnTo>
                  <a:lnTo>
                    <a:pt x="218192" y="6350"/>
                  </a:lnTo>
                  <a:lnTo>
                    <a:pt x="221367" y="6350"/>
                  </a:lnTo>
                  <a:lnTo>
                    <a:pt x="221367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929117" y="2798804"/>
              <a:ext cx="215265" cy="203835"/>
            </a:xfrm>
            <a:custGeom>
              <a:avLst/>
              <a:gdLst/>
              <a:ahLst/>
              <a:cxnLst/>
              <a:rect l="l" t="t" r="r" b="b"/>
              <a:pathLst>
                <a:path w="215264" h="203835">
                  <a:moveTo>
                    <a:pt x="215017" y="0"/>
                  </a:moveTo>
                  <a:lnTo>
                    <a:pt x="0" y="0"/>
                  </a:lnTo>
                  <a:lnTo>
                    <a:pt x="0" y="203549"/>
                  </a:lnTo>
                  <a:lnTo>
                    <a:pt x="215017" y="203549"/>
                  </a:lnTo>
                  <a:lnTo>
                    <a:pt x="215017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25942" y="2795629"/>
              <a:ext cx="221615" cy="210185"/>
            </a:xfrm>
            <a:custGeom>
              <a:avLst/>
              <a:gdLst/>
              <a:ahLst/>
              <a:cxnLst/>
              <a:rect l="l" t="t" r="r" b="b"/>
              <a:pathLst>
                <a:path w="221614" h="210185">
                  <a:moveTo>
                    <a:pt x="219946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08478"/>
                  </a:lnTo>
                  <a:lnTo>
                    <a:pt x="1421" y="209899"/>
                  </a:lnTo>
                  <a:lnTo>
                    <a:pt x="219946" y="209899"/>
                  </a:lnTo>
                  <a:lnTo>
                    <a:pt x="221367" y="208478"/>
                  </a:lnTo>
                  <a:lnTo>
                    <a:pt x="221367" y="206724"/>
                  </a:lnTo>
                  <a:lnTo>
                    <a:pt x="6350" y="206724"/>
                  </a:lnTo>
                  <a:lnTo>
                    <a:pt x="3175" y="203549"/>
                  </a:lnTo>
                  <a:lnTo>
                    <a:pt x="6350" y="203549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21367" y="3175"/>
                  </a:lnTo>
                  <a:lnTo>
                    <a:pt x="221367" y="1421"/>
                  </a:lnTo>
                  <a:lnTo>
                    <a:pt x="219946" y="0"/>
                  </a:lnTo>
                  <a:close/>
                </a:path>
                <a:path w="221614" h="210185">
                  <a:moveTo>
                    <a:pt x="6350" y="203549"/>
                  </a:moveTo>
                  <a:lnTo>
                    <a:pt x="3175" y="203549"/>
                  </a:lnTo>
                  <a:lnTo>
                    <a:pt x="6350" y="206724"/>
                  </a:lnTo>
                  <a:lnTo>
                    <a:pt x="6350" y="203549"/>
                  </a:lnTo>
                  <a:close/>
                </a:path>
                <a:path w="221614" h="210185">
                  <a:moveTo>
                    <a:pt x="215017" y="203549"/>
                  </a:moveTo>
                  <a:lnTo>
                    <a:pt x="6350" y="203549"/>
                  </a:lnTo>
                  <a:lnTo>
                    <a:pt x="6350" y="206724"/>
                  </a:lnTo>
                  <a:lnTo>
                    <a:pt x="215017" y="206724"/>
                  </a:lnTo>
                  <a:lnTo>
                    <a:pt x="215017" y="203549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215017" y="206724"/>
                  </a:lnTo>
                  <a:lnTo>
                    <a:pt x="218192" y="203549"/>
                  </a:lnTo>
                  <a:lnTo>
                    <a:pt x="221367" y="203549"/>
                  </a:lnTo>
                  <a:lnTo>
                    <a:pt x="221367" y="6350"/>
                  </a:lnTo>
                  <a:lnTo>
                    <a:pt x="218192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203549"/>
                  </a:moveTo>
                  <a:lnTo>
                    <a:pt x="218192" y="203549"/>
                  </a:lnTo>
                  <a:lnTo>
                    <a:pt x="215017" y="206724"/>
                  </a:lnTo>
                  <a:lnTo>
                    <a:pt x="221367" y="206724"/>
                  </a:lnTo>
                  <a:lnTo>
                    <a:pt x="221367" y="203549"/>
                  </a:lnTo>
                  <a:close/>
                </a:path>
                <a:path w="221614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15017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3175"/>
                  </a:moveTo>
                  <a:lnTo>
                    <a:pt x="215017" y="3175"/>
                  </a:lnTo>
                  <a:lnTo>
                    <a:pt x="218192" y="6350"/>
                  </a:lnTo>
                  <a:lnTo>
                    <a:pt x="221367" y="6350"/>
                  </a:lnTo>
                  <a:lnTo>
                    <a:pt x="221367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44134" y="2604344"/>
              <a:ext cx="144145" cy="203835"/>
            </a:xfrm>
            <a:custGeom>
              <a:avLst/>
              <a:gdLst/>
              <a:ahLst/>
              <a:cxnLst/>
              <a:rect l="l" t="t" r="r" b="b"/>
              <a:pathLst>
                <a:path w="144145" h="203835">
                  <a:moveTo>
                    <a:pt x="143639" y="0"/>
                  </a:moveTo>
                  <a:lnTo>
                    <a:pt x="0" y="0"/>
                  </a:lnTo>
                  <a:lnTo>
                    <a:pt x="0" y="203550"/>
                  </a:lnTo>
                  <a:lnTo>
                    <a:pt x="143639" y="203550"/>
                  </a:lnTo>
                  <a:lnTo>
                    <a:pt x="143639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40959" y="2601169"/>
              <a:ext cx="150495" cy="210185"/>
            </a:xfrm>
            <a:custGeom>
              <a:avLst/>
              <a:gdLst/>
              <a:ahLst/>
              <a:cxnLst/>
              <a:rect l="l" t="t" r="r" b="b"/>
              <a:pathLst>
                <a:path w="150495" h="210185">
                  <a:moveTo>
                    <a:pt x="148568" y="0"/>
                  </a:moveTo>
                  <a:lnTo>
                    <a:pt x="1422" y="0"/>
                  </a:lnTo>
                  <a:lnTo>
                    <a:pt x="0" y="1422"/>
                  </a:lnTo>
                  <a:lnTo>
                    <a:pt x="0" y="208479"/>
                  </a:lnTo>
                  <a:lnTo>
                    <a:pt x="1422" y="209900"/>
                  </a:lnTo>
                  <a:lnTo>
                    <a:pt x="148568" y="209900"/>
                  </a:lnTo>
                  <a:lnTo>
                    <a:pt x="149989" y="208479"/>
                  </a:lnTo>
                  <a:lnTo>
                    <a:pt x="149989" y="206725"/>
                  </a:lnTo>
                  <a:lnTo>
                    <a:pt x="6350" y="206725"/>
                  </a:lnTo>
                  <a:lnTo>
                    <a:pt x="3175" y="203550"/>
                  </a:lnTo>
                  <a:lnTo>
                    <a:pt x="6350" y="203550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149989" y="3175"/>
                  </a:lnTo>
                  <a:lnTo>
                    <a:pt x="149989" y="1422"/>
                  </a:lnTo>
                  <a:lnTo>
                    <a:pt x="148568" y="0"/>
                  </a:lnTo>
                  <a:close/>
                </a:path>
                <a:path w="150495" h="210185">
                  <a:moveTo>
                    <a:pt x="6350" y="203550"/>
                  </a:moveTo>
                  <a:lnTo>
                    <a:pt x="3175" y="203550"/>
                  </a:lnTo>
                  <a:lnTo>
                    <a:pt x="6350" y="206725"/>
                  </a:lnTo>
                  <a:lnTo>
                    <a:pt x="6350" y="203550"/>
                  </a:lnTo>
                  <a:close/>
                </a:path>
                <a:path w="150495" h="210185">
                  <a:moveTo>
                    <a:pt x="143639" y="203550"/>
                  </a:moveTo>
                  <a:lnTo>
                    <a:pt x="6350" y="203550"/>
                  </a:lnTo>
                  <a:lnTo>
                    <a:pt x="6350" y="206725"/>
                  </a:lnTo>
                  <a:lnTo>
                    <a:pt x="143639" y="206725"/>
                  </a:lnTo>
                  <a:lnTo>
                    <a:pt x="143639" y="203550"/>
                  </a:lnTo>
                  <a:close/>
                </a:path>
                <a:path w="150495" h="210185">
                  <a:moveTo>
                    <a:pt x="143639" y="3175"/>
                  </a:moveTo>
                  <a:lnTo>
                    <a:pt x="143639" y="206725"/>
                  </a:lnTo>
                  <a:lnTo>
                    <a:pt x="146814" y="203550"/>
                  </a:lnTo>
                  <a:lnTo>
                    <a:pt x="149989" y="203550"/>
                  </a:lnTo>
                  <a:lnTo>
                    <a:pt x="149989" y="6350"/>
                  </a:lnTo>
                  <a:lnTo>
                    <a:pt x="146814" y="6350"/>
                  </a:lnTo>
                  <a:lnTo>
                    <a:pt x="143639" y="3175"/>
                  </a:lnTo>
                  <a:close/>
                </a:path>
                <a:path w="150495" h="210185">
                  <a:moveTo>
                    <a:pt x="149989" y="203550"/>
                  </a:moveTo>
                  <a:lnTo>
                    <a:pt x="146814" y="203550"/>
                  </a:lnTo>
                  <a:lnTo>
                    <a:pt x="143639" y="206725"/>
                  </a:lnTo>
                  <a:lnTo>
                    <a:pt x="149989" y="206725"/>
                  </a:lnTo>
                  <a:lnTo>
                    <a:pt x="149989" y="203550"/>
                  </a:lnTo>
                  <a:close/>
                </a:path>
                <a:path w="150495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150495" h="210185">
                  <a:moveTo>
                    <a:pt x="143639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143639" y="6350"/>
                  </a:lnTo>
                  <a:lnTo>
                    <a:pt x="143639" y="3175"/>
                  </a:lnTo>
                  <a:close/>
                </a:path>
                <a:path w="150495" h="210185">
                  <a:moveTo>
                    <a:pt x="149989" y="3175"/>
                  </a:moveTo>
                  <a:lnTo>
                    <a:pt x="143639" y="3175"/>
                  </a:lnTo>
                  <a:lnTo>
                    <a:pt x="146814" y="6350"/>
                  </a:lnTo>
                  <a:lnTo>
                    <a:pt x="149989" y="6350"/>
                  </a:lnTo>
                  <a:lnTo>
                    <a:pt x="149989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92154" y="3754628"/>
            <a:ext cx="246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③ </a:t>
            </a:r>
            <a:r>
              <a:rPr sz="1800" spc="-5" dirty="0">
                <a:latin typeface="Arial"/>
                <a:cs typeface="Arial"/>
              </a:rPr>
              <a:t>Runtime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5150" y="2422281"/>
            <a:ext cx="582930" cy="870585"/>
            <a:chOff x="1635150" y="2422281"/>
            <a:chExt cx="582930" cy="870585"/>
          </a:xfrm>
        </p:grpSpPr>
        <p:sp>
          <p:nvSpPr>
            <p:cNvPr id="22" name="object 22"/>
            <p:cNvSpPr/>
            <p:nvPr/>
          </p:nvSpPr>
          <p:spPr>
            <a:xfrm>
              <a:off x="1635150" y="2422281"/>
              <a:ext cx="582930" cy="870585"/>
            </a:xfrm>
            <a:custGeom>
              <a:avLst/>
              <a:gdLst/>
              <a:ahLst/>
              <a:cxnLst/>
              <a:rect l="l" t="t" r="r" b="b"/>
              <a:pathLst>
                <a:path w="582930" h="870585">
                  <a:moveTo>
                    <a:pt x="580993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869015"/>
                  </a:lnTo>
                  <a:lnTo>
                    <a:pt x="1422" y="870436"/>
                  </a:lnTo>
                  <a:lnTo>
                    <a:pt x="580993" y="870436"/>
                  </a:lnTo>
                  <a:lnTo>
                    <a:pt x="582414" y="869015"/>
                  </a:lnTo>
                  <a:lnTo>
                    <a:pt x="582414" y="867261"/>
                  </a:lnTo>
                  <a:lnTo>
                    <a:pt x="6350" y="867261"/>
                  </a:lnTo>
                  <a:lnTo>
                    <a:pt x="3175" y="864086"/>
                  </a:lnTo>
                  <a:lnTo>
                    <a:pt x="6350" y="864086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82414" y="3175"/>
                  </a:lnTo>
                  <a:lnTo>
                    <a:pt x="582414" y="1421"/>
                  </a:lnTo>
                  <a:lnTo>
                    <a:pt x="580993" y="0"/>
                  </a:lnTo>
                  <a:close/>
                </a:path>
                <a:path w="582930" h="870585">
                  <a:moveTo>
                    <a:pt x="6350" y="864086"/>
                  </a:moveTo>
                  <a:lnTo>
                    <a:pt x="3175" y="864086"/>
                  </a:lnTo>
                  <a:lnTo>
                    <a:pt x="6350" y="867261"/>
                  </a:lnTo>
                  <a:lnTo>
                    <a:pt x="6350" y="864086"/>
                  </a:lnTo>
                  <a:close/>
                </a:path>
                <a:path w="582930" h="870585">
                  <a:moveTo>
                    <a:pt x="576064" y="864086"/>
                  </a:moveTo>
                  <a:lnTo>
                    <a:pt x="6350" y="864086"/>
                  </a:lnTo>
                  <a:lnTo>
                    <a:pt x="6350" y="867261"/>
                  </a:lnTo>
                  <a:lnTo>
                    <a:pt x="576064" y="867261"/>
                  </a:lnTo>
                  <a:lnTo>
                    <a:pt x="576064" y="864086"/>
                  </a:lnTo>
                  <a:close/>
                </a:path>
                <a:path w="582930" h="870585">
                  <a:moveTo>
                    <a:pt x="576064" y="3175"/>
                  </a:moveTo>
                  <a:lnTo>
                    <a:pt x="576064" y="867261"/>
                  </a:lnTo>
                  <a:lnTo>
                    <a:pt x="579239" y="864086"/>
                  </a:lnTo>
                  <a:lnTo>
                    <a:pt x="582414" y="864086"/>
                  </a:lnTo>
                  <a:lnTo>
                    <a:pt x="582414" y="6350"/>
                  </a:lnTo>
                  <a:lnTo>
                    <a:pt x="579239" y="6350"/>
                  </a:lnTo>
                  <a:lnTo>
                    <a:pt x="576064" y="3175"/>
                  </a:lnTo>
                  <a:close/>
                </a:path>
                <a:path w="582930" h="870585">
                  <a:moveTo>
                    <a:pt x="582414" y="864086"/>
                  </a:moveTo>
                  <a:lnTo>
                    <a:pt x="579239" y="864086"/>
                  </a:lnTo>
                  <a:lnTo>
                    <a:pt x="576064" y="867261"/>
                  </a:lnTo>
                  <a:lnTo>
                    <a:pt x="582414" y="867261"/>
                  </a:lnTo>
                  <a:lnTo>
                    <a:pt x="582414" y="864086"/>
                  </a:lnTo>
                  <a:close/>
                </a:path>
                <a:path w="582930" h="8705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82930" h="870585">
                  <a:moveTo>
                    <a:pt x="576064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76064" y="6350"/>
                  </a:lnTo>
                  <a:lnTo>
                    <a:pt x="576064" y="3175"/>
                  </a:lnTo>
                  <a:close/>
                </a:path>
                <a:path w="582930" h="870585">
                  <a:moveTo>
                    <a:pt x="582414" y="3175"/>
                  </a:moveTo>
                  <a:lnTo>
                    <a:pt x="576064" y="3175"/>
                  </a:lnTo>
                  <a:lnTo>
                    <a:pt x="579239" y="6350"/>
                  </a:lnTo>
                  <a:lnTo>
                    <a:pt x="582414" y="6350"/>
                  </a:lnTo>
                  <a:lnTo>
                    <a:pt x="582414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638325" y="2997109"/>
              <a:ext cx="215265" cy="203835"/>
            </a:xfrm>
            <a:custGeom>
              <a:avLst/>
              <a:gdLst/>
              <a:ahLst/>
              <a:cxnLst/>
              <a:rect l="l" t="t" r="r" b="b"/>
              <a:pathLst>
                <a:path w="215264" h="203835">
                  <a:moveTo>
                    <a:pt x="215017" y="0"/>
                  </a:moveTo>
                  <a:lnTo>
                    <a:pt x="0" y="0"/>
                  </a:lnTo>
                  <a:lnTo>
                    <a:pt x="0" y="203550"/>
                  </a:lnTo>
                  <a:lnTo>
                    <a:pt x="215017" y="203550"/>
                  </a:lnTo>
                  <a:lnTo>
                    <a:pt x="215017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35150" y="2993934"/>
              <a:ext cx="221615" cy="210185"/>
            </a:xfrm>
            <a:custGeom>
              <a:avLst/>
              <a:gdLst/>
              <a:ahLst/>
              <a:cxnLst/>
              <a:rect l="l" t="t" r="r" b="b"/>
              <a:pathLst>
                <a:path w="221614" h="210185">
                  <a:moveTo>
                    <a:pt x="219946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208478"/>
                  </a:lnTo>
                  <a:lnTo>
                    <a:pt x="1421" y="209900"/>
                  </a:lnTo>
                  <a:lnTo>
                    <a:pt x="219946" y="209900"/>
                  </a:lnTo>
                  <a:lnTo>
                    <a:pt x="221367" y="208478"/>
                  </a:lnTo>
                  <a:lnTo>
                    <a:pt x="221367" y="206725"/>
                  </a:lnTo>
                  <a:lnTo>
                    <a:pt x="6350" y="206725"/>
                  </a:lnTo>
                  <a:lnTo>
                    <a:pt x="3175" y="203550"/>
                  </a:lnTo>
                  <a:lnTo>
                    <a:pt x="6350" y="203550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21367" y="3175"/>
                  </a:lnTo>
                  <a:lnTo>
                    <a:pt x="221367" y="1421"/>
                  </a:lnTo>
                  <a:lnTo>
                    <a:pt x="219946" y="0"/>
                  </a:lnTo>
                  <a:close/>
                </a:path>
                <a:path w="221614" h="210185">
                  <a:moveTo>
                    <a:pt x="6350" y="203550"/>
                  </a:moveTo>
                  <a:lnTo>
                    <a:pt x="3175" y="203550"/>
                  </a:lnTo>
                  <a:lnTo>
                    <a:pt x="6350" y="206725"/>
                  </a:lnTo>
                  <a:lnTo>
                    <a:pt x="6350" y="203550"/>
                  </a:lnTo>
                  <a:close/>
                </a:path>
                <a:path w="221614" h="210185">
                  <a:moveTo>
                    <a:pt x="215017" y="203550"/>
                  </a:moveTo>
                  <a:lnTo>
                    <a:pt x="6350" y="203550"/>
                  </a:lnTo>
                  <a:lnTo>
                    <a:pt x="6350" y="206725"/>
                  </a:lnTo>
                  <a:lnTo>
                    <a:pt x="215017" y="206725"/>
                  </a:lnTo>
                  <a:lnTo>
                    <a:pt x="215017" y="203550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215017" y="206725"/>
                  </a:lnTo>
                  <a:lnTo>
                    <a:pt x="218192" y="203550"/>
                  </a:lnTo>
                  <a:lnTo>
                    <a:pt x="221367" y="203550"/>
                  </a:lnTo>
                  <a:lnTo>
                    <a:pt x="221367" y="6350"/>
                  </a:lnTo>
                  <a:lnTo>
                    <a:pt x="218192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203550"/>
                  </a:moveTo>
                  <a:lnTo>
                    <a:pt x="218192" y="203550"/>
                  </a:lnTo>
                  <a:lnTo>
                    <a:pt x="215017" y="206725"/>
                  </a:lnTo>
                  <a:lnTo>
                    <a:pt x="221367" y="206725"/>
                  </a:lnTo>
                  <a:lnTo>
                    <a:pt x="221367" y="203550"/>
                  </a:lnTo>
                  <a:close/>
                </a:path>
                <a:path w="221614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21614" h="210185">
                  <a:moveTo>
                    <a:pt x="215017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15017" y="6350"/>
                  </a:lnTo>
                  <a:lnTo>
                    <a:pt x="215017" y="3175"/>
                  </a:lnTo>
                  <a:close/>
                </a:path>
                <a:path w="221614" h="210185">
                  <a:moveTo>
                    <a:pt x="221367" y="3175"/>
                  </a:moveTo>
                  <a:lnTo>
                    <a:pt x="215017" y="3175"/>
                  </a:lnTo>
                  <a:lnTo>
                    <a:pt x="218192" y="6350"/>
                  </a:lnTo>
                  <a:lnTo>
                    <a:pt x="221367" y="6350"/>
                  </a:lnTo>
                  <a:lnTo>
                    <a:pt x="221367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23839" y="2422281"/>
            <a:ext cx="582930" cy="870585"/>
            <a:chOff x="2423839" y="2422281"/>
            <a:chExt cx="582930" cy="870585"/>
          </a:xfrm>
        </p:grpSpPr>
        <p:sp>
          <p:nvSpPr>
            <p:cNvPr id="26" name="object 26"/>
            <p:cNvSpPr/>
            <p:nvPr/>
          </p:nvSpPr>
          <p:spPr>
            <a:xfrm>
              <a:off x="2423840" y="2422281"/>
              <a:ext cx="582930" cy="870585"/>
            </a:xfrm>
            <a:custGeom>
              <a:avLst/>
              <a:gdLst/>
              <a:ahLst/>
              <a:cxnLst/>
              <a:rect l="l" t="t" r="r" b="b"/>
              <a:pathLst>
                <a:path w="582930" h="870585">
                  <a:moveTo>
                    <a:pt x="580993" y="0"/>
                  </a:moveTo>
                  <a:lnTo>
                    <a:pt x="1421" y="0"/>
                  </a:lnTo>
                  <a:lnTo>
                    <a:pt x="0" y="1421"/>
                  </a:lnTo>
                  <a:lnTo>
                    <a:pt x="0" y="869015"/>
                  </a:lnTo>
                  <a:lnTo>
                    <a:pt x="1421" y="870436"/>
                  </a:lnTo>
                  <a:lnTo>
                    <a:pt x="580993" y="870436"/>
                  </a:lnTo>
                  <a:lnTo>
                    <a:pt x="582414" y="869015"/>
                  </a:lnTo>
                  <a:lnTo>
                    <a:pt x="582414" y="867261"/>
                  </a:lnTo>
                  <a:lnTo>
                    <a:pt x="6350" y="867261"/>
                  </a:lnTo>
                  <a:lnTo>
                    <a:pt x="3175" y="864086"/>
                  </a:lnTo>
                  <a:lnTo>
                    <a:pt x="6350" y="864086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82414" y="3175"/>
                  </a:lnTo>
                  <a:lnTo>
                    <a:pt x="582414" y="1421"/>
                  </a:lnTo>
                  <a:lnTo>
                    <a:pt x="580993" y="0"/>
                  </a:lnTo>
                  <a:close/>
                </a:path>
                <a:path w="582930" h="870585">
                  <a:moveTo>
                    <a:pt x="6350" y="864086"/>
                  </a:moveTo>
                  <a:lnTo>
                    <a:pt x="3175" y="864086"/>
                  </a:lnTo>
                  <a:lnTo>
                    <a:pt x="6350" y="867261"/>
                  </a:lnTo>
                  <a:lnTo>
                    <a:pt x="6350" y="864086"/>
                  </a:lnTo>
                  <a:close/>
                </a:path>
                <a:path w="582930" h="870585">
                  <a:moveTo>
                    <a:pt x="576064" y="864086"/>
                  </a:moveTo>
                  <a:lnTo>
                    <a:pt x="6350" y="864086"/>
                  </a:lnTo>
                  <a:lnTo>
                    <a:pt x="6350" y="867261"/>
                  </a:lnTo>
                  <a:lnTo>
                    <a:pt x="576064" y="867261"/>
                  </a:lnTo>
                  <a:lnTo>
                    <a:pt x="576064" y="864086"/>
                  </a:lnTo>
                  <a:close/>
                </a:path>
                <a:path w="582930" h="870585">
                  <a:moveTo>
                    <a:pt x="576064" y="3175"/>
                  </a:moveTo>
                  <a:lnTo>
                    <a:pt x="576064" y="867261"/>
                  </a:lnTo>
                  <a:lnTo>
                    <a:pt x="579239" y="864086"/>
                  </a:lnTo>
                  <a:lnTo>
                    <a:pt x="582414" y="864086"/>
                  </a:lnTo>
                  <a:lnTo>
                    <a:pt x="582414" y="6350"/>
                  </a:lnTo>
                  <a:lnTo>
                    <a:pt x="579239" y="6350"/>
                  </a:lnTo>
                  <a:lnTo>
                    <a:pt x="576064" y="3175"/>
                  </a:lnTo>
                  <a:close/>
                </a:path>
                <a:path w="582930" h="870585">
                  <a:moveTo>
                    <a:pt x="582414" y="864086"/>
                  </a:moveTo>
                  <a:lnTo>
                    <a:pt x="579239" y="864086"/>
                  </a:lnTo>
                  <a:lnTo>
                    <a:pt x="576064" y="867261"/>
                  </a:lnTo>
                  <a:lnTo>
                    <a:pt x="582414" y="867261"/>
                  </a:lnTo>
                  <a:lnTo>
                    <a:pt x="582414" y="864086"/>
                  </a:lnTo>
                  <a:close/>
                </a:path>
                <a:path w="582930" h="8705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82930" h="870585">
                  <a:moveTo>
                    <a:pt x="576064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76064" y="6350"/>
                  </a:lnTo>
                  <a:lnTo>
                    <a:pt x="576064" y="3175"/>
                  </a:lnTo>
                  <a:close/>
                </a:path>
                <a:path w="582930" h="870585">
                  <a:moveTo>
                    <a:pt x="582414" y="3175"/>
                  </a:moveTo>
                  <a:lnTo>
                    <a:pt x="576064" y="3175"/>
                  </a:lnTo>
                  <a:lnTo>
                    <a:pt x="579239" y="6350"/>
                  </a:lnTo>
                  <a:lnTo>
                    <a:pt x="582414" y="6350"/>
                  </a:lnTo>
                  <a:lnTo>
                    <a:pt x="582414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3839" y="2789629"/>
              <a:ext cx="436383" cy="41420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46955" y="2477324"/>
            <a:ext cx="11938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n-</a:t>
            </a:r>
            <a:r>
              <a:rPr sz="1800" b="1" spc="-5" dirty="0">
                <a:latin typeface="Arial"/>
                <a:cs typeface="Arial"/>
              </a:rPr>
              <a:t>memory  state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078" y="4369668"/>
            <a:ext cx="576063" cy="5760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997375" y="5138420"/>
            <a:ext cx="541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docker run borrow </a:t>
            </a:r>
            <a:r>
              <a:rPr sz="1800" i="1" spc="-5" dirty="0">
                <a:latin typeface="Consolas"/>
                <a:cs typeface="Consolas"/>
              </a:rPr>
              <a:t>SOME_IMG </a:t>
            </a:r>
            <a:r>
              <a:rPr sz="1800" spc="-5" dirty="0">
                <a:latin typeface="Consolas"/>
                <a:cs typeface="Consolas"/>
              </a:rPr>
              <a:t>python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foobar.py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39560" y="3130025"/>
            <a:ext cx="5606415" cy="1805305"/>
            <a:chOff x="3739560" y="3130025"/>
            <a:chExt cx="5606415" cy="1805305"/>
          </a:xfrm>
        </p:grpSpPr>
        <p:sp>
          <p:nvSpPr>
            <p:cNvPr id="32" name="object 32"/>
            <p:cNvSpPr/>
            <p:nvPr/>
          </p:nvSpPr>
          <p:spPr>
            <a:xfrm>
              <a:off x="4528243" y="3660871"/>
              <a:ext cx="4224655" cy="0"/>
            </a:xfrm>
            <a:custGeom>
              <a:avLst/>
              <a:gdLst/>
              <a:ahLst/>
              <a:cxnLst/>
              <a:rect l="l" t="t" r="r" b="b"/>
              <a:pathLst>
                <a:path w="4224655">
                  <a:moveTo>
                    <a:pt x="0" y="0"/>
                  </a:moveTo>
                  <a:lnTo>
                    <a:pt x="4224165" y="1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28243" y="3562756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52408" y="3562756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039487" y="3766384"/>
              <a:ext cx="582930" cy="870585"/>
            </a:xfrm>
            <a:custGeom>
              <a:avLst/>
              <a:gdLst/>
              <a:ahLst/>
              <a:cxnLst/>
              <a:rect l="l" t="t" r="r" b="b"/>
              <a:pathLst>
                <a:path w="582929" h="870585">
                  <a:moveTo>
                    <a:pt x="580991" y="0"/>
                  </a:moveTo>
                  <a:lnTo>
                    <a:pt x="1421" y="0"/>
                  </a:lnTo>
                  <a:lnTo>
                    <a:pt x="0" y="1422"/>
                  </a:lnTo>
                  <a:lnTo>
                    <a:pt x="0" y="869016"/>
                  </a:lnTo>
                  <a:lnTo>
                    <a:pt x="1421" y="870437"/>
                  </a:lnTo>
                  <a:lnTo>
                    <a:pt x="580991" y="870437"/>
                  </a:lnTo>
                  <a:lnTo>
                    <a:pt x="582414" y="869016"/>
                  </a:lnTo>
                  <a:lnTo>
                    <a:pt x="582414" y="867262"/>
                  </a:lnTo>
                  <a:lnTo>
                    <a:pt x="6350" y="867262"/>
                  </a:lnTo>
                  <a:lnTo>
                    <a:pt x="3175" y="864087"/>
                  </a:lnTo>
                  <a:lnTo>
                    <a:pt x="6350" y="864087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582414" y="3175"/>
                  </a:lnTo>
                  <a:lnTo>
                    <a:pt x="582414" y="1422"/>
                  </a:lnTo>
                  <a:lnTo>
                    <a:pt x="580991" y="0"/>
                  </a:lnTo>
                  <a:close/>
                </a:path>
                <a:path w="582929" h="870585">
                  <a:moveTo>
                    <a:pt x="6350" y="864087"/>
                  </a:moveTo>
                  <a:lnTo>
                    <a:pt x="3175" y="864087"/>
                  </a:lnTo>
                  <a:lnTo>
                    <a:pt x="6350" y="867262"/>
                  </a:lnTo>
                  <a:lnTo>
                    <a:pt x="6350" y="864087"/>
                  </a:lnTo>
                  <a:close/>
                </a:path>
                <a:path w="582929" h="870585">
                  <a:moveTo>
                    <a:pt x="576064" y="864087"/>
                  </a:moveTo>
                  <a:lnTo>
                    <a:pt x="6350" y="864087"/>
                  </a:lnTo>
                  <a:lnTo>
                    <a:pt x="6350" y="867262"/>
                  </a:lnTo>
                  <a:lnTo>
                    <a:pt x="576064" y="867262"/>
                  </a:lnTo>
                  <a:lnTo>
                    <a:pt x="576064" y="864087"/>
                  </a:lnTo>
                  <a:close/>
                </a:path>
                <a:path w="582929" h="870585">
                  <a:moveTo>
                    <a:pt x="576064" y="3175"/>
                  </a:moveTo>
                  <a:lnTo>
                    <a:pt x="576064" y="867262"/>
                  </a:lnTo>
                  <a:lnTo>
                    <a:pt x="579239" y="864087"/>
                  </a:lnTo>
                  <a:lnTo>
                    <a:pt x="582414" y="864087"/>
                  </a:lnTo>
                  <a:lnTo>
                    <a:pt x="582414" y="6350"/>
                  </a:lnTo>
                  <a:lnTo>
                    <a:pt x="579239" y="6350"/>
                  </a:lnTo>
                  <a:lnTo>
                    <a:pt x="576064" y="3175"/>
                  </a:lnTo>
                  <a:close/>
                </a:path>
                <a:path w="582929" h="870585">
                  <a:moveTo>
                    <a:pt x="582414" y="864087"/>
                  </a:moveTo>
                  <a:lnTo>
                    <a:pt x="579239" y="864087"/>
                  </a:lnTo>
                  <a:lnTo>
                    <a:pt x="576064" y="867262"/>
                  </a:lnTo>
                  <a:lnTo>
                    <a:pt x="582414" y="867262"/>
                  </a:lnTo>
                  <a:lnTo>
                    <a:pt x="582414" y="864087"/>
                  </a:lnTo>
                  <a:close/>
                </a:path>
                <a:path w="582929" h="8705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582929" h="870585">
                  <a:moveTo>
                    <a:pt x="576064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576064" y="6350"/>
                  </a:lnTo>
                  <a:lnTo>
                    <a:pt x="576064" y="3175"/>
                  </a:lnTo>
                  <a:close/>
                </a:path>
                <a:path w="582929" h="870585">
                  <a:moveTo>
                    <a:pt x="582414" y="3175"/>
                  </a:moveTo>
                  <a:lnTo>
                    <a:pt x="576064" y="3175"/>
                  </a:lnTo>
                  <a:lnTo>
                    <a:pt x="579239" y="6350"/>
                  </a:lnTo>
                  <a:lnTo>
                    <a:pt x="582414" y="6350"/>
                  </a:lnTo>
                  <a:lnTo>
                    <a:pt x="582414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042660" y="4341214"/>
              <a:ext cx="215265" cy="203835"/>
            </a:xfrm>
            <a:custGeom>
              <a:avLst/>
              <a:gdLst/>
              <a:ahLst/>
              <a:cxnLst/>
              <a:rect l="l" t="t" r="r" b="b"/>
              <a:pathLst>
                <a:path w="215264" h="203835">
                  <a:moveTo>
                    <a:pt x="215018" y="0"/>
                  </a:moveTo>
                  <a:lnTo>
                    <a:pt x="0" y="0"/>
                  </a:lnTo>
                  <a:lnTo>
                    <a:pt x="0" y="203549"/>
                  </a:lnTo>
                  <a:lnTo>
                    <a:pt x="215018" y="203549"/>
                  </a:lnTo>
                  <a:lnTo>
                    <a:pt x="215018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039485" y="4338039"/>
              <a:ext cx="221615" cy="210185"/>
            </a:xfrm>
            <a:custGeom>
              <a:avLst/>
              <a:gdLst/>
              <a:ahLst/>
              <a:cxnLst/>
              <a:rect l="l" t="t" r="r" b="b"/>
              <a:pathLst>
                <a:path w="221614" h="210185">
                  <a:moveTo>
                    <a:pt x="219946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208478"/>
                  </a:lnTo>
                  <a:lnTo>
                    <a:pt x="1422" y="209899"/>
                  </a:lnTo>
                  <a:lnTo>
                    <a:pt x="219946" y="209899"/>
                  </a:lnTo>
                  <a:lnTo>
                    <a:pt x="221368" y="208478"/>
                  </a:lnTo>
                  <a:lnTo>
                    <a:pt x="221368" y="206724"/>
                  </a:lnTo>
                  <a:lnTo>
                    <a:pt x="6350" y="206724"/>
                  </a:lnTo>
                  <a:lnTo>
                    <a:pt x="3175" y="203549"/>
                  </a:lnTo>
                  <a:lnTo>
                    <a:pt x="6350" y="203549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221368" y="3175"/>
                  </a:lnTo>
                  <a:lnTo>
                    <a:pt x="221368" y="1421"/>
                  </a:lnTo>
                  <a:lnTo>
                    <a:pt x="219946" y="0"/>
                  </a:lnTo>
                  <a:close/>
                </a:path>
                <a:path w="221614" h="210185">
                  <a:moveTo>
                    <a:pt x="6350" y="203549"/>
                  </a:moveTo>
                  <a:lnTo>
                    <a:pt x="3175" y="203549"/>
                  </a:lnTo>
                  <a:lnTo>
                    <a:pt x="6350" y="206724"/>
                  </a:lnTo>
                  <a:lnTo>
                    <a:pt x="6350" y="203549"/>
                  </a:lnTo>
                  <a:close/>
                </a:path>
                <a:path w="221614" h="210185">
                  <a:moveTo>
                    <a:pt x="215018" y="203549"/>
                  </a:moveTo>
                  <a:lnTo>
                    <a:pt x="6350" y="203549"/>
                  </a:lnTo>
                  <a:lnTo>
                    <a:pt x="6350" y="206724"/>
                  </a:lnTo>
                  <a:lnTo>
                    <a:pt x="215018" y="206724"/>
                  </a:lnTo>
                  <a:lnTo>
                    <a:pt x="215018" y="203549"/>
                  </a:lnTo>
                  <a:close/>
                </a:path>
                <a:path w="221614" h="210185">
                  <a:moveTo>
                    <a:pt x="215018" y="3175"/>
                  </a:moveTo>
                  <a:lnTo>
                    <a:pt x="215018" y="206724"/>
                  </a:lnTo>
                  <a:lnTo>
                    <a:pt x="218193" y="203549"/>
                  </a:lnTo>
                  <a:lnTo>
                    <a:pt x="221368" y="203549"/>
                  </a:lnTo>
                  <a:lnTo>
                    <a:pt x="221368" y="6350"/>
                  </a:lnTo>
                  <a:lnTo>
                    <a:pt x="218193" y="6350"/>
                  </a:lnTo>
                  <a:lnTo>
                    <a:pt x="215018" y="3175"/>
                  </a:lnTo>
                  <a:close/>
                </a:path>
                <a:path w="221614" h="210185">
                  <a:moveTo>
                    <a:pt x="221368" y="203549"/>
                  </a:moveTo>
                  <a:lnTo>
                    <a:pt x="218193" y="203549"/>
                  </a:lnTo>
                  <a:lnTo>
                    <a:pt x="215018" y="206724"/>
                  </a:lnTo>
                  <a:lnTo>
                    <a:pt x="221368" y="206724"/>
                  </a:lnTo>
                  <a:lnTo>
                    <a:pt x="221368" y="203549"/>
                  </a:lnTo>
                  <a:close/>
                </a:path>
                <a:path w="221614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221614" h="210185">
                  <a:moveTo>
                    <a:pt x="215018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215018" y="6350"/>
                  </a:lnTo>
                  <a:lnTo>
                    <a:pt x="215018" y="3175"/>
                  </a:lnTo>
                  <a:close/>
                </a:path>
                <a:path w="221614" h="210185">
                  <a:moveTo>
                    <a:pt x="221368" y="3175"/>
                  </a:moveTo>
                  <a:lnTo>
                    <a:pt x="215018" y="3175"/>
                  </a:lnTo>
                  <a:lnTo>
                    <a:pt x="218193" y="6350"/>
                  </a:lnTo>
                  <a:lnTo>
                    <a:pt x="221368" y="6350"/>
                  </a:lnTo>
                  <a:lnTo>
                    <a:pt x="221368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257675" y="4136909"/>
              <a:ext cx="215265" cy="203835"/>
            </a:xfrm>
            <a:custGeom>
              <a:avLst/>
              <a:gdLst/>
              <a:ahLst/>
              <a:cxnLst/>
              <a:rect l="l" t="t" r="r" b="b"/>
              <a:pathLst>
                <a:path w="215264" h="203835">
                  <a:moveTo>
                    <a:pt x="215018" y="0"/>
                  </a:moveTo>
                  <a:lnTo>
                    <a:pt x="0" y="0"/>
                  </a:lnTo>
                  <a:lnTo>
                    <a:pt x="0" y="203549"/>
                  </a:lnTo>
                  <a:lnTo>
                    <a:pt x="215018" y="203549"/>
                  </a:lnTo>
                  <a:lnTo>
                    <a:pt x="215018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254500" y="4133734"/>
              <a:ext cx="221615" cy="210185"/>
            </a:xfrm>
            <a:custGeom>
              <a:avLst/>
              <a:gdLst/>
              <a:ahLst/>
              <a:cxnLst/>
              <a:rect l="l" t="t" r="r" b="b"/>
              <a:pathLst>
                <a:path w="221614" h="210185">
                  <a:moveTo>
                    <a:pt x="219947" y="0"/>
                  </a:moveTo>
                  <a:lnTo>
                    <a:pt x="1422" y="0"/>
                  </a:lnTo>
                  <a:lnTo>
                    <a:pt x="0" y="1421"/>
                  </a:lnTo>
                  <a:lnTo>
                    <a:pt x="0" y="208478"/>
                  </a:lnTo>
                  <a:lnTo>
                    <a:pt x="1422" y="209899"/>
                  </a:lnTo>
                  <a:lnTo>
                    <a:pt x="219947" y="209899"/>
                  </a:lnTo>
                  <a:lnTo>
                    <a:pt x="221368" y="208478"/>
                  </a:lnTo>
                  <a:lnTo>
                    <a:pt x="221368" y="206724"/>
                  </a:lnTo>
                  <a:lnTo>
                    <a:pt x="6350" y="206724"/>
                  </a:lnTo>
                  <a:lnTo>
                    <a:pt x="3175" y="203549"/>
                  </a:lnTo>
                  <a:lnTo>
                    <a:pt x="6350" y="203549"/>
                  </a:lnTo>
                  <a:lnTo>
                    <a:pt x="6350" y="6349"/>
                  </a:lnTo>
                  <a:lnTo>
                    <a:pt x="3175" y="6349"/>
                  </a:lnTo>
                  <a:lnTo>
                    <a:pt x="6350" y="3174"/>
                  </a:lnTo>
                  <a:lnTo>
                    <a:pt x="221368" y="3174"/>
                  </a:lnTo>
                  <a:lnTo>
                    <a:pt x="221368" y="1421"/>
                  </a:lnTo>
                  <a:lnTo>
                    <a:pt x="219947" y="0"/>
                  </a:lnTo>
                  <a:close/>
                </a:path>
                <a:path w="221614" h="210185">
                  <a:moveTo>
                    <a:pt x="6350" y="203549"/>
                  </a:moveTo>
                  <a:lnTo>
                    <a:pt x="3175" y="203549"/>
                  </a:lnTo>
                  <a:lnTo>
                    <a:pt x="6350" y="206724"/>
                  </a:lnTo>
                  <a:lnTo>
                    <a:pt x="6350" y="203549"/>
                  </a:lnTo>
                  <a:close/>
                </a:path>
                <a:path w="221614" h="210185">
                  <a:moveTo>
                    <a:pt x="215018" y="203549"/>
                  </a:moveTo>
                  <a:lnTo>
                    <a:pt x="6350" y="203549"/>
                  </a:lnTo>
                  <a:lnTo>
                    <a:pt x="6350" y="206724"/>
                  </a:lnTo>
                  <a:lnTo>
                    <a:pt x="215018" y="206724"/>
                  </a:lnTo>
                  <a:lnTo>
                    <a:pt x="215018" y="203549"/>
                  </a:lnTo>
                  <a:close/>
                </a:path>
                <a:path w="221614" h="210185">
                  <a:moveTo>
                    <a:pt x="215018" y="3174"/>
                  </a:moveTo>
                  <a:lnTo>
                    <a:pt x="215018" y="206724"/>
                  </a:lnTo>
                  <a:lnTo>
                    <a:pt x="218193" y="203549"/>
                  </a:lnTo>
                  <a:lnTo>
                    <a:pt x="221368" y="203549"/>
                  </a:lnTo>
                  <a:lnTo>
                    <a:pt x="221368" y="6349"/>
                  </a:lnTo>
                  <a:lnTo>
                    <a:pt x="218193" y="6349"/>
                  </a:lnTo>
                  <a:lnTo>
                    <a:pt x="215018" y="3174"/>
                  </a:lnTo>
                  <a:close/>
                </a:path>
                <a:path w="221614" h="210185">
                  <a:moveTo>
                    <a:pt x="221368" y="203549"/>
                  </a:moveTo>
                  <a:lnTo>
                    <a:pt x="218193" y="203549"/>
                  </a:lnTo>
                  <a:lnTo>
                    <a:pt x="215018" y="206724"/>
                  </a:lnTo>
                  <a:lnTo>
                    <a:pt x="221368" y="206724"/>
                  </a:lnTo>
                  <a:lnTo>
                    <a:pt x="221368" y="203549"/>
                  </a:lnTo>
                  <a:close/>
                </a:path>
                <a:path w="221614" h="210185">
                  <a:moveTo>
                    <a:pt x="6350" y="3174"/>
                  </a:moveTo>
                  <a:lnTo>
                    <a:pt x="3175" y="6349"/>
                  </a:lnTo>
                  <a:lnTo>
                    <a:pt x="6350" y="6349"/>
                  </a:lnTo>
                  <a:lnTo>
                    <a:pt x="6350" y="3174"/>
                  </a:lnTo>
                  <a:close/>
                </a:path>
                <a:path w="221614" h="210185">
                  <a:moveTo>
                    <a:pt x="215018" y="3174"/>
                  </a:moveTo>
                  <a:lnTo>
                    <a:pt x="6350" y="3174"/>
                  </a:lnTo>
                  <a:lnTo>
                    <a:pt x="6350" y="6349"/>
                  </a:lnTo>
                  <a:lnTo>
                    <a:pt x="215018" y="6349"/>
                  </a:lnTo>
                  <a:lnTo>
                    <a:pt x="215018" y="3174"/>
                  </a:lnTo>
                  <a:close/>
                </a:path>
                <a:path w="221614" h="210185">
                  <a:moveTo>
                    <a:pt x="221368" y="3174"/>
                  </a:moveTo>
                  <a:lnTo>
                    <a:pt x="215018" y="3174"/>
                  </a:lnTo>
                  <a:lnTo>
                    <a:pt x="218193" y="6349"/>
                  </a:lnTo>
                  <a:lnTo>
                    <a:pt x="221368" y="6349"/>
                  </a:lnTo>
                  <a:lnTo>
                    <a:pt x="221368" y="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472694" y="3942449"/>
              <a:ext cx="144145" cy="203835"/>
            </a:xfrm>
            <a:custGeom>
              <a:avLst/>
              <a:gdLst/>
              <a:ahLst/>
              <a:cxnLst/>
              <a:rect l="l" t="t" r="r" b="b"/>
              <a:pathLst>
                <a:path w="144145" h="203835">
                  <a:moveTo>
                    <a:pt x="143638" y="0"/>
                  </a:moveTo>
                  <a:lnTo>
                    <a:pt x="0" y="0"/>
                  </a:lnTo>
                  <a:lnTo>
                    <a:pt x="0" y="203550"/>
                  </a:lnTo>
                  <a:lnTo>
                    <a:pt x="143638" y="203550"/>
                  </a:lnTo>
                  <a:lnTo>
                    <a:pt x="143638" y="0"/>
                  </a:lnTo>
                  <a:close/>
                </a:path>
              </a:pathLst>
            </a:custGeom>
            <a:solidFill>
              <a:srgbClr val="FAEADC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469519" y="3939274"/>
              <a:ext cx="150495" cy="210185"/>
            </a:xfrm>
            <a:custGeom>
              <a:avLst/>
              <a:gdLst/>
              <a:ahLst/>
              <a:cxnLst/>
              <a:rect l="l" t="t" r="r" b="b"/>
              <a:pathLst>
                <a:path w="150495" h="210185">
                  <a:moveTo>
                    <a:pt x="148567" y="0"/>
                  </a:moveTo>
                  <a:lnTo>
                    <a:pt x="1421" y="0"/>
                  </a:lnTo>
                  <a:lnTo>
                    <a:pt x="0" y="1422"/>
                  </a:lnTo>
                  <a:lnTo>
                    <a:pt x="0" y="208479"/>
                  </a:lnTo>
                  <a:lnTo>
                    <a:pt x="1421" y="209900"/>
                  </a:lnTo>
                  <a:lnTo>
                    <a:pt x="148567" y="209900"/>
                  </a:lnTo>
                  <a:lnTo>
                    <a:pt x="149988" y="208479"/>
                  </a:lnTo>
                  <a:lnTo>
                    <a:pt x="149988" y="206725"/>
                  </a:lnTo>
                  <a:lnTo>
                    <a:pt x="6350" y="206725"/>
                  </a:lnTo>
                  <a:lnTo>
                    <a:pt x="3175" y="203550"/>
                  </a:lnTo>
                  <a:lnTo>
                    <a:pt x="6350" y="203550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6350" y="3175"/>
                  </a:lnTo>
                  <a:lnTo>
                    <a:pt x="149988" y="3175"/>
                  </a:lnTo>
                  <a:lnTo>
                    <a:pt x="149988" y="1422"/>
                  </a:lnTo>
                  <a:lnTo>
                    <a:pt x="148567" y="0"/>
                  </a:lnTo>
                  <a:close/>
                </a:path>
                <a:path w="150495" h="210185">
                  <a:moveTo>
                    <a:pt x="6350" y="203550"/>
                  </a:moveTo>
                  <a:lnTo>
                    <a:pt x="3175" y="203550"/>
                  </a:lnTo>
                  <a:lnTo>
                    <a:pt x="6350" y="206725"/>
                  </a:lnTo>
                  <a:lnTo>
                    <a:pt x="6350" y="203550"/>
                  </a:lnTo>
                  <a:close/>
                </a:path>
                <a:path w="150495" h="210185">
                  <a:moveTo>
                    <a:pt x="143638" y="203550"/>
                  </a:moveTo>
                  <a:lnTo>
                    <a:pt x="6350" y="203550"/>
                  </a:lnTo>
                  <a:lnTo>
                    <a:pt x="6350" y="206725"/>
                  </a:lnTo>
                  <a:lnTo>
                    <a:pt x="143638" y="206725"/>
                  </a:lnTo>
                  <a:lnTo>
                    <a:pt x="143638" y="203550"/>
                  </a:lnTo>
                  <a:close/>
                </a:path>
                <a:path w="150495" h="210185">
                  <a:moveTo>
                    <a:pt x="143638" y="3175"/>
                  </a:moveTo>
                  <a:lnTo>
                    <a:pt x="143638" y="206725"/>
                  </a:lnTo>
                  <a:lnTo>
                    <a:pt x="146813" y="203550"/>
                  </a:lnTo>
                  <a:lnTo>
                    <a:pt x="149988" y="203550"/>
                  </a:lnTo>
                  <a:lnTo>
                    <a:pt x="149988" y="6350"/>
                  </a:lnTo>
                  <a:lnTo>
                    <a:pt x="146813" y="6350"/>
                  </a:lnTo>
                  <a:lnTo>
                    <a:pt x="143638" y="3175"/>
                  </a:lnTo>
                  <a:close/>
                </a:path>
                <a:path w="150495" h="210185">
                  <a:moveTo>
                    <a:pt x="149988" y="203550"/>
                  </a:moveTo>
                  <a:lnTo>
                    <a:pt x="146813" y="203550"/>
                  </a:lnTo>
                  <a:lnTo>
                    <a:pt x="143638" y="206725"/>
                  </a:lnTo>
                  <a:lnTo>
                    <a:pt x="149988" y="206725"/>
                  </a:lnTo>
                  <a:lnTo>
                    <a:pt x="149988" y="203550"/>
                  </a:lnTo>
                  <a:close/>
                </a:path>
                <a:path w="150495" h="210185">
                  <a:moveTo>
                    <a:pt x="6350" y="3175"/>
                  </a:moveTo>
                  <a:lnTo>
                    <a:pt x="3175" y="6350"/>
                  </a:lnTo>
                  <a:lnTo>
                    <a:pt x="6350" y="6350"/>
                  </a:lnTo>
                  <a:lnTo>
                    <a:pt x="6350" y="3175"/>
                  </a:lnTo>
                  <a:close/>
                </a:path>
                <a:path w="150495" h="210185">
                  <a:moveTo>
                    <a:pt x="143638" y="3175"/>
                  </a:moveTo>
                  <a:lnTo>
                    <a:pt x="6350" y="3175"/>
                  </a:lnTo>
                  <a:lnTo>
                    <a:pt x="6350" y="6350"/>
                  </a:lnTo>
                  <a:lnTo>
                    <a:pt x="143638" y="6350"/>
                  </a:lnTo>
                  <a:lnTo>
                    <a:pt x="143638" y="3175"/>
                  </a:lnTo>
                  <a:close/>
                </a:path>
                <a:path w="150495" h="210185">
                  <a:moveTo>
                    <a:pt x="149988" y="3175"/>
                  </a:moveTo>
                  <a:lnTo>
                    <a:pt x="143638" y="3175"/>
                  </a:lnTo>
                  <a:lnTo>
                    <a:pt x="146813" y="6350"/>
                  </a:lnTo>
                  <a:lnTo>
                    <a:pt x="149988" y="6350"/>
                  </a:lnTo>
                  <a:lnTo>
                    <a:pt x="149988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108740" y="4801984"/>
              <a:ext cx="4224655" cy="0"/>
            </a:xfrm>
            <a:custGeom>
              <a:avLst/>
              <a:gdLst/>
              <a:ahLst/>
              <a:cxnLst/>
              <a:rect l="l" t="t" r="r" b="b"/>
              <a:pathLst>
                <a:path w="4224655">
                  <a:moveTo>
                    <a:pt x="0" y="0"/>
                  </a:moveTo>
                  <a:lnTo>
                    <a:pt x="4224165" y="1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108740" y="4703868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332905" y="4703868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843890" y="4808309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5">
                  <a:moveTo>
                    <a:pt x="0" y="0"/>
                  </a:moveTo>
                  <a:lnTo>
                    <a:pt x="144016" y="1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843890" y="4710194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987433" y="4710194"/>
              <a:ext cx="0" cy="212725"/>
            </a:xfrm>
            <a:custGeom>
              <a:avLst/>
              <a:gdLst/>
              <a:ahLst/>
              <a:cxnLst/>
              <a:rect l="l" t="t" r="r" b="b"/>
              <a:pathLst>
                <a:path h="212725">
                  <a:moveTo>
                    <a:pt x="0" y="0"/>
                  </a:moveTo>
                  <a:lnTo>
                    <a:pt x="1" y="212400"/>
                  </a:lnTo>
                </a:path>
              </a:pathLst>
            </a:custGeom>
            <a:ln w="25400">
              <a:solidFill>
                <a:srgbClr val="BD334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266890" y="3130025"/>
              <a:ext cx="520700" cy="1640205"/>
            </a:xfrm>
            <a:custGeom>
              <a:avLst/>
              <a:gdLst/>
              <a:ahLst/>
              <a:cxnLst/>
              <a:rect l="l" t="t" r="r" b="b"/>
              <a:pathLst>
                <a:path w="520700" h="1640204">
                  <a:moveTo>
                    <a:pt x="377379" y="1582471"/>
                  </a:moveTo>
                  <a:lnTo>
                    <a:pt x="372167" y="1585505"/>
                  </a:lnTo>
                  <a:lnTo>
                    <a:pt x="369481" y="1595678"/>
                  </a:lnTo>
                  <a:lnTo>
                    <a:pt x="372515" y="1600889"/>
                  </a:lnTo>
                  <a:lnTo>
                    <a:pt x="520599" y="1639991"/>
                  </a:lnTo>
                  <a:lnTo>
                    <a:pt x="518533" y="1633274"/>
                  </a:lnTo>
                  <a:lnTo>
                    <a:pt x="499856" y="1633274"/>
                  </a:lnTo>
                  <a:lnTo>
                    <a:pt x="473346" y="1607811"/>
                  </a:lnTo>
                  <a:lnTo>
                    <a:pt x="377379" y="1582471"/>
                  </a:lnTo>
                  <a:close/>
                </a:path>
                <a:path w="520700" h="1640204">
                  <a:moveTo>
                    <a:pt x="473346" y="1607811"/>
                  </a:moveTo>
                  <a:lnTo>
                    <a:pt x="499856" y="1633274"/>
                  </a:lnTo>
                  <a:lnTo>
                    <a:pt x="503764" y="1629205"/>
                  </a:lnTo>
                  <a:lnTo>
                    <a:pt x="497351" y="1629205"/>
                  </a:lnTo>
                  <a:lnTo>
                    <a:pt x="492309" y="1612818"/>
                  </a:lnTo>
                  <a:lnTo>
                    <a:pt x="473346" y="1607811"/>
                  </a:lnTo>
                  <a:close/>
                </a:path>
                <a:path w="520700" h="1640204">
                  <a:moveTo>
                    <a:pt x="470236" y="1490779"/>
                  </a:moveTo>
                  <a:lnTo>
                    <a:pt x="460180" y="1493873"/>
                  </a:lnTo>
                  <a:lnTo>
                    <a:pt x="457358" y="1499203"/>
                  </a:lnTo>
                  <a:lnTo>
                    <a:pt x="486543" y="1594073"/>
                  </a:lnTo>
                  <a:lnTo>
                    <a:pt x="513053" y="1619535"/>
                  </a:lnTo>
                  <a:lnTo>
                    <a:pt x="499856" y="1633274"/>
                  </a:lnTo>
                  <a:lnTo>
                    <a:pt x="518533" y="1633274"/>
                  </a:lnTo>
                  <a:lnTo>
                    <a:pt x="475565" y="1493602"/>
                  </a:lnTo>
                  <a:lnTo>
                    <a:pt x="470236" y="1490779"/>
                  </a:lnTo>
                  <a:close/>
                </a:path>
                <a:path w="520700" h="1640204">
                  <a:moveTo>
                    <a:pt x="492309" y="1612818"/>
                  </a:moveTo>
                  <a:lnTo>
                    <a:pt x="497351" y="1629205"/>
                  </a:lnTo>
                  <a:lnTo>
                    <a:pt x="508886" y="1617195"/>
                  </a:lnTo>
                  <a:lnTo>
                    <a:pt x="492309" y="1612818"/>
                  </a:lnTo>
                  <a:close/>
                </a:path>
                <a:path w="520700" h="1640204">
                  <a:moveTo>
                    <a:pt x="486543" y="1594073"/>
                  </a:moveTo>
                  <a:lnTo>
                    <a:pt x="492309" y="1612818"/>
                  </a:lnTo>
                  <a:lnTo>
                    <a:pt x="508886" y="1617195"/>
                  </a:lnTo>
                  <a:lnTo>
                    <a:pt x="497351" y="1629205"/>
                  </a:lnTo>
                  <a:lnTo>
                    <a:pt x="503764" y="1629205"/>
                  </a:lnTo>
                  <a:lnTo>
                    <a:pt x="513053" y="1619535"/>
                  </a:lnTo>
                  <a:lnTo>
                    <a:pt x="486543" y="1594073"/>
                  </a:lnTo>
                  <a:close/>
                </a:path>
                <a:path w="520700" h="1640204">
                  <a:moveTo>
                    <a:pt x="97829" y="0"/>
                  </a:moveTo>
                  <a:lnTo>
                    <a:pt x="93047" y="18440"/>
                  </a:lnTo>
                  <a:lnTo>
                    <a:pt x="127060" y="27259"/>
                  </a:lnTo>
                  <a:lnTo>
                    <a:pt x="159353" y="37523"/>
                  </a:lnTo>
                  <a:lnTo>
                    <a:pt x="201449" y="58625"/>
                  </a:lnTo>
                  <a:lnTo>
                    <a:pt x="233377" y="90855"/>
                  </a:lnTo>
                  <a:lnTo>
                    <a:pt x="252395" y="139835"/>
                  </a:lnTo>
                  <a:lnTo>
                    <a:pt x="256167" y="185317"/>
                  </a:lnTo>
                  <a:lnTo>
                    <a:pt x="254826" y="212611"/>
                  </a:lnTo>
                  <a:lnTo>
                    <a:pt x="244810" y="259821"/>
                  </a:lnTo>
                  <a:lnTo>
                    <a:pt x="223649" y="316777"/>
                  </a:lnTo>
                  <a:lnTo>
                    <a:pt x="204773" y="358971"/>
                  </a:lnTo>
                  <a:lnTo>
                    <a:pt x="183050" y="404049"/>
                  </a:lnTo>
                  <a:lnTo>
                    <a:pt x="159344" y="451518"/>
                  </a:lnTo>
                  <a:lnTo>
                    <a:pt x="134526" y="500904"/>
                  </a:lnTo>
                  <a:lnTo>
                    <a:pt x="109463" y="551756"/>
                  </a:lnTo>
                  <a:lnTo>
                    <a:pt x="85020" y="603625"/>
                  </a:lnTo>
                  <a:lnTo>
                    <a:pt x="62062" y="656074"/>
                  </a:lnTo>
                  <a:lnTo>
                    <a:pt x="41452" y="708672"/>
                  </a:lnTo>
                  <a:lnTo>
                    <a:pt x="24061" y="760997"/>
                  </a:lnTo>
                  <a:lnTo>
                    <a:pt x="10716" y="812825"/>
                  </a:lnTo>
                  <a:lnTo>
                    <a:pt x="2405" y="863441"/>
                  </a:lnTo>
                  <a:lnTo>
                    <a:pt x="0" y="912588"/>
                  </a:lnTo>
                  <a:lnTo>
                    <a:pt x="1311" y="936484"/>
                  </a:lnTo>
                  <a:lnTo>
                    <a:pt x="14795" y="1005102"/>
                  </a:lnTo>
                  <a:lnTo>
                    <a:pt x="29362" y="1049977"/>
                  </a:lnTo>
                  <a:lnTo>
                    <a:pt x="47848" y="1094419"/>
                  </a:lnTo>
                  <a:lnTo>
                    <a:pt x="69956" y="1138457"/>
                  </a:lnTo>
                  <a:lnTo>
                    <a:pt x="95390" y="1182117"/>
                  </a:lnTo>
                  <a:lnTo>
                    <a:pt x="123864" y="1225436"/>
                  </a:lnTo>
                  <a:lnTo>
                    <a:pt x="155092" y="1268448"/>
                  </a:lnTo>
                  <a:lnTo>
                    <a:pt x="188791" y="1311186"/>
                  </a:lnTo>
                  <a:lnTo>
                    <a:pt x="224683" y="1353683"/>
                  </a:lnTo>
                  <a:lnTo>
                    <a:pt x="262489" y="1395971"/>
                  </a:lnTo>
                  <a:lnTo>
                    <a:pt x="301933" y="1438078"/>
                  </a:lnTo>
                  <a:lnTo>
                    <a:pt x="342737" y="1480034"/>
                  </a:lnTo>
                  <a:lnTo>
                    <a:pt x="427281" y="1563565"/>
                  </a:lnTo>
                  <a:lnTo>
                    <a:pt x="473346" y="1607811"/>
                  </a:lnTo>
                  <a:lnTo>
                    <a:pt x="492309" y="1612818"/>
                  </a:lnTo>
                  <a:lnTo>
                    <a:pt x="486543" y="1594073"/>
                  </a:lnTo>
                  <a:lnTo>
                    <a:pt x="440670" y="1550013"/>
                  </a:lnTo>
                  <a:lnTo>
                    <a:pt x="356392" y="1466752"/>
                  </a:lnTo>
                  <a:lnTo>
                    <a:pt x="315835" y="1425054"/>
                  </a:lnTo>
                  <a:lnTo>
                    <a:pt x="276691" y="1383273"/>
                  </a:lnTo>
                  <a:lnTo>
                    <a:pt x="239236" y="1341390"/>
                  </a:lnTo>
                  <a:lnTo>
                    <a:pt x="203748" y="1299389"/>
                  </a:lnTo>
                  <a:lnTo>
                    <a:pt x="170505" y="1257253"/>
                  </a:lnTo>
                  <a:lnTo>
                    <a:pt x="139781" y="1214968"/>
                  </a:lnTo>
                  <a:lnTo>
                    <a:pt x="111847" y="1172522"/>
                  </a:lnTo>
                  <a:lnTo>
                    <a:pt x="86977" y="1129901"/>
                  </a:lnTo>
                  <a:lnTo>
                    <a:pt x="65432" y="1087093"/>
                  </a:lnTo>
                  <a:lnTo>
                    <a:pt x="47476" y="1044080"/>
                  </a:lnTo>
                  <a:lnTo>
                    <a:pt x="33364" y="1000845"/>
                  </a:lnTo>
                  <a:lnTo>
                    <a:pt x="23337" y="957281"/>
                  </a:lnTo>
                  <a:lnTo>
                    <a:pt x="19048" y="912889"/>
                  </a:lnTo>
                  <a:lnTo>
                    <a:pt x="19394" y="889744"/>
                  </a:lnTo>
                  <a:lnTo>
                    <a:pt x="24597" y="841839"/>
                  </a:lnTo>
                  <a:lnTo>
                    <a:pt x="35153" y="792190"/>
                  </a:lnTo>
                  <a:lnTo>
                    <a:pt x="59190" y="715619"/>
                  </a:lnTo>
                  <a:lnTo>
                    <a:pt x="79513" y="663712"/>
                  </a:lnTo>
                  <a:lnTo>
                    <a:pt x="102252" y="611746"/>
                  </a:lnTo>
                  <a:lnTo>
                    <a:pt x="126550" y="560177"/>
                  </a:lnTo>
                  <a:lnTo>
                    <a:pt x="151547" y="509459"/>
                  </a:lnTo>
                  <a:lnTo>
                    <a:pt x="176387" y="460028"/>
                  </a:lnTo>
                  <a:lnTo>
                    <a:pt x="200211" y="412318"/>
                  </a:lnTo>
                  <a:lnTo>
                    <a:pt x="222164" y="366745"/>
                  </a:lnTo>
                  <a:lnTo>
                    <a:pt x="241395" y="323703"/>
                  </a:lnTo>
                  <a:lnTo>
                    <a:pt x="256973" y="283753"/>
                  </a:lnTo>
                  <a:lnTo>
                    <a:pt x="268137" y="246876"/>
                  </a:lnTo>
                  <a:lnTo>
                    <a:pt x="275203" y="184591"/>
                  </a:lnTo>
                  <a:lnTo>
                    <a:pt x="274161" y="158504"/>
                  </a:lnTo>
                  <a:lnTo>
                    <a:pt x="265360" y="114141"/>
                  </a:lnTo>
                  <a:lnTo>
                    <a:pt x="248483" y="79248"/>
                  </a:lnTo>
                  <a:lnTo>
                    <a:pt x="211390" y="42374"/>
                  </a:lnTo>
                  <a:lnTo>
                    <a:pt x="165116" y="19366"/>
                  </a:lnTo>
                  <a:lnTo>
                    <a:pt x="131841" y="8818"/>
                  </a:lnTo>
                  <a:lnTo>
                    <a:pt x="978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739560" y="4135250"/>
              <a:ext cx="1119505" cy="369570"/>
            </a:xfrm>
            <a:custGeom>
              <a:avLst/>
              <a:gdLst/>
              <a:ahLst/>
              <a:cxnLst/>
              <a:rect l="l" t="t" r="r" b="b"/>
              <a:pathLst>
                <a:path w="1119504" h="369570">
                  <a:moveTo>
                    <a:pt x="1119259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119259" y="369331"/>
                  </a:lnTo>
                  <a:lnTo>
                    <a:pt x="1119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187954" y="2556764"/>
            <a:ext cx="1742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sz="2400" b="1" dirty="0">
                <a:latin typeface="Arial"/>
                <a:cs typeface="Arial"/>
              </a:rPr>
              <a:t>…	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30656" y="39497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8989" y="416915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496396" y="2326190"/>
            <a:ext cx="2493645" cy="2299335"/>
            <a:chOff x="7496396" y="2326190"/>
            <a:chExt cx="2493645" cy="2299335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5425" y="3262444"/>
              <a:ext cx="1362561" cy="136256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99571" y="2329365"/>
              <a:ext cx="2487295" cy="936625"/>
            </a:xfrm>
            <a:custGeom>
              <a:avLst/>
              <a:gdLst/>
              <a:ahLst/>
              <a:cxnLst/>
              <a:rect l="l" t="t" r="r" b="b"/>
              <a:pathLst>
                <a:path w="2487295" h="936625">
                  <a:moveTo>
                    <a:pt x="226335" y="308358"/>
                  </a:moveTo>
                  <a:lnTo>
                    <a:pt x="229408" y="244621"/>
                  </a:lnTo>
                  <a:lnTo>
                    <a:pt x="269660" y="186644"/>
                  </a:lnTo>
                  <a:lnTo>
                    <a:pt x="302017" y="160969"/>
                  </a:lnTo>
                  <a:lnTo>
                    <a:pt x="341615" y="138119"/>
                  </a:lnTo>
                  <a:lnTo>
                    <a:pt x="387772" y="118556"/>
                  </a:lnTo>
                  <a:lnTo>
                    <a:pt x="439800" y="102739"/>
                  </a:lnTo>
                  <a:lnTo>
                    <a:pt x="497018" y="91132"/>
                  </a:lnTo>
                  <a:lnTo>
                    <a:pt x="558739" y="84196"/>
                  </a:lnTo>
                  <a:lnTo>
                    <a:pt x="610461" y="82379"/>
                  </a:lnTo>
                  <a:lnTo>
                    <a:pt x="661856" y="84089"/>
                  </a:lnTo>
                  <a:lnTo>
                    <a:pt x="712251" y="89259"/>
                  </a:lnTo>
                  <a:lnTo>
                    <a:pt x="760976" y="97818"/>
                  </a:lnTo>
                  <a:lnTo>
                    <a:pt x="807356" y="109697"/>
                  </a:lnTo>
                  <a:lnTo>
                    <a:pt x="837575" y="85890"/>
                  </a:lnTo>
                  <a:lnTo>
                    <a:pt x="874490" y="65794"/>
                  </a:lnTo>
                  <a:lnTo>
                    <a:pt x="916930" y="49593"/>
                  </a:lnTo>
                  <a:lnTo>
                    <a:pt x="963723" y="37471"/>
                  </a:lnTo>
                  <a:lnTo>
                    <a:pt x="1013698" y="29613"/>
                  </a:lnTo>
                  <a:lnTo>
                    <a:pt x="1065685" y="26203"/>
                  </a:lnTo>
                  <a:lnTo>
                    <a:pt x="1118512" y="27425"/>
                  </a:lnTo>
                  <a:lnTo>
                    <a:pt x="1171008" y="33463"/>
                  </a:lnTo>
                  <a:lnTo>
                    <a:pt x="1222003" y="44500"/>
                  </a:lnTo>
                  <a:lnTo>
                    <a:pt x="1259525" y="56597"/>
                  </a:lnTo>
                  <a:lnTo>
                    <a:pt x="1293261" y="71344"/>
                  </a:lnTo>
                  <a:lnTo>
                    <a:pt x="1324880" y="46431"/>
                  </a:lnTo>
                  <a:lnTo>
                    <a:pt x="1365356" y="26493"/>
                  </a:lnTo>
                  <a:lnTo>
                    <a:pt x="1412669" y="11877"/>
                  </a:lnTo>
                  <a:lnTo>
                    <a:pt x="1464798" y="2931"/>
                  </a:lnTo>
                  <a:lnTo>
                    <a:pt x="1519723" y="0"/>
                  </a:lnTo>
                  <a:lnTo>
                    <a:pt x="1575422" y="3431"/>
                  </a:lnTo>
                  <a:lnTo>
                    <a:pt x="1629877" y="13571"/>
                  </a:lnTo>
                  <a:lnTo>
                    <a:pt x="1677797" y="29576"/>
                  </a:lnTo>
                  <a:lnTo>
                    <a:pt x="1717417" y="50732"/>
                  </a:lnTo>
                  <a:lnTo>
                    <a:pt x="1758136" y="30639"/>
                  </a:lnTo>
                  <a:lnTo>
                    <a:pt x="1804445" y="15560"/>
                  </a:lnTo>
                  <a:lnTo>
                    <a:pt x="1854759" y="5562"/>
                  </a:lnTo>
                  <a:lnTo>
                    <a:pt x="1907496" y="711"/>
                  </a:lnTo>
                  <a:lnTo>
                    <a:pt x="1961074" y="1075"/>
                  </a:lnTo>
                  <a:lnTo>
                    <a:pt x="2013909" y="6720"/>
                  </a:lnTo>
                  <a:lnTo>
                    <a:pt x="2064419" y="17713"/>
                  </a:lnTo>
                  <a:lnTo>
                    <a:pt x="2111022" y="34121"/>
                  </a:lnTo>
                  <a:lnTo>
                    <a:pt x="2144997" y="51654"/>
                  </a:lnTo>
                  <a:lnTo>
                    <a:pt x="2192668" y="93969"/>
                  </a:lnTo>
                  <a:lnTo>
                    <a:pt x="2205292" y="117800"/>
                  </a:lnTo>
                  <a:lnTo>
                    <a:pt x="2263282" y="129234"/>
                  </a:lnTo>
                  <a:lnTo>
                    <a:pt x="2314124" y="145867"/>
                  </a:lnTo>
                  <a:lnTo>
                    <a:pt x="2356953" y="166920"/>
                  </a:lnTo>
                  <a:lnTo>
                    <a:pt x="2390903" y="191616"/>
                  </a:lnTo>
                  <a:lnTo>
                    <a:pt x="2428702" y="248825"/>
                  </a:lnTo>
                  <a:lnTo>
                    <a:pt x="2430819" y="279781"/>
                  </a:lnTo>
                  <a:lnTo>
                    <a:pt x="2420595" y="311268"/>
                  </a:lnTo>
                  <a:lnTo>
                    <a:pt x="2416855" y="318329"/>
                  </a:lnTo>
                  <a:lnTo>
                    <a:pt x="2412162" y="325247"/>
                  </a:lnTo>
                  <a:lnTo>
                    <a:pt x="2406552" y="331972"/>
                  </a:lnTo>
                  <a:lnTo>
                    <a:pt x="2444226" y="362413"/>
                  </a:lnTo>
                  <a:lnTo>
                    <a:pt x="2470020" y="394873"/>
                  </a:lnTo>
                  <a:lnTo>
                    <a:pt x="2484134" y="428558"/>
                  </a:lnTo>
                  <a:lnTo>
                    <a:pt x="2486772" y="462679"/>
                  </a:lnTo>
                  <a:lnTo>
                    <a:pt x="2478136" y="496443"/>
                  </a:lnTo>
                  <a:lnTo>
                    <a:pt x="2458428" y="529060"/>
                  </a:lnTo>
                  <a:lnTo>
                    <a:pt x="2427850" y="559739"/>
                  </a:lnTo>
                  <a:lnTo>
                    <a:pt x="2386606" y="587688"/>
                  </a:lnTo>
                  <a:lnTo>
                    <a:pt x="2334897" y="612116"/>
                  </a:lnTo>
                  <a:lnTo>
                    <a:pt x="2293353" y="626404"/>
                  </a:lnTo>
                  <a:lnTo>
                    <a:pt x="2248769" y="637803"/>
                  </a:lnTo>
                  <a:lnTo>
                    <a:pt x="2201714" y="646192"/>
                  </a:lnTo>
                  <a:lnTo>
                    <a:pt x="2152755" y="651446"/>
                  </a:lnTo>
                  <a:lnTo>
                    <a:pt x="2146916" y="682065"/>
                  </a:lnTo>
                  <a:lnTo>
                    <a:pt x="2105996" y="737296"/>
                  </a:lnTo>
                  <a:lnTo>
                    <a:pt x="2072809" y="760953"/>
                  </a:lnTo>
                  <a:lnTo>
                    <a:pt x="2032399" y="781333"/>
                  </a:lnTo>
                  <a:lnTo>
                    <a:pt x="1985714" y="797960"/>
                  </a:lnTo>
                  <a:lnTo>
                    <a:pt x="1933700" y="810356"/>
                  </a:lnTo>
                  <a:lnTo>
                    <a:pt x="1877304" y="818043"/>
                  </a:lnTo>
                  <a:lnTo>
                    <a:pt x="1817474" y="820543"/>
                  </a:lnTo>
                  <a:lnTo>
                    <a:pt x="1771797" y="818739"/>
                  </a:lnTo>
                  <a:lnTo>
                    <a:pt x="1727244" y="813765"/>
                  </a:lnTo>
                  <a:lnTo>
                    <a:pt x="1684436" y="805716"/>
                  </a:lnTo>
                  <a:lnTo>
                    <a:pt x="1643997" y="794684"/>
                  </a:lnTo>
                  <a:lnTo>
                    <a:pt x="1623343" y="822297"/>
                  </a:lnTo>
                  <a:lnTo>
                    <a:pt x="1562035" y="869874"/>
                  </a:lnTo>
                  <a:lnTo>
                    <a:pt x="1522877" y="889424"/>
                  </a:lnTo>
                  <a:lnTo>
                    <a:pt x="1479048" y="905874"/>
                  </a:lnTo>
                  <a:lnTo>
                    <a:pt x="1431298" y="919018"/>
                  </a:lnTo>
                  <a:lnTo>
                    <a:pt x="1380375" y="928650"/>
                  </a:lnTo>
                  <a:lnTo>
                    <a:pt x="1327028" y="934563"/>
                  </a:lnTo>
                  <a:lnTo>
                    <a:pt x="1272005" y="936552"/>
                  </a:lnTo>
                  <a:lnTo>
                    <a:pt x="1216056" y="934410"/>
                  </a:lnTo>
                  <a:lnTo>
                    <a:pt x="1159929" y="927932"/>
                  </a:lnTo>
                  <a:lnTo>
                    <a:pt x="1109832" y="918143"/>
                  </a:lnTo>
                  <a:lnTo>
                    <a:pt x="1063151" y="905002"/>
                  </a:lnTo>
                  <a:lnTo>
                    <a:pt x="1020494" y="888743"/>
                  </a:lnTo>
                  <a:lnTo>
                    <a:pt x="982468" y="869595"/>
                  </a:lnTo>
                  <a:lnTo>
                    <a:pt x="949682" y="847792"/>
                  </a:lnTo>
                  <a:lnTo>
                    <a:pt x="900179" y="861031"/>
                  </a:lnTo>
                  <a:lnTo>
                    <a:pt x="849024" y="870793"/>
                  </a:lnTo>
                  <a:lnTo>
                    <a:pt x="796788" y="877153"/>
                  </a:lnTo>
                  <a:lnTo>
                    <a:pt x="744042" y="880183"/>
                  </a:lnTo>
                  <a:lnTo>
                    <a:pt x="691357" y="879956"/>
                  </a:lnTo>
                  <a:lnTo>
                    <a:pt x="639303" y="876546"/>
                  </a:lnTo>
                  <a:lnTo>
                    <a:pt x="588451" y="870026"/>
                  </a:lnTo>
                  <a:lnTo>
                    <a:pt x="539373" y="860469"/>
                  </a:lnTo>
                  <a:lnTo>
                    <a:pt x="492638" y="847948"/>
                  </a:lnTo>
                  <a:lnTo>
                    <a:pt x="448819" y="832536"/>
                  </a:lnTo>
                  <a:lnTo>
                    <a:pt x="408485" y="814307"/>
                  </a:lnTo>
                  <a:lnTo>
                    <a:pt x="372207" y="793334"/>
                  </a:lnTo>
                  <a:lnTo>
                    <a:pt x="340557" y="769690"/>
                  </a:lnTo>
                  <a:lnTo>
                    <a:pt x="335865" y="765576"/>
                  </a:lnTo>
                  <a:lnTo>
                    <a:pt x="278004" y="765640"/>
                  </a:lnTo>
                  <a:lnTo>
                    <a:pt x="223399" y="759205"/>
                  </a:lnTo>
                  <a:lnTo>
                    <a:pt x="173720" y="746945"/>
                  </a:lnTo>
                  <a:lnTo>
                    <a:pt x="130637" y="729537"/>
                  </a:lnTo>
                  <a:lnTo>
                    <a:pt x="95820" y="707653"/>
                  </a:lnTo>
                  <a:lnTo>
                    <a:pt x="57662" y="653161"/>
                  </a:lnTo>
                  <a:lnTo>
                    <a:pt x="57246" y="625192"/>
                  </a:lnTo>
                  <a:lnTo>
                    <a:pt x="68503" y="598146"/>
                  </a:lnTo>
                  <a:lnTo>
                    <a:pt x="90827" y="572964"/>
                  </a:lnTo>
                  <a:lnTo>
                    <a:pt x="123618" y="550580"/>
                  </a:lnTo>
                  <a:lnTo>
                    <a:pt x="70818" y="529303"/>
                  </a:lnTo>
                  <a:lnTo>
                    <a:pt x="32047" y="502546"/>
                  </a:lnTo>
                  <a:lnTo>
                    <a:pt x="8157" y="471989"/>
                  </a:lnTo>
                  <a:lnTo>
                    <a:pt x="0" y="439312"/>
                  </a:lnTo>
                  <a:lnTo>
                    <a:pt x="8425" y="406194"/>
                  </a:lnTo>
                  <a:lnTo>
                    <a:pt x="34287" y="374317"/>
                  </a:lnTo>
                  <a:lnTo>
                    <a:pt x="69803" y="350116"/>
                  </a:lnTo>
                  <a:lnTo>
                    <a:pt x="114657" y="331092"/>
                  </a:lnTo>
                  <a:lnTo>
                    <a:pt x="166815" y="317920"/>
                  </a:lnTo>
                  <a:lnTo>
                    <a:pt x="224243" y="311274"/>
                  </a:lnTo>
                  <a:lnTo>
                    <a:pt x="226335" y="3083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8779" y="3197193"/>
              <a:ext cx="187725" cy="2154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625855" y="2377055"/>
              <a:ext cx="2279650" cy="796925"/>
            </a:xfrm>
            <a:custGeom>
              <a:avLst/>
              <a:gdLst/>
              <a:ahLst/>
              <a:cxnLst/>
              <a:rect l="l" t="t" r="r" b="b"/>
              <a:pathLst>
                <a:path w="2279650" h="796925">
                  <a:moveTo>
                    <a:pt x="145647" y="516515"/>
                  </a:moveTo>
                  <a:lnTo>
                    <a:pt x="107633" y="516546"/>
                  </a:lnTo>
                  <a:lnTo>
                    <a:pt x="70260" y="513628"/>
                  </a:lnTo>
                  <a:lnTo>
                    <a:pt x="34169" y="507835"/>
                  </a:lnTo>
                  <a:lnTo>
                    <a:pt x="0" y="499245"/>
                  </a:lnTo>
                </a:path>
                <a:path w="2279650" h="796925">
                  <a:moveTo>
                    <a:pt x="274155" y="705513"/>
                  </a:moveTo>
                  <a:lnTo>
                    <a:pt x="258648" y="708381"/>
                  </a:lnTo>
                  <a:lnTo>
                    <a:pt x="242824" y="710719"/>
                  </a:lnTo>
                  <a:lnTo>
                    <a:pt x="226735" y="712521"/>
                  </a:lnTo>
                  <a:lnTo>
                    <a:pt x="210431" y="713779"/>
                  </a:lnTo>
                </a:path>
                <a:path w="2279650" h="796925">
                  <a:moveTo>
                    <a:pt x="823257" y="796328"/>
                  </a:moveTo>
                  <a:lnTo>
                    <a:pt x="812199" y="787308"/>
                  </a:lnTo>
                  <a:lnTo>
                    <a:pt x="802100" y="778004"/>
                  </a:lnTo>
                  <a:lnTo>
                    <a:pt x="792980" y="768435"/>
                  </a:lnTo>
                  <a:lnTo>
                    <a:pt x="784860" y="758624"/>
                  </a:lnTo>
                </a:path>
                <a:path w="2279650" h="796925">
                  <a:moveTo>
                    <a:pt x="1533294" y="702306"/>
                  </a:moveTo>
                  <a:lnTo>
                    <a:pt x="1531060" y="712795"/>
                  </a:lnTo>
                  <a:lnTo>
                    <a:pt x="1527755" y="723201"/>
                  </a:lnTo>
                  <a:lnTo>
                    <a:pt x="1523386" y="733502"/>
                  </a:lnTo>
                  <a:lnTo>
                    <a:pt x="1517962" y="743678"/>
                  </a:lnTo>
                </a:path>
                <a:path w="2279650" h="796925">
                  <a:moveTo>
                    <a:pt x="1838146" y="446676"/>
                  </a:moveTo>
                  <a:lnTo>
                    <a:pt x="1901943" y="467498"/>
                  </a:lnTo>
                  <a:lnTo>
                    <a:pt x="1954035" y="494611"/>
                  </a:lnTo>
                  <a:lnTo>
                    <a:pt x="1992925" y="526776"/>
                  </a:lnTo>
                  <a:lnTo>
                    <a:pt x="2017111" y="562752"/>
                  </a:lnTo>
                  <a:lnTo>
                    <a:pt x="2025095" y="601298"/>
                  </a:lnTo>
                </a:path>
                <a:path w="2279650" h="796925">
                  <a:moveTo>
                    <a:pt x="2279095" y="281991"/>
                  </a:moveTo>
                  <a:lnTo>
                    <a:pt x="2263289" y="298272"/>
                  </a:lnTo>
                  <a:lnTo>
                    <a:pt x="2244007" y="313459"/>
                  </a:lnTo>
                  <a:lnTo>
                    <a:pt x="2221458" y="327407"/>
                  </a:lnTo>
                  <a:lnTo>
                    <a:pt x="2195851" y="339971"/>
                  </a:lnTo>
                </a:path>
                <a:path w="2279650" h="796925">
                  <a:moveTo>
                    <a:pt x="2079349" y="66860"/>
                  </a:moveTo>
                  <a:lnTo>
                    <a:pt x="2081414" y="73659"/>
                  </a:lnTo>
                  <a:lnTo>
                    <a:pt x="2082836" y="80497"/>
                  </a:lnTo>
                  <a:lnTo>
                    <a:pt x="2083613" y="87362"/>
                  </a:lnTo>
                  <a:lnTo>
                    <a:pt x="2083744" y="94243"/>
                  </a:lnTo>
                </a:path>
                <a:path w="2279650" h="796925">
                  <a:moveTo>
                    <a:pt x="1547726" y="34920"/>
                  </a:moveTo>
                  <a:lnTo>
                    <a:pt x="1556513" y="25615"/>
                  </a:lnTo>
                  <a:lnTo>
                    <a:pt x="1566578" y="16670"/>
                  </a:lnTo>
                  <a:lnTo>
                    <a:pt x="1577878" y="8120"/>
                  </a:lnTo>
                  <a:lnTo>
                    <a:pt x="1590371" y="0"/>
                  </a:lnTo>
                </a:path>
                <a:path w="2279650" h="796925">
                  <a:moveTo>
                    <a:pt x="1148865" y="51562"/>
                  </a:moveTo>
                  <a:lnTo>
                    <a:pt x="1152653" y="43797"/>
                  </a:lnTo>
                  <a:lnTo>
                    <a:pt x="1157368" y="36174"/>
                  </a:lnTo>
                  <a:lnTo>
                    <a:pt x="1162995" y="28716"/>
                  </a:lnTo>
                  <a:lnTo>
                    <a:pt x="1169520" y="21445"/>
                  </a:lnTo>
                </a:path>
                <a:path w="2279650" h="796925">
                  <a:moveTo>
                    <a:pt x="680778" y="61790"/>
                  </a:moveTo>
                  <a:lnTo>
                    <a:pt x="700734" y="68211"/>
                  </a:lnTo>
                  <a:lnTo>
                    <a:pt x="719877" y="75235"/>
                  </a:lnTo>
                  <a:lnTo>
                    <a:pt x="738155" y="82841"/>
                  </a:lnTo>
                  <a:lnTo>
                    <a:pt x="755517" y="91008"/>
                  </a:lnTo>
                </a:path>
                <a:path w="2279650" h="796925">
                  <a:moveTo>
                    <a:pt x="113104" y="291417"/>
                  </a:moveTo>
                  <a:lnTo>
                    <a:pt x="108956" y="283836"/>
                  </a:lnTo>
                  <a:lnTo>
                    <a:pt x="105397" y="276179"/>
                  </a:lnTo>
                  <a:lnTo>
                    <a:pt x="102430" y="268456"/>
                  </a:lnTo>
                  <a:lnTo>
                    <a:pt x="100061" y="26067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903173" y="2611627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inherit?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灯片编号占位符 58">
            <a:extLst>
              <a:ext uri="{FF2B5EF4-FFF2-40B4-BE49-F238E27FC236}">
                <a16:creationId xmlns:a16="http://schemas.microsoft.com/office/drawing/2014/main" id="{662245E9-165E-C9A6-E5EF-18B6CB8C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39" y="488625"/>
            <a:ext cx="74103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requirement: no provisioned concurrency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951483"/>
            <a:ext cx="9035026" cy="1922962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Suppose we have </a:t>
            </a:r>
            <a:r>
              <a:rPr sz="2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containers to start, how many initialized states to store?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91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The required number of stored states is usually termed as provisioned concurrency</a:t>
            </a: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Ideal case: no provisioned concurrency</a:t>
            </a:r>
            <a:endParaRPr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745" indent="-286385">
              <a:lnSpc>
                <a:spcPct val="100000"/>
              </a:lnSpc>
              <a:spcBef>
                <a:spcPts val="1030"/>
              </a:spcBef>
              <a:buFont typeface="Arial"/>
              <a:buChar char="–"/>
              <a:tabLst>
                <a:tab pos="372745" algn="l"/>
              </a:tabLst>
            </a:pPr>
            <a:r>
              <a:rPr sz="1800" kern="0" dirty="0">
                <a:latin typeface="Arial" panose="020B0604020202020204" pitchFamily="34" charset="0"/>
                <a:cs typeface="Arial" panose="020B0604020202020204" pitchFamily="34" charset="0"/>
              </a:rPr>
              <a:t>The provisioned case is irrelevant to the started containers, e.g., </a:t>
            </a:r>
            <a:r>
              <a:rPr sz="2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2349" y="3284628"/>
            <a:ext cx="2821305" cy="1800225"/>
            <a:chOff x="1132349" y="3284628"/>
            <a:chExt cx="2821305" cy="18002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815" y="4508289"/>
              <a:ext cx="576063" cy="576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349" y="3293807"/>
              <a:ext cx="518728" cy="5096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712" y="3483733"/>
              <a:ext cx="518728" cy="5096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43582" y="3284639"/>
              <a:ext cx="539115" cy="540385"/>
            </a:xfrm>
            <a:custGeom>
              <a:avLst/>
              <a:gdLst/>
              <a:ahLst/>
              <a:cxnLst/>
              <a:rect l="l" t="t" r="r" b="b"/>
              <a:pathLst>
                <a:path w="539114" h="540385">
                  <a:moveTo>
                    <a:pt x="538568" y="469163"/>
                  </a:moveTo>
                  <a:lnTo>
                    <a:pt x="527138" y="462813"/>
                  </a:lnTo>
                  <a:lnTo>
                    <a:pt x="411213" y="398399"/>
                  </a:lnTo>
                  <a:lnTo>
                    <a:pt x="407352" y="399503"/>
                  </a:lnTo>
                  <a:lnTo>
                    <a:pt x="403936" y="405638"/>
                  </a:lnTo>
                  <a:lnTo>
                    <a:pt x="405041" y="409511"/>
                  </a:lnTo>
                  <a:lnTo>
                    <a:pt x="500976" y="462813"/>
                  </a:lnTo>
                  <a:lnTo>
                    <a:pt x="0" y="462813"/>
                  </a:lnTo>
                  <a:lnTo>
                    <a:pt x="0" y="475513"/>
                  </a:lnTo>
                  <a:lnTo>
                    <a:pt x="500976" y="475513"/>
                  </a:lnTo>
                  <a:lnTo>
                    <a:pt x="405041" y="528815"/>
                  </a:lnTo>
                  <a:lnTo>
                    <a:pt x="403936" y="532676"/>
                  </a:lnTo>
                  <a:lnTo>
                    <a:pt x="407352" y="538810"/>
                  </a:lnTo>
                  <a:lnTo>
                    <a:pt x="411213" y="539915"/>
                  </a:lnTo>
                  <a:lnTo>
                    <a:pt x="527138" y="475513"/>
                  </a:lnTo>
                  <a:lnTo>
                    <a:pt x="538568" y="469163"/>
                  </a:lnTo>
                  <a:close/>
                </a:path>
                <a:path w="539114" h="540385">
                  <a:moveTo>
                    <a:pt x="538568" y="264007"/>
                  </a:moveTo>
                  <a:lnTo>
                    <a:pt x="411213" y="193243"/>
                  </a:lnTo>
                  <a:lnTo>
                    <a:pt x="407352" y="194348"/>
                  </a:lnTo>
                  <a:lnTo>
                    <a:pt x="403948" y="200482"/>
                  </a:lnTo>
                  <a:lnTo>
                    <a:pt x="405041" y="204343"/>
                  </a:lnTo>
                  <a:lnTo>
                    <a:pt x="500989" y="257657"/>
                  </a:lnTo>
                  <a:lnTo>
                    <a:pt x="0" y="257644"/>
                  </a:lnTo>
                  <a:lnTo>
                    <a:pt x="0" y="270344"/>
                  </a:lnTo>
                  <a:lnTo>
                    <a:pt x="500989" y="270344"/>
                  </a:lnTo>
                  <a:lnTo>
                    <a:pt x="512419" y="264007"/>
                  </a:lnTo>
                  <a:lnTo>
                    <a:pt x="500989" y="270357"/>
                  </a:lnTo>
                  <a:lnTo>
                    <a:pt x="405041" y="323659"/>
                  </a:lnTo>
                  <a:lnTo>
                    <a:pt x="403936" y="327520"/>
                  </a:lnTo>
                  <a:lnTo>
                    <a:pt x="407352" y="333654"/>
                  </a:lnTo>
                  <a:lnTo>
                    <a:pt x="411213" y="334759"/>
                  </a:lnTo>
                  <a:lnTo>
                    <a:pt x="527138" y="270357"/>
                  </a:lnTo>
                  <a:lnTo>
                    <a:pt x="525500" y="270357"/>
                  </a:lnTo>
                  <a:lnTo>
                    <a:pt x="527138" y="270344"/>
                  </a:lnTo>
                  <a:lnTo>
                    <a:pt x="538568" y="264007"/>
                  </a:lnTo>
                  <a:close/>
                </a:path>
                <a:path w="539114" h="540385">
                  <a:moveTo>
                    <a:pt x="538568" y="70751"/>
                  </a:moveTo>
                  <a:lnTo>
                    <a:pt x="411213" y="0"/>
                  </a:lnTo>
                  <a:lnTo>
                    <a:pt x="407352" y="1104"/>
                  </a:lnTo>
                  <a:lnTo>
                    <a:pt x="403948" y="7226"/>
                  </a:lnTo>
                  <a:lnTo>
                    <a:pt x="405041" y="11099"/>
                  </a:lnTo>
                  <a:lnTo>
                    <a:pt x="500989" y="64401"/>
                  </a:lnTo>
                  <a:lnTo>
                    <a:pt x="0" y="64401"/>
                  </a:lnTo>
                  <a:lnTo>
                    <a:pt x="0" y="77101"/>
                  </a:lnTo>
                  <a:lnTo>
                    <a:pt x="500989" y="77101"/>
                  </a:lnTo>
                  <a:lnTo>
                    <a:pt x="405041" y="130403"/>
                  </a:lnTo>
                  <a:lnTo>
                    <a:pt x="403936" y="134264"/>
                  </a:lnTo>
                  <a:lnTo>
                    <a:pt x="407352" y="140398"/>
                  </a:lnTo>
                  <a:lnTo>
                    <a:pt x="411213" y="141503"/>
                  </a:lnTo>
                  <a:lnTo>
                    <a:pt x="527138" y="77101"/>
                  </a:lnTo>
                  <a:lnTo>
                    <a:pt x="538568" y="70751"/>
                  </a:lnTo>
                  <a:close/>
                </a:path>
              </a:pathLst>
            </a:custGeom>
            <a:solidFill>
              <a:srgbClr val="BD3347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03391" y="3798304"/>
              <a:ext cx="699135" cy="504825"/>
            </a:xfrm>
            <a:custGeom>
              <a:avLst/>
              <a:gdLst/>
              <a:ahLst/>
              <a:cxnLst/>
              <a:rect l="l" t="t" r="r" b="b"/>
              <a:pathLst>
                <a:path w="699135" h="504825">
                  <a:moveTo>
                    <a:pt x="65881" y="371669"/>
                  </a:moveTo>
                  <a:lnTo>
                    <a:pt x="62097" y="373029"/>
                  </a:lnTo>
                  <a:lnTo>
                    <a:pt x="0" y="504823"/>
                  </a:lnTo>
                  <a:lnTo>
                    <a:pt x="21213" y="502345"/>
                  </a:lnTo>
                  <a:lnTo>
                    <a:pt x="14323" y="502345"/>
                  </a:lnTo>
                  <a:lnTo>
                    <a:pt x="6908" y="492034"/>
                  </a:lnTo>
                  <a:lnTo>
                    <a:pt x="26805" y="477728"/>
                  </a:lnTo>
                  <a:lnTo>
                    <a:pt x="73586" y="378442"/>
                  </a:lnTo>
                  <a:lnTo>
                    <a:pt x="72226" y="374658"/>
                  </a:lnTo>
                  <a:lnTo>
                    <a:pt x="65881" y="371669"/>
                  </a:lnTo>
                  <a:close/>
                </a:path>
                <a:path w="699135" h="504825">
                  <a:moveTo>
                    <a:pt x="26805" y="477728"/>
                  </a:moveTo>
                  <a:lnTo>
                    <a:pt x="6908" y="492034"/>
                  </a:lnTo>
                  <a:lnTo>
                    <a:pt x="14323" y="502345"/>
                  </a:lnTo>
                  <a:lnTo>
                    <a:pt x="17728" y="499897"/>
                  </a:lnTo>
                  <a:lnTo>
                    <a:pt x="16360" y="499897"/>
                  </a:lnTo>
                  <a:lnTo>
                    <a:pt x="9879" y="490884"/>
                  </a:lnTo>
                  <a:lnTo>
                    <a:pt x="21231" y="489558"/>
                  </a:lnTo>
                  <a:lnTo>
                    <a:pt x="26805" y="477728"/>
                  </a:lnTo>
                  <a:close/>
                </a:path>
                <a:path w="699135" h="504825">
                  <a:moveTo>
                    <a:pt x="143234" y="475306"/>
                  </a:moveTo>
                  <a:lnTo>
                    <a:pt x="34218" y="488041"/>
                  </a:lnTo>
                  <a:lnTo>
                    <a:pt x="14323" y="502345"/>
                  </a:lnTo>
                  <a:lnTo>
                    <a:pt x="21213" y="502345"/>
                  </a:lnTo>
                  <a:lnTo>
                    <a:pt x="144707" y="487921"/>
                  </a:lnTo>
                  <a:lnTo>
                    <a:pt x="147201" y="484766"/>
                  </a:lnTo>
                  <a:lnTo>
                    <a:pt x="146387" y="477800"/>
                  </a:lnTo>
                  <a:lnTo>
                    <a:pt x="143234" y="475306"/>
                  </a:lnTo>
                  <a:close/>
                </a:path>
                <a:path w="699135" h="504825">
                  <a:moveTo>
                    <a:pt x="21231" y="489558"/>
                  </a:moveTo>
                  <a:lnTo>
                    <a:pt x="9879" y="490884"/>
                  </a:lnTo>
                  <a:lnTo>
                    <a:pt x="16360" y="499897"/>
                  </a:lnTo>
                  <a:lnTo>
                    <a:pt x="21231" y="489558"/>
                  </a:lnTo>
                  <a:close/>
                </a:path>
                <a:path w="699135" h="504825">
                  <a:moveTo>
                    <a:pt x="34218" y="488041"/>
                  </a:moveTo>
                  <a:lnTo>
                    <a:pt x="21231" y="489558"/>
                  </a:lnTo>
                  <a:lnTo>
                    <a:pt x="16360" y="499897"/>
                  </a:lnTo>
                  <a:lnTo>
                    <a:pt x="17728" y="499897"/>
                  </a:lnTo>
                  <a:lnTo>
                    <a:pt x="34218" y="488041"/>
                  </a:lnTo>
                  <a:close/>
                </a:path>
                <a:path w="699135" h="504825">
                  <a:moveTo>
                    <a:pt x="691222" y="0"/>
                  </a:moveTo>
                  <a:lnTo>
                    <a:pt x="26805" y="477728"/>
                  </a:lnTo>
                  <a:lnTo>
                    <a:pt x="21231" y="489558"/>
                  </a:lnTo>
                  <a:lnTo>
                    <a:pt x="34218" y="488041"/>
                  </a:lnTo>
                  <a:lnTo>
                    <a:pt x="698635" y="10312"/>
                  </a:lnTo>
                  <a:lnTo>
                    <a:pt x="691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165" y="4508289"/>
              <a:ext cx="576063" cy="5760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15871" y="3798738"/>
              <a:ext cx="367030" cy="513715"/>
            </a:xfrm>
            <a:custGeom>
              <a:avLst/>
              <a:gdLst/>
              <a:ahLst/>
              <a:cxnLst/>
              <a:rect l="l" t="t" r="r" b="b"/>
              <a:pathLst>
                <a:path w="367029" h="513714">
                  <a:moveTo>
                    <a:pt x="19103" y="366246"/>
                  </a:moveTo>
                  <a:lnTo>
                    <a:pt x="15966" y="368761"/>
                  </a:lnTo>
                  <a:lnTo>
                    <a:pt x="0" y="513574"/>
                  </a:lnTo>
                  <a:lnTo>
                    <a:pt x="14595" y="506581"/>
                  </a:lnTo>
                  <a:lnTo>
                    <a:pt x="12745" y="506581"/>
                  </a:lnTo>
                  <a:lnTo>
                    <a:pt x="2386" y="499234"/>
                  </a:lnTo>
                  <a:lnTo>
                    <a:pt x="16562" y="479246"/>
                  </a:lnTo>
                  <a:lnTo>
                    <a:pt x="28590" y="370151"/>
                  </a:lnTo>
                  <a:lnTo>
                    <a:pt x="26075" y="367014"/>
                  </a:lnTo>
                  <a:lnTo>
                    <a:pt x="19103" y="366246"/>
                  </a:lnTo>
                  <a:close/>
                </a:path>
                <a:path w="367029" h="513714">
                  <a:moveTo>
                    <a:pt x="16562" y="479246"/>
                  </a:moveTo>
                  <a:lnTo>
                    <a:pt x="2386" y="499234"/>
                  </a:lnTo>
                  <a:lnTo>
                    <a:pt x="12745" y="506581"/>
                  </a:lnTo>
                  <a:lnTo>
                    <a:pt x="14857" y="503604"/>
                  </a:lnTo>
                  <a:lnTo>
                    <a:pt x="13877" y="503604"/>
                  </a:lnTo>
                  <a:lnTo>
                    <a:pt x="4820" y="497182"/>
                  </a:lnTo>
                  <a:lnTo>
                    <a:pt x="15129" y="492243"/>
                  </a:lnTo>
                  <a:lnTo>
                    <a:pt x="16562" y="479246"/>
                  </a:lnTo>
                  <a:close/>
                </a:path>
                <a:path w="367029" h="513714">
                  <a:moveTo>
                    <a:pt x="125902" y="439171"/>
                  </a:moveTo>
                  <a:lnTo>
                    <a:pt x="26922" y="486593"/>
                  </a:lnTo>
                  <a:lnTo>
                    <a:pt x="12745" y="506581"/>
                  </a:lnTo>
                  <a:lnTo>
                    <a:pt x="14595" y="506581"/>
                  </a:lnTo>
                  <a:lnTo>
                    <a:pt x="131390" y="450625"/>
                  </a:lnTo>
                  <a:lnTo>
                    <a:pt x="132726" y="446832"/>
                  </a:lnTo>
                  <a:lnTo>
                    <a:pt x="129694" y="440507"/>
                  </a:lnTo>
                  <a:lnTo>
                    <a:pt x="125902" y="439171"/>
                  </a:lnTo>
                  <a:close/>
                </a:path>
                <a:path w="367029" h="513714">
                  <a:moveTo>
                    <a:pt x="15129" y="492243"/>
                  </a:moveTo>
                  <a:lnTo>
                    <a:pt x="4820" y="497182"/>
                  </a:lnTo>
                  <a:lnTo>
                    <a:pt x="13877" y="503604"/>
                  </a:lnTo>
                  <a:lnTo>
                    <a:pt x="15129" y="492243"/>
                  </a:lnTo>
                  <a:close/>
                </a:path>
                <a:path w="367029" h="513714">
                  <a:moveTo>
                    <a:pt x="26922" y="486593"/>
                  </a:moveTo>
                  <a:lnTo>
                    <a:pt x="15129" y="492243"/>
                  </a:lnTo>
                  <a:lnTo>
                    <a:pt x="13877" y="503604"/>
                  </a:lnTo>
                  <a:lnTo>
                    <a:pt x="14857" y="503604"/>
                  </a:lnTo>
                  <a:lnTo>
                    <a:pt x="26922" y="486593"/>
                  </a:lnTo>
                  <a:close/>
                </a:path>
                <a:path w="367029" h="513714">
                  <a:moveTo>
                    <a:pt x="356466" y="0"/>
                  </a:moveTo>
                  <a:lnTo>
                    <a:pt x="16562" y="479246"/>
                  </a:lnTo>
                  <a:lnTo>
                    <a:pt x="15129" y="492243"/>
                  </a:lnTo>
                  <a:lnTo>
                    <a:pt x="26922" y="486593"/>
                  </a:lnTo>
                  <a:lnTo>
                    <a:pt x="366825" y="7348"/>
                  </a:lnTo>
                  <a:lnTo>
                    <a:pt x="356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7516" y="4508289"/>
              <a:ext cx="576063" cy="576063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2867" y="4508289"/>
            <a:ext cx="576063" cy="5760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1067" y="4508289"/>
            <a:ext cx="576063" cy="5760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6418" y="4508289"/>
            <a:ext cx="576063" cy="57606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923393" y="4320621"/>
            <a:ext cx="771525" cy="763905"/>
            <a:chOff x="7923393" y="4320621"/>
            <a:chExt cx="771525" cy="7639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119" y="4508290"/>
              <a:ext cx="576063" cy="5760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3393" y="4320623"/>
              <a:ext cx="349586" cy="5132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5223" y="4320621"/>
              <a:ext cx="349586" cy="513223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26705" y="3293807"/>
            <a:ext cx="383692" cy="38369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68713" y="3293807"/>
            <a:ext cx="383693" cy="38369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7203" y="3293807"/>
            <a:ext cx="383692" cy="38369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19221" y="3293807"/>
            <a:ext cx="383692" cy="38369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499433" y="317246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0584" y="3327907"/>
            <a:ext cx="203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containers to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81633" y="3802170"/>
            <a:ext cx="141605" cy="459740"/>
          </a:xfrm>
          <a:custGeom>
            <a:avLst/>
            <a:gdLst/>
            <a:ahLst/>
            <a:cxnLst/>
            <a:rect l="l" t="t" r="r" b="b"/>
            <a:pathLst>
              <a:path w="141604" h="459739">
                <a:moveTo>
                  <a:pt x="6953" y="327078"/>
                </a:moveTo>
                <a:lnTo>
                  <a:pt x="956" y="330715"/>
                </a:lnTo>
                <a:lnTo>
                  <a:pt x="0" y="334620"/>
                </a:lnTo>
                <a:lnTo>
                  <a:pt x="75568" y="459182"/>
                </a:lnTo>
                <a:lnTo>
                  <a:pt x="82065" y="446358"/>
                </a:lnTo>
                <a:lnTo>
                  <a:pt x="68724" y="446358"/>
                </a:lnTo>
                <a:lnTo>
                  <a:pt x="67788" y="421871"/>
                </a:lnTo>
                <a:lnTo>
                  <a:pt x="10858" y="328033"/>
                </a:lnTo>
                <a:lnTo>
                  <a:pt x="6953" y="327078"/>
                </a:lnTo>
                <a:close/>
              </a:path>
              <a:path w="141604" h="459739">
                <a:moveTo>
                  <a:pt x="67788" y="421871"/>
                </a:moveTo>
                <a:lnTo>
                  <a:pt x="68724" y="446358"/>
                </a:lnTo>
                <a:lnTo>
                  <a:pt x="81414" y="445872"/>
                </a:lnTo>
                <a:lnTo>
                  <a:pt x="81314" y="443246"/>
                </a:lnTo>
                <a:lnTo>
                  <a:pt x="69405" y="443246"/>
                </a:lnTo>
                <a:lnTo>
                  <a:pt x="74570" y="433050"/>
                </a:lnTo>
                <a:lnTo>
                  <a:pt x="67788" y="421871"/>
                </a:lnTo>
                <a:close/>
              </a:path>
              <a:path w="141604" h="459739">
                <a:moveTo>
                  <a:pt x="133896" y="322223"/>
                </a:moveTo>
                <a:lnTo>
                  <a:pt x="130075" y="323475"/>
                </a:lnTo>
                <a:lnTo>
                  <a:pt x="80478" y="421387"/>
                </a:lnTo>
                <a:lnTo>
                  <a:pt x="81414" y="445872"/>
                </a:lnTo>
                <a:lnTo>
                  <a:pt x="68724" y="446358"/>
                </a:lnTo>
                <a:lnTo>
                  <a:pt x="82065" y="446358"/>
                </a:lnTo>
                <a:lnTo>
                  <a:pt x="141405" y="329214"/>
                </a:lnTo>
                <a:lnTo>
                  <a:pt x="140153" y="325393"/>
                </a:lnTo>
                <a:lnTo>
                  <a:pt x="133896" y="322223"/>
                </a:lnTo>
                <a:close/>
              </a:path>
              <a:path w="141604" h="459739">
                <a:moveTo>
                  <a:pt x="74570" y="433050"/>
                </a:moveTo>
                <a:lnTo>
                  <a:pt x="69405" y="443246"/>
                </a:lnTo>
                <a:lnTo>
                  <a:pt x="80498" y="442822"/>
                </a:lnTo>
                <a:lnTo>
                  <a:pt x="74570" y="433050"/>
                </a:lnTo>
                <a:close/>
              </a:path>
              <a:path w="141604" h="459739">
                <a:moveTo>
                  <a:pt x="80478" y="421387"/>
                </a:moveTo>
                <a:lnTo>
                  <a:pt x="74570" y="433050"/>
                </a:lnTo>
                <a:lnTo>
                  <a:pt x="80498" y="442822"/>
                </a:lnTo>
                <a:lnTo>
                  <a:pt x="69405" y="443246"/>
                </a:lnTo>
                <a:lnTo>
                  <a:pt x="81314" y="443246"/>
                </a:lnTo>
                <a:lnTo>
                  <a:pt x="80478" y="421387"/>
                </a:lnTo>
                <a:close/>
              </a:path>
              <a:path w="141604" h="459739">
                <a:moveTo>
                  <a:pt x="64364" y="0"/>
                </a:moveTo>
                <a:lnTo>
                  <a:pt x="51673" y="485"/>
                </a:lnTo>
                <a:lnTo>
                  <a:pt x="67788" y="421871"/>
                </a:lnTo>
                <a:lnTo>
                  <a:pt x="74570" y="433050"/>
                </a:lnTo>
                <a:lnTo>
                  <a:pt x="80478" y="421387"/>
                </a:lnTo>
                <a:lnTo>
                  <a:pt x="64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01021" y="3796351"/>
            <a:ext cx="1447165" cy="487045"/>
          </a:xfrm>
          <a:custGeom>
            <a:avLst/>
            <a:gdLst/>
            <a:ahLst/>
            <a:cxnLst/>
            <a:rect l="l" t="t" r="r" b="b"/>
            <a:pathLst>
              <a:path w="1447165" h="487045">
                <a:moveTo>
                  <a:pt x="1408949" y="452071"/>
                </a:moveTo>
                <a:lnTo>
                  <a:pt x="1301479" y="474353"/>
                </a:lnTo>
                <a:lnTo>
                  <a:pt x="1299272" y="477714"/>
                </a:lnTo>
                <a:lnTo>
                  <a:pt x="1300697" y="484582"/>
                </a:lnTo>
                <a:lnTo>
                  <a:pt x="1304057" y="486789"/>
                </a:lnTo>
                <a:lnTo>
                  <a:pt x="1436284" y="459374"/>
                </a:lnTo>
                <a:lnTo>
                  <a:pt x="1432337" y="459374"/>
                </a:lnTo>
                <a:lnTo>
                  <a:pt x="1408949" y="452071"/>
                </a:lnTo>
                <a:close/>
              </a:path>
              <a:path w="1447165" h="487045">
                <a:moveTo>
                  <a:pt x="1421752" y="449416"/>
                </a:moveTo>
                <a:lnTo>
                  <a:pt x="1408949" y="452071"/>
                </a:lnTo>
                <a:lnTo>
                  <a:pt x="1432337" y="459374"/>
                </a:lnTo>
                <a:lnTo>
                  <a:pt x="1432862" y="457692"/>
                </a:lnTo>
                <a:lnTo>
                  <a:pt x="1429635" y="457692"/>
                </a:lnTo>
                <a:lnTo>
                  <a:pt x="1421752" y="449416"/>
                </a:lnTo>
                <a:close/>
              </a:path>
              <a:path w="1447165" h="487045">
                <a:moveTo>
                  <a:pt x="1342216" y="351614"/>
                </a:moveTo>
                <a:lnTo>
                  <a:pt x="1337137" y="356452"/>
                </a:lnTo>
                <a:lnTo>
                  <a:pt x="1337039" y="360471"/>
                </a:lnTo>
                <a:lnTo>
                  <a:pt x="1412734" y="439947"/>
                </a:lnTo>
                <a:lnTo>
                  <a:pt x="1436123" y="447250"/>
                </a:lnTo>
                <a:lnTo>
                  <a:pt x="1432337" y="459374"/>
                </a:lnTo>
                <a:lnTo>
                  <a:pt x="1436284" y="459374"/>
                </a:lnTo>
                <a:lnTo>
                  <a:pt x="1446715" y="457211"/>
                </a:lnTo>
                <a:lnTo>
                  <a:pt x="1346235" y="351712"/>
                </a:lnTo>
                <a:lnTo>
                  <a:pt x="1342216" y="351614"/>
                </a:lnTo>
                <a:close/>
              </a:path>
              <a:path w="1447165" h="487045">
                <a:moveTo>
                  <a:pt x="1432944" y="447095"/>
                </a:moveTo>
                <a:lnTo>
                  <a:pt x="1421752" y="449416"/>
                </a:lnTo>
                <a:lnTo>
                  <a:pt x="1429635" y="457692"/>
                </a:lnTo>
                <a:lnTo>
                  <a:pt x="1432944" y="447095"/>
                </a:lnTo>
                <a:close/>
              </a:path>
              <a:path w="1447165" h="487045">
                <a:moveTo>
                  <a:pt x="1435627" y="447095"/>
                </a:moveTo>
                <a:lnTo>
                  <a:pt x="1432944" y="447095"/>
                </a:lnTo>
                <a:lnTo>
                  <a:pt x="1429635" y="457692"/>
                </a:lnTo>
                <a:lnTo>
                  <a:pt x="1432862" y="457692"/>
                </a:lnTo>
                <a:lnTo>
                  <a:pt x="1436123" y="447250"/>
                </a:lnTo>
                <a:lnTo>
                  <a:pt x="1435627" y="447095"/>
                </a:lnTo>
                <a:close/>
              </a:path>
              <a:path w="1447165" h="487045">
                <a:moveTo>
                  <a:pt x="3784" y="0"/>
                </a:moveTo>
                <a:lnTo>
                  <a:pt x="0" y="12123"/>
                </a:lnTo>
                <a:lnTo>
                  <a:pt x="1408949" y="452071"/>
                </a:lnTo>
                <a:lnTo>
                  <a:pt x="1421752" y="449416"/>
                </a:lnTo>
                <a:lnTo>
                  <a:pt x="1412734" y="439947"/>
                </a:lnTo>
                <a:lnTo>
                  <a:pt x="3784" y="0"/>
                </a:lnTo>
                <a:close/>
              </a:path>
              <a:path w="1447165" h="487045">
                <a:moveTo>
                  <a:pt x="1412734" y="439947"/>
                </a:moveTo>
                <a:lnTo>
                  <a:pt x="1421752" y="449416"/>
                </a:lnTo>
                <a:lnTo>
                  <a:pt x="1432944" y="447095"/>
                </a:lnTo>
                <a:lnTo>
                  <a:pt x="1435627" y="447095"/>
                </a:lnTo>
                <a:lnTo>
                  <a:pt x="1412734" y="439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35826" y="381863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4472" y="4519676"/>
            <a:ext cx="407670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800" spc="-5" dirty="0">
                <a:latin typeface="Arial"/>
                <a:cs typeface="Arial"/>
              </a:rPr>
              <a:t>Clusters to run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65190" y="4312318"/>
            <a:ext cx="2606040" cy="520065"/>
            <a:chOff x="1465190" y="4312318"/>
            <a:chExt cx="2606040" cy="52006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5190" y="4318815"/>
              <a:ext cx="349585" cy="5132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7020" y="4318815"/>
              <a:ext cx="349585" cy="51322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272" y="4317031"/>
              <a:ext cx="349585" cy="5132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6101" y="4317030"/>
              <a:ext cx="349586" cy="5132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9622" y="4312319"/>
              <a:ext cx="349586" cy="51322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1452" y="4312318"/>
              <a:ext cx="349585" cy="513222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4802546" y="3428814"/>
            <a:ext cx="5233670" cy="1405890"/>
            <a:chOff x="4802546" y="3428814"/>
            <a:chExt cx="5233670" cy="140589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921" y="4320931"/>
              <a:ext cx="349585" cy="5132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7750" y="4320930"/>
              <a:ext cx="349586" cy="51322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2546" y="3724647"/>
              <a:ext cx="1239520" cy="539750"/>
            </a:xfrm>
            <a:custGeom>
              <a:avLst/>
              <a:gdLst/>
              <a:ahLst/>
              <a:cxnLst/>
              <a:rect l="l" t="t" r="r" b="b"/>
              <a:pathLst>
                <a:path w="1239520" h="539750">
                  <a:moveTo>
                    <a:pt x="1202207" y="514664"/>
                  </a:moveTo>
                  <a:lnTo>
                    <a:pt x="1093124" y="526807"/>
                  </a:lnTo>
                  <a:lnTo>
                    <a:pt x="1090613" y="529948"/>
                  </a:lnTo>
                  <a:lnTo>
                    <a:pt x="1091389" y="536919"/>
                  </a:lnTo>
                  <a:lnTo>
                    <a:pt x="1094529" y="539429"/>
                  </a:lnTo>
                  <a:lnTo>
                    <a:pt x="1232048" y="524121"/>
                  </a:lnTo>
                  <a:lnTo>
                    <a:pt x="1224812" y="524121"/>
                  </a:lnTo>
                  <a:lnTo>
                    <a:pt x="1202207" y="514664"/>
                  </a:lnTo>
                  <a:close/>
                </a:path>
                <a:path w="1239520" h="539750">
                  <a:moveTo>
                    <a:pt x="1215202" y="513218"/>
                  </a:moveTo>
                  <a:lnTo>
                    <a:pt x="1202207" y="514664"/>
                  </a:lnTo>
                  <a:lnTo>
                    <a:pt x="1224812" y="524121"/>
                  </a:lnTo>
                  <a:lnTo>
                    <a:pt x="1225618" y="522194"/>
                  </a:lnTo>
                  <a:lnTo>
                    <a:pt x="1222277" y="522194"/>
                  </a:lnTo>
                  <a:lnTo>
                    <a:pt x="1215202" y="513218"/>
                  </a:lnTo>
                  <a:close/>
                </a:path>
                <a:path w="1239520" h="539750">
                  <a:moveTo>
                    <a:pt x="1145151" y="408412"/>
                  </a:moveTo>
                  <a:lnTo>
                    <a:pt x="1139642" y="412753"/>
                  </a:lnTo>
                  <a:lnTo>
                    <a:pt x="1139169" y="416746"/>
                  </a:lnTo>
                  <a:lnTo>
                    <a:pt x="1207108" y="502948"/>
                  </a:lnTo>
                  <a:lnTo>
                    <a:pt x="1229714" y="512405"/>
                  </a:lnTo>
                  <a:lnTo>
                    <a:pt x="1224812" y="524121"/>
                  </a:lnTo>
                  <a:lnTo>
                    <a:pt x="1232048" y="524121"/>
                  </a:lnTo>
                  <a:lnTo>
                    <a:pt x="1239326" y="523311"/>
                  </a:lnTo>
                  <a:lnTo>
                    <a:pt x="1149144" y="408885"/>
                  </a:lnTo>
                  <a:lnTo>
                    <a:pt x="1145151" y="408412"/>
                  </a:lnTo>
                  <a:close/>
                </a:path>
                <a:path w="1239520" h="539750">
                  <a:moveTo>
                    <a:pt x="1226562" y="511953"/>
                  </a:moveTo>
                  <a:lnTo>
                    <a:pt x="1215202" y="513218"/>
                  </a:lnTo>
                  <a:lnTo>
                    <a:pt x="1222277" y="522194"/>
                  </a:lnTo>
                  <a:lnTo>
                    <a:pt x="1226562" y="511953"/>
                  </a:lnTo>
                  <a:close/>
                </a:path>
                <a:path w="1239520" h="539750">
                  <a:moveTo>
                    <a:pt x="1228633" y="511953"/>
                  </a:moveTo>
                  <a:lnTo>
                    <a:pt x="1226562" y="511953"/>
                  </a:lnTo>
                  <a:lnTo>
                    <a:pt x="1222277" y="522194"/>
                  </a:lnTo>
                  <a:lnTo>
                    <a:pt x="1225618" y="522194"/>
                  </a:lnTo>
                  <a:lnTo>
                    <a:pt x="1229714" y="512405"/>
                  </a:lnTo>
                  <a:lnTo>
                    <a:pt x="1228633" y="511953"/>
                  </a:lnTo>
                  <a:close/>
                </a:path>
                <a:path w="1239520" h="539750">
                  <a:moveTo>
                    <a:pt x="4902" y="0"/>
                  </a:moveTo>
                  <a:lnTo>
                    <a:pt x="0" y="11715"/>
                  </a:lnTo>
                  <a:lnTo>
                    <a:pt x="1202207" y="514664"/>
                  </a:lnTo>
                  <a:lnTo>
                    <a:pt x="1215202" y="513218"/>
                  </a:lnTo>
                  <a:lnTo>
                    <a:pt x="1207108" y="502948"/>
                  </a:lnTo>
                  <a:lnTo>
                    <a:pt x="4902" y="0"/>
                  </a:lnTo>
                  <a:close/>
                </a:path>
                <a:path w="1239520" h="539750">
                  <a:moveTo>
                    <a:pt x="1207108" y="502948"/>
                  </a:moveTo>
                  <a:lnTo>
                    <a:pt x="1215202" y="513218"/>
                  </a:lnTo>
                  <a:lnTo>
                    <a:pt x="1226562" y="511953"/>
                  </a:lnTo>
                  <a:lnTo>
                    <a:pt x="1228633" y="511953"/>
                  </a:lnTo>
                  <a:lnTo>
                    <a:pt x="1207108" y="502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782483" y="3431989"/>
              <a:ext cx="3250565" cy="789305"/>
            </a:xfrm>
            <a:custGeom>
              <a:avLst/>
              <a:gdLst/>
              <a:ahLst/>
              <a:cxnLst/>
              <a:rect l="l" t="t" r="r" b="b"/>
              <a:pathLst>
                <a:path w="3250565" h="789304">
                  <a:moveTo>
                    <a:pt x="2708681" y="432043"/>
                  </a:moveTo>
                  <a:lnTo>
                    <a:pt x="1896076" y="432043"/>
                  </a:lnTo>
                  <a:lnTo>
                    <a:pt x="1673705" y="789016"/>
                  </a:lnTo>
                  <a:lnTo>
                    <a:pt x="2708681" y="432043"/>
                  </a:lnTo>
                  <a:close/>
                </a:path>
                <a:path w="3250565" h="789304">
                  <a:moveTo>
                    <a:pt x="3178409" y="0"/>
                  </a:moveTo>
                  <a:lnTo>
                    <a:pt x="72007" y="0"/>
                  </a:lnTo>
                  <a:lnTo>
                    <a:pt x="43979" y="5658"/>
                  </a:lnTo>
                  <a:lnTo>
                    <a:pt x="21090" y="21090"/>
                  </a:lnTo>
                  <a:lnTo>
                    <a:pt x="5658" y="43979"/>
                  </a:lnTo>
                  <a:lnTo>
                    <a:pt x="0" y="72007"/>
                  </a:lnTo>
                  <a:lnTo>
                    <a:pt x="0" y="360036"/>
                  </a:lnTo>
                  <a:lnTo>
                    <a:pt x="5658" y="388064"/>
                  </a:lnTo>
                  <a:lnTo>
                    <a:pt x="21090" y="410953"/>
                  </a:lnTo>
                  <a:lnTo>
                    <a:pt x="43979" y="426385"/>
                  </a:lnTo>
                  <a:lnTo>
                    <a:pt x="72007" y="432043"/>
                  </a:lnTo>
                  <a:lnTo>
                    <a:pt x="3178409" y="432043"/>
                  </a:lnTo>
                  <a:lnTo>
                    <a:pt x="3206438" y="426385"/>
                  </a:lnTo>
                  <a:lnTo>
                    <a:pt x="3229327" y="410953"/>
                  </a:lnTo>
                  <a:lnTo>
                    <a:pt x="3244758" y="388064"/>
                  </a:lnTo>
                  <a:lnTo>
                    <a:pt x="3250417" y="360036"/>
                  </a:lnTo>
                  <a:lnTo>
                    <a:pt x="3250417" y="72007"/>
                  </a:lnTo>
                  <a:lnTo>
                    <a:pt x="3244758" y="43979"/>
                  </a:lnTo>
                  <a:lnTo>
                    <a:pt x="3229327" y="21090"/>
                  </a:lnTo>
                  <a:lnTo>
                    <a:pt x="3206438" y="5658"/>
                  </a:lnTo>
                  <a:lnTo>
                    <a:pt x="3178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779323" y="3428814"/>
              <a:ext cx="3256915" cy="795655"/>
            </a:xfrm>
            <a:custGeom>
              <a:avLst/>
              <a:gdLst/>
              <a:ahLst/>
              <a:cxnLst/>
              <a:rect l="l" t="t" r="r" b="b"/>
              <a:pathLst>
                <a:path w="3256915" h="795654">
                  <a:moveTo>
                    <a:pt x="1896541" y="433541"/>
                  </a:moveTo>
                  <a:lnTo>
                    <a:pt x="1673459" y="791653"/>
                  </a:lnTo>
                  <a:lnTo>
                    <a:pt x="1673545" y="793118"/>
                  </a:lnTo>
                  <a:lnTo>
                    <a:pt x="1675220" y="795221"/>
                  </a:lnTo>
                  <a:lnTo>
                    <a:pt x="1676629" y="795630"/>
                  </a:lnTo>
                  <a:lnTo>
                    <a:pt x="1681736" y="793869"/>
                  </a:lnTo>
                  <a:lnTo>
                    <a:pt x="1679559" y="793869"/>
                  </a:lnTo>
                  <a:lnTo>
                    <a:pt x="1675829" y="789189"/>
                  </a:lnTo>
                  <a:lnTo>
                    <a:pt x="1684293" y="786270"/>
                  </a:lnTo>
                  <a:lnTo>
                    <a:pt x="1900999" y="438393"/>
                  </a:lnTo>
                  <a:lnTo>
                    <a:pt x="1899236" y="438393"/>
                  </a:lnTo>
                  <a:lnTo>
                    <a:pt x="1896541" y="433541"/>
                  </a:lnTo>
                  <a:close/>
                </a:path>
                <a:path w="3256915" h="795654">
                  <a:moveTo>
                    <a:pt x="1684293" y="786270"/>
                  </a:moveTo>
                  <a:lnTo>
                    <a:pt x="1675829" y="789189"/>
                  </a:lnTo>
                  <a:lnTo>
                    <a:pt x="1679559" y="793869"/>
                  </a:lnTo>
                  <a:lnTo>
                    <a:pt x="1684293" y="786270"/>
                  </a:lnTo>
                  <a:close/>
                </a:path>
                <a:path w="3256915" h="795654">
                  <a:moveTo>
                    <a:pt x="3195447" y="430629"/>
                  </a:moveTo>
                  <a:lnTo>
                    <a:pt x="3181250" y="432060"/>
                  </a:lnTo>
                  <a:lnTo>
                    <a:pt x="2711392" y="432060"/>
                  </a:lnTo>
                  <a:lnTo>
                    <a:pt x="2711138" y="432103"/>
                  </a:lnTo>
                  <a:lnTo>
                    <a:pt x="1684293" y="786270"/>
                  </a:lnTo>
                  <a:lnTo>
                    <a:pt x="1679559" y="793869"/>
                  </a:lnTo>
                  <a:lnTo>
                    <a:pt x="1681736" y="793869"/>
                  </a:lnTo>
                  <a:lnTo>
                    <a:pt x="2712375" y="438393"/>
                  </a:lnTo>
                  <a:lnTo>
                    <a:pt x="2711841" y="438393"/>
                  </a:lnTo>
                  <a:lnTo>
                    <a:pt x="2712876" y="438221"/>
                  </a:lnTo>
                  <a:lnTo>
                    <a:pt x="3183450" y="438221"/>
                  </a:lnTo>
                  <a:lnTo>
                    <a:pt x="3196400" y="436915"/>
                  </a:lnTo>
                  <a:lnTo>
                    <a:pt x="3196819" y="436852"/>
                  </a:lnTo>
                  <a:lnTo>
                    <a:pt x="3210539" y="432592"/>
                  </a:lnTo>
                  <a:lnTo>
                    <a:pt x="3210929" y="432450"/>
                  </a:lnTo>
                  <a:lnTo>
                    <a:pt x="3211647" y="432060"/>
                  </a:lnTo>
                  <a:lnTo>
                    <a:pt x="3181250" y="432060"/>
                  </a:lnTo>
                  <a:lnTo>
                    <a:pt x="3211678" y="432043"/>
                  </a:lnTo>
                  <a:lnTo>
                    <a:pt x="3214109" y="430724"/>
                  </a:lnTo>
                  <a:lnTo>
                    <a:pt x="3195140" y="430724"/>
                  </a:lnTo>
                  <a:lnTo>
                    <a:pt x="3195447" y="430629"/>
                  </a:lnTo>
                  <a:close/>
                </a:path>
                <a:path w="3256915" h="795654">
                  <a:moveTo>
                    <a:pt x="3181569" y="0"/>
                  </a:moveTo>
                  <a:lnTo>
                    <a:pt x="74848" y="16"/>
                  </a:lnTo>
                  <a:lnTo>
                    <a:pt x="33392" y="12682"/>
                  </a:lnTo>
                  <a:lnTo>
                    <a:pt x="5847" y="46014"/>
                  </a:lnTo>
                  <a:lnTo>
                    <a:pt x="0" y="363529"/>
                  </a:lnTo>
                  <a:lnTo>
                    <a:pt x="1463" y="378042"/>
                  </a:lnTo>
                  <a:lnTo>
                    <a:pt x="21800" y="416149"/>
                  </a:lnTo>
                  <a:lnTo>
                    <a:pt x="59714" y="436788"/>
                  </a:lnTo>
                  <a:lnTo>
                    <a:pt x="75167" y="438393"/>
                  </a:lnTo>
                  <a:lnTo>
                    <a:pt x="1893518" y="438393"/>
                  </a:lnTo>
                  <a:lnTo>
                    <a:pt x="1896541" y="433541"/>
                  </a:lnTo>
                  <a:lnTo>
                    <a:pt x="1901936" y="433541"/>
                  </a:lnTo>
                  <a:lnTo>
                    <a:pt x="1901452" y="432669"/>
                  </a:lnTo>
                  <a:lnTo>
                    <a:pt x="1900389" y="432043"/>
                  </a:lnTo>
                  <a:lnTo>
                    <a:pt x="75167" y="432043"/>
                  </a:lnTo>
                  <a:lnTo>
                    <a:pt x="62220" y="430724"/>
                  </a:lnTo>
                  <a:lnTo>
                    <a:pt x="61596" y="430724"/>
                  </a:lnTo>
                  <a:lnTo>
                    <a:pt x="60973" y="430597"/>
                  </a:lnTo>
                  <a:lnTo>
                    <a:pt x="61187" y="430597"/>
                  </a:lnTo>
                  <a:lnTo>
                    <a:pt x="48856" y="426769"/>
                  </a:lnTo>
                  <a:lnTo>
                    <a:pt x="48652" y="426769"/>
                  </a:lnTo>
                  <a:lnTo>
                    <a:pt x="48079" y="426528"/>
                  </a:lnTo>
                  <a:lnTo>
                    <a:pt x="48207" y="426528"/>
                  </a:lnTo>
                  <a:lnTo>
                    <a:pt x="37050" y="420472"/>
                  </a:lnTo>
                  <a:lnTo>
                    <a:pt x="36636" y="420276"/>
                  </a:lnTo>
                  <a:lnTo>
                    <a:pt x="36513" y="420131"/>
                  </a:lnTo>
                  <a:lnTo>
                    <a:pt x="26791" y="412108"/>
                  </a:lnTo>
                  <a:lnTo>
                    <a:pt x="26461" y="411870"/>
                  </a:lnTo>
                  <a:lnTo>
                    <a:pt x="26345" y="411679"/>
                  </a:lnTo>
                  <a:lnTo>
                    <a:pt x="18323" y="401957"/>
                  </a:lnTo>
                  <a:lnTo>
                    <a:pt x="18064" y="401686"/>
                  </a:lnTo>
                  <a:lnTo>
                    <a:pt x="17972" y="401450"/>
                  </a:lnTo>
                  <a:lnTo>
                    <a:pt x="11920" y="390298"/>
                  </a:lnTo>
                  <a:lnTo>
                    <a:pt x="11723" y="389996"/>
                  </a:lnTo>
                  <a:lnTo>
                    <a:pt x="11672" y="389724"/>
                  </a:lnTo>
                  <a:lnTo>
                    <a:pt x="7847" y="377404"/>
                  </a:lnTo>
                  <a:lnTo>
                    <a:pt x="6382" y="363529"/>
                  </a:lnTo>
                  <a:lnTo>
                    <a:pt x="6367" y="74865"/>
                  </a:lnTo>
                  <a:lnTo>
                    <a:pt x="7717" y="61612"/>
                  </a:lnTo>
                  <a:lnTo>
                    <a:pt x="7781" y="60989"/>
                  </a:lnTo>
                  <a:lnTo>
                    <a:pt x="11672" y="48668"/>
                  </a:lnTo>
                  <a:lnTo>
                    <a:pt x="11850" y="48096"/>
                  </a:lnTo>
                  <a:lnTo>
                    <a:pt x="17973" y="36943"/>
                  </a:lnTo>
                  <a:lnTo>
                    <a:pt x="18247" y="36437"/>
                  </a:lnTo>
                  <a:lnTo>
                    <a:pt x="26346" y="26714"/>
                  </a:lnTo>
                  <a:lnTo>
                    <a:pt x="26699" y="26286"/>
                  </a:lnTo>
                  <a:lnTo>
                    <a:pt x="36513" y="18263"/>
                  </a:lnTo>
                  <a:lnTo>
                    <a:pt x="36927" y="17922"/>
                  </a:lnTo>
                  <a:lnTo>
                    <a:pt x="48205" y="11866"/>
                  </a:lnTo>
                  <a:lnTo>
                    <a:pt x="48652" y="11624"/>
                  </a:lnTo>
                  <a:lnTo>
                    <a:pt x="48861" y="11624"/>
                  </a:lnTo>
                  <a:lnTo>
                    <a:pt x="61187" y="7797"/>
                  </a:lnTo>
                  <a:lnTo>
                    <a:pt x="60973" y="7797"/>
                  </a:lnTo>
                  <a:lnTo>
                    <a:pt x="61596" y="7670"/>
                  </a:lnTo>
                  <a:lnTo>
                    <a:pt x="62233" y="7670"/>
                  </a:lnTo>
                  <a:lnTo>
                    <a:pt x="75484" y="6334"/>
                  </a:lnTo>
                  <a:lnTo>
                    <a:pt x="3211648" y="6334"/>
                  </a:lnTo>
                  <a:lnTo>
                    <a:pt x="3210737" y="5863"/>
                  </a:lnTo>
                  <a:lnTo>
                    <a:pt x="3197023" y="1606"/>
                  </a:lnTo>
                  <a:lnTo>
                    <a:pt x="3196611" y="1501"/>
                  </a:lnTo>
                  <a:lnTo>
                    <a:pt x="3181569" y="0"/>
                  </a:lnTo>
                  <a:close/>
                </a:path>
                <a:path w="3256915" h="795654">
                  <a:moveTo>
                    <a:pt x="1901936" y="433541"/>
                  </a:moveTo>
                  <a:lnTo>
                    <a:pt x="1896541" y="433541"/>
                  </a:lnTo>
                  <a:lnTo>
                    <a:pt x="1899236" y="438393"/>
                  </a:lnTo>
                  <a:lnTo>
                    <a:pt x="1900999" y="438393"/>
                  </a:lnTo>
                  <a:lnTo>
                    <a:pt x="1902541" y="435918"/>
                  </a:lnTo>
                  <a:lnTo>
                    <a:pt x="1902571" y="434686"/>
                  </a:lnTo>
                  <a:lnTo>
                    <a:pt x="1901936" y="433541"/>
                  </a:lnTo>
                  <a:close/>
                </a:path>
                <a:path w="3256915" h="795654">
                  <a:moveTo>
                    <a:pt x="2712876" y="438221"/>
                  </a:moveTo>
                  <a:lnTo>
                    <a:pt x="2711841" y="438393"/>
                  </a:lnTo>
                  <a:lnTo>
                    <a:pt x="2712375" y="438393"/>
                  </a:lnTo>
                  <a:lnTo>
                    <a:pt x="2712876" y="438221"/>
                  </a:lnTo>
                  <a:close/>
                </a:path>
                <a:path w="3256915" h="795654">
                  <a:moveTo>
                    <a:pt x="3183450" y="438221"/>
                  </a:moveTo>
                  <a:lnTo>
                    <a:pt x="2712876" y="438221"/>
                  </a:lnTo>
                  <a:lnTo>
                    <a:pt x="2712375" y="438393"/>
                  </a:lnTo>
                  <a:lnTo>
                    <a:pt x="3181888" y="438378"/>
                  </a:lnTo>
                  <a:lnTo>
                    <a:pt x="3183450" y="438221"/>
                  </a:lnTo>
                  <a:close/>
                </a:path>
                <a:path w="3256915" h="795654">
                  <a:moveTo>
                    <a:pt x="60973" y="430597"/>
                  </a:moveTo>
                  <a:lnTo>
                    <a:pt x="61596" y="430724"/>
                  </a:lnTo>
                  <a:lnTo>
                    <a:pt x="61286" y="430629"/>
                  </a:lnTo>
                  <a:lnTo>
                    <a:pt x="60973" y="430597"/>
                  </a:lnTo>
                  <a:close/>
                </a:path>
                <a:path w="3256915" h="795654">
                  <a:moveTo>
                    <a:pt x="61291" y="430629"/>
                  </a:moveTo>
                  <a:lnTo>
                    <a:pt x="61596" y="430724"/>
                  </a:lnTo>
                  <a:lnTo>
                    <a:pt x="62220" y="430724"/>
                  </a:lnTo>
                  <a:lnTo>
                    <a:pt x="61291" y="430629"/>
                  </a:lnTo>
                  <a:close/>
                </a:path>
                <a:path w="3256915" h="795654">
                  <a:moveTo>
                    <a:pt x="3195763" y="430597"/>
                  </a:moveTo>
                  <a:lnTo>
                    <a:pt x="3195445" y="430629"/>
                  </a:lnTo>
                  <a:lnTo>
                    <a:pt x="3195140" y="430724"/>
                  </a:lnTo>
                  <a:lnTo>
                    <a:pt x="3195763" y="430597"/>
                  </a:lnTo>
                  <a:close/>
                </a:path>
                <a:path w="3256915" h="795654">
                  <a:moveTo>
                    <a:pt x="3214343" y="430597"/>
                  </a:moveTo>
                  <a:lnTo>
                    <a:pt x="3195763" y="430597"/>
                  </a:lnTo>
                  <a:lnTo>
                    <a:pt x="3195140" y="430724"/>
                  </a:lnTo>
                  <a:lnTo>
                    <a:pt x="3214109" y="430724"/>
                  </a:lnTo>
                  <a:lnTo>
                    <a:pt x="3214343" y="430597"/>
                  </a:lnTo>
                  <a:close/>
                </a:path>
                <a:path w="3256915" h="795654">
                  <a:moveTo>
                    <a:pt x="61187" y="430597"/>
                  </a:moveTo>
                  <a:lnTo>
                    <a:pt x="60973" y="430597"/>
                  </a:lnTo>
                  <a:lnTo>
                    <a:pt x="61291" y="430629"/>
                  </a:lnTo>
                  <a:close/>
                </a:path>
                <a:path w="3256915" h="795654">
                  <a:moveTo>
                    <a:pt x="3208355" y="426622"/>
                  </a:moveTo>
                  <a:lnTo>
                    <a:pt x="3195447" y="430629"/>
                  </a:lnTo>
                  <a:lnTo>
                    <a:pt x="3195763" y="430597"/>
                  </a:lnTo>
                  <a:lnTo>
                    <a:pt x="3214343" y="430597"/>
                  </a:lnTo>
                  <a:lnTo>
                    <a:pt x="3221394" y="426769"/>
                  </a:lnTo>
                  <a:lnTo>
                    <a:pt x="3208083" y="426769"/>
                  </a:lnTo>
                  <a:lnTo>
                    <a:pt x="3208355" y="426622"/>
                  </a:lnTo>
                  <a:close/>
                </a:path>
                <a:path w="3256915" h="795654">
                  <a:moveTo>
                    <a:pt x="48079" y="426528"/>
                  </a:moveTo>
                  <a:lnTo>
                    <a:pt x="48652" y="426769"/>
                  </a:lnTo>
                  <a:lnTo>
                    <a:pt x="48379" y="426621"/>
                  </a:lnTo>
                  <a:lnTo>
                    <a:pt x="48079" y="426528"/>
                  </a:lnTo>
                  <a:close/>
                </a:path>
                <a:path w="3256915" h="795654">
                  <a:moveTo>
                    <a:pt x="48379" y="426621"/>
                  </a:moveTo>
                  <a:lnTo>
                    <a:pt x="48652" y="426769"/>
                  </a:lnTo>
                  <a:lnTo>
                    <a:pt x="48856" y="426769"/>
                  </a:lnTo>
                  <a:lnTo>
                    <a:pt x="48379" y="426621"/>
                  </a:lnTo>
                  <a:close/>
                </a:path>
                <a:path w="3256915" h="795654">
                  <a:moveTo>
                    <a:pt x="3208657" y="426528"/>
                  </a:moveTo>
                  <a:lnTo>
                    <a:pt x="3208355" y="426622"/>
                  </a:lnTo>
                  <a:lnTo>
                    <a:pt x="3208083" y="426769"/>
                  </a:lnTo>
                  <a:lnTo>
                    <a:pt x="3208657" y="426528"/>
                  </a:lnTo>
                  <a:close/>
                </a:path>
                <a:path w="3256915" h="795654">
                  <a:moveTo>
                    <a:pt x="3221839" y="426528"/>
                  </a:moveTo>
                  <a:lnTo>
                    <a:pt x="3208657" y="426528"/>
                  </a:lnTo>
                  <a:lnTo>
                    <a:pt x="3208083" y="426769"/>
                  </a:lnTo>
                  <a:lnTo>
                    <a:pt x="3221394" y="426769"/>
                  </a:lnTo>
                  <a:lnTo>
                    <a:pt x="3221839" y="426528"/>
                  </a:lnTo>
                  <a:close/>
                </a:path>
                <a:path w="3256915" h="795654">
                  <a:moveTo>
                    <a:pt x="3230200" y="420131"/>
                  </a:moveTo>
                  <a:lnTo>
                    <a:pt x="3220314" y="420131"/>
                  </a:lnTo>
                  <a:lnTo>
                    <a:pt x="3219809" y="420472"/>
                  </a:lnTo>
                  <a:lnTo>
                    <a:pt x="3208355" y="426622"/>
                  </a:lnTo>
                  <a:lnTo>
                    <a:pt x="3208657" y="426528"/>
                  </a:lnTo>
                  <a:lnTo>
                    <a:pt x="3221839" y="426528"/>
                  </a:lnTo>
                  <a:lnTo>
                    <a:pt x="3223343" y="425711"/>
                  </a:lnTo>
                  <a:lnTo>
                    <a:pt x="3223693" y="425500"/>
                  </a:lnTo>
                  <a:lnTo>
                    <a:pt x="3230200" y="420131"/>
                  </a:lnTo>
                  <a:close/>
                </a:path>
                <a:path w="3256915" h="795654">
                  <a:moveTo>
                    <a:pt x="48207" y="426528"/>
                  </a:moveTo>
                  <a:lnTo>
                    <a:pt x="48079" y="426528"/>
                  </a:lnTo>
                  <a:lnTo>
                    <a:pt x="48379" y="426621"/>
                  </a:lnTo>
                  <a:lnTo>
                    <a:pt x="48207" y="426528"/>
                  </a:lnTo>
                  <a:close/>
                </a:path>
                <a:path w="3256915" h="795654">
                  <a:moveTo>
                    <a:pt x="36421" y="420131"/>
                  </a:moveTo>
                  <a:lnTo>
                    <a:pt x="36927" y="420472"/>
                  </a:lnTo>
                  <a:lnTo>
                    <a:pt x="36688" y="420276"/>
                  </a:lnTo>
                  <a:lnTo>
                    <a:pt x="36421" y="420131"/>
                  </a:lnTo>
                  <a:close/>
                </a:path>
                <a:path w="3256915" h="795654">
                  <a:moveTo>
                    <a:pt x="36691" y="420278"/>
                  </a:moveTo>
                  <a:lnTo>
                    <a:pt x="36927" y="420472"/>
                  </a:lnTo>
                  <a:lnTo>
                    <a:pt x="36691" y="420278"/>
                  </a:lnTo>
                  <a:close/>
                </a:path>
                <a:path w="3256915" h="795654">
                  <a:moveTo>
                    <a:pt x="3220047" y="420276"/>
                  </a:moveTo>
                  <a:lnTo>
                    <a:pt x="3219685" y="420472"/>
                  </a:lnTo>
                  <a:lnTo>
                    <a:pt x="3220047" y="420276"/>
                  </a:lnTo>
                  <a:close/>
                </a:path>
                <a:path w="3256915" h="795654">
                  <a:moveTo>
                    <a:pt x="3220314" y="420131"/>
                  </a:moveTo>
                  <a:lnTo>
                    <a:pt x="3220045" y="420278"/>
                  </a:lnTo>
                  <a:lnTo>
                    <a:pt x="3219809" y="420472"/>
                  </a:lnTo>
                  <a:lnTo>
                    <a:pt x="3220314" y="420131"/>
                  </a:lnTo>
                  <a:close/>
                </a:path>
                <a:path w="3256915" h="795654">
                  <a:moveTo>
                    <a:pt x="36513" y="420131"/>
                  </a:moveTo>
                  <a:lnTo>
                    <a:pt x="36691" y="420278"/>
                  </a:lnTo>
                  <a:lnTo>
                    <a:pt x="36513" y="420131"/>
                  </a:lnTo>
                  <a:close/>
                </a:path>
                <a:path w="3256915" h="795654">
                  <a:moveTo>
                    <a:pt x="3238623" y="411679"/>
                  </a:moveTo>
                  <a:lnTo>
                    <a:pt x="3230465" y="411679"/>
                  </a:lnTo>
                  <a:lnTo>
                    <a:pt x="3230037" y="412108"/>
                  </a:lnTo>
                  <a:lnTo>
                    <a:pt x="3220047" y="420276"/>
                  </a:lnTo>
                  <a:lnTo>
                    <a:pt x="3220314" y="420131"/>
                  </a:lnTo>
                  <a:lnTo>
                    <a:pt x="3230200" y="420131"/>
                  </a:lnTo>
                  <a:lnTo>
                    <a:pt x="3234507" y="416577"/>
                  </a:lnTo>
                  <a:lnTo>
                    <a:pt x="3234806" y="416305"/>
                  </a:lnTo>
                  <a:lnTo>
                    <a:pt x="3238623" y="411679"/>
                  </a:lnTo>
                  <a:close/>
                </a:path>
                <a:path w="3256915" h="795654">
                  <a:moveTo>
                    <a:pt x="26271" y="411679"/>
                  </a:moveTo>
                  <a:lnTo>
                    <a:pt x="26699" y="412108"/>
                  </a:lnTo>
                  <a:lnTo>
                    <a:pt x="26502" y="411870"/>
                  </a:lnTo>
                  <a:lnTo>
                    <a:pt x="26271" y="411679"/>
                  </a:lnTo>
                  <a:close/>
                </a:path>
                <a:path w="3256915" h="795654">
                  <a:moveTo>
                    <a:pt x="26502" y="411870"/>
                  </a:moveTo>
                  <a:lnTo>
                    <a:pt x="26699" y="412108"/>
                  </a:lnTo>
                  <a:lnTo>
                    <a:pt x="26502" y="411870"/>
                  </a:lnTo>
                  <a:close/>
                </a:path>
                <a:path w="3256915" h="795654">
                  <a:moveTo>
                    <a:pt x="3230234" y="411870"/>
                  </a:moveTo>
                  <a:lnTo>
                    <a:pt x="3229945" y="412108"/>
                  </a:lnTo>
                  <a:lnTo>
                    <a:pt x="3230234" y="411870"/>
                  </a:lnTo>
                  <a:close/>
                </a:path>
                <a:path w="3256915" h="795654">
                  <a:moveTo>
                    <a:pt x="3230465" y="411679"/>
                  </a:moveTo>
                  <a:lnTo>
                    <a:pt x="3230234" y="411870"/>
                  </a:lnTo>
                  <a:lnTo>
                    <a:pt x="3230037" y="412108"/>
                  </a:lnTo>
                  <a:lnTo>
                    <a:pt x="3230465" y="411679"/>
                  </a:lnTo>
                  <a:close/>
                </a:path>
                <a:path w="3256915" h="795654">
                  <a:moveTo>
                    <a:pt x="3245988" y="401450"/>
                  </a:moveTo>
                  <a:lnTo>
                    <a:pt x="3238830" y="401450"/>
                  </a:lnTo>
                  <a:lnTo>
                    <a:pt x="3238488" y="401957"/>
                  </a:lnTo>
                  <a:lnTo>
                    <a:pt x="3230234" y="411870"/>
                  </a:lnTo>
                  <a:lnTo>
                    <a:pt x="3230465" y="411679"/>
                  </a:lnTo>
                  <a:lnTo>
                    <a:pt x="3238623" y="411679"/>
                  </a:lnTo>
                  <a:lnTo>
                    <a:pt x="3243972" y="405165"/>
                  </a:lnTo>
                  <a:lnTo>
                    <a:pt x="3245988" y="401450"/>
                  </a:lnTo>
                  <a:close/>
                </a:path>
                <a:path w="3256915" h="795654">
                  <a:moveTo>
                    <a:pt x="26345" y="411679"/>
                  </a:moveTo>
                  <a:lnTo>
                    <a:pt x="26502" y="411870"/>
                  </a:lnTo>
                  <a:lnTo>
                    <a:pt x="26345" y="411679"/>
                  </a:lnTo>
                  <a:close/>
                </a:path>
                <a:path w="3256915" h="795654">
                  <a:moveTo>
                    <a:pt x="17905" y="401450"/>
                  </a:moveTo>
                  <a:lnTo>
                    <a:pt x="18247" y="401957"/>
                  </a:lnTo>
                  <a:lnTo>
                    <a:pt x="18100" y="401686"/>
                  </a:lnTo>
                  <a:lnTo>
                    <a:pt x="17905" y="401450"/>
                  </a:lnTo>
                  <a:close/>
                </a:path>
                <a:path w="3256915" h="795654">
                  <a:moveTo>
                    <a:pt x="18100" y="401686"/>
                  </a:moveTo>
                  <a:lnTo>
                    <a:pt x="18247" y="401957"/>
                  </a:lnTo>
                  <a:lnTo>
                    <a:pt x="18100" y="401686"/>
                  </a:lnTo>
                  <a:close/>
                </a:path>
                <a:path w="3256915" h="795654">
                  <a:moveTo>
                    <a:pt x="3238635" y="401686"/>
                  </a:moveTo>
                  <a:lnTo>
                    <a:pt x="3238412" y="401957"/>
                  </a:lnTo>
                  <a:lnTo>
                    <a:pt x="3238635" y="401686"/>
                  </a:lnTo>
                  <a:close/>
                </a:path>
                <a:path w="3256915" h="795654">
                  <a:moveTo>
                    <a:pt x="3238830" y="401450"/>
                  </a:moveTo>
                  <a:lnTo>
                    <a:pt x="3238635" y="401686"/>
                  </a:lnTo>
                  <a:lnTo>
                    <a:pt x="3238488" y="401957"/>
                  </a:lnTo>
                  <a:lnTo>
                    <a:pt x="3238830" y="401450"/>
                  </a:lnTo>
                  <a:close/>
                </a:path>
                <a:path w="3256915" h="795654">
                  <a:moveTo>
                    <a:pt x="3251713" y="389724"/>
                  </a:moveTo>
                  <a:lnTo>
                    <a:pt x="3245128" y="389724"/>
                  </a:lnTo>
                  <a:lnTo>
                    <a:pt x="3244886" y="390298"/>
                  </a:lnTo>
                  <a:lnTo>
                    <a:pt x="3238635" y="401686"/>
                  </a:lnTo>
                  <a:lnTo>
                    <a:pt x="3238830" y="401450"/>
                  </a:lnTo>
                  <a:lnTo>
                    <a:pt x="3245988" y="401450"/>
                  </a:lnTo>
                  <a:lnTo>
                    <a:pt x="3250888" y="392380"/>
                  </a:lnTo>
                  <a:lnTo>
                    <a:pt x="3251713" y="389724"/>
                  </a:lnTo>
                  <a:close/>
                </a:path>
                <a:path w="3256915" h="795654">
                  <a:moveTo>
                    <a:pt x="17972" y="401450"/>
                  </a:moveTo>
                  <a:lnTo>
                    <a:pt x="18100" y="401686"/>
                  </a:lnTo>
                  <a:lnTo>
                    <a:pt x="17972" y="401450"/>
                  </a:lnTo>
                  <a:close/>
                </a:path>
                <a:path w="3256915" h="795654">
                  <a:moveTo>
                    <a:pt x="11609" y="389724"/>
                  </a:moveTo>
                  <a:lnTo>
                    <a:pt x="11850" y="390298"/>
                  </a:lnTo>
                  <a:lnTo>
                    <a:pt x="11756" y="389996"/>
                  </a:lnTo>
                  <a:lnTo>
                    <a:pt x="11609" y="389724"/>
                  </a:lnTo>
                  <a:close/>
                </a:path>
                <a:path w="3256915" h="795654">
                  <a:moveTo>
                    <a:pt x="11756" y="389996"/>
                  </a:moveTo>
                  <a:lnTo>
                    <a:pt x="11850" y="390298"/>
                  </a:lnTo>
                  <a:lnTo>
                    <a:pt x="11756" y="389996"/>
                  </a:lnTo>
                  <a:close/>
                </a:path>
                <a:path w="3256915" h="795654">
                  <a:moveTo>
                    <a:pt x="3244980" y="389996"/>
                  </a:moveTo>
                  <a:lnTo>
                    <a:pt x="3244816" y="390298"/>
                  </a:lnTo>
                  <a:lnTo>
                    <a:pt x="3244980" y="389996"/>
                  </a:lnTo>
                  <a:close/>
                </a:path>
                <a:path w="3256915" h="795654">
                  <a:moveTo>
                    <a:pt x="3245128" y="389724"/>
                  </a:moveTo>
                  <a:lnTo>
                    <a:pt x="3244980" y="389996"/>
                  </a:lnTo>
                  <a:lnTo>
                    <a:pt x="3244886" y="390298"/>
                  </a:lnTo>
                  <a:lnTo>
                    <a:pt x="3245128" y="389724"/>
                  </a:lnTo>
                  <a:close/>
                </a:path>
                <a:path w="3256915" h="795654">
                  <a:moveTo>
                    <a:pt x="3255399" y="376782"/>
                  </a:moveTo>
                  <a:lnTo>
                    <a:pt x="3249081" y="376782"/>
                  </a:lnTo>
                  <a:lnTo>
                    <a:pt x="3248955" y="377404"/>
                  </a:lnTo>
                  <a:lnTo>
                    <a:pt x="3244980" y="389996"/>
                  </a:lnTo>
                  <a:lnTo>
                    <a:pt x="3245128" y="389724"/>
                  </a:lnTo>
                  <a:lnTo>
                    <a:pt x="3251713" y="389724"/>
                  </a:lnTo>
                  <a:lnTo>
                    <a:pt x="3255147" y="378664"/>
                  </a:lnTo>
                  <a:lnTo>
                    <a:pt x="3255273" y="378042"/>
                  </a:lnTo>
                  <a:lnTo>
                    <a:pt x="3255399" y="376782"/>
                  </a:lnTo>
                  <a:close/>
                </a:path>
                <a:path w="3256915" h="795654">
                  <a:moveTo>
                    <a:pt x="11672" y="389724"/>
                  </a:moveTo>
                  <a:lnTo>
                    <a:pt x="11756" y="389996"/>
                  </a:lnTo>
                  <a:lnTo>
                    <a:pt x="11672" y="389724"/>
                  </a:lnTo>
                  <a:close/>
                </a:path>
                <a:path w="3256915" h="795654">
                  <a:moveTo>
                    <a:pt x="7749" y="377088"/>
                  </a:moveTo>
                  <a:lnTo>
                    <a:pt x="7781" y="377404"/>
                  </a:lnTo>
                  <a:lnTo>
                    <a:pt x="7749" y="377088"/>
                  </a:lnTo>
                  <a:close/>
                </a:path>
                <a:path w="3256915" h="795654">
                  <a:moveTo>
                    <a:pt x="3248988" y="377081"/>
                  </a:moveTo>
                  <a:lnTo>
                    <a:pt x="3248888" y="377404"/>
                  </a:lnTo>
                  <a:lnTo>
                    <a:pt x="3248988" y="377081"/>
                  </a:lnTo>
                  <a:close/>
                </a:path>
                <a:path w="3256915" h="795654">
                  <a:moveTo>
                    <a:pt x="7718" y="376782"/>
                  </a:moveTo>
                  <a:lnTo>
                    <a:pt x="7749" y="377088"/>
                  </a:lnTo>
                  <a:lnTo>
                    <a:pt x="7718" y="376782"/>
                  </a:lnTo>
                  <a:close/>
                </a:path>
                <a:path w="3256915" h="795654">
                  <a:moveTo>
                    <a:pt x="3255337" y="60989"/>
                  </a:moveTo>
                  <a:lnTo>
                    <a:pt x="3248955" y="60989"/>
                  </a:lnTo>
                  <a:lnTo>
                    <a:pt x="3249081" y="61612"/>
                  </a:lnTo>
                  <a:lnTo>
                    <a:pt x="3250354" y="74865"/>
                  </a:lnTo>
                  <a:lnTo>
                    <a:pt x="3250369" y="363529"/>
                  </a:lnTo>
                  <a:lnTo>
                    <a:pt x="3248988" y="377081"/>
                  </a:lnTo>
                  <a:lnTo>
                    <a:pt x="3249081" y="376782"/>
                  </a:lnTo>
                  <a:lnTo>
                    <a:pt x="3255399" y="376782"/>
                  </a:lnTo>
                  <a:lnTo>
                    <a:pt x="3256720" y="363529"/>
                  </a:lnTo>
                  <a:lnTo>
                    <a:pt x="3256735" y="74865"/>
                  </a:lnTo>
                  <a:lnTo>
                    <a:pt x="3255337" y="60989"/>
                  </a:lnTo>
                  <a:close/>
                </a:path>
                <a:path w="3256915" h="795654">
                  <a:moveTo>
                    <a:pt x="7748" y="61308"/>
                  </a:moveTo>
                  <a:lnTo>
                    <a:pt x="7654" y="61612"/>
                  </a:lnTo>
                  <a:lnTo>
                    <a:pt x="7748" y="61308"/>
                  </a:lnTo>
                  <a:close/>
                </a:path>
                <a:path w="3256915" h="795654">
                  <a:moveTo>
                    <a:pt x="3248988" y="61312"/>
                  </a:moveTo>
                  <a:lnTo>
                    <a:pt x="3249018" y="61612"/>
                  </a:lnTo>
                  <a:lnTo>
                    <a:pt x="3248988" y="61312"/>
                  </a:lnTo>
                  <a:close/>
                </a:path>
                <a:path w="3256915" h="795654">
                  <a:moveTo>
                    <a:pt x="3251535" y="48096"/>
                  </a:moveTo>
                  <a:lnTo>
                    <a:pt x="3244886" y="48096"/>
                  </a:lnTo>
                  <a:lnTo>
                    <a:pt x="3245128" y="48668"/>
                  </a:lnTo>
                  <a:lnTo>
                    <a:pt x="3248988" y="61312"/>
                  </a:lnTo>
                  <a:lnTo>
                    <a:pt x="3248955" y="60989"/>
                  </a:lnTo>
                  <a:lnTo>
                    <a:pt x="3255337" y="60989"/>
                  </a:lnTo>
                  <a:lnTo>
                    <a:pt x="3255240" y="60140"/>
                  </a:lnTo>
                  <a:lnTo>
                    <a:pt x="3255146" y="59729"/>
                  </a:lnTo>
                  <a:lnTo>
                    <a:pt x="3251535" y="48096"/>
                  </a:lnTo>
                  <a:close/>
                </a:path>
                <a:path w="3256915" h="795654">
                  <a:moveTo>
                    <a:pt x="7847" y="60989"/>
                  </a:moveTo>
                  <a:lnTo>
                    <a:pt x="7748" y="61308"/>
                  </a:lnTo>
                  <a:lnTo>
                    <a:pt x="7847" y="60989"/>
                  </a:lnTo>
                  <a:close/>
                </a:path>
                <a:path w="3256915" h="795654">
                  <a:moveTo>
                    <a:pt x="11850" y="48096"/>
                  </a:moveTo>
                  <a:lnTo>
                    <a:pt x="11609" y="48668"/>
                  </a:lnTo>
                  <a:lnTo>
                    <a:pt x="11757" y="48395"/>
                  </a:lnTo>
                  <a:lnTo>
                    <a:pt x="11850" y="48096"/>
                  </a:lnTo>
                  <a:close/>
                </a:path>
                <a:path w="3256915" h="795654">
                  <a:moveTo>
                    <a:pt x="11757" y="48395"/>
                  </a:moveTo>
                  <a:lnTo>
                    <a:pt x="11609" y="48668"/>
                  </a:lnTo>
                  <a:lnTo>
                    <a:pt x="11757" y="48395"/>
                  </a:lnTo>
                  <a:close/>
                </a:path>
                <a:path w="3256915" h="795654">
                  <a:moveTo>
                    <a:pt x="3244979" y="48395"/>
                  </a:moveTo>
                  <a:lnTo>
                    <a:pt x="3245064" y="48668"/>
                  </a:lnTo>
                  <a:lnTo>
                    <a:pt x="3244979" y="48395"/>
                  </a:lnTo>
                  <a:close/>
                </a:path>
                <a:path w="3256915" h="795654">
                  <a:moveTo>
                    <a:pt x="3244886" y="48096"/>
                  </a:moveTo>
                  <a:lnTo>
                    <a:pt x="3244979" y="48395"/>
                  </a:lnTo>
                  <a:lnTo>
                    <a:pt x="3245128" y="48668"/>
                  </a:lnTo>
                  <a:lnTo>
                    <a:pt x="3244886" y="48096"/>
                  </a:lnTo>
                  <a:close/>
                </a:path>
                <a:path w="3256915" h="795654">
                  <a:moveTo>
                    <a:pt x="3245714" y="36437"/>
                  </a:moveTo>
                  <a:lnTo>
                    <a:pt x="3238488" y="36437"/>
                  </a:lnTo>
                  <a:lnTo>
                    <a:pt x="3238830" y="36943"/>
                  </a:lnTo>
                  <a:lnTo>
                    <a:pt x="3244979" y="48395"/>
                  </a:lnTo>
                  <a:lnTo>
                    <a:pt x="3244886" y="48096"/>
                  </a:lnTo>
                  <a:lnTo>
                    <a:pt x="3251535" y="48096"/>
                  </a:lnTo>
                  <a:lnTo>
                    <a:pt x="3250808" y="45822"/>
                  </a:lnTo>
                  <a:lnTo>
                    <a:pt x="3245714" y="36437"/>
                  </a:lnTo>
                  <a:close/>
                </a:path>
                <a:path w="3256915" h="795654">
                  <a:moveTo>
                    <a:pt x="11919" y="48096"/>
                  </a:moveTo>
                  <a:lnTo>
                    <a:pt x="11757" y="48395"/>
                  </a:lnTo>
                  <a:lnTo>
                    <a:pt x="11919" y="48096"/>
                  </a:lnTo>
                  <a:close/>
                </a:path>
                <a:path w="3256915" h="795654">
                  <a:moveTo>
                    <a:pt x="18247" y="36437"/>
                  </a:moveTo>
                  <a:lnTo>
                    <a:pt x="17905" y="36943"/>
                  </a:lnTo>
                  <a:lnTo>
                    <a:pt x="18102" y="36704"/>
                  </a:lnTo>
                  <a:lnTo>
                    <a:pt x="18247" y="36437"/>
                  </a:lnTo>
                  <a:close/>
                </a:path>
                <a:path w="3256915" h="795654">
                  <a:moveTo>
                    <a:pt x="18102" y="36704"/>
                  </a:moveTo>
                  <a:lnTo>
                    <a:pt x="17905" y="36943"/>
                  </a:lnTo>
                  <a:lnTo>
                    <a:pt x="18102" y="36704"/>
                  </a:lnTo>
                  <a:close/>
                </a:path>
                <a:path w="3256915" h="795654">
                  <a:moveTo>
                    <a:pt x="3238633" y="36704"/>
                  </a:moveTo>
                  <a:lnTo>
                    <a:pt x="3238762" y="36943"/>
                  </a:lnTo>
                  <a:lnTo>
                    <a:pt x="3238633" y="36704"/>
                  </a:lnTo>
                  <a:close/>
                </a:path>
                <a:path w="3256915" h="795654">
                  <a:moveTo>
                    <a:pt x="3238488" y="36437"/>
                  </a:moveTo>
                  <a:lnTo>
                    <a:pt x="3238633" y="36704"/>
                  </a:lnTo>
                  <a:lnTo>
                    <a:pt x="3238830" y="36943"/>
                  </a:lnTo>
                  <a:lnTo>
                    <a:pt x="3238488" y="36437"/>
                  </a:lnTo>
                  <a:close/>
                </a:path>
                <a:path w="3256915" h="795654">
                  <a:moveTo>
                    <a:pt x="18322" y="36437"/>
                  </a:moveTo>
                  <a:lnTo>
                    <a:pt x="18102" y="36704"/>
                  </a:lnTo>
                  <a:lnTo>
                    <a:pt x="18322" y="36437"/>
                  </a:lnTo>
                  <a:close/>
                </a:path>
                <a:path w="3256915" h="795654">
                  <a:moveTo>
                    <a:pt x="3238270" y="26286"/>
                  </a:moveTo>
                  <a:lnTo>
                    <a:pt x="3230037" y="26286"/>
                  </a:lnTo>
                  <a:lnTo>
                    <a:pt x="3230465" y="26714"/>
                  </a:lnTo>
                  <a:lnTo>
                    <a:pt x="3238633" y="36704"/>
                  </a:lnTo>
                  <a:lnTo>
                    <a:pt x="3238488" y="36437"/>
                  </a:lnTo>
                  <a:lnTo>
                    <a:pt x="3245714" y="36437"/>
                  </a:lnTo>
                  <a:lnTo>
                    <a:pt x="3243858" y="33059"/>
                  </a:lnTo>
                  <a:lnTo>
                    <a:pt x="3238270" y="26286"/>
                  </a:lnTo>
                  <a:close/>
                </a:path>
                <a:path w="3256915" h="795654">
                  <a:moveTo>
                    <a:pt x="26699" y="26286"/>
                  </a:moveTo>
                  <a:lnTo>
                    <a:pt x="26271" y="26714"/>
                  </a:lnTo>
                  <a:lnTo>
                    <a:pt x="26505" y="26520"/>
                  </a:lnTo>
                  <a:lnTo>
                    <a:pt x="26699" y="26286"/>
                  </a:lnTo>
                  <a:close/>
                </a:path>
                <a:path w="3256915" h="795654">
                  <a:moveTo>
                    <a:pt x="26505" y="26521"/>
                  </a:moveTo>
                  <a:lnTo>
                    <a:pt x="26271" y="26714"/>
                  </a:lnTo>
                  <a:lnTo>
                    <a:pt x="26505" y="26521"/>
                  </a:lnTo>
                  <a:close/>
                </a:path>
                <a:path w="3256915" h="795654">
                  <a:moveTo>
                    <a:pt x="3230231" y="26520"/>
                  </a:moveTo>
                  <a:lnTo>
                    <a:pt x="3230391" y="26714"/>
                  </a:lnTo>
                  <a:lnTo>
                    <a:pt x="3230231" y="26520"/>
                  </a:lnTo>
                  <a:close/>
                </a:path>
                <a:path w="3256915" h="795654">
                  <a:moveTo>
                    <a:pt x="3230037" y="26286"/>
                  </a:moveTo>
                  <a:lnTo>
                    <a:pt x="3230231" y="26521"/>
                  </a:lnTo>
                  <a:lnTo>
                    <a:pt x="3230465" y="26714"/>
                  </a:lnTo>
                  <a:lnTo>
                    <a:pt x="3230037" y="26286"/>
                  </a:lnTo>
                  <a:close/>
                </a:path>
                <a:path w="3256915" h="795654">
                  <a:moveTo>
                    <a:pt x="26789" y="26286"/>
                  </a:moveTo>
                  <a:lnTo>
                    <a:pt x="26505" y="26521"/>
                  </a:lnTo>
                  <a:lnTo>
                    <a:pt x="26789" y="26286"/>
                  </a:lnTo>
                  <a:close/>
                </a:path>
                <a:path w="3256915" h="795654">
                  <a:moveTo>
                    <a:pt x="3229787" y="17922"/>
                  </a:moveTo>
                  <a:lnTo>
                    <a:pt x="3219809" y="17922"/>
                  </a:lnTo>
                  <a:lnTo>
                    <a:pt x="3220314" y="18263"/>
                  </a:lnTo>
                  <a:lnTo>
                    <a:pt x="3230231" y="26520"/>
                  </a:lnTo>
                  <a:lnTo>
                    <a:pt x="3230037" y="26286"/>
                  </a:lnTo>
                  <a:lnTo>
                    <a:pt x="3238270" y="26286"/>
                  </a:lnTo>
                  <a:lnTo>
                    <a:pt x="3234936" y="22245"/>
                  </a:lnTo>
                  <a:lnTo>
                    <a:pt x="3234663" y="21945"/>
                  </a:lnTo>
                  <a:lnTo>
                    <a:pt x="3229787" y="17922"/>
                  </a:lnTo>
                  <a:close/>
                </a:path>
                <a:path w="3256915" h="795654">
                  <a:moveTo>
                    <a:pt x="36927" y="17922"/>
                  </a:moveTo>
                  <a:lnTo>
                    <a:pt x="36421" y="18263"/>
                  </a:lnTo>
                  <a:lnTo>
                    <a:pt x="36691" y="18116"/>
                  </a:lnTo>
                  <a:lnTo>
                    <a:pt x="36927" y="17922"/>
                  </a:lnTo>
                  <a:close/>
                </a:path>
                <a:path w="3256915" h="795654">
                  <a:moveTo>
                    <a:pt x="36691" y="18116"/>
                  </a:moveTo>
                  <a:lnTo>
                    <a:pt x="36421" y="18263"/>
                  </a:lnTo>
                  <a:lnTo>
                    <a:pt x="36691" y="18116"/>
                  </a:lnTo>
                  <a:close/>
                </a:path>
                <a:path w="3256915" h="795654">
                  <a:moveTo>
                    <a:pt x="3220047" y="18118"/>
                  </a:moveTo>
                  <a:lnTo>
                    <a:pt x="3220223" y="18263"/>
                  </a:lnTo>
                  <a:lnTo>
                    <a:pt x="3220047" y="18118"/>
                  </a:lnTo>
                  <a:close/>
                </a:path>
                <a:path w="3256915" h="795654">
                  <a:moveTo>
                    <a:pt x="3219809" y="17922"/>
                  </a:moveTo>
                  <a:lnTo>
                    <a:pt x="3220047" y="18118"/>
                  </a:lnTo>
                  <a:lnTo>
                    <a:pt x="3220314" y="18263"/>
                  </a:lnTo>
                  <a:lnTo>
                    <a:pt x="3219809" y="17922"/>
                  </a:lnTo>
                  <a:close/>
                </a:path>
                <a:path w="3256915" h="795654">
                  <a:moveTo>
                    <a:pt x="3208360" y="11774"/>
                  </a:moveTo>
                  <a:lnTo>
                    <a:pt x="3220047" y="18118"/>
                  </a:lnTo>
                  <a:lnTo>
                    <a:pt x="3219809" y="17922"/>
                  </a:lnTo>
                  <a:lnTo>
                    <a:pt x="3229787" y="17922"/>
                  </a:lnTo>
                  <a:lnTo>
                    <a:pt x="3223850" y="13023"/>
                  </a:lnTo>
                  <a:lnTo>
                    <a:pt x="3223524" y="12780"/>
                  </a:lnTo>
                  <a:lnTo>
                    <a:pt x="3221841" y="11866"/>
                  </a:lnTo>
                  <a:lnTo>
                    <a:pt x="3208657" y="11866"/>
                  </a:lnTo>
                  <a:lnTo>
                    <a:pt x="3208360" y="11774"/>
                  </a:lnTo>
                  <a:close/>
                </a:path>
                <a:path w="3256915" h="795654">
                  <a:moveTo>
                    <a:pt x="37050" y="17922"/>
                  </a:moveTo>
                  <a:lnTo>
                    <a:pt x="36691" y="18116"/>
                  </a:lnTo>
                  <a:lnTo>
                    <a:pt x="37050" y="17922"/>
                  </a:lnTo>
                  <a:close/>
                </a:path>
                <a:path w="3256915" h="795654">
                  <a:moveTo>
                    <a:pt x="48652" y="11624"/>
                  </a:moveTo>
                  <a:lnTo>
                    <a:pt x="48079" y="11866"/>
                  </a:lnTo>
                  <a:lnTo>
                    <a:pt x="48375" y="11774"/>
                  </a:lnTo>
                  <a:lnTo>
                    <a:pt x="48652" y="11624"/>
                  </a:lnTo>
                  <a:close/>
                </a:path>
                <a:path w="3256915" h="795654">
                  <a:moveTo>
                    <a:pt x="48373" y="11775"/>
                  </a:moveTo>
                  <a:lnTo>
                    <a:pt x="48079" y="11866"/>
                  </a:lnTo>
                  <a:lnTo>
                    <a:pt x="48373" y="11775"/>
                  </a:lnTo>
                  <a:close/>
                </a:path>
                <a:path w="3256915" h="795654">
                  <a:moveTo>
                    <a:pt x="3208083" y="11624"/>
                  </a:moveTo>
                  <a:lnTo>
                    <a:pt x="3208363" y="11775"/>
                  </a:lnTo>
                  <a:lnTo>
                    <a:pt x="3208657" y="11866"/>
                  </a:lnTo>
                  <a:lnTo>
                    <a:pt x="3208083" y="11624"/>
                  </a:lnTo>
                  <a:close/>
                </a:path>
                <a:path w="3256915" h="795654">
                  <a:moveTo>
                    <a:pt x="3221394" y="11624"/>
                  </a:moveTo>
                  <a:lnTo>
                    <a:pt x="3208083" y="11624"/>
                  </a:lnTo>
                  <a:lnTo>
                    <a:pt x="3208657" y="11866"/>
                  </a:lnTo>
                  <a:lnTo>
                    <a:pt x="3221841" y="11866"/>
                  </a:lnTo>
                  <a:lnTo>
                    <a:pt x="3221394" y="11624"/>
                  </a:lnTo>
                  <a:close/>
                </a:path>
                <a:path w="3256915" h="795654">
                  <a:moveTo>
                    <a:pt x="48861" y="11624"/>
                  </a:moveTo>
                  <a:lnTo>
                    <a:pt x="48652" y="11624"/>
                  </a:lnTo>
                  <a:lnTo>
                    <a:pt x="48373" y="11775"/>
                  </a:lnTo>
                  <a:lnTo>
                    <a:pt x="48861" y="11624"/>
                  </a:lnTo>
                  <a:close/>
                </a:path>
                <a:path w="3256915" h="795654">
                  <a:moveTo>
                    <a:pt x="3195445" y="7765"/>
                  </a:moveTo>
                  <a:lnTo>
                    <a:pt x="3208360" y="11774"/>
                  </a:lnTo>
                  <a:lnTo>
                    <a:pt x="3208083" y="11624"/>
                  </a:lnTo>
                  <a:lnTo>
                    <a:pt x="3221394" y="11624"/>
                  </a:lnTo>
                  <a:lnTo>
                    <a:pt x="3214344" y="7797"/>
                  </a:lnTo>
                  <a:lnTo>
                    <a:pt x="3195763" y="7797"/>
                  </a:lnTo>
                  <a:lnTo>
                    <a:pt x="3195445" y="7765"/>
                  </a:lnTo>
                  <a:close/>
                </a:path>
                <a:path w="3256915" h="795654">
                  <a:moveTo>
                    <a:pt x="61596" y="7670"/>
                  </a:moveTo>
                  <a:lnTo>
                    <a:pt x="60973" y="7797"/>
                  </a:lnTo>
                  <a:lnTo>
                    <a:pt x="61291" y="7765"/>
                  </a:lnTo>
                  <a:lnTo>
                    <a:pt x="61596" y="7670"/>
                  </a:lnTo>
                  <a:close/>
                </a:path>
                <a:path w="3256915" h="795654">
                  <a:moveTo>
                    <a:pt x="61289" y="7765"/>
                  </a:moveTo>
                  <a:lnTo>
                    <a:pt x="60973" y="7797"/>
                  </a:lnTo>
                  <a:lnTo>
                    <a:pt x="61187" y="7797"/>
                  </a:lnTo>
                  <a:close/>
                </a:path>
                <a:path w="3256915" h="795654">
                  <a:moveTo>
                    <a:pt x="3195140" y="7670"/>
                  </a:moveTo>
                  <a:lnTo>
                    <a:pt x="3195451" y="7765"/>
                  </a:lnTo>
                  <a:lnTo>
                    <a:pt x="3195763" y="7797"/>
                  </a:lnTo>
                  <a:lnTo>
                    <a:pt x="3195140" y="7670"/>
                  </a:lnTo>
                  <a:close/>
                </a:path>
                <a:path w="3256915" h="795654">
                  <a:moveTo>
                    <a:pt x="3214110" y="7670"/>
                  </a:moveTo>
                  <a:lnTo>
                    <a:pt x="3195140" y="7670"/>
                  </a:lnTo>
                  <a:lnTo>
                    <a:pt x="3195763" y="7797"/>
                  </a:lnTo>
                  <a:lnTo>
                    <a:pt x="3214344" y="7797"/>
                  </a:lnTo>
                  <a:lnTo>
                    <a:pt x="3214110" y="7670"/>
                  </a:lnTo>
                  <a:close/>
                </a:path>
                <a:path w="3256915" h="795654">
                  <a:moveTo>
                    <a:pt x="62233" y="7670"/>
                  </a:moveTo>
                  <a:lnTo>
                    <a:pt x="61596" y="7670"/>
                  </a:lnTo>
                  <a:lnTo>
                    <a:pt x="61289" y="7765"/>
                  </a:lnTo>
                  <a:lnTo>
                    <a:pt x="62233" y="7670"/>
                  </a:lnTo>
                  <a:close/>
                </a:path>
                <a:path w="3256915" h="795654">
                  <a:moveTo>
                    <a:pt x="3211648" y="6334"/>
                  </a:moveTo>
                  <a:lnTo>
                    <a:pt x="75484" y="6334"/>
                  </a:lnTo>
                  <a:lnTo>
                    <a:pt x="3181569" y="6349"/>
                  </a:lnTo>
                  <a:lnTo>
                    <a:pt x="3195445" y="7765"/>
                  </a:lnTo>
                  <a:lnTo>
                    <a:pt x="3195140" y="7670"/>
                  </a:lnTo>
                  <a:lnTo>
                    <a:pt x="3214110" y="7670"/>
                  </a:lnTo>
                  <a:lnTo>
                    <a:pt x="3211648" y="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86695" y="3483355"/>
            <a:ext cx="285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need minimal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灯片编号占位符 44">
            <a:extLst>
              <a:ext uri="{FF2B5EF4-FFF2-40B4-BE49-F238E27FC236}">
                <a16:creationId xmlns:a16="http://schemas.microsoft.com/office/drawing/2014/main" id="{A1D5C0C9-88C2-DFCE-4F2A-0E34584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F41D-5A38-0342-7501-7ADF52B0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Existing Solutions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FF683-35A4-3EF7-4F32-3BC2E0F1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1" y="1257300"/>
            <a:ext cx="6972299" cy="38099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</a:rPr>
              <a:t>Caching (warm start) : 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O(n)</a:t>
            </a:r>
            <a:b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altLang="zh-CN" sz="1800" spc="-5" dirty="0">
                <a:latin typeface="Arial"/>
                <a:cs typeface="Arial"/>
              </a:rPr>
              <a:t>e.g. docker pause, docker </a:t>
            </a:r>
            <a:r>
              <a:rPr lang="en-US" altLang="zh-CN" sz="1800" spc="-5" dirty="0" err="1">
                <a:latin typeface="Arial"/>
                <a:cs typeface="Arial"/>
              </a:rPr>
              <a:t>unpause</a:t>
            </a:r>
            <a:endParaRPr lang="en-US" altLang="zh-CN" sz="1800" spc="-5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800" b="1" spc="-5" dirty="0">
                <a:latin typeface="Arial"/>
                <a:cs typeface="Arial"/>
              </a:rPr>
              <a:t>Fork (local) :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 O(m)</a:t>
            </a:r>
          </a:p>
          <a:p>
            <a:pPr marL="342900" indent="-342900">
              <a:buAutoNum type="arabicPeriod"/>
            </a:pPr>
            <a:endParaRPr lang="en-US" altLang="zh-CN" sz="18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altLang="zh-CN" sz="18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altLang="zh-CN" sz="18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altLang="zh-CN" sz="18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8C0A5E59-AC23-888B-92CA-697DD89A068E}"/>
              </a:ext>
            </a:extLst>
          </p:cNvPr>
          <p:cNvSpPr txBox="1"/>
          <p:nvPr/>
        </p:nvSpPr>
        <p:spPr>
          <a:xfrm>
            <a:off x="1117600" y="2247900"/>
            <a:ext cx="7517876" cy="30905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Fork --- Create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spc="-5" dirty="0">
                <a:latin typeface="Consolas"/>
                <a:cs typeface="Consolas"/>
              </a:rPr>
              <a:t>new process from an existing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one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29E74-CEAA-BE0C-005B-BCB0B5230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6"/>
          <a:stretch/>
        </p:blipFill>
        <p:spPr>
          <a:xfrm>
            <a:off x="660401" y="2621147"/>
            <a:ext cx="7975076" cy="153175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3E18D-FFDD-BAD5-1804-3DE4EF4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2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F41D-5A38-0342-7501-7ADF52B0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Existing Solutions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FF683-35A4-3EF7-4F32-3BC2E0F1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1" y="1257300"/>
            <a:ext cx="6972299" cy="38099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</a:rPr>
              <a:t>Caching (warm start) : 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O(n)</a:t>
            </a:r>
            <a:b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altLang="zh-CN" sz="1800" spc="-5" dirty="0">
                <a:latin typeface="Arial"/>
                <a:cs typeface="Arial"/>
              </a:rPr>
              <a:t>e.g. docker pause, docker </a:t>
            </a:r>
            <a:r>
              <a:rPr lang="en-US" altLang="zh-CN" sz="1800" spc="-5" dirty="0" err="1">
                <a:latin typeface="Arial"/>
                <a:cs typeface="Arial"/>
              </a:rPr>
              <a:t>unpause</a:t>
            </a:r>
            <a:endParaRPr lang="en-US" altLang="zh-CN" sz="1800" spc="-5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800" b="1" spc="-5" dirty="0">
                <a:latin typeface="Arial"/>
                <a:cs typeface="Arial"/>
              </a:rPr>
              <a:t>Fork (local) :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 O(m)</a:t>
            </a:r>
          </a:p>
          <a:p>
            <a:pPr marL="342900" indent="-342900">
              <a:buAutoNum type="arabicPeriod"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800" b="1" dirty="0">
                <a:latin typeface="Arial" panose="020B0604020202020204" pitchFamily="34" charset="0"/>
              </a:rPr>
              <a:t>Remote fork: </a:t>
            </a:r>
            <a:r>
              <a:rPr lang="en-US" altLang="zh-CN" sz="1800" b="1" spc="-5" dirty="0">
                <a:solidFill>
                  <a:srgbClr val="C00000"/>
                </a:solidFill>
                <a:latin typeface="Arial"/>
                <a:cs typeface="Arial"/>
              </a:rPr>
              <a:t>O(1)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8C0A5E59-AC23-888B-92CA-697DD89A068E}"/>
              </a:ext>
            </a:extLst>
          </p:cNvPr>
          <p:cNvSpPr txBox="1"/>
          <p:nvPr/>
        </p:nvSpPr>
        <p:spPr>
          <a:xfrm>
            <a:off x="1117600" y="2171700"/>
            <a:ext cx="7517876" cy="30905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Fork --- Create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spc="-5" dirty="0">
                <a:latin typeface="Consolas"/>
                <a:cs typeface="Consolas"/>
              </a:rPr>
              <a:t>new process from an existing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one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51069D-61E5-C666-BD51-4F7AA633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94" y="3057012"/>
            <a:ext cx="7704488" cy="220237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BF310-8F95-54A4-3513-C4DBA0EB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7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等线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4299</Words>
  <Application>Microsoft Office PowerPoint</Application>
  <PresentationFormat>自定义</PresentationFormat>
  <Paragraphs>365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Söhne</vt:lpstr>
      <vt:lpstr>等线</vt:lpstr>
      <vt:lpstr>黑体</vt:lpstr>
      <vt:lpstr>微软雅黑</vt:lpstr>
      <vt:lpstr>Arial</vt:lpstr>
      <vt:lpstr>Consolas</vt:lpstr>
      <vt:lpstr>Courier New</vt:lpstr>
      <vt:lpstr>Times New Roman</vt:lpstr>
      <vt:lpstr>Wingdings</vt:lpstr>
      <vt:lpstr>Office 主题​​</vt:lpstr>
      <vt:lpstr>No Provisioned Concurrency: Fast RDMA-codesigned Remote Fork for Serverless  Computing</vt:lpstr>
      <vt:lpstr>Serverless Computing</vt:lpstr>
      <vt:lpstr>Problem #1: container startup is slow for ephemeral functions</vt:lpstr>
      <vt:lpstr>Problem #2: state transfer has a high cost</vt:lpstr>
      <vt:lpstr>How to accelerate the startup?</vt:lpstr>
      <vt:lpstr>Idea: reusing initialized state from other containers</vt:lpstr>
      <vt:lpstr>Design requirement: no provisioned concurrency</vt:lpstr>
      <vt:lpstr>Existing Solutions</vt:lpstr>
      <vt:lpstr>Existing Solutions</vt:lpstr>
      <vt:lpstr>Existing Solutions</vt:lpstr>
      <vt:lpstr>How to implement remote fork efficiently?</vt:lpstr>
      <vt:lpstr>Opportunity: Remote Direct Memory Access (RDMA)</vt:lpstr>
      <vt:lpstr>MITOSIS architecture</vt:lpstr>
      <vt:lpstr>MITOSIS co-designs remote fork with RDMA</vt:lpstr>
      <vt:lpstr>Interlude: RDMA transport mode</vt:lpstr>
      <vt:lpstr>RDMA-Aware virtual memory management</vt:lpstr>
      <vt:lpstr>Optimizations: prefetching and caching</vt:lpstr>
      <vt:lpstr>Optimizations: prefetching and caching</vt:lpstr>
      <vt:lpstr>Evaluation setups</vt:lpstr>
      <vt:lpstr>Evaluation Targets</vt:lpstr>
      <vt:lpstr>Evaluation：end-to-end latency</vt:lpstr>
      <vt:lpstr>Evaluation：memory consumption</vt:lpstr>
      <vt:lpstr>Evaluation：effects of on-demand</vt:lpstr>
      <vt:lpstr>Killer application of MITOSIS: Serverless Computing</vt:lpstr>
      <vt:lpstr>Case study #1. Resource-efficient auto-scaling</vt:lpstr>
      <vt:lpstr>Results: handling load spikes in a more resource efficient way</vt:lpstr>
      <vt:lpstr>Case study #2: accelerate state transfer between functions</vt:lpstr>
      <vt:lpstr>Case study #2: accelerate state transfer between functions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Provisioned Concurrency: Fast RDMA-codesigned Remote Fork for Serverless  Computing</dc:title>
  <cp:lastModifiedBy>stacey lee</cp:lastModifiedBy>
  <cp:revision>13</cp:revision>
  <dcterms:created xsi:type="dcterms:W3CDTF">2023-12-12T15:31:44Z</dcterms:created>
  <dcterms:modified xsi:type="dcterms:W3CDTF">2023-12-21T01:39:18Z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2023-07-13T00:00:00Z</vt:filetime>
  </property>
  <property fmtid="{D5CDD505-2E9C-101B-9397-08002B2CF9AE}" pid="3" name="LastSaved">
    <vt:filetime>2023-12-12T00:00:00Z</vt:filetime>
  </property>
</Properties>
</file>