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328" r:id="rId3"/>
    <p:sldId id="333" r:id="rId5"/>
    <p:sldId id="334" r:id="rId6"/>
    <p:sldId id="335" r:id="rId7"/>
    <p:sldId id="337" r:id="rId8"/>
    <p:sldId id="338" r:id="rId9"/>
    <p:sldId id="339" r:id="rId10"/>
    <p:sldId id="341" r:id="rId11"/>
    <p:sldId id="342" r:id="rId12"/>
    <p:sldId id="343" r:id="rId13"/>
    <p:sldId id="347" r:id="rId14"/>
    <p:sldId id="344" r:id="rId15"/>
    <p:sldId id="345" r:id="rId16"/>
    <p:sldId id="348" r:id="rId17"/>
    <p:sldId id="277" r:id="rId18"/>
  </p:sldIdLst>
  <p:sldSz cx="12192000" cy="6858000"/>
  <p:notesSz cx="6858000" cy="9144000"/>
  <p:custDataLst>
    <p:tags r:id="rId22"/>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29" autoAdjust="0"/>
    <p:restoredTop sz="82695" autoAdjust="0"/>
  </p:normalViewPr>
  <p:slideViewPr>
    <p:cSldViewPr snapToGrid="0" showGuides="1">
      <p:cViewPr varScale="1">
        <p:scale>
          <a:sx n="103" d="100"/>
          <a:sy n="103" d="100"/>
        </p:scale>
        <p:origin x="1406" y="77"/>
      </p:cViewPr>
      <p:guideLst>
        <p:guide orient="horz" pos="2160"/>
        <p:guide pos="3840"/>
      </p:guideLst>
    </p:cSldViewPr>
  </p:slideViewPr>
  <p:notesTextViewPr>
    <p:cViewPr>
      <p:scale>
        <a:sx n="3" d="2"/>
        <a:sy n="3" d="2"/>
      </p:scale>
      <p:origin x="0" y="0"/>
    </p:cViewPr>
  </p:notesTextViewPr>
  <p:sorterViewPr>
    <p:cViewPr>
      <p:scale>
        <a:sx n="66" d="100"/>
        <a:sy n="66" d="100"/>
      </p:scale>
      <p:origin x="0" y="-138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30.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DFDFF761-55CC-4F7D-9CA3-57A63ADBC6B8}"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26629"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ea typeface="宋体" panose="02010600030101010101" pitchFamily="2" charset="-122"/>
              </a:defRPr>
            </a:lvl1pPr>
          </a:lstStyle>
          <a:p>
            <a:pPr>
              <a:defRPr/>
            </a:pPr>
            <a:fld id="{3E37BF62-0344-40BB-85A4-8108AA8CB6B1}"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3E37BF62-0344-40BB-85A4-8108AA8CB6B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E37BF62-0344-40BB-85A4-8108AA8CB6B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E37BF62-0344-40BB-85A4-8108AA8CB6B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E37BF62-0344-40BB-85A4-8108AA8CB6B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E37BF62-0344-40BB-85A4-8108AA8CB6B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E37BF62-0344-40BB-85A4-8108AA8CB6B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E37BF62-0344-40BB-85A4-8108AA8CB6B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E37BF62-0344-40BB-85A4-8108AA8CB6B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E37BF62-0344-40BB-85A4-8108AA8CB6B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E37BF62-0344-40BB-85A4-8108AA8CB6B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E37BF62-0344-40BB-85A4-8108AA8CB6B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E37BF62-0344-40BB-85A4-8108AA8CB6B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E37BF62-0344-40BB-85A4-8108AA8CB6B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E37BF62-0344-40BB-85A4-8108AA8CB6B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6" name="图片占位符 5" descr="绿色的草地上&#10;&#10;描述已自动生成"/>
          <p:cNvPicPr>
            <a:picLocks noChangeAspect="1" noChangeArrowheads="1"/>
          </p:cNvPicPr>
          <p:nvPr userDrawn="1"/>
        </p:nvPicPr>
        <p:blipFill>
          <a:blip r:embed="rId2">
            <a:extLst>
              <a:ext uri="{28A0092B-C50C-407E-A947-70E740481C1C}">
                <a14:useLocalDpi xmlns:a14="http://schemas.microsoft.com/office/drawing/2010/main" val="0"/>
              </a:ext>
            </a:extLst>
          </a:blip>
          <a:srcRect t="7864" b="7864"/>
          <a:stretch>
            <a:fillRect/>
          </a:stretch>
        </p:blipFill>
        <p:spPr bwMode="auto">
          <a:xfrm>
            <a:off x="0" y="0"/>
            <a:ext cx="122205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15875" y="0"/>
            <a:ext cx="12220575" cy="4491038"/>
          </a:xfrm>
          <a:prstGeom prst="rect">
            <a:avLst/>
          </a:prstGeom>
          <a:gradFill flip="none" rotWithShape="1">
            <a:gsLst>
              <a:gs pos="36000">
                <a:srgbClr val="FFFFFF">
                  <a:alpha val="73000"/>
                </a:srgbClr>
              </a:gs>
              <a:gs pos="0">
                <a:srgbClr val="FFFFFF"/>
              </a:gs>
              <a:gs pos="79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0"/>
            <a:ext cx="12220575" cy="6858000"/>
          </a:xfrm>
          <a:prstGeom prst="rect">
            <a:avLst/>
          </a:prstGeom>
          <a:gradFill flip="none" rotWithShape="1">
            <a:gsLst>
              <a:gs pos="36000">
                <a:srgbClr val="FFFFFF">
                  <a:alpha val="73000"/>
                </a:srgbClr>
              </a:gs>
              <a:gs pos="0">
                <a:srgbClr val="FFFFFF"/>
              </a:gs>
              <a:gs pos="79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 name="组合 12"/>
          <p:cNvGrpSpPr/>
          <p:nvPr userDrawn="1"/>
        </p:nvGrpSpPr>
        <p:grpSpPr bwMode="auto">
          <a:xfrm>
            <a:off x="669925" y="17463"/>
            <a:ext cx="1357313" cy="914400"/>
            <a:chOff x="1259632" y="1665207"/>
            <a:chExt cx="1584354" cy="1139331"/>
          </a:xfrm>
        </p:grpSpPr>
        <p:sp>
          <p:nvSpPr>
            <p:cNvPr id="10" name="Rectangle 7"/>
            <p:cNvSpPr>
              <a:spLocks noChangeArrowheads="1"/>
            </p:cNvSpPr>
            <p:nvPr/>
          </p:nvSpPr>
          <p:spPr bwMode="auto">
            <a:xfrm>
              <a:off x="1802575" y="2521683"/>
              <a:ext cx="504028" cy="15824"/>
            </a:xfrm>
            <a:prstGeom prst="rect">
              <a:avLst/>
            </a:prstGeom>
            <a:solidFill>
              <a:srgbClr val="005A9F"/>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fontAlgn="auto" hangingPunct="1">
                <a:lnSpc>
                  <a:spcPct val="100000"/>
                </a:lnSpc>
                <a:spcBef>
                  <a:spcPct val="0"/>
                </a:spcBef>
                <a:spcAft>
                  <a:spcPts val="0"/>
                </a:spcAft>
                <a:buFontTx/>
                <a:buNone/>
                <a:defRPr/>
              </a:pPr>
              <a:endParaRPr lang="zh-CN" altLang="en-US" sz="1800">
                <a:latin typeface="Arial" panose="020B0604020202020204" pitchFamily="34" charset="0"/>
              </a:endParaRPr>
            </a:p>
          </p:txBody>
        </p:sp>
        <p:sp>
          <p:nvSpPr>
            <p:cNvPr id="11" name="Freeform 8"/>
            <p:cNvSpPr>
              <a:spLocks noEditPoints="1" noChangeArrowheads="1"/>
            </p:cNvSpPr>
            <p:nvPr/>
          </p:nvSpPr>
          <p:spPr bwMode="auto">
            <a:xfrm>
              <a:off x="1496822" y="1888721"/>
              <a:ext cx="1113681" cy="710104"/>
            </a:xfrm>
            <a:custGeom>
              <a:avLst/>
              <a:gdLst>
                <a:gd name="T0" fmla="*/ 2147483646 w 259"/>
                <a:gd name="T1" fmla="*/ 74087517 h 165"/>
                <a:gd name="T2" fmla="*/ 2147483646 w 259"/>
                <a:gd name="T3" fmla="*/ 1537284783 h 165"/>
                <a:gd name="T4" fmla="*/ 2147483646 w 259"/>
                <a:gd name="T5" fmla="*/ 2147483646 h 165"/>
                <a:gd name="T6" fmla="*/ 73958738 w 259"/>
                <a:gd name="T7" fmla="*/ 1537284783 h 165"/>
                <a:gd name="T8" fmla="*/ 2147483646 w 259"/>
                <a:gd name="T9" fmla="*/ 74087517 h 165"/>
                <a:gd name="T10" fmla="*/ 2147483646 w 259"/>
                <a:gd name="T11" fmla="*/ 0 h 165"/>
                <a:gd name="T12" fmla="*/ 2147483646 w 259"/>
                <a:gd name="T13" fmla="*/ 1537284783 h 165"/>
                <a:gd name="T14" fmla="*/ 2147483646 w 259"/>
                <a:gd name="T15" fmla="*/ 2147483646 h 165"/>
                <a:gd name="T16" fmla="*/ 0 w 259"/>
                <a:gd name="T17" fmla="*/ 1537284783 h 165"/>
                <a:gd name="T18" fmla="*/ 2147483646 w 259"/>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9" h="165">
                  <a:moveTo>
                    <a:pt x="129" y="4"/>
                  </a:moveTo>
                  <a:cubicBezTo>
                    <a:pt x="198" y="4"/>
                    <a:pt x="255" y="39"/>
                    <a:pt x="255" y="83"/>
                  </a:cubicBezTo>
                  <a:cubicBezTo>
                    <a:pt x="255" y="126"/>
                    <a:pt x="198" y="161"/>
                    <a:pt x="129" y="161"/>
                  </a:cubicBezTo>
                  <a:cubicBezTo>
                    <a:pt x="61" y="161"/>
                    <a:pt x="4" y="126"/>
                    <a:pt x="4" y="83"/>
                  </a:cubicBezTo>
                  <a:cubicBezTo>
                    <a:pt x="4" y="39"/>
                    <a:pt x="61" y="4"/>
                    <a:pt x="129" y="4"/>
                  </a:cubicBezTo>
                  <a:close/>
                  <a:moveTo>
                    <a:pt x="129" y="0"/>
                  </a:moveTo>
                  <a:cubicBezTo>
                    <a:pt x="201" y="0"/>
                    <a:pt x="259" y="37"/>
                    <a:pt x="259" y="83"/>
                  </a:cubicBezTo>
                  <a:cubicBezTo>
                    <a:pt x="259" y="128"/>
                    <a:pt x="201" y="165"/>
                    <a:pt x="129" y="165"/>
                  </a:cubicBezTo>
                  <a:cubicBezTo>
                    <a:pt x="58" y="165"/>
                    <a:pt x="0" y="128"/>
                    <a:pt x="0" y="83"/>
                  </a:cubicBezTo>
                  <a:cubicBezTo>
                    <a:pt x="0" y="37"/>
                    <a:pt x="58" y="0"/>
                    <a:pt x="129" y="0"/>
                  </a:cubicBez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9"/>
            <p:cNvSpPr>
              <a:spLocks noEditPoints="1" noChangeArrowheads="1"/>
            </p:cNvSpPr>
            <p:nvPr/>
          </p:nvSpPr>
          <p:spPr bwMode="auto">
            <a:xfrm>
              <a:off x="1600592" y="1888721"/>
              <a:ext cx="907992" cy="710104"/>
            </a:xfrm>
            <a:custGeom>
              <a:avLst/>
              <a:gdLst>
                <a:gd name="T0" fmla="*/ 1944411077 w 211"/>
                <a:gd name="T1" fmla="*/ 74087517 h 165"/>
                <a:gd name="T2" fmla="*/ 2147483646 w 211"/>
                <a:gd name="T3" fmla="*/ 1537284783 h 165"/>
                <a:gd name="T4" fmla="*/ 1944411077 w 211"/>
                <a:gd name="T5" fmla="*/ 2147483646 h 165"/>
                <a:gd name="T6" fmla="*/ 74072352 w 211"/>
                <a:gd name="T7" fmla="*/ 1537284783 h 165"/>
                <a:gd name="T8" fmla="*/ 1944411077 w 211"/>
                <a:gd name="T9" fmla="*/ 74087517 h 165"/>
                <a:gd name="T10" fmla="*/ 1944411077 w 211"/>
                <a:gd name="T11" fmla="*/ 0 h 165"/>
                <a:gd name="T12" fmla="*/ 2147483646 w 211"/>
                <a:gd name="T13" fmla="*/ 1537284783 h 165"/>
                <a:gd name="T14" fmla="*/ 1944411077 w 211"/>
                <a:gd name="T15" fmla="*/ 2147483646 h 165"/>
                <a:gd name="T16" fmla="*/ 0 w 211"/>
                <a:gd name="T17" fmla="*/ 1537284783 h 165"/>
                <a:gd name="T18" fmla="*/ 1944411077 w 211"/>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65">
                  <a:moveTo>
                    <a:pt x="105" y="4"/>
                  </a:moveTo>
                  <a:cubicBezTo>
                    <a:pt x="161" y="4"/>
                    <a:pt x="207" y="39"/>
                    <a:pt x="207" y="83"/>
                  </a:cubicBezTo>
                  <a:cubicBezTo>
                    <a:pt x="207" y="126"/>
                    <a:pt x="161" y="161"/>
                    <a:pt x="105" y="161"/>
                  </a:cubicBezTo>
                  <a:cubicBezTo>
                    <a:pt x="50" y="161"/>
                    <a:pt x="4" y="126"/>
                    <a:pt x="4" y="83"/>
                  </a:cubicBezTo>
                  <a:cubicBezTo>
                    <a:pt x="4" y="39"/>
                    <a:pt x="50" y="4"/>
                    <a:pt x="105" y="4"/>
                  </a:cubicBezTo>
                  <a:close/>
                  <a:moveTo>
                    <a:pt x="105" y="0"/>
                  </a:moveTo>
                  <a:cubicBezTo>
                    <a:pt x="163" y="0"/>
                    <a:pt x="211" y="37"/>
                    <a:pt x="211" y="83"/>
                  </a:cubicBezTo>
                  <a:cubicBezTo>
                    <a:pt x="211" y="128"/>
                    <a:pt x="163" y="165"/>
                    <a:pt x="105" y="165"/>
                  </a:cubicBezTo>
                  <a:cubicBezTo>
                    <a:pt x="48" y="165"/>
                    <a:pt x="0" y="128"/>
                    <a:pt x="0" y="83"/>
                  </a:cubicBezTo>
                  <a:cubicBezTo>
                    <a:pt x="0" y="37"/>
                    <a:pt x="48" y="0"/>
                    <a:pt x="105" y="0"/>
                  </a:cubicBez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 name="Freeform 10"/>
            <p:cNvSpPr>
              <a:spLocks noEditPoints="1" noChangeArrowheads="1"/>
            </p:cNvSpPr>
            <p:nvPr/>
          </p:nvSpPr>
          <p:spPr bwMode="auto">
            <a:xfrm>
              <a:off x="1259632" y="1665207"/>
              <a:ext cx="1584354" cy="1139331"/>
            </a:xfrm>
            <a:custGeom>
              <a:avLst/>
              <a:gdLst>
                <a:gd name="T0" fmla="*/ 2147483646 w 368"/>
                <a:gd name="T1" fmla="*/ 0 h 265"/>
                <a:gd name="T2" fmla="*/ 2147483646 w 368"/>
                <a:gd name="T3" fmla="*/ 2147483646 h 265"/>
                <a:gd name="T4" fmla="*/ 2147483646 w 368"/>
                <a:gd name="T5" fmla="*/ 2147483646 h 265"/>
                <a:gd name="T6" fmla="*/ 0 w 368"/>
                <a:gd name="T7" fmla="*/ 2147483646 h 265"/>
                <a:gd name="T8" fmla="*/ 2147483646 w 368"/>
                <a:gd name="T9" fmla="*/ 0 h 265"/>
                <a:gd name="T10" fmla="*/ 2147483646 w 368"/>
                <a:gd name="T11" fmla="*/ 129393607 h 265"/>
                <a:gd name="T12" fmla="*/ 2147483646 w 368"/>
                <a:gd name="T13" fmla="*/ 2147483646 h 265"/>
                <a:gd name="T14" fmla="*/ 2147483646 w 368"/>
                <a:gd name="T15" fmla="*/ 2147483646 h 265"/>
                <a:gd name="T16" fmla="*/ 166822143 w 368"/>
                <a:gd name="T17" fmla="*/ 2147483646 h 265"/>
                <a:gd name="T18" fmla="*/ 2147483646 w 368"/>
                <a:gd name="T19" fmla="*/ 129393607 h 2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8" h="265">
                  <a:moveTo>
                    <a:pt x="184" y="0"/>
                  </a:moveTo>
                  <a:cubicBezTo>
                    <a:pt x="286" y="0"/>
                    <a:pt x="368" y="60"/>
                    <a:pt x="368" y="133"/>
                  </a:cubicBezTo>
                  <a:cubicBezTo>
                    <a:pt x="368" y="206"/>
                    <a:pt x="286" y="265"/>
                    <a:pt x="184" y="265"/>
                  </a:cubicBezTo>
                  <a:cubicBezTo>
                    <a:pt x="83" y="265"/>
                    <a:pt x="0" y="206"/>
                    <a:pt x="0" y="133"/>
                  </a:cubicBezTo>
                  <a:cubicBezTo>
                    <a:pt x="0" y="60"/>
                    <a:pt x="83" y="0"/>
                    <a:pt x="184" y="0"/>
                  </a:cubicBezTo>
                  <a:close/>
                  <a:moveTo>
                    <a:pt x="184" y="7"/>
                  </a:moveTo>
                  <a:cubicBezTo>
                    <a:pt x="280" y="7"/>
                    <a:pt x="359" y="64"/>
                    <a:pt x="359" y="133"/>
                  </a:cubicBezTo>
                  <a:cubicBezTo>
                    <a:pt x="359" y="202"/>
                    <a:pt x="280" y="258"/>
                    <a:pt x="184" y="258"/>
                  </a:cubicBezTo>
                  <a:cubicBezTo>
                    <a:pt x="88" y="258"/>
                    <a:pt x="9" y="202"/>
                    <a:pt x="9" y="133"/>
                  </a:cubicBezTo>
                  <a:cubicBezTo>
                    <a:pt x="9" y="64"/>
                    <a:pt x="88" y="7"/>
                    <a:pt x="184" y="7"/>
                  </a:cubicBez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1"/>
            <p:cNvSpPr>
              <a:spLocks noEditPoints="1" noChangeArrowheads="1"/>
            </p:cNvSpPr>
            <p:nvPr/>
          </p:nvSpPr>
          <p:spPr bwMode="auto">
            <a:xfrm>
              <a:off x="1900786" y="2464321"/>
              <a:ext cx="302047" cy="47472"/>
            </a:xfrm>
            <a:custGeom>
              <a:avLst/>
              <a:gdLst>
                <a:gd name="T0" fmla="*/ 37238080 w 70"/>
                <a:gd name="T1" fmla="*/ 111749088 h 11"/>
                <a:gd name="T2" fmla="*/ 55857120 w 70"/>
                <a:gd name="T3" fmla="*/ 111749088 h 11"/>
                <a:gd name="T4" fmla="*/ 93095200 w 70"/>
                <a:gd name="T5" fmla="*/ 0 h 11"/>
                <a:gd name="T6" fmla="*/ 130333280 w 70"/>
                <a:gd name="T7" fmla="*/ 148997345 h 11"/>
                <a:gd name="T8" fmla="*/ 148952321 w 70"/>
                <a:gd name="T9" fmla="*/ 0 h 11"/>
                <a:gd name="T10" fmla="*/ 111714240 w 70"/>
                <a:gd name="T11" fmla="*/ 186245603 h 11"/>
                <a:gd name="T12" fmla="*/ 93095200 w 70"/>
                <a:gd name="T13" fmla="*/ 37248257 h 11"/>
                <a:gd name="T14" fmla="*/ 55857120 w 70"/>
                <a:gd name="T15" fmla="*/ 186245603 h 11"/>
                <a:gd name="T16" fmla="*/ 186190401 w 70"/>
                <a:gd name="T17" fmla="*/ 0 h 11"/>
                <a:gd name="T18" fmla="*/ 223424166 w 70"/>
                <a:gd name="T19" fmla="*/ 167623632 h 11"/>
                <a:gd name="T20" fmla="*/ 279281286 w 70"/>
                <a:gd name="T21" fmla="*/ 130371059 h 11"/>
                <a:gd name="T22" fmla="*/ 297900326 w 70"/>
                <a:gd name="T23" fmla="*/ 130371059 h 11"/>
                <a:gd name="T24" fmla="*/ 204809441 w 70"/>
                <a:gd name="T25" fmla="*/ 186245603 h 11"/>
                <a:gd name="T26" fmla="*/ 335138406 w 70"/>
                <a:gd name="T27" fmla="*/ 0 h 11"/>
                <a:gd name="T28" fmla="*/ 409614567 w 70"/>
                <a:gd name="T29" fmla="*/ 74500831 h 11"/>
                <a:gd name="T30" fmla="*/ 428233607 w 70"/>
                <a:gd name="T31" fmla="*/ 186245603 h 11"/>
                <a:gd name="T32" fmla="*/ 353757446 w 70"/>
                <a:gd name="T33" fmla="*/ 111749088 h 11"/>
                <a:gd name="T34" fmla="*/ 335138406 w 70"/>
                <a:gd name="T35" fmla="*/ 0 h 11"/>
                <a:gd name="T36" fmla="*/ 521328807 w 70"/>
                <a:gd name="T37" fmla="*/ 111749088 h 11"/>
                <a:gd name="T38" fmla="*/ 521328807 w 70"/>
                <a:gd name="T39" fmla="*/ 0 h 11"/>
                <a:gd name="T40" fmla="*/ 539947847 w 70"/>
                <a:gd name="T41" fmla="*/ 148997345 h 11"/>
                <a:gd name="T42" fmla="*/ 446852647 w 70"/>
                <a:gd name="T43" fmla="*/ 186245603 h 11"/>
                <a:gd name="T44" fmla="*/ 595804967 w 70"/>
                <a:gd name="T45" fmla="*/ 0 h 11"/>
                <a:gd name="T46" fmla="*/ 670276813 w 70"/>
                <a:gd name="T47" fmla="*/ 148997345 h 11"/>
                <a:gd name="T48" fmla="*/ 670276813 w 70"/>
                <a:gd name="T49" fmla="*/ 0 h 11"/>
                <a:gd name="T50" fmla="*/ 670276813 w 70"/>
                <a:gd name="T51" fmla="*/ 186245603 h 11"/>
                <a:gd name="T52" fmla="*/ 595804967 w 70"/>
                <a:gd name="T53" fmla="*/ 37248257 h 11"/>
                <a:gd name="T54" fmla="*/ 595804967 w 70"/>
                <a:gd name="T55" fmla="*/ 186245603 h 11"/>
                <a:gd name="T56" fmla="*/ 856467213 w 70"/>
                <a:gd name="T57" fmla="*/ 55874544 h 11"/>
                <a:gd name="T58" fmla="*/ 800610093 w 70"/>
                <a:gd name="T59" fmla="*/ 18626287 h 11"/>
                <a:gd name="T60" fmla="*/ 781991053 w 70"/>
                <a:gd name="T61" fmla="*/ 148997345 h 11"/>
                <a:gd name="T62" fmla="*/ 837848173 w 70"/>
                <a:gd name="T63" fmla="*/ 130371059 h 11"/>
                <a:gd name="T64" fmla="*/ 800610093 w 70"/>
                <a:gd name="T65" fmla="*/ 204871889 h 11"/>
                <a:gd name="T66" fmla="*/ 763372013 w 70"/>
                <a:gd name="T67" fmla="*/ 18626287 h 11"/>
                <a:gd name="T68" fmla="*/ 856467213 w 70"/>
                <a:gd name="T69" fmla="*/ 55874544 h 11"/>
                <a:gd name="T70" fmla="*/ 893705294 w 70"/>
                <a:gd name="T71" fmla="*/ 74500831 h 11"/>
                <a:gd name="T72" fmla="*/ 986800494 w 70"/>
                <a:gd name="T73" fmla="*/ 0 h 11"/>
                <a:gd name="T74" fmla="*/ 968181454 w 70"/>
                <a:gd name="T75" fmla="*/ 111749088 h 11"/>
                <a:gd name="T76" fmla="*/ 875086253 w 70"/>
                <a:gd name="T77" fmla="*/ 186245603 h 11"/>
                <a:gd name="T78" fmla="*/ 1042657614 w 70"/>
                <a:gd name="T79" fmla="*/ 0 h 11"/>
                <a:gd name="T80" fmla="*/ 1024038574 w 70"/>
                <a:gd name="T81" fmla="*/ 0 h 11"/>
                <a:gd name="T82" fmla="*/ 1135748499 w 70"/>
                <a:gd name="T83" fmla="*/ 111749088 h 11"/>
                <a:gd name="T84" fmla="*/ 1154367540 w 70"/>
                <a:gd name="T85" fmla="*/ 130371059 h 11"/>
                <a:gd name="T86" fmla="*/ 1172986580 w 70"/>
                <a:gd name="T87" fmla="*/ 0 h 11"/>
                <a:gd name="T88" fmla="*/ 1098510419 w 70"/>
                <a:gd name="T89" fmla="*/ 74500831 h 11"/>
                <a:gd name="T90" fmla="*/ 1079895694 w 70"/>
                <a:gd name="T91" fmla="*/ 55874544 h 11"/>
                <a:gd name="T92" fmla="*/ 1061276654 w 70"/>
                <a:gd name="T93" fmla="*/ 186245603 h 11"/>
                <a:gd name="T94" fmla="*/ 1228843700 w 70"/>
                <a:gd name="T95" fmla="*/ 111749088 h 11"/>
                <a:gd name="T96" fmla="*/ 1228843700 w 70"/>
                <a:gd name="T97" fmla="*/ 0 h 11"/>
                <a:gd name="T98" fmla="*/ 1284700820 w 70"/>
                <a:gd name="T99" fmla="*/ 186245603 h 11"/>
                <a:gd name="T100" fmla="*/ 1210224660 w 70"/>
                <a:gd name="T101" fmla="*/ 186245603 h 1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70" h="11">
                  <a:moveTo>
                    <a:pt x="0" y="0"/>
                  </a:moveTo>
                  <a:lnTo>
                    <a:pt x="1" y="0"/>
                  </a:lnTo>
                  <a:lnTo>
                    <a:pt x="2" y="6"/>
                  </a:lnTo>
                  <a:cubicBezTo>
                    <a:pt x="3" y="6"/>
                    <a:pt x="3" y="7"/>
                    <a:pt x="3" y="7"/>
                  </a:cubicBezTo>
                  <a:cubicBezTo>
                    <a:pt x="3" y="7"/>
                    <a:pt x="3" y="8"/>
                    <a:pt x="3" y="8"/>
                  </a:cubicBezTo>
                  <a:cubicBezTo>
                    <a:pt x="3" y="8"/>
                    <a:pt x="3" y="7"/>
                    <a:pt x="3" y="6"/>
                  </a:cubicBezTo>
                  <a:cubicBezTo>
                    <a:pt x="3" y="6"/>
                    <a:pt x="3" y="6"/>
                    <a:pt x="3" y="6"/>
                  </a:cubicBezTo>
                  <a:lnTo>
                    <a:pt x="4" y="0"/>
                  </a:lnTo>
                  <a:lnTo>
                    <a:pt x="5" y="0"/>
                  </a:lnTo>
                  <a:lnTo>
                    <a:pt x="7" y="6"/>
                  </a:lnTo>
                  <a:cubicBezTo>
                    <a:pt x="7" y="6"/>
                    <a:pt x="7" y="7"/>
                    <a:pt x="7" y="7"/>
                  </a:cubicBezTo>
                  <a:cubicBezTo>
                    <a:pt x="7" y="7"/>
                    <a:pt x="7" y="8"/>
                    <a:pt x="7" y="8"/>
                  </a:cubicBezTo>
                  <a:cubicBezTo>
                    <a:pt x="7" y="8"/>
                    <a:pt x="7" y="7"/>
                    <a:pt x="7" y="7"/>
                  </a:cubicBezTo>
                  <a:cubicBezTo>
                    <a:pt x="7" y="7"/>
                    <a:pt x="7" y="6"/>
                    <a:pt x="7" y="6"/>
                  </a:cubicBezTo>
                  <a:lnTo>
                    <a:pt x="8" y="0"/>
                  </a:lnTo>
                  <a:lnTo>
                    <a:pt x="10" y="0"/>
                  </a:lnTo>
                  <a:lnTo>
                    <a:pt x="7" y="10"/>
                  </a:lnTo>
                  <a:lnTo>
                    <a:pt x="6" y="10"/>
                  </a:lnTo>
                  <a:lnTo>
                    <a:pt x="5" y="5"/>
                  </a:lnTo>
                  <a:cubicBezTo>
                    <a:pt x="5" y="4"/>
                    <a:pt x="5" y="4"/>
                    <a:pt x="5" y="4"/>
                  </a:cubicBezTo>
                  <a:cubicBezTo>
                    <a:pt x="5" y="3"/>
                    <a:pt x="5" y="3"/>
                    <a:pt x="5" y="2"/>
                  </a:cubicBezTo>
                  <a:cubicBezTo>
                    <a:pt x="5" y="3"/>
                    <a:pt x="5" y="3"/>
                    <a:pt x="5" y="4"/>
                  </a:cubicBezTo>
                  <a:cubicBezTo>
                    <a:pt x="5" y="4"/>
                    <a:pt x="5" y="4"/>
                    <a:pt x="4" y="5"/>
                  </a:cubicBezTo>
                  <a:lnTo>
                    <a:pt x="3" y="10"/>
                  </a:lnTo>
                  <a:lnTo>
                    <a:pt x="2" y="10"/>
                  </a:lnTo>
                  <a:lnTo>
                    <a:pt x="0" y="0"/>
                  </a:lnTo>
                  <a:close/>
                  <a:moveTo>
                    <a:pt x="10" y="0"/>
                  </a:moveTo>
                  <a:lnTo>
                    <a:pt x="12" y="0"/>
                  </a:lnTo>
                  <a:lnTo>
                    <a:pt x="12" y="7"/>
                  </a:lnTo>
                  <a:cubicBezTo>
                    <a:pt x="12" y="8"/>
                    <a:pt x="12" y="8"/>
                    <a:pt x="12" y="9"/>
                  </a:cubicBezTo>
                  <a:cubicBezTo>
                    <a:pt x="12" y="9"/>
                    <a:pt x="13" y="9"/>
                    <a:pt x="13" y="9"/>
                  </a:cubicBezTo>
                  <a:cubicBezTo>
                    <a:pt x="14" y="9"/>
                    <a:pt x="14" y="9"/>
                    <a:pt x="15" y="9"/>
                  </a:cubicBezTo>
                  <a:cubicBezTo>
                    <a:pt x="15" y="8"/>
                    <a:pt x="15" y="8"/>
                    <a:pt x="15" y="7"/>
                  </a:cubicBezTo>
                  <a:lnTo>
                    <a:pt x="15" y="0"/>
                  </a:lnTo>
                  <a:lnTo>
                    <a:pt x="16" y="0"/>
                  </a:lnTo>
                  <a:lnTo>
                    <a:pt x="16" y="7"/>
                  </a:lnTo>
                  <a:cubicBezTo>
                    <a:pt x="16" y="8"/>
                    <a:pt x="16" y="9"/>
                    <a:pt x="15" y="10"/>
                  </a:cubicBezTo>
                  <a:cubicBezTo>
                    <a:pt x="15" y="10"/>
                    <a:pt x="14" y="11"/>
                    <a:pt x="13" y="11"/>
                  </a:cubicBezTo>
                  <a:cubicBezTo>
                    <a:pt x="12" y="11"/>
                    <a:pt x="12" y="10"/>
                    <a:pt x="11" y="10"/>
                  </a:cubicBezTo>
                  <a:cubicBezTo>
                    <a:pt x="11" y="9"/>
                    <a:pt x="10" y="8"/>
                    <a:pt x="10" y="7"/>
                  </a:cubicBezTo>
                  <a:lnTo>
                    <a:pt x="10" y="0"/>
                  </a:lnTo>
                  <a:close/>
                  <a:moveTo>
                    <a:pt x="18" y="0"/>
                  </a:moveTo>
                  <a:lnTo>
                    <a:pt x="19" y="0"/>
                  </a:lnTo>
                  <a:lnTo>
                    <a:pt x="19" y="4"/>
                  </a:lnTo>
                  <a:lnTo>
                    <a:pt x="22" y="4"/>
                  </a:lnTo>
                  <a:lnTo>
                    <a:pt x="22" y="0"/>
                  </a:lnTo>
                  <a:lnTo>
                    <a:pt x="23" y="0"/>
                  </a:lnTo>
                  <a:lnTo>
                    <a:pt x="23" y="10"/>
                  </a:lnTo>
                  <a:lnTo>
                    <a:pt x="22" y="10"/>
                  </a:lnTo>
                  <a:lnTo>
                    <a:pt x="22" y="6"/>
                  </a:lnTo>
                  <a:lnTo>
                    <a:pt x="19" y="6"/>
                  </a:lnTo>
                  <a:lnTo>
                    <a:pt x="19" y="10"/>
                  </a:lnTo>
                  <a:lnTo>
                    <a:pt x="18" y="10"/>
                  </a:lnTo>
                  <a:lnTo>
                    <a:pt x="18" y="0"/>
                  </a:lnTo>
                  <a:close/>
                  <a:moveTo>
                    <a:pt x="27" y="1"/>
                  </a:moveTo>
                  <a:lnTo>
                    <a:pt x="26" y="6"/>
                  </a:lnTo>
                  <a:lnTo>
                    <a:pt x="28" y="6"/>
                  </a:lnTo>
                  <a:lnTo>
                    <a:pt x="27" y="1"/>
                  </a:lnTo>
                  <a:close/>
                  <a:moveTo>
                    <a:pt x="26" y="0"/>
                  </a:moveTo>
                  <a:lnTo>
                    <a:pt x="28" y="0"/>
                  </a:lnTo>
                  <a:lnTo>
                    <a:pt x="30" y="10"/>
                  </a:lnTo>
                  <a:lnTo>
                    <a:pt x="29" y="10"/>
                  </a:lnTo>
                  <a:lnTo>
                    <a:pt x="29" y="8"/>
                  </a:lnTo>
                  <a:lnTo>
                    <a:pt x="26" y="8"/>
                  </a:lnTo>
                  <a:lnTo>
                    <a:pt x="25" y="10"/>
                  </a:lnTo>
                  <a:lnTo>
                    <a:pt x="24" y="10"/>
                  </a:lnTo>
                  <a:lnTo>
                    <a:pt x="26" y="0"/>
                  </a:lnTo>
                  <a:close/>
                  <a:moveTo>
                    <a:pt x="31" y="0"/>
                  </a:moveTo>
                  <a:lnTo>
                    <a:pt x="32" y="0"/>
                  </a:lnTo>
                  <a:lnTo>
                    <a:pt x="35" y="6"/>
                  </a:lnTo>
                  <a:cubicBezTo>
                    <a:pt x="35" y="6"/>
                    <a:pt x="35" y="7"/>
                    <a:pt x="35" y="7"/>
                  </a:cubicBezTo>
                  <a:cubicBezTo>
                    <a:pt x="36" y="7"/>
                    <a:pt x="36" y="8"/>
                    <a:pt x="36" y="8"/>
                  </a:cubicBezTo>
                  <a:cubicBezTo>
                    <a:pt x="36" y="8"/>
                    <a:pt x="36" y="7"/>
                    <a:pt x="36" y="7"/>
                  </a:cubicBezTo>
                  <a:cubicBezTo>
                    <a:pt x="36" y="7"/>
                    <a:pt x="36" y="6"/>
                    <a:pt x="36" y="6"/>
                  </a:cubicBezTo>
                  <a:lnTo>
                    <a:pt x="36" y="0"/>
                  </a:lnTo>
                  <a:lnTo>
                    <a:pt x="37" y="0"/>
                  </a:lnTo>
                  <a:lnTo>
                    <a:pt x="37" y="10"/>
                  </a:lnTo>
                  <a:lnTo>
                    <a:pt x="36" y="10"/>
                  </a:lnTo>
                  <a:lnTo>
                    <a:pt x="33" y="4"/>
                  </a:lnTo>
                  <a:cubicBezTo>
                    <a:pt x="33" y="4"/>
                    <a:pt x="33" y="4"/>
                    <a:pt x="33" y="3"/>
                  </a:cubicBezTo>
                  <a:cubicBezTo>
                    <a:pt x="32" y="3"/>
                    <a:pt x="32" y="2"/>
                    <a:pt x="32" y="2"/>
                  </a:cubicBezTo>
                  <a:cubicBezTo>
                    <a:pt x="32" y="2"/>
                    <a:pt x="32" y="2"/>
                    <a:pt x="32" y="3"/>
                  </a:cubicBezTo>
                  <a:cubicBezTo>
                    <a:pt x="32" y="3"/>
                    <a:pt x="32" y="4"/>
                    <a:pt x="32" y="4"/>
                  </a:cubicBezTo>
                  <a:lnTo>
                    <a:pt x="32" y="10"/>
                  </a:lnTo>
                  <a:lnTo>
                    <a:pt x="31" y="10"/>
                  </a:lnTo>
                  <a:lnTo>
                    <a:pt x="31" y="0"/>
                  </a:lnTo>
                  <a:close/>
                  <a:moveTo>
                    <a:pt x="46" y="3"/>
                  </a:moveTo>
                  <a:lnTo>
                    <a:pt x="45" y="3"/>
                  </a:lnTo>
                  <a:cubicBezTo>
                    <a:pt x="45" y="3"/>
                    <a:pt x="45" y="2"/>
                    <a:pt x="44" y="2"/>
                  </a:cubicBezTo>
                  <a:cubicBezTo>
                    <a:pt x="44" y="1"/>
                    <a:pt x="44" y="1"/>
                    <a:pt x="43" y="1"/>
                  </a:cubicBezTo>
                  <a:cubicBezTo>
                    <a:pt x="43" y="1"/>
                    <a:pt x="42" y="2"/>
                    <a:pt x="42" y="2"/>
                  </a:cubicBezTo>
                  <a:cubicBezTo>
                    <a:pt x="42" y="3"/>
                    <a:pt x="42" y="4"/>
                    <a:pt x="42" y="5"/>
                  </a:cubicBezTo>
                  <a:cubicBezTo>
                    <a:pt x="42" y="7"/>
                    <a:pt x="42" y="8"/>
                    <a:pt x="42" y="8"/>
                  </a:cubicBezTo>
                  <a:cubicBezTo>
                    <a:pt x="42" y="9"/>
                    <a:pt x="43" y="9"/>
                    <a:pt x="43" y="9"/>
                  </a:cubicBezTo>
                  <a:cubicBezTo>
                    <a:pt x="44" y="9"/>
                    <a:pt x="44" y="9"/>
                    <a:pt x="45" y="9"/>
                  </a:cubicBezTo>
                  <a:cubicBezTo>
                    <a:pt x="45" y="8"/>
                    <a:pt x="45" y="8"/>
                    <a:pt x="45" y="7"/>
                  </a:cubicBezTo>
                  <a:lnTo>
                    <a:pt x="46" y="8"/>
                  </a:lnTo>
                  <a:cubicBezTo>
                    <a:pt x="46" y="9"/>
                    <a:pt x="46" y="9"/>
                    <a:pt x="45" y="10"/>
                  </a:cubicBezTo>
                  <a:cubicBezTo>
                    <a:pt x="45" y="10"/>
                    <a:pt x="44" y="11"/>
                    <a:pt x="43" y="11"/>
                  </a:cubicBezTo>
                  <a:cubicBezTo>
                    <a:pt x="42" y="11"/>
                    <a:pt x="42" y="10"/>
                    <a:pt x="41" y="9"/>
                  </a:cubicBezTo>
                  <a:cubicBezTo>
                    <a:pt x="41" y="8"/>
                    <a:pt x="40" y="7"/>
                    <a:pt x="40" y="5"/>
                  </a:cubicBezTo>
                  <a:cubicBezTo>
                    <a:pt x="40" y="4"/>
                    <a:pt x="41" y="2"/>
                    <a:pt x="41" y="1"/>
                  </a:cubicBezTo>
                  <a:cubicBezTo>
                    <a:pt x="42" y="0"/>
                    <a:pt x="43" y="0"/>
                    <a:pt x="43" y="0"/>
                  </a:cubicBezTo>
                  <a:cubicBezTo>
                    <a:pt x="44" y="0"/>
                    <a:pt x="45" y="0"/>
                    <a:pt x="45" y="1"/>
                  </a:cubicBezTo>
                  <a:cubicBezTo>
                    <a:pt x="46" y="1"/>
                    <a:pt x="46" y="2"/>
                    <a:pt x="46" y="3"/>
                  </a:cubicBezTo>
                  <a:close/>
                  <a:moveTo>
                    <a:pt x="47" y="0"/>
                  </a:moveTo>
                  <a:lnTo>
                    <a:pt x="48" y="0"/>
                  </a:lnTo>
                  <a:lnTo>
                    <a:pt x="48" y="4"/>
                  </a:lnTo>
                  <a:lnTo>
                    <a:pt x="52" y="4"/>
                  </a:lnTo>
                  <a:lnTo>
                    <a:pt x="52" y="0"/>
                  </a:lnTo>
                  <a:lnTo>
                    <a:pt x="53" y="0"/>
                  </a:lnTo>
                  <a:lnTo>
                    <a:pt x="53" y="10"/>
                  </a:lnTo>
                  <a:lnTo>
                    <a:pt x="52" y="10"/>
                  </a:lnTo>
                  <a:lnTo>
                    <a:pt x="52" y="6"/>
                  </a:lnTo>
                  <a:lnTo>
                    <a:pt x="48" y="6"/>
                  </a:lnTo>
                  <a:lnTo>
                    <a:pt x="48" y="10"/>
                  </a:lnTo>
                  <a:lnTo>
                    <a:pt x="47" y="10"/>
                  </a:lnTo>
                  <a:lnTo>
                    <a:pt x="47" y="0"/>
                  </a:lnTo>
                  <a:close/>
                  <a:moveTo>
                    <a:pt x="55" y="0"/>
                  </a:moveTo>
                  <a:lnTo>
                    <a:pt x="56" y="0"/>
                  </a:lnTo>
                  <a:lnTo>
                    <a:pt x="56" y="10"/>
                  </a:lnTo>
                  <a:lnTo>
                    <a:pt x="55" y="10"/>
                  </a:lnTo>
                  <a:lnTo>
                    <a:pt x="55" y="0"/>
                  </a:lnTo>
                  <a:close/>
                  <a:moveTo>
                    <a:pt x="57" y="0"/>
                  </a:moveTo>
                  <a:lnTo>
                    <a:pt x="59" y="0"/>
                  </a:lnTo>
                  <a:lnTo>
                    <a:pt x="61" y="6"/>
                  </a:lnTo>
                  <a:cubicBezTo>
                    <a:pt x="61" y="6"/>
                    <a:pt x="61" y="7"/>
                    <a:pt x="62" y="7"/>
                  </a:cubicBezTo>
                  <a:cubicBezTo>
                    <a:pt x="62" y="7"/>
                    <a:pt x="62" y="8"/>
                    <a:pt x="62" y="8"/>
                  </a:cubicBezTo>
                  <a:cubicBezTo>
                    <a:pt x="62" y="8"/>
                    <a:pt x="62" y="7"/>
                    <a:pt x="62" y="7"/>
                  </a:cubicBezTo>
                  <a:cubicBezTo>
                    <a:pt x="62" y="7"/>
                    <a:pt x="62" y="6"/>
                    <a:pt x="62" y="6"/>
                  </a:cubicBezTo>
                  <a:lnTo>
                    <a:pt x="62" y="0"/>
                  </a:lnTo>
                  <a:lnTo>
                    <a:pt x="63" y="0"/>
                  </a:lnTo>
                  <a:lnTo>
                    <a:pt x="63" y="10"/>
                  </a:lnTo>
                  <a:lnTo>
                    <a:pt x="62" y="10"/>
                  </a:lnTo>
                  <a:lnTo>
                    <a:pt x="59" y="4"/>
                  </a:lnTo>
                  <a:cubicBezTo>
                    <a:pt x="59" y="4"/>
                    <a:pt x="59" y="4"/>
                    <a:pt x="59" y="3"/>
                  </a:cubicBezTo>
                  <a:cubicBezTo>
                    <a:pt x="59" y="3"/>
                    <a:pt x="59" y="2"/>
                    <a:pt x="58" y="2"/>
                  </a:cubicBezTo>
                  <a:cubicBezTo>
                    <a:pt x="58" y="2"/>
                    <a:pt x="58" y="2"/>
                    <a:pt x="58" y="3"/>
                  </a:cubicBezTo>
                  <a:cubicBezTo>
                    <a:pt x="58" y="3"/>
                    <a:pt x="58" y="4"/>
                    <a:pt x="58" y="4"/>
                  </a:cubicBezTo>
                  <a:lnTo>
                    <a:pt x="58" y="10"/>
                  </a:lnTo>
                  <a:lnTo>
                    <a:pt x="57" y="10"/>
                  </a:lnTo>
                  <a:lnTo>
                    <a:pt x="57" y="0"/>
                  </a:lnTo>
                  <a:close/>
                  <a:moveTo>
                    <a:pt x="67" y="1"/>
                  </a:moveTo>
                  <a:lnTo>
                    <a:pt x="66" y="6"/>
                  </a:lnTo>
                  <a:lnTo>
                    <a:pt x="68" y="6"/>
                  </a:lnTo>
                  <a:lnTo>
                    <a:pt x="67" y="1"/>
                  </a:lnTo>
                  <a:close/>
                  <a:moveTo>
                    <a:pt x="66" y="0"/>
                  </a:moveTo>
                  <a:lnTo>
                    <a:pt x="68" y="0"/>
                  </a:lnTo>
                  <a:lnTo>
                    <a:pt x="70" y="10"/>
                  </a:lnTo>
                  <a:lnTo>
                    <a:pt x="69" y="10"/>
                  </a:lnTo>
                  <a:lnTo>
                    <a:pt x="68" y="8"/>
                  </a:lnTo>
                  <a:lnTo>
                    <a:pt x="66" y="8"/>
                  </a:lnTo>
                  <a:lnTo>
                    <a:pt x="65" y="10"/>
                  </a:lnTo>
                  <a:lnTo>
                    <a:pt x="64" y="10"/>
                  </a:lnTo>
                  <a:lnTo>
                    <a:pt x="66" y="0"/>
                  </a:ln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2"/>
            <p:cNvSpPr>
              <a:spLocks noEditPoints="1" noChangeArrowheads="1"/>
            </p:cNvSpPr>
            <p:nvPr/>
          </p:nvSpPr>
          <p:spPr bwMode="auto">
            <a:xfrm>
              <a:off x="1643213" y="2365421"/>
              <a:ext cx="826458" cy="87032"/>
            </a:xfrm>
            <a:custGeom>
              <a:avLst/>
              <a:gdLst>
                <a:gd name="T0" fmla="*/ 648494044 w 192"/>
                <a:gd name="T1" fmla="*/ 302984502 h 20"/>
                <a:gd name="T2" fmla="*/ 667024782 w 192"/>
                <a:gd name="T3" fmla="*/ 132554088 h 20"/>
                <a:gd name="T4" fmla="*/ 592910439 w 192"/>
                <a:gd name="T5" fmla="*/ 284046338 h 20"/>
                <a:gd name="T6" fmla="*/ 518796096 w 192"/>
                <a:gd name="T7" fmla="*/ 227236200 h 20"/>
                <a:gd name="T8" fmla="*/ 592910439 w 192"/>
                <a:gd name="T9" fmla="*/ 94682113 h 20"/>
                <a:gd name="T10" fmla="*/ 648494044 w 192"/>
                <a:gd name="T11" fmla="*/ 75743950 h 20"/>
                <a:gd name="T12" fmla="*/ 537326834 w 192"/>
                <a:gd name="T13" fmla="*/ 151492251 h 20"/>
                <a:gd name="T14" fmla="*/ 963477849 w 192"/>
                <a:gd name="T15" fmla="*/ 189364226 h 20"/>
                <a:gd name="T16" fmla="*/ 907894244 w 192"/>
                <a:gd name="T17" fmla="*/ 75743950 h 20"/>
                <a:gd name="T18" fmla="*/ 926420678 w 192"/>
                <a:gd name="T19" fmla="*/ 113620276 h 20"/>
                <a:gd name="T20" fmla="*/ 926420678 w 192"/>
                <a:gd name="T21" fmla="*/ 170426062 h 20"/>
                <a:gd name="T22" fmla="*/ 796722730 w 192"/>
                <a:gd name="T23" fmla="*/ 132554088 h 20"/>
                <a:gd name="T24" fmla="*/ 833779901 w 192"/>
                <a:gd name="T25" fmla="*/ 265108175 h 20"/>
                <a:gd name="T26" fmla="*/ 833779901 w 192"/>
                <a:gd name="T27" fmla="*/ 132554088 h 20"/>
                <a:gd name="T28" fmla="*/ 889367811 w 192"/>
                <a:gd name="T29" fmla="*/ 246174364 h 20"/>
                <a:gd name="T30" fmla="*/ 963477849 w 192"/>
                <a:gd name="T31" fmla="*/ 208302389 h 20"/>
                <a:gd name="T32" fmla="*/ 963477849 w 192"/>
                <a:gd name="T33" fmla="*/ 246174364 h 20"/>
                <a:gd name="T34" fmla="*/ 1000535021 w 192"/>
                <a:gd name="T35" fmla="*/ 227236200 h 20"/>
                <a:gd name="T36" fmla="*/ 1204347312 w 192"/>
                <a:gd name="T37" fmla="*/ 170426062 h 20"/>
                <a:gd name="T38" fmla="*/ 1167294445 w 192"/>
                <a:gd name="T39" fmla="*/ 56810138 h 20"/>
                <a:gd name="T40" fmla="*/ 1185820878 w 192"/>
                <a:gd name="T41" fmla="*/ 75743950 h 20"/>
                <a:gd name="T42" fmla="*/ 1204347312 w 192"/>
                <a:gd name="T43" fmla="*/ 113620276 h 20"/>
                <a:gd name="T44" fmla="*/ 1334049564 w 192"/>
                <a:gd name="T45" fmla="*/ 227236200 h 20"/>
                <a:gd name="T46" fmla="*/ 1204347312 w 192"/>
                <a:gd name="T47" fmla="*/ 302984502 h 20"/>
                <a:gd name="T48" fmla="*/ 1222878050 w 192"/>
                <a:gd name="T49" fmla="*/ 227236200 h 20"/>
                <a:gd name="T50" fmla="*/ 1222878050 w 192"/>
                <a:gd name="T51" fmla="*/ 170426062 h 20"/>
                <a:gd name="T52" fmla="*/ 1649033369 w 192"/>
                <a:gd name="T53" fmla="*/ 151492251 h 20"/>
                <a:gd name="T54" fmla="*/ 1630502631 w 192"/>
                <a:gd name="T55" fmla="*/ 246174364 h 20"/>
                <a:gd name="T56" fmla="*/ 1519331117 w 192"/>
                <a:gd name="T57" fmla="*/ 284046338 h 20"/>
                <a:gd name="T58" fmla="*/ 1537861855 w 192"/>
                <a:gd name="T59" fmla="*/ 189364226 h 20"/>
                <a:gd name="T60" fmla="*/ 1593445460 w 192"/>
                <a:gd name="T61" fmla="*/ 170426062 h 20"/>
                <a:gd name="T62" fmla="*/ 1537861855 w 192"/>
                <a:gd name="T63" fmla="*/ 94682113 h 20"/>
                <a:gd name="T64" fmla="*/ 1519331117 w 192"/>
                <a:gd name="T65" fmla="*/ 56810138 h 20"/>
                <a:gd name="T66" fmla="*/ 1426690340 w 192"/>
                <a:gd name="T67" fmla="*/ 189364226 h 20"/>
                <a:gd name="T68" fmla="*/ 2038131517 w 192"/>
                <a:gd name="T69" fmla="*/ 227236200 h 20"/>
                <a:gd name="T70" fmla="*/ 2001074346 w 192"/>
                <a:gd name="T71" fmla="*/ 208302389 h 20"/>
                <a:gd name="T72" fmla="*/ 2019600779 w 192"/>
                <a:gd name="T73" fmla="*/ 18938163 h 20"/>
                <a:gd name="T74" fmla="*/ 2019600779 w 192"/>
                <a:gd name="T75" fmla="*/ 151492251 h 20"/>
                <a:gd name="T76" fmla="*/ 2130772294 w 192"/>
                <a:gd name="T77" fmla="*/ 246174364 h 20"/>
                <a:gd name="T78" fmla="*/ 1964017174 w 192"/>
                <a:gd name="T79" fmla="*/ 208302389 h 20"/>
                <a:gd name="T80" fmla="*/ 1982543608 w 192"/>
                <a:gd name="T81" fmla="*/ 208302389 h 20"/>
                <a:gd name="T82" fmla="*/ 2147483646 w 192"/>
                <a:gd name="T83" fmla="*/ 265108175 h 20"/>
                <a:gd name="T84" fmla="*/ 2147483646 w 192"/>
                <a:gd name="T85" fmla="*/ 208302389 h 20"/>
                <a:gd name="T86" fmla="*/ 2147483646 w 192"/>
                <a:gd name="T87" fmla="*/ 37871975 h 20"/>
                <a:gd name="T88" fmla="*/ 2147483646 w 192"/>
                <a:gd name="T89" fmla="*/ 189364226 h 20"/>
                <a:gd name="T90" fmla="*/ 2147483646 w 192"/>
                <a:gd name="T91" fmla="*/ 94682113 h 20"/>
                <a:gd name="T92" fmla="*/ 2147483646 w 192"/>
                <a:gd name="T93" fmla="*/ 113620276 h 20"/>
                <a:gd name="T94" fmla="*/ 2147483646 w 192"/>
                <a:gd name="T95" fmla="*/ 321918313 h 20"/>
                <a:gd name="T96" fmla="*/ 2147483646 w 192"/>
                <a:gd name="T97" fmla="*/ 75743950 h 20"/>
                <a:gd name="T98" fmla="*/ 2147483646 w 192"/>
                <a:gd name="T99" fmla="*/ 170426062 h 20"/>
                <a:gd name="T100" fmla="*/ 2147483646 w 192"/>
                <a:gd name="T101" fmla="*/ 265108175 h 20"/>
                <a:gd name="T102" fmla="*/ 2147483646 w 192"/>
                <a:gd name="T103" fmla="*/ 208302389 h 20"/>
                <a:gd name="T104" fmla="*/ 2147483646 w 192"/>
                <a:gd name="T105" fmla="*/ 75743950 h 20"/>
                <a:gd name="T106" fmla="*/ 2147483646 w 192"/>
                <a:gd name="T107" fmla="*/ 151492251 h 20"/>
                <a:gd name="T108" fmla="*/ 2147483646 w 192"/>
                <a:gd name="T109" fmla="*/ 132554088 h 20"/>
                <a:gd name="T110" fmla="*/ 2147483646 w 192"/>
                <a:gd name="T111" fmla="*/ 227236200 h 20"/>
                <a:gd name="T112" fmla="*/ 2147483646 w 192"/>
                <a:gd name="T113" fmla="*/ 284046338 h 20"/>
                <a:gd name="T114" fmla="*/ 2147483646 w 192"/>
                <a:gd name="T115" fmla="*/ 189364226 h 20"/>
                <a:gd name="T116" fmla="*/ 2147483646 w 192"/>
                <a:gd name="T117" fmla="*/ 170426062 h 20"/>
                <a:gd name="T118" fmla="*/ 2147483646 w 192"/>
                <a:gd name="T119" fmla="*/ 227236200 h 20"/>
                <a:gd name="T120" fmla="*/ 2147483646 w 192"/>
                <a:gd name="T121" fmla="*/ 189364226 h 20"/>
                <a:gd name="T122" fmla="*/ 2147483646 w 192"/>
                <a:gd name="T123" fmla="*/ 189364226 h 20"/>
                <a:gd name="T124" fmla="*/ 2147483646 w 192"/>
                <a:gd name="T125" fmla="*/ 113620276 h 2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2" h="20">
                  <a:moveTo>
                    <a:pt x="0" y="0"/>
                  </a:moveTo>
                  <a:lnTo>
                    <a:pt x="192" y="0"/>
                  </a:lnTo>
                  <a:cubicBezTo>
                    <a:pt x="189" y="7"/>
                    <a:pt x="184" y="13"/>
                    <a:pt x="177" y="20"/>
                  </a:cubicBezTo>
                  <a:lnTo>
                    <a:pt x="14" y="19"/>
                  </a:lnTo>
                  <a:cubicBezTo>
                    <a:pt x="7" y="15"/>
                    <a:pt x="3" y="8"/>
                    <a:pt x="0" y="0"/>
                  </a:cubicBezTo>
                  <a:close/>
                  <a:moveTo>
                    <a:pt x="39" y="4"/>
                  </a:moveTo>
                  <a:cubicBezTo>
                    <a:pt x="39" y="4"/>
                    <a:pt x="39" y="5"/>
                    <a:pt x="38" y="5"/>
                  </a:cubicBezTo>
                  <a:cubicBezTo>
                    <a:pt x="38" y="5"/>
                    <a:pt x="38" y="5"/>
                    <a:pt x="38" y="6"/>
                  </a:cubicBezTo>
                  <a:cubicBezTo>
                    <a:pt x="38" y="7"/>
                    <a:pt x="38" y="7"/>
                    <a:pt x="38" y="8"/>
                  </a:cubicBezTo>
                  <a:cubicBezTo>
                    <a:pt x="38" y="8"/>
                    <a:pt x="38" y="9"/>
                    <a:pt x="38" y="9"/>
                  </a:cubicBezTo>
                  <a:cubicBezTo>
                    <a:pt x="38" y="10"/>
                    <a:pt x="38" y="11"/>
                    <a:pt x="38" y="12"/>
                  </a:cubicBezTo>
                  <a:lnTo>
                    <a:pt x="38" y="14"/>
                  </a:lnTo>
                  <a:cubicBezTo>
                    <a:pt x="38" y="15"/>
                    <a:pt x="38" y="16"/>
                    <a:pt x="38" y="17"/>
                  </a:cubicBezTo>
                  <a:cubicBezTo>
                    <a:pt x="38" y="17"/>
                    <a:pt x="38" y="17"/>
                    <a:pt x="38" y="17"/>
                  </a:cubicBezTo>
                  <a:cubicBezTo>
                    <a:pt x="38" y="17"/>
                    <a:pt x="38" y="17"/>
                    <a:pt x="38" y="17"/>
                  </a:cubicBezTo>
                  <a:cubicBezTo>
                    <a:pt x="38" y="17"/>
                    <a:pt x="38" y="17"/>
                    <a:pt x="37" y="17"/>
                  </a:cubicBezTo>
                  <a:cubicBezTo>
                    <a:pt x="37" y="17"/>
                    <a:pt x="36" y="17"/>
                    <a:pt x="36" y="17"/>
                  </a:cubicBezTo>
                  <a:cubicBezTo>
                    <a:pt x="35" y="16"/>
                    <a:pt x="35" y="16"/>
                    <a:pt x="35" y="16"/>
                  </a:cubicBezTo>
                  <a:cubicBezTo>
                    <a:pt x="34" y="16"/>
                    <a:pt x="34" y="16"/>
                    <a:pt x="34" y="16"/>
                  </a:cubicBezTo>
                  <a:cubicBezTo>
                    <a:pt x="34" y="16"/>
                    <a:pt x="34" y="15"/>
                    <a:pt x="34" y="15"/>
                  </a:cubicBezTo>
                  <a:cubicBezTo>
                    <a:pt x="34" y="15"/>
                    <a:pt x="34" y="15"/>
                    <a:pt x="34" y="15"/>
                  </a:cubicBezTo>
                  <a:cubicBezTo>
                    <a:pt x="35" y="15"/>
                    <a:pt x="35" y="15"/>
                    <a:pt x="36" y="15"/>
                  </a:cubicBezTo>
                  <a:cubicBezTo>
                    <a:pt x="36" y="15"/>
                    <a:pt x="36" y="15"/>
                    <a:pt x="36" y="15"/>
                  </a:cubicBezTo>
                  <a:cubicBezTo>
                    <a:pt x="37" y="15"/>
                    <a:pt x="37" y="15"/>
                    <a:pt x="37" y="15"/>
                  </a:cubicBezTo>
                  <a:cubicBezTo>
                    <a:pt x="37" y="15"/>
                    <a:pt x="37" y="15"/>
                    <a:pt x="37" y="14"/>
                  </a:cubicBezTo>
                  <a:cubicBezTo>
                    <a:pt x="37" y="14"/>
                    <a:pt x="37" y="13"/>
                    <a:pt x="37" y="12"/>
                  </a:cubicBezTo>
                  <a:cubicBezTo>
                    <a:pt x="36" y="11"/>
                    <a:pt x="36" y="10"/>
                    <a:pt x="36" y="8"/>
                  </a:cubicBezTo>
                  <a:lnTo>
                    <a:pt x="36" y="6"/>
                  </a:lnTo>
                  <a:cubicBezTo>
                    <a:pt x="36" y="5"/>
                    <a:pt x="36" y="5"/>
                    <a:pt x="36" y="5"/>
                  </a:cubicBezTo>
                  <a:cubicBezTo>
                    <a:pt x="35" y="5"/>
                    <a:pt x="35" y="5"/>
                    <a:pt x="35" y="5"/>
                  </a:cubicBezTo>
                  <a:cubicBezTo>
                    <a:pt x="34" y="5"/>
                    <a:pt x="34" y="5"/>
                    <a:pt x="34" y="6"/>
                  </a:cubicBezTo>
                  <a:cubicBezTo>
                    <a:pt x="34" y="6"/>
                    <a:pt x="34" y="6"/>
                    <a:pt x="34" y="6"/>
                  </a:cubicBezTo>
                  <a:cubicBezTo>
                    <a:pt x="34" y="7"/>
                    <a:pt x="34" y="7"/>
                    <a:pt x="34" y="7"/>
                  </a:cubicBezTo>
                  <a:cubicBezTo>
                    <a:pt x="35" y="7"/>
                    <a:pt x="35" y="7"/>
                    <a:pt x="35" y="7"/>
                  </a:cubicBezTo>
                  <a:cubicBezTo>
                    <a:pt x="35" y="7"/>
                    <a:pt x="35" y="7"/>
                    <a:pt x="35" y="7"/>
                  </a:cubicBezTo>
                  <a:cubicBezTo>
                    <a:pt x="36" y="7"/>
                    <a:pt x="36" y="7"/>
                    <a:pt x="36" y="7"/>
                  </a:cubicBezTo>
                  <a:cubicBezTo>
                    <a:pt x="36" y="7"/>
                    <a:pt x="36" y="7"/>
                    <a:pt x="35" y="7"/>
                  </a:cubicBezTo>
                  <a:cubicBezTo>
                    <a:pt x="35" y="7"/>
                    <a:pt x="35" y="8"/>
                    <a:pt x="35" y="8"/>
                  </a:cubicBezTo>
                  <a:cubicBezTo>
                    <a:pt x="34" y="8"/>
                    <a:pt x="34" y="8"/>
                    <a:pt x="34" y="8"/>
                  </a:cubicBezTo>
                  <a:cubicBezTo>
                    <a:pt x="34" y="8"/>
                    <a:pt x="34" y="9"/>
                    <a:pt x="34" y="9"/>
                  </a:cubicBezTo>
                  <a:cubicBezTo>
                    <a:pt x="34" y="9"/>
                    <a:pt x="34" y="9"/>
                    <a:pt x="34" y="9"/>
                  </a:cubicBezTo>
                  <a:cubicBezTo>
                    <a:pt x="34" y="9"/>
                    <a:pt x="34" y="9"/>
                    <a:pt x="34" y="9"/>
                  </a:cubicBezTo>
                  <a:cubicBezTo>
                    <a:pt x="34" y="9"/>
                    <a:pt x="35" y="9"/>
                    <a:pt x="35" y="9"/>
                  </a:cubicBezTo>
                  <a:cubicBezTo>
                    <a:pt x="35" y="9"/>
                    <a:pt x="35" y="9"/>
                    <a:pt x="35" y="9"/>
                  </a:cubicBezTo>
                  <a:cubicBezTo>
                    <a:pt x="36" y="9"/>
                    <a:pt x="36" y="9"/>
                    <a:pt x="36" y="9"/>
                  </a:cubicBezTo>
                  <a:cubicBezTo>
                    <a:pt x="36" y="9"/>
                    <a:pt x="36" y="10"/>
                    <a:pt x="36" y="10"/>
                  </a:cubicBezTo>
                  <a:cubicBezTo>
                    <a:pt x="36" y="10"/>
                    <a:pt x="36" y="10"/>
                    <a:pt x="36" y="10"/>
                  </a:cubicBezTo>
                  <a:cubicBezTo>
                    <a:pt x="36" y="10"/>
                    <a:pt x="35" y="10"/>
                    <a:pt x="35" y="11"/>
                  </a:cubicBezTo>
                  <a:cubicBezTo>
                    <a:pt x="35" y="11"/>
                    <a:pt x="35" y="11"/>
                    <a:pt x="34" y="11"/>
                  </a:cubicBezTo>
                  <a:cubicBezTo>
                    <a:pt x="34" y="11"/>
                    <a:pt x="33" y="12"/>
                    <a:pt x="33" y="12"/>
                  </a:cubicBezTo>
                  <a:cubicBezTo>
                    <a:pt x="33" y="12"/>
                    <a:pt x="33" y="12"/>
                    <a:pt x="33" y="12"/>
                  </a:cubicBezTo>
                  <a:cubicBezTo>
                    <a:pt x="32" y="13"/>
                    <a:pt x="32" y="14"/>
                    <a:pt x="32" y="14"/>
                  </a:cubicBezTo>
                  <a:cubicBezTo>
                    <a:pt x="32" y="14"/>
                    <a:pt x="32" y="15"/>
                    <a:pt x="32" y="15"/>
                  </a:cubicBezTo>
                  <a:cubicBezTo>
                    <a:pt x="32" y="15"/>
                    <a:pt x="32" y="15"/>
                    <a:pt x="32" y="15"/>
                  </a:cubicBezTo>
                  <a:cubicBezTo>
                    <a:pt x="32" y="15"/>
                    <a:pt x="32" y="16"/>
                    <a:pt x="31" y="16"/>
                  </a:cubicBezTo>
                  <a:cubicBezTo>
                    <a:pt x="31" y="16"/>
                    <a:pt x="31" y="16"/>
                    <a:pt x="30" y="16"/>
                  </a:cubicBezTo>
                  <a:cubicBezTo>
                    <a:pt x="30" y="16"/>
                    <a:pt x="30" y="16"/>
                    <a:pt x="29" y="16"/>
                  </a:cubicBezTo>
                  <a:cubicBezTo>
                    <a:pt x="29" y="16"/>
                    <a:pt x="29" y="16"/>
                    <a:pt x="29" y="16"/>
                  </a:cubicBezTo>
                  <a:cubicBezTo>
                    <a:pt x="29" y="16"/>
                    <a:pt x="29" y="16"/>
                    <a:pt x="29" y="16"/>
                  </a:cubicBezTo>
                  <a:cubicBezTo>
                    <a:pt x="30" y="15"/>
                    <a:pt x="30" y="15"/>
                    <a:pt x="31" y="15"/>
                  </a:cubicBezTo>
                  <a:cubicBezTo>
                    <a:pt x="31" y="15"/>
                    <a:pt x="31" y="14"/>
                    <a:pt x="31" y="14"/>
                  </a:cubicBezTo>
                  <a:cubicBezTo>
                    <a:pt x="31" y="14"/>
                    <a:pt x="31" y="14"/>
                    <a:pt x="31" y="14"/>
                  </a:cubicBezTo>
                  <a:cubicBezTo>
                    <a:pt x="30" y="14"/>
                    <a:pt x="29" y="13"/>
                    <a:pt x="29" y="13"/>
                  </a:cubicBezTo>
                  <a:cubicBezTo>
                    <a:pt x="28" y="13"/>
                    <a:pt x="28" y="12"/>
                    <a:pt x="28" y="12"/>
                  </a:cubicBezTo>
                  <a:cubicBezTo>
                    <a:pt x="28" y="12"/>
                    <a:pt x="28" y="12"/>
                    <a:pt x="28" y="12"/>
                  </a:cubicBezTo>
                  <a:cubicBezTo>
                    <a:pt x="28" y="12"/>
                    <a:pt x="28" y="12"/>
                    <a:pt x="28" y="12"/>
                  </a:cubicBezTo>
                  <a:cubicBezTo>
                    <a:pt x="29" y="13"/>
                    <a:pt x="29" y="13"/>
                    <a:pt x="30" y="13"/>
                  </a:cubicBezTo>
                  <a:cubicBezTo>
                    <a:pt x="30" y="13"/>
                    <a:pt x="30" y="13"/>
                    <a:pt x="30" y="12"/>
                  </a:cubicBezTo>
                  <a:lnTo>
                    <a:pt x="30" y="11"/>
                  </a:lnTo>
                  <a:cubicBezTo>
                    <a:pt x="30" y="11"/>
                    <a:pt x="30" y="11"/>
                    <a:pt x="30" y="11"/>
                  </a:cubicBezTo>
                  <a:cubicBezTo>
                    <a:pt x="30" y="11"/>
                    <a:pt x="30" y="11"/>
                    <a:pt x="29" y="11"/>
                  </a:cubicBezTo>
                  <a:cubicBezTo>
                    <a:pt x="29" y="11"/>
                    <a:pt x="29" y="12"/>
                    <a:pt x="28" y="12"/>
                  </a:cubicBezTo>
                  <a:cubicBezTo>
                    <a:pt x="28" y="12"/>
                    <a:pt x="28" y="13"/>
                    <a:pt x="27" y="13"/>
                  </a:cubicBezTo>
                  <a:cubicBezTo>
                    <a:pt x="27" y="14"/>
                    <a:pt x="26" y="14"/>
                    <a:pt x="26" y="14"/>
                  </a:cubicBezTo>
                  <a:cubicBezTo>
                    <a:pt x="26" y="14"/>
                    <a:pt x="26" y="14"/>
                    <a:pt x="26" y="14"/>
                  </a:cubicBezTo>
                  <a:cubicBezTo>
                    <a:pt x="26" y="14"/>
                    <a:pt x="25" y="14"/>
                    <a:pt x="25" y="14"/>
                  </a:cubicBezTo>
                  <a:cubicBezTo>
                    <a:pt x="25" y="14"/>
                    <a:pt x="25" y="13"/>
                    <a:pt x="25" y="13"/>
                  </a:cubicBezTo>
                  <a:cubicBezTo>
                    <a:pt x="25" y="13"/>
                    <a:pt x="25" y="13"/>
                    <a:pt x="25" y="13"/>
                  </a:cubicBezTo>
                  <a:cubicBezTo>
                    <a:pt x="25" y="13"/>
                    <a:pt x="26" y="13"/>
                    <a:pt x="26" y="12"/>
                  </a:cubicBezTo>
                  <a:cubicBezTo>
                    <a:pt x="26" y="12"/>
                    <a:pt x="26" y="12"/>
                    <a:pt x="27" y="12"/>
                  </a:cubicBezTo>
                  <a:cubicBezTo>
                    <a:pt x="27" y="12"/>
                    <a:pt x="27" y="12"/>
                    <a:pt x="27" y="11"/>
                  </a:cubicBezTo>
                  <a:cubicBezTo>
                    <a:pt x="26" y="10"/>
                    <a:pt x="26" y="9"/>
                    <a:pt x="26" y="9"/>
                  </a:cubicBezTo>
                  <a:lnTo>
                    <a:pt x="26" y="7"/>
                  </a:lnTo>
                  <a:lnTo>
                    <a:pt x="26" y="6"/>
                  </a:lnTo>
                  <a:cubicBezTo>
                    <a:pt x="26" y="6"/>
                    <a:pt x="27" y="6"/>
                    <a:pt x="27" y="6"/>
                  </a:cubicBezTo>
                  <a:cubicBezTo>
                    <a:pt x="27" y="6"/>
                    <a:pt x="27" y="5"/>
                    <a:pt x="28" y="5"/>
                  </a:cubicBezTo>
                  <a:cubicBezTo>
                    <a:pt x="28" y="5"/>
                    <a:pt x="28" y="5"/>
                    <a:pt x="29" y="5"/>
                  </a:cubicBezTo>
                  <a:cubicBezTo>
                    <a:pt x="30" y="5"/>
                    <a:pt x="30" y="5"/>
                    <a:pt x="30" y="5"/>
                  </a:cubicBezTo>
                  <a:cubicBezTo>
                    <a:pt x="31" y="5"/>
                    <a:pt x="31" y="5"/>
                    <a:pt x="31" y="5"/>
                  </a:cubicBezTo>
                  <a:cubicBezTo>
                    <a:pt x="32" y="5"/>
                    <a:pt x="32" y="5"/>
                    <a:pt x="32" y="5"/>
                  </a:cubicBezTo>
                  <a:cubicBezTo>
                    <a:pt x="32" y="5"/>
                    <a:pt x="32" y="5"/>
                    <a:pt x="32" y="5"/>
                  </a:cubicBezTo>
                  <a:cubicBezTo>
                    <a:pt x="32" y="6"/>
                    <a:pt x="32" y="6"/>
                    <a:pt x="31" y="6"/>
                  </a:cubicBezTo>
                  <a:cubicBezTo>
                    <a:pt x="31" y="6"/>
                    <a:pt x="31" y="7"/>
                    <a:pt x="31" y="7"/>
                  </a:cubicBezTo>
                  <a:cubicBezTo>
                    <a:pt x="31" y="7"/>
                    <a:pt x="31" y="8"/>
                    <a:pt x="31" y="8"/>
                  </a:cubicBezTo>
                  <a:cubicBezTo>
                    <a:pt x="31" y="8"/>
                    <a:pt x="31" y="9"/>
                    <a:pt x="31" y="10"/>
                  </a:cubicBezTo>
                  <a:cubicBezTo>
                    <a:pt x="31" y="11"/>
                    <a:pt x="31" y="11"/>
                    <a:pt x="31" y="11"/>
                  </a:cubicBezTo>
                  <a:cubicBezTo>
                    <a:pt x="31" y="12"/>
                    <a:pt x="31" y="12"/>
                    <a:pt x="31" y="12"/>
                  </a:cubicBezTo>
                  <a:cubicBezTo>
                    <a:pt x="31" y="13"/>
                    <a:pt x="31" y="13"/>
                    <a:pt x="31" y="13"/>
                  </a:cubicBezTo>
                  <a:cubicBezTo>
                    <a:pt x="31" y="13"/>
                    <a:pt x="31" y="14"/>
                    <a:pt x="31" y="14"/>
                  </a:cubicBezTo>
                  <a:cubicBezTo>
                    <a:pt x="31" y="14"/>
                    <a:pt x="31" y="14"/>
                    <a:pt x="31" y="14"/>
                  </a:cubicBezTo>
                  <a:cubicBezTo>
                    <a:pt x="31" y="14"/>
                    <a:pt x="31" y="14"/>
                    <a:pt x="31" y="14"/>
                  </a:cubicBezTo>
                  <a:cubicBezTo>
                    <a:pt x="31" y="14"/>
                    <a:pt x="32" y="13"/>
                    <a:pt x="32" y="12"/>
                  </a:cubicBezTo>
                  <a:cubicBezTo>
                    <a:pt x="32" y="12"/>
                    <a:pt x="32" y="11"/>
                    <a:pt x="33" y="10"/>
                  </a:cubicBezTo>
                  <a:cubicBezTo>
                    <a:pt x="33" y="8"/>
                    <a:pt x="33" y="6"/>
                    <a:pt x="33" y="6"/>
                  </a:cubicBezTo>
                  <a:cubicBezTo>
                    <a:pt x="33" y="5"/>
                    <a:pt x="33" y="5"/>
                    <a:pt x="33" y="5"/>
                  </a:cubicBezTo>
                  <a:cubicBezTo>
                    <a:pt x="33" y="5"/>
                    <a:pt x="33" y="4"/>
                    <a:pt x="34" y="4"/>
                  </a:cubicBezTo>
                  <a:cubicBezTo>
                    <a:pt x="34" y="4"/>
                    <a:pt x="34" y="4"/>
                    <a:pt x="34" y="4"/>
                  </a:cubicBezTo>
                  <a:cubicBezTo>
                    <a:pt x="35" y="4"/>
                    <a:pt x="35" y="4"/>
                    <a:pt x="35" y="4"/>
                  </a:cubicBezTo>
                  <a:cubicBezTo>
                    <a:pt x="35" y="4"/>
                    <a:pt x="36" y="4"/>
                    <a:pt x="36" y="4"/>
                  </a:cubicBezTo>
                  <a:cubicBezTo>
                    <a:pt x="36" y="4"/>
                    <a:pt x="37" y="4"/>
                    <a:pt x="37" y="4"/>
                  </a:cubicBezTo>
                  <a:cubicBezTo>
                    <a:pt x="37" y="4"/>
                    <a:pt x="37" y="4"/>
                    <a:pt x="38" y="4"/>
                  </a:cubicBezTo>
                  <a:cubicBezTo>
                    <a:pt x="38" y="4"/>
                    <a:pt x="38" y="4"/>
                    <a:pt x="38" y="4"/>
                  </a:cubicBezTo>
                  <a:cubicBezTo>
                    <a:pt x="39" y="4"/>
                    <a:pt x="39" y="4"/>
                    <a:pt x="39" y="4"/>
                  </a:cubicBezTo>
                  <a:close/>
                  <a:moveTo>
                    <a:pt x="28" y="11"/>
                  </a:moveTo>
                  <a:cubicBezTo>
                    <a:pt x="28" y="11"/>
                    <a:pt x="28" y="11"/>
                    <a:pt x="28" y="11"/>
                  </a:cubicBezTo>
                  <a:cubicBezTo>
                    <a:pt x="28" y="11"/>
                    <a:pt x="29" y="10"/>
                    <a:pt x="30" y="10"/>
                  </a:cubicBezTo>
                  <a:cubicBezTo>
                    <a:pt x="30" y="10"/>
                    <a:pt x="30" y="10"/>
                    <a:pt x="30" y="10"/>
                  </a:cubicBezTo>
                  <a:cubicBezTo>
                    <a:pt x="30" y="10"/>
                    <a:pt x="30" y="9"/>
                    <a:pt x="30" y="9"/>
                  </a:cubicBezTo>
                  <a:lnTo>
                    <a:pt x="30" y="7"/>
                  </a:lnTo>
                  <a:cubicBezTo>
                    <a:pt x="30" y="6"/>
                    <a:pt x="30" y="6"/>
                    <a:pt x="30" y="6"/>
                  </a:cubicBezTo>
                  <a:cubicBezTo>
                    <a:pt x="29" y="6"/>
                    <a:pt x="29" y="6"/>
                    <a:pt x="29" y="6"/>
                  </a:cubicBezTo>
                  <a:cubicBezTo>
                    <a:pt x="29" y="6"/>
                    <a:pt x="29" y="6"/>
                    <a:pt x="29" y="6"/>
                  </a:cubicBezTo>
                  <a:cubicBezTo>
                    <a:pt x="28" y="6"/>
                    <a:pt x="28" y="6"/>
                    <a:pt x="28" y="6"/>
                  </a:cubicBezTo>
                  <a:cubicBezTo>
                    <a:pt x="28" y="7"/>
                    <a:pt x="28" y="7"/>
                    <a:pt x="28" y="7"/>
                  </a:cubicBezTo>
                  <a:cubicBezTo>
                    <a:pt x="28" y="7"/>
                    <a:pt x="28" y="7"/>
                    <a:pt x="28" y="7"/>
                  </a:cubicBezTo>
                  <a:cubicBezTo>
                    <a:pt x="28" y="8"/>
                    <a:pt x="29" y="8"/>
                    <a:pt x="29" y="8"/>
                  </a:cubicBezTo>
                  <a:cubicBezTo>
                    <a:pt x="29" y="8"/>
                    <a:pt x="29" y="8"/>
                    <a:pt x="29" y="9"/>
                  </a:cubicBezTo>
                  <a:cubicBezTo>
                    <a:pt x="29" y="9"/>
                    <a:pt x="29" y="9"/>
                    <a:pt x="29" y="9"/>
                  </a:cubicBezTo>
                  <a:cubicBezTo>
                    <a:pt x="29" y="9"/>
                    <a:pt x="28" y="9"/>
                    <a:pt x="28" y="9"/>
                  </a:cubicBezTo>
                  <a:cubicBezTo>
                    <a:pt x="28" y="9"/>
                    <a:pt x="28" y="9"/>
                    <a:pt x="28" y="10"/>
                  </a:cubicBezTo>
                  <a:cubicBezTo>
                    <a:pt x="28" y="10"/>
                    <a:pt x="28" y="10"/>
                    <a:pt x="28" y="10"/>
                  </a:cubicBezTo>
                  <a:cubicBezTo>
                    <a:pt x="28" y="10"/>
                    <a:pt x="28" y="11"/>
                    <a:pt x="28" y="11"/>
                  </a:cubicBezTo>
                  <a:cubicBezTo>
                    <a:pt x="28" y="11"/>
                    <a:pt x="28" y="11"/>
                    <a:pt x="28" y="11"/>
                  </a:cubicBezTo>
                  <a:close/>
                  <a:moveTo>
                    <a:pt x="52" y="6"/>
                  </a:moveTo>
                  <a:cubicBezTo>
                    <a:pt x="52" y="6"/>
                    <a:pt x="53" y="6"/>
                    <a:pt x="53" y="6"/>
                  </a:cubicBezTo>
                  <a:cubicBezTo>
                    <a:pt x="53" y="6"/>
                    <a:pt x="54" y="6"/>
                    <a:pt x="54" y="6"/>
                  </a:cubicBezTo>
                  <a:cubicBezTo>
                    <a:pt x="54" y="7"/>
                    <a:pt x="55" y="7"/>
                    <a:pt x="55" y="7"/>
                  </a:cubicBezTo>
                  <a:cubicBezTo>
                    <a:pt x="55" y="7"/>
                    <a:pt x="55" y="7"/>
                    <a:pt x="55" y="7"/>
                  </a:cubicBezTo>
                  <a:cubicBezTo>
                    <a:pt x="55" y="7"/>
                    <a:pt x="55" y="7"/>
                    <a:pt x="54" y="7"/>
                  </a:cubicBezTo>
                  <a:cubicBezTo>
                    <a:pt x="54" y="8"/>
                    <a:pt x="54" y="8"/>
                    <a:pt x="54" y="8"/>
                  </a:cubicBezTo>
                  <a:cubicBezTo>
                    <a:pt x="54" y="9"/>
                    <a:pt x="54" y="9"/>
                    <a:pt x="53" y="10"/>
                  </a:cubicBezTo>
                  <a:cubicBezTo>
                    <a:pt x="53" y="10"/>
                    <a:pt x="53" y="10"/>
                    <a:pt x="53" y="10"/>
                  </a:cubicBezTo>
                  <a:cubicBezTo>
                    <a:pt x="53" y="10"/>
                    <a:pt x="53" y="10"/>
                    <a:pt x="53" y="10"/>
                  </a:cubicBezTo>
                  <a:cubicBezTo>
                    <a:pt x="52" y="10"/>
                    <a:pt x="52" y="10"/>
                    <a:pt x="52" y="10"/>
                  </a:cubicBezTo>
                  <a:cubicBezTo>
                    <a:pt x="52" y="10"/>
                    <a:pt x="51" y="10"/>
                    <a:pt x="51" y="10"/>
                  </a:cubicBezTo>
                  <a:cubicBezTo>
                    <a:pt x="51" y="10"/>
                    <a:pt x="51" y="10"/>
                    <a:pt x="50" y="10"/>
                  </a:cubicBezTo>
                  <a:cubicBezTo>
                    <a:pt x="50" y="10"/>
                    <a:pt x="49" y="10"/>
                    <a:pt x="49" y="10"/>
                  </a:cubicBezTo>
                  <a:cubicBezTo>
                    <a:pt x="49" y="11"/>
                    <a:pt x="48" y="11"/>
                    <a:pt x="48" y="11"/>
                  </a:cubicBezTo>
                  <a:cubicBezTo>
                    <a:pt x="48" y="11"/>
                    <a:pt x="48" y="10"/>
                    <a:pt x="48" y="10"/>
                  </a:cubicBezTo>
                  <a:cubicBezTo>
                    <a:pt x="47" y="10"/>
                    <a:pt x="47" y="9"/>
                    <a:pt x="47" y="9"/>
                  </a:cubicBezTo>
                  <a:cubicBezTo>
                    <a:pt x="46" y="8"/>
                    <a:pt x="46" y="8"/>
                    <a:pt x="46" y="8"/>
                  </a:cubicBezTo>
                  <a:cubicBezTo>
                    <a:pt x="46" y="8"/>
                    <a:pt x="46" y="7"/>
                    <a:pt x="47" y="7"/>
                  </a:cubicBezTo>
                  <a:cubicBezTo>
                    <a:pt x="47" y="7"/>
                    <a:pt x="47" y="7"/>
                    <a:pt x="48" y="7"/>
                  </a:cubicBezTo>
                  <a:cubicBezTo>
                    <a:pt x="49" y="7"/>
                    <a:pt x="49" y="7"/>
                    <a:pt x="49" y="6"/>
                  </a:cubicBezTo>
                  <a:cubicBezTo>
                    <a:pt x="49" y="6"/>
                    <a:pt x="49" y="6"/>
                    <a:pt x="49" y="6"/>
                  </a:cubicBezTo>
                  <a:cubicBezTo>
                    <a:pt x="48" y="6"/>
                    <a:pt x="48" y="6"/>
                    <a:pt x="47" y="6"/>
                  </a:cubicBezTo>
                  <a:cubicBezTo>
                    <a:pt x="47" y="6"/>
                    <a:pt x="47" y="6"/>
                    <a:pt x="47" y="6"/>
                  </a:cubicBezTo>
                  <a:cubicBezTo>
                    <a:pt x="47" y="6"/>
                    <a:pt x="47" y="6"/>
                    <a:pt x="47" y="6"/>
                  </a:cubicBezTo>
                  <a:cubicBezTo>
                    <a:pt x="46" y="6"/>
                    <a:pt x="46" y="5"/>
                    <a:pt x="46" y="5"/>
                  </a:cubicBezTo>
                  <a:cubicBezTo>
                    <a:pt x="46" y="5"/>
                    <a:pt x="46" y="5"/>
                    <a:pt x="47" y="5"/>
                  </a:cubicBezTo>
                  <a:cubicBezTo>
                    <a:pt x="47" y="5"/>
                    <a:pt x="47" y="5"/>
                    <a:pt x="47" y="5"/>
                  </a:cubicBezTo>
                  <a:cubicBezTo>
                    <a:pt x="48" y="5"/>
                    <a:pt x="49" y="5"/>
                    <a:pt x="49" y="4"/>
                  </a:cubicBezTo>
                  <a:cubicBezTo>
                    <a:pt x="49" y="4"/>
                    <a:pt x="49" y="4"/>
                    <a:pt x="49" y="3"/>
                  </a:cubicBezTo>
                  <a:cubicBezTo>
                    <a:pt x="50" y="2"/>
                    <a:pt x="50" y="2"/>
                    <a:pt x="50" y="2"/>
                  </a:cubicBezTo>
                  <a:cubicBezTo>
                    <a:pt x="50" y="2"/>
                    <a:pt x="50" y="2"/>
                    <a:pt x="50" y="2"/>
                  </a:cubicBezTo>
                  <a:cubicBezTo>
                    <a:pt x="50" y="2"/>
                    <a:pt x="50" y="2"/>
                    <a:pt x="50" y="2"/>
                  </a:cubicBezTo>
                  <a:cubicBezTo>
                    <a:pt x="51" y="2"/>
                    <a:pt x="51" y="2"/>
                    <a:pt x="51" y="2"/>
                  </a:cubicBezTo>
                  <a:cubicBezTo>
                    <a:pt x="51" y="2"/>
                    <a:pt x="51" y="2"/>
                    <a:pt x="51" y="3"/>
                  </a:cubicBezTo>
                  <a:cubicBezTo>
                    <a:pt x="50" y="3"/>
                    <a:pt x="50" y="3"/>
                    <a:pt x="50" y="4"/>
                  </a:cubicBezTo>
                  <a:cubicBezTo>
                    <a:pt x="50" y="4"/>
                    <a:pt x="51" y="4"/>
                    <a:pt x="51" y="4"/>
                  </a:cubicBezTo>
                  <a:cubicBezTo>
                    <a:pt x="51" y="4"/>
                    <a:pt x="51" y="4"/>
                    <a:pt x="52" y="4"/>
                  </a:cubicBezTo>
                  <a:cubicBezTo>
                    <a:pt x="52" y="4"/>
                    <a:pt x="53" y="4"/>
                    <a:pt x="53" y="4"/>
                  </a:cubicBezTo>
                  <a:cubicBezTo>
                    <a:pt x="53" y="4"/>
                    <a:pt x="53" y="4"/>
                    <a:pt x="53" y="4"/>
                  </a:cubicBezTo>
                  <a:cubicBezTo>
                    <a:pt x="53" y="4"/>
                    <a:pt x="53" y="4"/>
                    <a:pt x="53" y="4"/>
                  </a:cubicBezTo>
                  <a:cubicBezTo>
                    <a:pt x="54" y="4"/>
                    <a:pt x="54" y="5"/>
                    <a:pt x="54" y="5"/>
                  </a:cubicBezTo>
                  <a:cubicBezTo>
                    <a:pt x="54" y="5"/>
                    <a:pt x="54" y="5"/>
                    <a:pt x="54" y="5"/>
                  </a:cubicBezTo>
                  <a:cubicBezTo>
                    <a:pt x="53" y="5"/>
                    <a:pt x="53" y="5"/>
                    <a:pt x="53" y="5"/>
                  </a:cubicBezTo>
                  <a:cubicBezTo>
                    <a:pt x="53" y="5"/>
                    <a:pt x="53" y="5"/>
                    <a:pt x="52" y="5"/>
                  </a:cubicBezTo>
                  <a:cubicBezTo>
                    <a:pt x="52" y="5"/>
                    <a:pt x="51" y="5"/>
                    <a:pt x="51" y="5"/>
                  </a:cubicBezTo>
                  <a:lnTo>
                    <a:pt x="50" y="6"/>
                  </a:lnTo>
                  <a:cubicBezTo>
                    <a:pt x="50" y="6"/>
                    <a:pt x="50" y="6"/>
                    <a:pt x="50" y="6"/>
                  </a:cubicBezTo>
                  <a:cubicBezTo>
                    <a:pt x="50" y="6"/>
                    <a:pt x="50" y="6"/>
                    <a:pt x="51" y="6"/>
                  </a:cubicBezTo>
                  <a:cubicBezTo>
                    <a:pt x="51" y="6"/>
                    <a:pt x="51" y="6"/>
                    <a:pt x="52" y="6"/>
                  </a:cubicBezTo>
                  <a:close/>
                  <a:moveTo>
                    <a:pt x="53" y="8"/>
                  </a:moveTo>
                  <a:cubicBezTo>
                    <a:pt x="53" y="7"/>
                    <a:pt x="53" y="7"/>
                    <a:pt x="52" y="7"/>
                  </a:cubicBezTo>
                  <a:cubicBezTo>
                    <a:pt x="52" y="7"/>
                    <a:pt x="52" y="7"/>
                    <a:pt x="52" y="7"/>
                  </a:cubicBezTo>
                  <a:cubicBezTo>
                    <a:pt x="52" y="7"/>
                    <a:pt x="52" y="7"/>
                    <a:pt x="52" y="7"/>
                  </a:cubicBezTo>
                  <a:cubicBezTo>
                    <a:pt x="52" y="7"/>
                    <a:pt x="52" y="7"/>
                    <a:pt x="52" y="8"/>
                  </a:cubicBezTo>
                  <a:cubicBezTo>
                    <a:pt x="51" y="8"/>
                    <a:pt x="51" y="9"/>
                    <a:pt x="51" y="9"/>
                  </a:cubicBezTo>
                  <a:cubicBezTo>
                    <a:pt x="51" y="9"/>
                    <a:pt x="52" y="9"/>
                    <a:pt x="52" y="9"/>
                  </a:cubicBezTo>
                  <a:cubicBezTo>
                    <a:pt x="52" y="9"/>
                    <a:pt x="52" y="9"/>
                    <a:pt x="52" y="9"/>
                  </a:cubicBezTo>
                  <a:cubicBezTo>
                    <a:pt x="53" y="8"/>
                    <a:pt x="53" y="8"/>
                    <a:pt x="53" y="8"/>
                  </a:cubicBezTo>
                  <a:close/>
                  <a:moveTo>
                    <a:pt x="50" y="8"/>
                  </a:moveTo>
                  <a:cubicBezTo>
                    <a:pt x="50" y="8"/>
                    <a:pt x="50" y="8"/>
                    <a:pt x="50" y="7"/>
                  </a:cubicBezTo>
                  <a:cubicBezTo>
                    <a:pt x="50" y="7"/>
                    <a:pt x="50" y="7"/>
                    <a:pt x="50" y="7"/>
                  </a:cubicBezTo>
                  <a:cubicBezTo>
                    <a:pt x="50" y="7"/>
                    <a:pt x="50" y="7"/>
                    <a:pt x="50" y="7"/>
                  </a:cubicBezTo>
                  <a:cubicBezTo>
                    <a:pt x="50" y="7"/>
                    <a:pt x="50" y="8"/>
                    <a:pt x="50" y="8"/>
                  </a:cubicBezTo>
                  <a:cubicBezTo>
                    <a:pt x="50" y="8"/>
                    <a:pt x="50" y="8"/>
                    <a:pt x="50" y="9"/>
                  </a:cubicBezTo>
                  <a:cubicBezTo>
                    <a:pt x="50" y="9"/>
                    <a:pt x="50" y="9"/>
                    <a:pt x="50" y="9"/>
                  </a:cubicBezTo>
                  <a:cubicBezTo>
                    <a:pt x="50" y="9"/>
                    <a:pt x="50" y="9"/>
                    <a:pt x="50" y="9"/>
                  </a:cubicBezTo>
                  <a:cubicBezTo>
                    <a:pt x="50" y="8"/>
                    <a:pt x="50" y="8"/>
                    <a:pt x="50" y="8"/>
                  </a:cubicBezTo>
                  <a:close/>
                  <a:moveTo>
                    <a:pt x="49" y="9"/>
                  </a:moveTo>
                  <a:cubicBezTo>
                    <a:pt x="49" y="9"/>
                    <a:pt x="49" y="9"/>
                    <a:pt x="49" y="8"/>
                  </a:cubicBezTo>
                  <a:cubicBezTo>
                    <a:pt x="48" y="8"/>
                    <a:pt x="48" y="8"/>
                    <a:pt x="48" y="8"/>
                  </a:cubicBezTo>
                  <a:cubicBezTo>
                    <a:pt x="48" y="8"/>
                    <a:pt x="48" y="8"/>
                    <a:pt x="48" y="8"/>
                  </a:cubicBezTo>
                  <a:cubicBezTo>
                    <a:pt x="48" y="8"/>
                    <a:pt x="48" y="8"/>
                    <a:pt x="48" y="8"/>
                  </a:cubicBezTo>
                  <a:cubicBezTo>
                    <a:pt x="48" y="9"/>
                    <a:pt x="48" y="9"/>
                    <a:pt x="48" y="9"/>
                  </a:cubicBezTo>
                  <a:cubicBezTo>
                    <a:pt x="48" y="9"/>
                    <a:pt x="48" y="9"/>
                    <a:pt x="48" y="9"/>
                  </a:cubicBezTo>
                  <a:cubicBezTo>
                    <a:pt x="49" y="9"/>
                    <a:pt x="49" y="9"/>
                    <a:pt x="49" y="9"/>
                  </a:cubicBezTo>
                  <a:close/>
                  <a:moveTo>
                    <a:pt x="45" y="3"/>
                  </a:moveTo>
                  <a:cubicBezTo>
                    <a:pt x="45" y="3"/>
                    <a:pt x="45" y="3"/>
                    <a:pt x="46" y="4"/>
                  </a:cubicBezTo>
                  <a:cubicBezTo>
                    <a:pt x="46" y="4"/>
                    <a:pt x="46" y="4"/>
                    <a:pt x="46" y="4"/>
                  </a:cubicBezTo>
                  <a:cubicBezTo>
                    <a:pt x="46" y="4"/>
                    <a:pt x="46" y="5"/>
                    <a:pt x="45" y="5"/>
                  </a:cubicBezTo>
                  <a:cubicBezTo>
                    <a:pt x="45" y="6"/>
                    <a:pt x="44" y="6"/>
                    <a:pt x="44" y="6"/>
                  </a:cubicBezTo>
                  <a:cubicBezTo>
                    <a:pt x="44" y="7"/>
                    <a:pt x="44" y="7"/>
                    <a:pt x="43" y="7"/>
                  </a:cubicBezTo>
                  <a:cubicBezTo>
                    <a:pt x="43" y="7"/>
                    <a:pt x="43" y="7"/>
                    <a:pt x="43" y="7"/>
                  </a:cubicBezTo>
                  <a:cubicBezTo>
                    <a:pt x="43" y="7"/>
                    <a:pt x="43" y="7"/>
                    <a:pt x="43" y="7"/>
                  </a:cubicBezTo>
                  <a:cubicBezTo>
                    <a:pt x="43" y="7"/>
                    <a:pt x="43" y="6"/>
                    <a:pt x="43" y="6"/>
                  </a:cubicBezTo>
                  <a:cubicBezTo>
                    <a:pt x="43" y="6"/>
                    <a:pt x="44" y="5"/>
                    <a:pt x="44" y="4"/>
                  </a:cubicBezTo>
                  <a:cubicBezTo>
                    <a:pt x="44" y="4"/>
                    <a:pt x="45" y="3"/>
                    <a:pt x="45" y="3"/>
                  </a:cubicBezTo>
                  <a:cubicBezTo>
                    <a:pt x="45" y="3"/>
                    <a:pt x="45" y="3"/>
                    <a:pt x="45" y="3"/>
                  </a:cubicBezTo>
                  <a:close/>
                  <a:moveTo>
                    <a:pt x="45" y="6"/>
                  </a:moveTo>
                  <a:cubicBezTo>
                    <a:pt x="45" y="6"/>
                    <a:pt x="45" y="6"/>
                    <a:pt x="46" y="7"/>
                  </a:cubicBezTo>
                  <a:cubicBezTo>
                    <a:pt x="46" y="7"/>
                    <a:pt x="46" y="7"/>
                    <a:pt x="46" y="7"/>
                  </a:cubicBezTo>
                  <a:cubicBezTo>
                    <a:pt x="46" y="7"/>
                    <a:pt x="46" y="8"/>
                    <a:pt x="45" y="8"/>
                  </a:cubicBezTo>
                  <a:cubicBezTo>
                    <a:pt x="45" y="9"/>
                    <a:pt x="44" y="9"/>
                    <a:pt x="44" y="9"/>
                  </a:cubicBezTo>
                  <a:cubicBezTo>
                    <a:pt x="44" y="9"/>
                    <a:pt x="44" y="10"/>
                    <a:pt x="44" y="10"/>
                  </a:cubicBezTo>
                  <a:cubicBezTo>
                    <a:pt x="44" y="10"/>
                    <a:pt x="44" y="10"/>
                    <a:pt x="44" y="10"/>
                  </a:cubicBezTo>
                  <a:cubicBezTo>
                    <a:pt x="44" y="10"/>
                    <a:pt x="44" y="10"/>
                    <a:pt x="44" y="10"/>
                  </a:cubicBezTo>
                  <a:cubicBezTo>
                    <a:pt x="45" y="10"/>
                    <a:pt x="45" y="11"/>
                    <a:pt x="45" y="11"/>
                  </a:cubicBezTo>
                  <a:cubicBezTo>
                    <a:pt x="45" y="11"/>
                    <a:pt x="45" y="11"/>
                    <a:pt x="45" y="11"/>
                  </a:cubicBezTo>
                  <a:cubicBezTo>
                    <a:pt x="45" y="11"/>
                    <a:pt x="45" y="11"/>
                    <a:pt x="45" y="12"/>
                  </a:cubicBezTo>
                  <a:cubicBezTo>
                    <a:pt x="45" y="12"/>
                    <a:pt x="45" y="12"/>
                    <a:pt x="45" y="13"/>
                  </a:cubicBezTo>
                  <a:cubicBezTo>
                    <a:pt x="45" y="14"/>
                    <a:pt x="45" y="14"/>
                    <a:pt x="45" y="14"/>
                  </a:cubicBezTo>
                  <a:cubicBezTo>
                    <a:pt x="45" y="15"/>
                    <a:pt x="45" y="15"/>
                    <a:pt x="45" y="15"/>
                  </a:cubicBezTo>
                  <a:cubicBezTo>
                    <a:pt x="45" y="15"/>
                    <a:pt x="45" y="16"/>
                    <a:pt x="45" y="16"/>
                  </a:cubicBezTo>
                  <a:cubicBezTo>
                    <a:pt x="45" y="16"/>
                    <a:pt x="45" y="16"/>
                    <a:pt x="44" y="16"/>
                  </a:cubicBezTo>
                  <a:cubicBezTo>
                    <a:pt x="44" y="16"/>
                    <a:pt x="44" y="16"/>
                    <a:pt x="44" y="16"/>
                  </a:cubicBezTo>
                  <a:cubicBezTo>
                    <a:pt x="44" y="16"/>
                    <a:pt x="44" y="15"/>
                    <a:pt x="44" y="14"/>
                  </a:cubicBezTo>
                  <a:cubicBezTo>
                    <a:pt x="44" y="14"/>
                    <a:pt x="44" y="13"/>
                    <a:pt x="44" y="13"/>
                  </a:cubicBezTo>
                  <a:cubicBezTo>
                    <a:pt x="44" y="13"/>
                    <a:pt x="44" y="13"/>
                    <a:pt x="44" y="12"/>
                  </a:cubicBezTo>
                  <a:cubicBezTo>
                    <a:pt x="44" y="12"/>
                    <a:pt x="44" y="12"/>
                    <a:pt x="44" y="12"/>
                  </a:cubicBezTo>
                  <a:cubicBezTo>
                    <a:pt x="44" y="12"/>
                    <a:pt x="44" y="12"/>
                    <a:pt x="43" y="12"/>
                  </a:cubicBezTo>
                  <a:cubicBezTo>
                    <a:pt x="43" y="12"/>
                    <a:pt x="43" y="12"/>
                    <a:pt x="43" y="12"/>
                  </a:cubicBezTo>
                  <a:cubicBezTo>
                    <a:pt x="43" y="12"/>
                    <a:pt x="42" y="12"/>
                    <a:pt x="42" y="13"/>
                  </a:cubicBezTo>
                  <a:cubicBezTo>
                    <a:pt x="41" y="13"/>
                    <a:pt x="41" y="13"/>
                    <a:pt x="41" y="13"/>
                  </a:cubicBezTo>
                  <a:cubicBezTo>
                    <a:pt x="41" y="13"/>
                    <a:pt x="41" y="13"/>
                    <a:pt x="41" y="13"/>
                  </a:cubicBezTo>
                  <a:cubicBezTo>
                    <a:pt x="41" y="13"/>
                    <a:pt x="41" y="12"/>
                    <a:pt x="41" y="12"/>
                  </a:cubicBezTo>
                  <a:cubicBezTo>
                    <a:pt x="41" y="12"/>
                    <a:pt x="41" y="11"/>
                    <a:pt x="42" y="11"/>
                  </a:cubicBezTo>
                  <a:cubicBezTo>
                    <a:pt x="43" y="10"/>
                    <a:pt x="43" y="10"/>
                    <a:pt x="43" y="9"/>
                  </a:cubicBezTo>
                  <a:cubicBezTo>
                    <a:pt x="43" y="9"/>
                    <a:pt x="44" y="8"/>
                    <a:pt x="44" y="8"/>
                  </a:cubicBezTo>
                  <a:cubicBezTo>
                    <a:pt x="44" y="7"/>
                    <a:pt x="45" y="7"/>
                    <a:pt x="45" y="7"/>
                  </a:cubicBezTo>
                  <a:cubicBezTo>
                    <a:pt x="45" y="6"/>
                    <a:pt x="45" y="6"/>
                    <a:pt x="45" y="6"/>
                  </a:cubicBezTo>
                  <a:close/>
                  <a:moveTo>
                    <a:pt x="52" y="12"/>
                  </a:moveTo>
                  <a:cubicBezTo>
                    <a:pt x="52" y="12"/>
                    <a:pt x="52" y="12"/>
                    <a:pt x="52" y="12"/>
                  </a:cubicBezTo>
                  <a:cubicBezTo>
                    <a:pt x="53" y="13"/>
                    <a:pt x="54" y="14"/>
                    <a:pt x="54" y="14"/>
                  </a:cubicBezTo>
                  <a:cubicBezTo>
                    <a:pt x="55" y="15"/>
                    <a:pt x="55" y="16"/>
                    <a:pt x="55" y="16"/>
                  </a:cubicBezTo>
                  <a:cubicBezTo>
                    <a:pt x="55" y="16"/>
                    <a:pt x="55" y="16"/>
                    <a:pt x="55" y="16"/>
                  </a:cubicBezTo>
                  <a:cubicBezTo>
                    <a:pt x="55" y="16"/>
                    <a:pt x="55" y="16"/>
                    <a:pt x="54" y="16"/>
                  </a:cubicBezTo>
                  <a:cubicBezTo>
                    <a:pt x="54" y="16"/>
                    <a:pt x="54" y="16"/>
                    <a:pt x="53" y="16"/>
                  </a:cubicBezTo>
                  <a:cubicBezTo>
                    <a:pt x="53" y="16"/>
                    <a:pt x="52" y="16"/>
                    <a:pt x="52" y="16"/>
                  </a:cubicBezTo>
                  <a:cubicBezTo>
                    <a:pt x="52" y="16"/>
                    <a:pt x="51" y="16"/>
                    <a:pt x="51" y="16"/>
                  </a:cubicBezTo>
                  <a:lnTo>
                    <a:pt x="50" y="16"/>
                  </a:lnTo>
                  <a:cubicBezTo>
                    <a:pt x="50" y="16"/>
                    <a:pt x="50" y="16"/>
                    <a:pt x="50" y="16"/>
                  </a:cubicBezTo>
                  <a:cubicBezTo>
                    <a:pt x="49" y="16"/>
                    <a:pt x="49" y="16"/>
                    <a:pt x="49" y="16"/>
                  </a:cubicBezTo>
                  <a:cubicBezTo>
                    <a:pt x="49" y="16"/>
                    <a:pt x="49" y="16"/>
                    <a:pt x="49" y="16"/>
                  </a:cubicBezTo>
                  <a:cubicBezTo>
                    <a:pt x="49" y="15"/>
                    <a:pt x="48" y="15"/>
                    <a:pt x="48" y="15"/>
                  </a:cubicBezTo>
                  <a:cubicBezTo>
                    <a:pt x="48" y="15"/>
                    <a:pt x="48" y="14"/>
                    <a:pt x="48" y="14"/>
                  </a:cubicBezTo>
                  <a:cubicBezTo>
                    <a:pt x="48" y="14"/>
                    <a:pt x="48" y="13"/>
                    <a:pt x="48" y="13"/>
                  </a:cubicBezTo>
                  <a:cubicBezTo>
                    <a:pt x="48" y="13"/>
                    <a:pt x="48" y="13"/>
                    <a:pt x="48" y="13"/>
                  </a:cubicBezTo>
                  <a:cubicBezTo>
                    <a:pt x="48" y="13"/>
                    <a:pt x="47" y="13"/>
                    <a:pt x="47" y="14"/>
                  </a:cubicBezTo>
                  <a:cubicBezTo>
                    <a:pt x="47" y="14"/>
                    <a:pt x="47" y="15"/>
                    <a:pt x="47" y="15"/>
                  </a:cubicBezTo>
                  <a:cubicBezTo>
                    <a:pt x="47" y="15"/>
                    <a:pt x="47" y="15"/>
                    <a:pt x="47" y="15"/>
                  </a:cubicBezTo>
                  <a:cubicBezTo>
                    <a:pt x="46" y="15"/>
                    <a:pt x="46" y="15"/>
                    <a:pt x="46" y="15"/>
                  </a:cubicBezTo>
                  <a:cubicBezTo>
                    <a:pt x="45" y="15"/>
                    <a:pt x="45" y="15"/>
                    <a:pt x="45" y="15"/>
                  </a:cubicBezTo>
                  <a:cubicBezTo>
                    <a:pt x="45" y="15"/>
                    <a:pt x="45" y="14"/>
                    <a:pt x="46" y="14"/>
                  </a:cubicBezTo>
                  <a:cubicBezTo>
                    <a:pt x="46" y="13"/>
                    <a:pt x="46" y="13"/>
                    <a:pt x="47" y="13"/>
                  </a:cubicBezTo>
                  <a:cubicBezTo>
                    <a:pt x="47" y="13"/>
                    <a:pt x="47" y="12"/>
                    <a:pt x="47" y="12"/>
                  </a:cubicBezTo>
                  <a:cubicBezTo>
                    <a:pt x="47" y="12"/>
                    <a:pt x="47" y="12"/>
                    <a:pt x="47" y="12"/>
                  </a:cubicBezTo>
                  <a:cubicBezTo>
                    <a:pt x="47" y="12"/>
                    <a:pt x="47" y="12"/>
                    <a:pt x="47" y="12"/>
                  </a:cubicBezTo>
                  <a:cubicBezTo>
                    <a:pt x="47" y="11"/>
                    <a:pt x="47" y="11"/>
                    <a:pt x="47" y="11"/>
                  </a:cubicBezTo>
                  <a:cubicBezTo>
                    <a:pt x="48" y="11"/>
                    <a:pt x="48" y="11"/>
                    <a:pt x="48" y="11"/>
                  </a:cubicBezTo>
                  <a:cubicBezTo>
                    <a:pt x="48" y="11"/>
                    <a:pt x="49" y="11"/>
                    <a:pt x="49" y="11"/>
                  </a:cubicBezTo>
                  <a:cubicBezTo>
                    <a:pt x="49" y="11"/>
                    <a:pt x="50" y="11"/>
                    <a:pt x="50" y="11"/>
                  </a:cubicBezTo>
                  <a:cubicBezTo>
                    <a:pt x="50" y="11"/>
                    <a:pt x="50" y="11"/>
                    <a:pt x="50" y="11"/>
                  </a:cubicBezTo>
                  <a:cubicBezTo>
                    <a:pt x="51" y="11"/>
                    <a:pt x="51" y="11"/>
                    <a:pt x="51" y="11"/>
                  </a:cubicBezTo>
                  <a:cubicBezTo>
                    <a:pt x="51" y="11"/>
                    <a:pt x="52" y="11"/>
                    <a:pt x="52" y="11"/>
                  </a:cubicBezTo>
                  <a:cubicBezTo>
                    <a:pt x="52" y="11"/>
                    <a:pt x="52" y="11"/>
                    <a:pt x="52" y="11"/>
                  </a:cubicBezTo>
                  <a:cubicBezTo>
                    <a:pt x="52" y="11"/>
                    <a:pt x="52" y="11"/>
                    <a:pt x="52" y="11"/>
                  </a:cubicBezTo>
                  <a:cubicBezTo>
                    <a:pt x="52" y="11"/>
                    <a:pt x="52" y="12"/>
                    <a:pt x="52" y="12"/>
                  </a:cubicBezTo>
                  <a:cubicBezTo>
                    <a:pt x="52" y="12"/>
                    <a:pt x="52" y="12"/>
                    <a:pt x="52" y="12"/>
                  </a:cubicBezTo>
                  <a:close/>
                  <a:moveTo>
                    <a:pt x="51" y="13"/>
                  </a:moveTo>
                  <a:cubicBezTo>
                    <a:pt x="51" y="13"/>
                    <a:pt x="51" y="13"/>
                    <a:pt x="51" y="13"/>
                  </a:cubicBezTo>
                  <a:cubicBezTo>
                    <a:pt x="51" y="13"/>
                    <a:pt x="52" y="13"/>
                    <a:pt x="52" y="13"/>
                  </a:cubicBezTo>
                  <a:cubicBezTo>
                    <a:pt x="52" y="13"/>
                    <a:pt x="52" y="12"/>
                    <a:pt x="52" y="12"/>
                  </a:cubicBezTo>
                  <a:cubicBezTo>
                    <a:pt x="52" y="12"/>
                    <a:pt x="52" y="12"/>
                    <a:pt x="51" y="12"/>
                  </a:cubicBezTo>
                  <a:cubicBezTo>
                    <a:pt x="51" y="12"/>
                    <a:pt x="51" y="12"/>
                    <a:pt x="51" y="12"/>
                  </a:cubicBezTo>
                  <a:cubicBezTo>
                    <a:pt x="51" y="12"/>
                    <a:pt x="51" y="12"/>
                    <a:pt x="50" y="12"/>
                  </a:cubicBezTo>
                  <a:cubicBezTo>
                    <a:pt x="50" y="12"/>
                    <a:pt x="50" y="12"/>
                    <a:pt x="50" y="12"/>
                  </a:cubicBezTo>
                  <a:cubicBezTo>
                    <a:pt x="50" y="12"/>
                    <a:pt x="50" y="12"/>
                    <a:pt x="50" y="13"/>
                  </a:cubicBezTo>
                  <a:cubicBezTo>
                    <a:pt x="50" y="13"/>
                    <a:pt x="50" y="13"/>
                    <a:pt x="51" y="13"/>
                  </a:cubicBezTo>
                  <a:close/>
                  <a:moveTo>
                    <a:pt x="51" y="15"/>
                  </a:moveTo>
                  <a:cubicBezTo>
                    <a:pt x="52" y="15"/>
                    <a:pt x="52" y="15"/>
                    <a:pt x="52" y="15"/>
                  </a:cubicBezTo>
                  <a:cubicBezTo>
                    <a:pt x="53" y="15"/>
                    <a:pt x="53" y="15"/>
                    <a:pt x="53" y="14"/>
                  </a:cubicBezTo>
                  <a:cubicBezTo>
                    <a:pt x="53" y="14"/>
                    <a:pt x="53" y="14"/>
                    <a:pt x="53" y="13"/>
                  </a:cubicBezTo>
                  <a:cubicBezTo>
                    <a:pt x="52" y="13"/>
                    <a:pt x="52" y="13"/>
                    <a:pt x="52" y="13"/>
                  </a:cubicBezTo>
                  <a:cubicBezTo>
                    <a:pt x="52" y="13"/>
                    <a:pt x="52" y="13"/>
                    <a:pt x="52" y="13"/>
                  </a:cubicBezTo>
                  <a:cubicBezTo>
                    <a:pt x="52" y="13"/>
                    <a:pt x="51" y="14"/>
                    <a:pt x="51" y="14"/>
                  </a:cubicBezTo>
                  <a:cubicBezTo>
                    <a:pt x="51" y="14"/>
                    <a:pt x="51" y="14"/>
                    <a:pt x="51" y="14"/>
                  </a:cubicBezTo>
                  <a:lnTo>
                    <a:pt x="50" y="14"/>
                  </a:lnTo>
                  <a:cubicBezTo>
                    <a:pt x="50" y="14"/>
                    <a:pt x="50" y="14"/>
                    <a:pt x="49" y="12"/>
                  </a:cubicBezTo>
                  <a:cubicBezTo>
                    <a:pt x="49" y="12"/>
                    <a:pt x="49" y="12"/>
                    <a:pt x="49" y="12"/>
                  </a:cubicBezTo>
                  <a:cubicBezTo>
                    <a:pt x="49" y="12"/>
                    <a:pt x="49" y="12"/>
                    <a:pt x="49" y="12"/>
                  </a:cubicBezTo>
                  <a:cubicBezTo>
                    <a:pt x="49" y="12"/>
                    <a:pt x="49" y="12"/>
                    <a:pt x="49" y="13"/>
                  </a:cubicBezTo>
                  <a:cubicBezTo>
                    <a:pt x="49" y="13"/>
                    <a:pt x="49" y="13"/>
                    <a:pt x="49" y="13"/>
                  </a:cubicBezTo>
                  <a:cubicBezTo>
                    <a:pt x="49" y="14"/>
                    <a:pt x="49" y="14"/>
                    <a:pt x="49" y="15"/>
                  </a:cubicBezTo>
                  <a:cubicBezTo>
                    <a:pt x="50" y="15"/>
                    <a:pt x="50" y="15"/>
                    <a:pt x="51" y="15"/>
                  </a:cubicBezTo>
                  <a:close/>
                  <a:moveTo>
                    <a:pt x="57" y="13"/>
                  </a:moveTo>
                  <a:cubicBezTo>
                    <a:pt x="57" y="13"/>
                    <a:pt x="57" y="13"/>
                    <a:pt x="57" y="14"/>
                  </a:cubicBezTo>
                  <a:cubicBezTo>
                    <a:pt x="57" y="14"/>
                    <a:pt x="57" y="14"/>
                    <a:pt x="57" y="14"/>
                  </a:cubicBezTo>
                  <a:cubicBezTo>
                    <a:pt x="56" y="14"/>
                    <a:pt x="56" y="14"/>
                    <a:pt x="55" y="13"/>
                  </a:cubicBezTo>
                  <a:cubicBezTo>
                    <a:pt x="54" y="12"/>
                    <a:pt x="54" y="12"/>
                    <a:pt x="54" y="12"/>
                  </a:cubicBezTo>
                  <a:cubicBezTo>
                    <a:pt x="54" y="12"/>
                    <a:pt x="54" y="12"/>
                    <a:pt x="54" y="12"/>
                  </a:cubicBezTo>
                  <a:cubicBezTo>
                    <a:pt x="54" y="12"/>
                    <a:pt x="54" y="12"/>
                    <a:pt x="54" y="12"/>
                  </a:cubicBezTo>
                  <a:cubicBezTo>
                    <a:pt x="55" y="12"/>
                    <a:pt x="55" y="12"/>
                    <a:pt x="56" y="12"/>
                  </a:cubicBezTo>
                  <a:cubicBezTo>
                    <a:pt x="56" y="12"/>
                    <a:pt x="56" y="12"/>
                    <a:pt x="56" y="12"/>
                  </a:cubicBezTo>
                  <a:cubicBezTo>
                    <a:pt x="56" y="12"/>
                    <a:pt x="57" y="12"/>
                    <a:pt x="57" y="12"/>
                  </a:cubicBezTo>
                  <a:cubicBezTo>
                    <a:pt x="57" y="12"/>
                    <a:pt x="57" y="12"/>
                    <a:pt x="57" y="13"/>
                  </a:cubicBezTo>
                  <a:cubicBezTo>
                    <a:pt x="57" y="13"/>
                    <a:pt x="57" y="13"/>
                    <a:pt x="57" y="13"/>
                  </a:cubicBezTo>
                  <a:close/>
                  <a:moveTo>
                    <a:pt x="71" y="5"/>
                  </a:moveTo>
                  <a:cubicBezTo>
                    <a:pt x="71" y="5"/>
                    <a:pt x="71" y="5"/>
                    <a:pt x="71" y="5"/>
                  </a:cubicBezTo>
                  <a:cubicBezTo>
                    <a:pt x="71" y="5"/>
                    <a:pt x="71" y="6"/>
                    <a:pt x="71" y="6"/>
                  </a:cubicBezTo>
                  <a:cubicBezTo>
                    <a:pt x="70" y="6"/>
                    <a:pt x="70" y="6"/>
                    <a:pt x="70" y="7"/>
                  </a:cubicBezTo>
                  <a:cubicBezTo>
                    <a:pt x="70" y="7"/>
                    <a:pt x="70" y="7"/>
                    <a:pt x="70" y="8"/>
                  </a:cubicBezTo>
                  <a:cubicBezTo>
                    <a:pt x="70" y="8"/>
                    <a:pt x="70" y="9"/>
                    <a:pt x="69" y="9"/>
                  </a:cubicBezTo>
                  <a:cubicBezTo>
                    <a:pt x="69" y="9"/>
                    <a:pt x="69" y="9"/>
                    <a:pt x="69" y="9"/>
                  </a:cubicBezTo>
                  <a:cubicBezTo>
                    <a:pt x="69" y="9"/>
                    <a:pt x="69" y="9"/>
                    <a:pt x="69" y="9"/>
                  </a:cubicBezTo>
                  <a:cubicBezTo>
                    <a:pt x="69" y="9"/>
                    <a:pt x="69" y="8"/>
                    <a:pt x="68" y="8"/>
                  </a:cubicBezTo>
                  <a:cubicBezTo>
                    <a:pt x="68" y="8"/>
                    <a:pt x="68" y="8"/>
                    <a:pt x="68" y="8"/>
                  </a:cubicBezTo>
                  <a:cubicBezTo>
                    <a:pt x="68" y="8"/>
                    <a:pt x="67" y="8"/>
                    <a:pt x="66" y="9"/>
                  </a:cubicBezTo>
                  <a:cubicBezTo>
                    <a:pt x="66" y="9"/>
                    <a:pt x="65" y="9"/>
                    <a:pt x="65" y="9"/>
                  </a:cubicBezTo>
                  <a:cubicBezTo>
                    <a:pt x="65" y="9"/>
                    <a:pt x="65" y="9"/>
                    <a:pt x="65" y="9"/>
                  </a:cubicBezTo>
                  <a:cubicBezTo>
                    <a:pt x="65" y="9"/>
                    <a:pt x="65" y="9"/>
                    <a:pt x="64" y="9"/>
                  </a:cubicBezTo>
                  <a:cubicBezTo>
                    <a:pt x="64" y="8"/>
                    <a:pt x="64" y="8"/>
                    <a:pt x="63" y="7"/>
                  </a:cubicBezTo>
                  <a:cubicBezTo>
                    <a:pt x="63" y="7"/>
                    <a:pt x="63" y="6"/>
                    <a:pt x="63" y="6"/>
                  </a:cubicBezTo>
                  <a:cubicBezTo>
                    <a:pt x="63" y="6"/>
                    <a:pt x="63" y="7"/>
                    <a:pt x="63" y="7"/>
                  </a:cubicBezTo>
                  <a:cubicBezTo>
                    <a:pt x="63" y="8"/>
                    <a:pt x="62" y="10"/>
                    <a:pt x="61" y="11"/>
                  </a:cubicBezTo>
                  <a:cubicBezTo>
                    <a:pt x="61" y="12"/>
                    <a:pt x="61" y="12"/>
                    <a:pt x="61" y="13"/>
                  </a:cubicBezTo>
                  <a:cubicBezTo>
                    <a:pt x="61" y="13"/>
                    <a:pt x="61" y="14"/>
                    <a:pt x="61" y="14"/>
                  </a:cubicBezTo>
                  <a:cubicBezTo>
                    <a:pt x="60" y="14"/>
                    <a:pt x="60" y="14"/>
                    <a:pt x="60" y="14"/>
                  </a:cubicBezTo>
                  <a:cubicBezTo>
                    <a:pt x="59" y="15"/>
                    <a:pt x="59" y="15"/>
                    <a:pt x="58" y="15"/>
                  </a:cubicBezTo>
                  <a:cubicBezTo>
                    <a:pt x="58" y="15"/>
                    <a:pt x="58" y="16"/>
                    <a:pt x="58" y="16"/>
                  </a:cubicBezTo>
                  <a:cubicBezTo>
                    <a:pt x="57" y="16"/>
                    <a:pt x="57" y="16"/>
                    <a:pt x="57" y="15"/>
                  </a:cubicBezTo>
                  <a:cubicBezTo>
                    <a:pt x="57" y="15"/>
                    <a:pt x="58" y="15"/>
                    <a:pt x="58" y="15"/>
                  </a:cubicBezTo>
                  <a:cubicBezTo>
                    <a:pt x="58" y="14"/>
                    <a:pt x="59" y="14"/>
                    <a:pt x="59" y="13"/>
                  </a:cubicBezTo>
                  <a:cubicBezTo>
                    <a:pt x="59" y="13"/>
                    <a:pt x="60" y="13"/>
                    <a:pt x="60" y="12"/>
                  </a:cubicBezTo>
                  <a:cubicBezTo>
                    <a:pt x="60" y="11"/>
                    <a:pt x="61" y="10"/>
                    <a:pt x="61" y="9"/>
                  </a:cubicBezTo>
                  <a:cubicBezTo>
                    <a:pt x="62" y="8"/>
                    <a:pt x="62" y="7"/>
                    <a:pt x="62" y="6"/>
                  </a:cubicBezTo>
                  <a:cubicBezTo>
                    <a:pt x="63" y="5"/>
                    <a:pt x="63" y="4"/>
                    <a:pt x="63" y="3"/>
                  </a:cubicBezTo>
                  <a:cubicBezTo>
                    <a:pt x="63" y="3"/>
                    <a:pt x="63" y="3"/>
                    <a:pt x="63" y="3"/>
                  </a:cubicBezTo>
                  <a:cubicBezTo>
                    <a:pt x="63" y="2"/>
                    <a:pt x="63" y="2"/>
                    <a:pt x="63" y="2"/>
                  </a:cubicBezTo>
                  <a:cubicBezTo>
                    <a:pt x="63" y="2"/>
                    <a:pt x="64" y="2"/>
                    <a:pt x="64" y="3"/>
                  </a:cubicBezTo>
                  <a:cubicBezTo>
                    <a:pt x="64" y="3"/>
                    <a:pt x="64" y="3"/>
                    <a:pt x="64" y="3"/>
                  </a:cubicBezTo>
                  <a:cubicBezTo>
                    <a:pt x="64" y="3"/>
                    <a:pt x="65" y="3"/>
                    <a:pt x="65" y="3"/>
                  </a:cubicBezTo>
                  <a:cubicBezTo>
                    <a:pt x="66" y="2"/>
                    <a:pt x="66" y="2"/>
                    <a:pt x="66" y="2"/>
                  </a:cubicBezTo>
                  <a:cubicBezTo>
                    <a:pt x="67" y="2"/>
                    <a:pt x="67" y="2"/>
                    <a:pt x="68" y="2"/>
                  </a:cubicBezTo>
                  <a:cubicBezTo>
                    <a:pt x="68" y="2"/>
                    <a:pt x="68" y="2"/>
                    <a:pt x="68" y="2"/>
                  </a:cubicBezTo>
                  <a:cubicBezTo>
                    <a:pt x="69" y="2"/>
                    <a:pt x="69" y="2"/>
                    <a:pt x="69" y="2"/>
                  </a:cubicBezTo>
                  <a:cubicBezTo>
                    <a:pt x="69" y="2"/>
                    <a:pt x="69" y="2"/>
                    <a:pt x="69" y="2"/>
                  </a:cubicBezTo>
                  <a:cubicBezTo>
                    <a:pt x="69" y="2"/>
                    <a:pt x="69" y="2"/>
                    <a:pt x="69" y="3"/>
                  </a:cubicBezTo>
                  <a:cubicBezTo>
                    <a:pt x="70" y="3"/>
                    <a:pt x="70" y="3"/>
                    <a:pt x="70" y="3"/>
                  </a:cubicBezTo>
                  <a:cubicBezTo>
                    <a:pt x="70" y="3"/>
                    <a:pt x="70" y="3"/>
                    <a:pt x="69" y="3"/>
                  </a:cubicBezTo>
                  <a:cubicBezTo>
                    <a:pt x="68" y="3"/>
                    <a:pt x="68" y="3"/>
                    <a:pt x="67" y="4"/>
                  </a:cubicBezTo>
                  <a:cubicBezTo>
                    <a:pt x="67" y="4"/>
                    <a:pt x="67" y="4"/>
                    <a:pt x="67" y="4"/>
                  </a:cubicBezTo>
                  <a:cubicBezTo>
                    <a:pt x="66" y="4"/>
                    <a:pt x="66" y="4"/>
                    <a:pt x="66" y="4"/>
                  </a:cubicBezTo>
                  <a:cubicBezTo>
                    <a:pt x="66" y="4"/>
                    <a:pt x="66" y="4"/>
                    <a:pt x="66" y="4"/>
                  </a:cubicBezTo>
                  <a:cubicBezTo>
                    <a:pt x="66" y="4"/>
                    <a:pt x="65" y="4"/>
                    <a:pt x="65" y="4"/>
                  </a:cubicBezTo>
                  <a:cubicBezTo>
                    <a:pt x="65" y="4"/>
                    <a:pt x="65" y="4"/>
                    <a:pt x="64" y="4"/>
                  </a:cubicBezTo>
                  <a:cubicBezTo>
                    <a:pt x="64" y="4"/>
                    <a:pt x="64" y="4"/>
                    <a:pt x="64" y="4"/>
                  </a:cubicBezTo>
                  <a:cubicBezTo>
                    <a:pt x="64" y="5"/>
                    <a:pt x="64" y="5"/>
                    <a:pt x="64" y="5"/>
                  </a:cubicBezTo>
                  <a:cubicBezTo>
                    <a:pt x="64" y="5"/>
                    <a:pt x="64" y="5"/>
                    <a:pt x="64" y="5"/>
                  </a:cubicBezTo>
                  <a:cubicBezTo>
                    <a:pt x="64" y="5"/>
                    <a:pt x="64" y="5"/>
                    <a:pt x="64" y="5"/>
                  </a:cubicBezTo>
                  <a:cubicBezTo>
                    <a:pt x="65" y="5"/>
                    <a:pt x="66" y="5"/>
                    <a:pt x="67" y="4"/>
                  </a:cubicBezTo>
                  <a:cubicBezTo>
                    <a:pt x="68" y="4"/>
                    <a:pt x="68" y="4"/>
                    <a:pt x="69" y="4"/>
                  </a:cubicBezTo>
                  <a:cubicBezTo>
                    <a:pt x="70" y="4"/>
                    <a:pt x="70" y="4"/>
                    <a:pt x="70" y="5"/>
                  </a:cubicBezTo>
                  <a:cubicBezTo>
                    <a:pt x="71" y="5"/>
                    <a:pt x="71" y="5"/>
                    <a:pt x="71" y="5"/>
                  </a:cubicBezTo>
                  <a:cubicBezTo>
                    <a:pt x="71" y="5"/>
                    <a:pt x="71" y="5"/>
                    <a:pt x="71" y="5"/>
                  </a:cubicBezTo>
                  <a:close/>
                  <a:moveTo>
                    <a:pt x="68" y="8"/>
                  </a:moveTo>
                  <a:cubicBezTo>
                    <a:pt x="68" y="8"/>
                    <a:pt x="69" y="8"/>
                    <a:pt x="69" y="8"/>
                  </a:cubicBezTo>
                  <a:cubicBezTo>
                    <a:pt x="69" y="8"/>
                    <a:pt x="69" y="7"/>
                    <a:pt x="69" y="7"/>
                  </a:cubicBezTo>
                  <a:cubicBezTo>
                    <a:pt x="69" y="7"/>
                    <a:pt x="69" y="6"/>
                    <a:pt x="69" y="6"/>
                  </a:cubicBezTo>
                  <a:cubicBezTo>
                    <a:pt x="69" y="6"/>
                    <a:pt x="69" y="5"/>
                    <a:pt x="69" y="5"/>
                  </a:cubicBezTo>
                  <a:cubicBezTo>
                    <a:pt x="68" y="5"/>
                    <a:pt x="68" y="5"/>
                    <a:pt x="68" y="5"/>
                  </a:cubicBezTo>
                  <a:cubicBezTo>
                    <a:pt x="68" y="5"/>
                    <a:pt x="67" y="5"/>
                    <a:pt x="67" y="5"/>
                  </a:cubicBezTo>
                  <a:cubicBezTo>
                    <a:pt x="67" y="5"/>
                    <a:pt x="67" y="5"/>
                    <a:pt x="66" y="5"/>
                  </a:cubicBezTo>
                  <a:cubicBezTo>
                    <a:pt x="66" y="6"/>
                    <a:pt x="66" y="6"/>
                    <a:pt x="65" y="6"/>
                  </a:cubicBezTo>
                  <a:cubicBezTo>
                    <a:pt x="65" y="6"/>
                    <a:pt x="65" y="6"/>
                    <a:pt x="65" y="6"/>
                  </a:cubicBezTo>
                  <a:cubicBezTo>
                    <a:pt x="65" y="6"/>
                    <a:pt x="65" y="6"/>
                    <a:pt x="65" y="6"/>
                  </a:cubicBezTo>
                  <a:cubicBezTo>
                    <a:pt x="65" y="7"/>
                    <a:pt x="65" y="7"/>
                    <a:pt x="65" y="8"/>
                  </a:cubicBezTo>
                  <a:cubicBezTo>
                    <a:pt x="65" y="8"/>
                    <a:pt x="65" y="8"/>
                    <a:pt x="65" y="8"/>
                  </a:cubicBezTo>
                  <a:cubicBezTo>
                    <a:pt x="66" y="8"/>
                    <a:pt x="66" y="8"/>
                    <a:pt x="66" y="8"/>
                  </a:cubicBezTo>
                  <a:cubicBezTo>
                    <a:pt x="67" y="7"/>
                    <a:pt x="68" y="7"/>
                    <a:pt x="68" y="7"/>
                  </a:cubicBezTo>
                  <a:cubicBezTo>
                    <a:pt x="68" y="7"/>
                    <a:pt x="68" y="7"/>
                    <a:pt x="68" y="8"/>
                  </a:cubicBezTo>
                  <a:cubicBezTo>
                    <a:pt x="68" y="8"/>
                    <a:pt x="68" y="8"/>
                    <a:pt x="68" y="8"/>
                  </a:cubicBezTo>
                  <a:close/>
                  <a:moveTo>
                    <a:pt x="68" y="6"/>
                  </a:moveTo>
                  <a:cubicBezTo>
                    <a:pt x="68" y="6"/>
                    <a:pt x="68" y="6"/>
                    <a:pt x="68" y="6"/>
                  </a:cubicBezTo>
                  <a:cubicBezTo>
                    <a:pt x="68" y="7"/>
                    <a:pt x="68" y="7"/>
                    <a:pt x="67" y="7"/>
                  </a:cubicBezTo>
                  <a:cubicBezTo>
                    <a:pt x="67" y="7"/>
                    <a:pt x="66" y="7"/>
                    <a:pt x="66" y="7"/>
                  </a:cubicBezTo>
                  <a:cubicBezTo>
                    <a:pt x="66" y="7"/>
                    <a:pt x="66" y="7"/>
                    <a:pt x="66" y="7"/>
                  </a:cubicBezTo>
                  <a:cubicBezTo>
                    <a:pt x="65" y="7"/>
                    <a:pt x="65" y="7"/>
                    <a:pt x="65" y="6"/>
                  </a:cubicBezTo>
                  <a:cubicBezTo>
                    <a:pt x="65" y="6"/>
                    <a:pt x="66" y="6"/>
                    <a:pt x="66" y="6"/>
                  </a:cubicBezTo>
                  <a:cubicBezTo>
                    <a:pt x="66" y="6"/>
                    <a:pt x="67" y="6"/>
                    <a:pt x="67" y="6"/>
                  </a:cubicBezTo>
                  <a:cubicBezTo>
                    <a:pt x="67" y="6"/>
                    <a:pt x="67" y="6"/>
                    <a:pt x="68" y="6"/>
                  </a:cubicBezTo>
                  <a:close/>
                  <a:moveTo>
                    <a:pt x="72" y="12"/>
                  </a:moveTo>
                  <a:cubicBezTo>
                    <a:pt x="72" y="12"/>
                    <a:pt x="72" y="12"/>
                    <a:pt x="72" y="12"/>
                  </a:cubicBezTo>
                  <a:cubicBezTo>
                    <a:pt x="72" y="12"/>
                    <a:pt x="73" y="12"/>
                    <a:pt x="73" y="13"/>
                  </a:cubicBezTo>
                  <a:cubicBezTo>
                    <a:pt x="73" y="13"/>
                    <a:pt x="73" y="13"/>
                    <a:pt x="73" y="13"/>
                  </a:cubicBezTo>
                  <a:cubicBezTo>
                    <a:pt x="73" y="13"/>
                    <a:pt x="73" y="13"/>
                    <a:pt x="73" y="13"/>
                  </a:cubicBezTo>
                  <a:cubicBezTo>
                    <a:pt x="73" y="13"/>
                    <a:pt x="72" y="13"/>
                    <a:pt x="72" y="13"/>
                  </a:cubicBezTo>
                  <a:cubicBezTo>
                    <a:pt x="72" y="13"/>
                    <a:pt x="71" y="13"/>
                    <a:pt x="70" y="13"/>
                  </a:cubicBezTo>
                  <a:cubicBezTo>
                    <a:pt x="69" y="13"/>
                    <a:pt x="69" y="13"/>
                    <a:pt x="69" y="13"/>
                  </a:cubicBezTo>
                  <a:cubicBezTo>
                    <a:pt x="68" y="13"/>
                    <a:pt x="68" y="13"/>
                    <a:pt x="68" y="13"/>
                  </a:cubicBezTo>
                  <a:lnTo>
                    <a:pt x="68" y="14"/>
                  </a:lnTo>
                  <a:cubicBezTo>
                    <a:pt x="68" y="15"/>
                    <a:pt x="68" y="16"/>
                    <a:pt x="68" y="16"/>
                  </a:cubicBezTo>
                  <a:cubicBezTo>
                    <a:pt x="68" y="17"/>
                    <a:pt x="68" y="17"/>
                    <a:pt x="68" y="17"/>
                  </a:cubicBezTo>
                  <a:cubicBezTo>
                    <a:pt x="68" y="18"/>
                    <a:pt x="68" y="18"/>
                    <a:pt x="68" y="18"/>
                  </a:cubicBezTo>
                  <a:cubicBezTo>
                    <a:pt x="67" y="18"/>
                    <a:pt x="67" y="18"/>
                    <a:pt x="66" y="17"/>
                  </a:cubicBezTo>
                  <a:cubicBezTo>
                    <a:pt x="65" y="17"/>
                    <a:pt x="65" y="17"/>
                    <a:pt x="64" y="17"/>
                  </a:cubicBezTo>
                  <a:cubicBezTo>
                    <a:pt x="64" y="16"/>
                    <a:pt x="63" y="16"/>
                    <a:pt x="63" y="16"/>
                  </a:cubicBezTo>
                  <a:cubicBezTo>
                    <a:pt x="63" y="16"/>
                    <a:pt x="63" y="16"/>
                    <a:pt x="64" y="16"/>
                  </a:cubicBezTo>
                  <a:cubicBezTo>
                    <a:pt x="64" y="16"/>
                    <a:pt x="64" y="16"/>
                    <a:pt x="64" y="16"/>
                  </a:cubicBezTo>
                  <a:cubicBezTo>
                    <a:pt x="64" y="16"/>
                    <a:pt x="65" y="16"/>
                    <a:pt x="65" y="16"/>
                  </a:cubicBezTo>
                  <a:cubicBezTo>
                    <a:pt x="66" y="16"/>
                    <a:pt x="66" y="16"/>
                    <a:pt x="66" y="16"/>
                  </a:cubicBezTo>
                  <a:cubicBezTo>
                    <a:pt x="66" y="16"/>
                    <a:pt x="67" y="16"/>
                    <a:pt x="67" y="16"/>
                  </a:cubicBezTo>
                  <a:cubicBezTo>
                    <a:pt x="67" y="16"/>
                    <a:pt x="67" y="16"/>
                    <a:pt x="67" y="16"/>
                  </a:cubicBezTo>
                  <a:cubicBezTo>
                    <a:pt x="67" y="16"/>
                    <a:pt x="67" y="15"/>
                    <a:pt x="67" y="15"/>
                  </a:cubicBezTo>
                  <a:cubicBezTo>
                    <a:pt x="67" y="15"/>
                    <a:pt x="67" y="14"/>
                    <a:pt x="67" y="14"/>
                  </a:cubicBezTo>
                  <a:cubicBezTo>
                    <a:pt x="67" y="14"/>
                    <a:pt x="67" y="13"/>
                    <a:pt x="67" y="13"/>
                  </a:cubicBezTo>
                  <a:cubicBezTo>
                    <a:pt x="67" y="13"/>
                    <a:pt x="67" y="13"/>
                    <a:pt x="67" y="13"/>
                  </a:cubicBezTo>
                  <a:cubicBezTo>
                    <a:pt x="67" y="13"/>
                    <a:pt x="67" y="13"/>
                    <a:pt x="67" y="13"/>
                  </a:cubicBezTo>
                  <a:cubicBezTo>
                    <a:pt x="66" y="13"/>
                    <a:pt x="65" y="13"/>
                    <a:pt x="64" y="13"/>
                  </a:cubicBezTo>
                  <a:cubicBezTo>
                    <a:pt x="64" y="14"/>
                    <a:pt x="64" y="14"/>
                    <a:pt x="63" y="14"/>
                  </a:cubicBezTo>
                  <a:cubicBezTo>
                    <a:pt x="63" y="14"/>
                    <a:pt x="63" y="14"/>
                    <a:pt x="62" y="14"/>
                  </a:cubicBezTo>
                  <a:cubicBezTo>
                    <a:pt x="62" y="14"/>
                    <a:pt x="62" y="14"/>
                    <a:pt x="62" y="14"/>
                  </a:cubicBezTo>
                  <a:cubicBezTo>
                    <a:pt x="62" y="14"/>
                    <a:pt x="62" y="14"/>
                    <a:pt x="62" y="14"/>
                  </a:cubicBezTo>
                  <a:cubicBezTo>
                    <a:pt x="62" y="14"/>
                    <a:pt x="62" y="13"/>
                    <a:pt x="62" y="13"/>
                  </a:cubicBezTo>
                  <a:cubicBezTo>
                    <a:pt x="62" y="13"/>
                    <a:pt x="62" y="13"/>
                    <a:pt x="62" y="13"/>
                  </a:cubicBezTo>
                  <a:cubicBezTo>
                    <a:pt x="62" y="13"/>
                    <a:pt x="62" y="13"/>
                    <a:pt x="63" y="13"/>
                  </a:cubicBezTo>
                  <a:cubicBezTo>
                    <a:pt x="63" y="13"/>
                    <a:pt x="63" y="13"/>
                    <a:pt x="63" y="13"/>
                  </a:cubicBezTo>
                  <a:cubicBezTo>
                    <a:pt x="64" y="13"/>
                    <a:pt x="65" y="12"/>
                    <a:pt x="66" y="12"/>
                  </a:cubicBezTo>
                  <a:cubicBezTo>
                    <a:pt x="67" y="12"/>
                    <a:pt x="67" y="12"/>
                    <a:pt x="67" y="12"/>
                  </a:cubicBezTo>
                  <a:cubicBezTo>
                    <a:pt x="67" y="12"/>
                    <a:pt x="67" y="11"/>
                    <a:pt x="66" y="11"/>
                  </a:cubicBezTo>
                  <a:cubicBezTo>
                    <a:pt x="66" y="11"/>
                    <a:pt x="66" y="11"/>
                    <a:pt x="66" y="11"/>
                  </a:cubicBezTo>
                  <a:cubicBezTo>
                    <a:pt x="66" y="11"/>
                    <a:pt x="66" y="11"/>
                    <a:pt x="66" y="11"/>
                  </a:cubicBezTo>
                  <a:cubicBezTo>
                    <a:pt x="67" y="11"/>
                    <a:pt x="67" y="11"/>
                    <a:pt x="67" y="11"/>
                  </a:cubicBezTo>
                  <a:cubicBezTo>
                    <a:pt x="67" y="11"/>
                    <a:pt x="68" y="11"/>
                    <a:pt x="68" y="10"/>
                  </a:cubicBezTo>
                  <a:cubicBezTo>
                    <a:pt x="68" y="10"/>
                    <a:pt x="68" y="10"/>
                    <a:pt x="68" y="10"/>
                  </a:cubicBezTo>
                  <a:cubicBezTo>
                    <a:pt x="68" y="10"/>
                    <a:pt x="68" y="9"/>
                    <a:pt x="68" y="9"/>
                  </a:cubicBezTo>
                  <a:cubicBezTo>
                    <a:pt x="68" y="9"/>
                    <a:pt x="67" y="10"/>
                    <a:pt x="66" y="10"/>
                  </a:cubicBezTo>
                  <a:cubicBezTo>
                    <a:pt x="65" y="11"/>
                    <a:pt x="65" y="11"/>
                    <a:pt x="64" y="11"/>
                  </a:cubicBezTo>
                  <a:cubicBezTo>
                    <a:pt x="64" y="11"/>
                    <a:pt x="64" y="11"/>
                    <a:pt x="64" y="11"/>
                  </a:cubicBezTo>
                  <a:cubicBezTo>
                    <a:pt x="64" y="11"/>
                    <a:pt x="63" y="11"/>
                    <a:pt x="63" y="11"/>
                  </a:cubicBezTo>
                  <a:cubicBezTo>
                    <a:pt x="63" y="11"/>
                    <a:pt x="63" y="10"/>
                    <a:pt x="63" y="10"/>
                  </a:cubicBezTo>
                  <a:cubicBezTo>
                    <a:pt x="63" y="10"/>
                    <a:pt x="63" y="10"/>
                    <a:pt x="63" y="10"/>
                  </a:cubicBezTo>
                  <a:cubicBezTo>
                    <a:pt x="63" y="10"/>
                    <a:pt x="63" y="10"/>
                    <a:pt x="63" y="10"/>
                  </a:cubicBezTo>
                  <a:cubicBezTo>
                    <a:pt x="63" y="10"/>
                    <a:pt x="63" y="10"/>
                    <a:pt x="63" y="10"/>
                  </a:cubicBezTo>
                  <a:cubicBezTo>
                    <a:pt x="63" y="10"/>
                    <a:pt x="64" y="10"/>
                    <a:pt x="64" y="10"/>
                  </a:cubicBezTo>
                  <a:cubicBezTo>
                    <a:pt x="64" y="10"/>
                    <a:pt x="65" y="10"/>
                    <a:pt x="66" y="9"/>
                  </a:cubicBezTo>
                  <a:cubicBezTo>
                    <a:pt x="67" y="9"/>
                    <a:pt x="67" y="9"/>
                    <a:pt x="68" y="9"/>
                  </a:cubicBezTo>
                  <a:cubicBezTo>
                    <a:pt x="68" y="9"/>
                    <a:pt x="68" y="9"/>
                    <a:pt x="68" y="9"/>
                  </a:cubicBezTo>
                  <a:cubicBezTo>
                    <a:pt x="69" y="9"/>
                    <a:pt x="69" y="9"/>
                    <a:pt x="69" y="9"/>
                  </a:cubicBezTo>
                  <a:cubicBezTo>
                    <a:pt x="70" y="9"/>
                    <a:pt x="70" y="10"/>
                    <a:pt x="70" y="10"/>
                  </a:cubicBezTo>
                  <a:cubicBezTo>
                    <a:pt x="70" y="10"/>
                    <a:pt x="70" y="10"/>
                    <a:pt x="69" y="10"/>
                  </a:cubicBezTo>
                  <a:cubicBezTo>
                    <a:pt x="69" y="11"/>
                    <a:pt x="69" y="11"/>
                    <a:pt x="68" y="11"/>
                  </a:cubicBezTo>
                  <a:cubicBezTo>
                    <a:pt x="68" y="11"/>
                    <a:pt x="68" y="11"/>
                    <a:pt x="68" y="11"/>
                  </a:cubicBezTo>
                  <a:cubicBezTo>
                    <a:pt x="68" y="11"/>
                    <a:pt x="68" y="12"/>
                    <a:pt x="68" y="12"/>
                  </a:cubicBezTo>
                  <a:cubicBezTo>
                    <a:pt x="68" y="12"/>
                    <a:pt x="68" y="12"/>
                    <a:pt x="69" y="12"/>
                  </a:cubicBezTo>
                  <a:lnTo>
                    <a:pt x="70" y="12"/>
                  </a:lnTo>
                  <a:cubicBezTo>
                    <a:pt x="70" y="12"/>
                    <a:pt x="71" y="12"/>
                    <a:pt x="71" y="12"/>
                  </a:cubicBezTo>
                  <a:cubicBezTo>
                    <a:pt x="71" y="12"/>
                    <a:pt x="71" y="12"/>
                    <a:pt x="72" y="12"/>
                  </a:cubicBezTo>
                  <a:close/>
                  <a:moveTo>
                    <a:pt x="84" y="6"/>
                  </a:moveTo>
                  <a:cubicBezTo>
                    <a:pt x="84" y="6"/>
                    <a:pt x="84" y="6"/>
                    <a:pt x="85" y="6"/>
                  </a:cubicBezTo>
                  <a:cubicBezTo>
                    <a:pt x="85" y="6"/>
                    <a:pt x="85" y="6"/>
                    <a:pt x="86" y="6"/>
                  </a:cubicBezTo>
                  <a:cubicBezTo>
                    <a:pt x="86" y="6"/>
                    <a:pt x="86" y="6"/>
                    <a:pt x="87" y="6"/>
                  </a:cubicBezTo>
                  <a:cubicBezTo>
                    <a:pt x="87" y="6"/>
                    <a:pt x="87" y="6"/>
                    <a:pt x="88" y="7"/>
                  </a:cubicBezTo>
                  <a:cubicBezTo>
                    <a:pt x="88" y="7"/>
                    <a:pt x="89" y="8"/>
                    <a:pt x="89" y="8"/>
                  </a:cubicBezTo>
                  <a:cubicBezTo>
                    <a:pt x="89" y="8"/>
                    <a:pt x="89" y="8"/>
                    <a:pt x="89" y="8"/>
                  </a:cubicBezTo>
                  <a:cubicBezTo>
                    <a:pt x="89" y="8"/>
                    <a:pt x="89" y="9"/>
                    <a:pt x="89" y="9"/>
                  </a:cubicBezTo>
                  <a:cubicBezTo>
                    <a:pt x="89" y="9"/>
                    <a:pt x="89" y="9"/>
                    <a:pt x="89" y="9"/>
                  </a:cubicBezTo>
                  <a:cubicBezTo>
                    <a:pt x="89" y="9"/>
                    <a:pt x="89" y="9"/>
                    <a:pt x="88" y="9"/>
                  </a:cubicBezTo>
                  <a:cubicBezTo>
                    <a:pt x="88" y="9"/>
                    <a:pt x="88" y="9"/>
                    <a:pt x="87" y="9"/>
                  </a:cubicBezTo>
                  <a:lnTo>
                    <a:pt x="86" y="9"/>
                  </a:lnTo>
                  <a:cubicBezTo>
                    <a:pt x="86" y="9"/>
                    <a:pt x="86" y="9"/>
                    <a:pt x="86" y="9"/>
                  </a:cubicBezTo>
                  <a:cubicBezTo>
                    <a:pt x="85" y="9"/>
                    <a:pt x="85" y="10"/>
                    <a:pt x="84" y="10"/>
                  </a:cubicBezTo>
                  <a:cubicBezTo>
                    <a:pt x="84" y="10"/>
                    <a:pt x="84" y="10"/>
                    <a:pt x="84" y="10"/>
                  </a:cubicBezTo>
                  <a:cubicBezTo>
                    <a:pt x="84" y="10"/>
                    <a:pt x="84" y="10"/>
                    <a:pt x="84" y="10"/>
                  </a:cubicBezTo>
                  <a:cubicBezTo>
                    <a:pt x="84" y="11"/>
                    <a:pt x="84" y="11"/>
                    <a:pt x="84" y="11"/>
                  </a:cubicBezTo>
                  <a:cubicBezTo>
                    <a:pt x="84" y="11"/>
                    <a:pt x="84" y="11"/>
                    <a:pt x="84" y="11"/>
                  </a:cubicBezTo>
                  <a:cubicBezTo>
                    <a:pt x="84" y="11"/>
                    <a:pt x="84" y="11"/>
                    <a:pt x="84" y="11"/>
                  </a:cubicBezTo>
                  <a:cubicBezTo>
                    <a:pt x="85" y="11"/>
                    <a:pt x="86" y="11"/>
                    <a:pt x="87" y="11"/>
                  </a:cubicBezTo>
                  <a:cubicBezTo>
                    <a:pt x="87" y="11"/>
                    <a:pt x="88" y="11"/>
                    <a:pt x="88" y="11"/>
                  </a:cubicBezTo>
                  <a:cubicBezTo>
                    <a:pt x="88" y="11"/>
                    <a:pt x="88" y="11"/>
                    <a:pt x="88" y="11"/>
                  </a:cubicBezTo>
                  <a:cubicBezTo>
                    <a:pt x="88" y="12"/>
                    <a:pt x="88" y="12"/>
                    <a:pt x="88" y="12"/>
                  </a:cubicBezTo>
                  <a:cubicBezTo>
                    <a:pt x="88" y="12"/>
                    <a:pt x="88" y="12"/>
                    <a:pt x="88" y="13"/>
                  </a:cubicBezTo>
                  <a:cubicBezTo>
                    <a:pt x="88" y="13"/>
                    <a:pt x="88" y="13"/>
                    <a:pt x="88" y="13"/>
                  </a:cubicBezTo>
                  <a:cubicBezTo>
                    <a:pt x="88" y="13"/>
                    <a:pt x="88" y="13"/>
                    <a:pt x="88" y="13"/>
                  </a:cubicBezTo>
                  <a:cubicBezTo>
                    <a:pt x="87" y="13"/>
                    <a:pt x="87" y="12"/>
                    <a:pt x="86" y="12"/>
                  </a:cubicBezTo>
                  <a:cubicBezTo>
                    <a:pt x="85" y="12"/>
                    <a:pt x="84" y="12"/>
                    <a:pt x="84" y="13"/>
                  </a:cubicBezTo>
                  <a:cubicBezTo>
                    <a:pt x="84" y="13"/>
                    <a:pt x="84" y="13"/>
                    <a:pt x="84" y="13"/>
                  </a:cubicBezTo>
                  <a:cubicBezTo>
                    <a:pt x="84" y="13"/>
                    <a:pt x="84" y="14"/>
                    <a:pt x="84" y="15"/>
                  </a:cubicBezTo>
                  <a:cubicBezTo>
                    <a:pt x="84" y="15"/>
                    <a:pt x="84" y="16"/>
                    <a:pt x="84" y="16"/>
                  </a:cubicBezTo>
                  <a:cubicBezTo>
                    <a:pt x="83" y="17"/>
                    <a:pt x="83" y="17"/>
                    <a:pt x="83" y="18"/>
                  </a:cubicBezTo>
                  <a:cubicBezTo>
                    <a:pt x="83" y="18"/>
                    <a:pt x="83" y="18"/>
                    <a:pt x="83" y="18"/>
                  </a:cubicBezTo>
                  <a:cubicBezTo>
                    <a:pt x="83" y="18"/>
                    <a:pt x="83" y="18"/>
                    <a:pt x="83" y="18"/>
                  </a:cubicBezTo>
                  <a:cubicBezTo>
                    <a:pt x="82" y="18"/>
                    <a:pt x="82" y="18"/>
                    <a:pt x="82" y="18"/>
                  </a:cubicBezTo>
                  <a:cubicBezTo>
                    <a:pt x="81" y="17"/>
                    <a:pt x="80" y="17"/>
                    <a:pt x="80" y="17"/>
                  </a:cubicBezTo>
                  <a:cubicBezTo>
                    <a:pt x="80" y="17"/>
                    <a:pt x="79" y="16"/>
                    <a:pt x="79" y="16"/>
                  </a:cubicBezTo>
                  <a:cubicBezTo>
                    <a:pt x="79" y="16"/>
                    <a:pt x="79" y="16"/>
                    <a:pt x="80" y="16"/>
                  </a:cubicBezTo>
                  <a:cubicBezTo>
                    <a:pt x="80" y="16"/>
                    <a:pt x="80" y="16"/>
                    <a:pt x="81" y="16"/>
                  </a:cubicBezTo>
                  <a:cubicBezTo>
                    <a:pt x="81" y="16"/>
                    <a:pt x="81" y="16"/>
                    <a:pt x="81" y="16"/>
                  </a:cubicBezTo>
                  <a:cubicBezTo>
                    <a:pt x="82" y="16"/>
                    <a:pt x="82" y="16"/>
                    <a:pt x="82" y="16"/>
                  </a:cubicBezTo>
                  <a:cubicBezTo>
                    <a:pt x="82" y="16"/>
                    <a:pt x="82" y="15"/>
                    <a:pt x="82" y="15"/>
                  </a:cubicBezTo>
                  <a:cubicBezTo>
                    <a:pt x="82" y="15"/>
                    <a:pt x="82" y="14"/>
                    <a:pt x="82" y="14"/>
                  </a:cubicBezTo>
                  <a:cubicBezTo>
                    <a:pt x="82" y="13"/>
                    <a:pt x="82" y="13"/>
                    <a:pt x="82" y="13"/>
                  </a:cubicBezTo>
                  <a:cubicBezTo>
                    <a:pt x="82" y="13"/>
                    <a:pt x="82" y="13"/>
                    <a:pt x="82" y="13"/>
                  </a:cubicBezTo>
                  <a:cubicBezTo>
                    <a:pt x="82" y="13"/>
                    <a:pt x="82" y="13"/>
                    <a:pt x="81" y="13"/>
                  </a:cubicBezTo>
                  <a:cubicBezTo>
                    <a:pt x="80" y="13"/>
                    <a:pt x="79" y="13"/>
                    <a:pt x="78" y="13"/>
                  </a:cubicBezTo>
                  <a:cubicBezTo>
                    <a:pt x="78" y="14"/>
                    <a:pt x="78" y="14"/>
                    <a:pt x="77" y="14"/>
                  </a:cubicBezTo>
                  <a:cubicBezTo>
                    <a:pt x="77" y="14"/>
                    <a:pt x="77" y="14"/>
                    <a:pt x="77" y="14"/>
                  </a:cubicBezTo>
                  <a:cubicBezTo>
                    <a:pt x="77" y="14"/>
                    <a:pt x="77" y="14"/>
                    <a:pt x="77" y="14"/>
                  </a:cubicBezTo>
                  <a:cubicBezTo>
                    <a:pt x="77" y="13"/>
                    <a:pt x="77" y="13"/>
                    <a:pt x="77" y="13"/>
                  </a:cubicBezTo>
                  <a:cubicBezTo>
                    <a:pt x="77" y="13"/>
                    <a:pt x="77" y="13"/>
                    <a:pt x="77" y="13"/>
                  </a:cubicBezTo>
                  <a:cubicBezTo>
                    <a:pt x="77" y="13"/>
                    <a:pt x="77" y="13"/>
                    <a:pt x="77" y="13"/>
                  </a:cubicBezTo>
                  <a:cubicBezTo>
                    <a:pt x="78" y="13"/>
                    <a:pt x="78" y="13"/>
                    <a:pt x="79" y="12"/>
                  </a:cubicBezTo>
                  <a:cubicBezTo>
                    <a:pt x="80" y="12"/>
                    <a:pt x="81" y="12"/>
                    <a:pt x="82" y="12"/>
                  </a:cubicBezTo>
                  <a:cubicBezTo>
                    <a:pt x="82" y="11"/>
                    <a:pt x="82" y="11"/>
                    <a:pt x="82" y="11"/>
                  </a:cubicBezTo>
                  <a:cubicBezTo>
                    <a:pt x="82" y="11"/>
                    <a:pt x="82" y="11"/>
                    <a:pt x="82" y="11"/>
                  </a:cubicBezTo>
                  <a:cubicBezTo>
                    <a:pt x="82" y="11"/>
                    <a:pt x="82" y="10"/>
                    <a:pt x="82" y="10"/>
                  </a:cubicBezTo>
                  <a:cubicBezTo>
                    <a:pt x="82" y="10"/>
                    <a:pt x="82" y="10"/>
                    <a:pt x="83" y="10"/>
                  </a:cubicBezTo>
                  <a:cubicBezTo>
                    <a:pt x="83" y="10"/>
                    <a:pt x="83" y="10"/>
                    <a:pt x="83" y="10"/>
                  </a:cubicBezTo>
                  <a:cubicBezTo>
                    <a:pt x="83" y="10"/>
                    <a:pt x="83" y="10"/>
                    <a:pt x="83" y="10"/>
                  </a:cubicBezTo>
                  <a:cubicBezTo>
                    <a:pt x="84" y="10"/>
                    <a:pt x="84" y="9"/>
                    <a:pt x="84" y="9"/>
                  </a:cubicBezTo>
                  <a:cubicBezTo>
                    <a:pt x="84" y="9"/>
                    <a:pt x="84" y="9"/>
                    <a:pt x="84" y="9"/>
                  </a:cubicBezTo>
                  <a:cubicBezTo>
                    <a:pt x="84" y="9"/>
                    <a:pt x="84" y="9"/>
                    <a:pt x="83" y="9"/>
                  </a:cubicBezTo>
                  <a:cubicBezTo>
                    <a:pt x="83" y="9"/>
                    <a:pt x="83" y="9"/>
                    <a:pt x="82" y="9"/>
                  </a:cubicBezTo>
                  <a:cubicBezTo>
                    <a:pt x="82" y="9"/>
                    <a:pt x="82" y="9"/>
                    <a:pt x="82" y="9"/>
                  </a:cubicBezTo>
                  <a:cubicBezTo>
                    <a:pt x="82" y="9"/>
                    <a:pt x="82" y="10"/>
                    <a:pt x="81" y="10"/>
                  </a:cubicBezTo>
                  <a:cubicBezTo>
                    <a:pt x="81" y="10"/>
                    <a:pt x="81" y="10"/>
                    <a:pt x="81" y="10"/>
                  </a:cubicBezTo>
                  <a:cubicBezTo>
                    <a:pt x="80" y="10"/>
                    <a:pt x="80" y="10"/>
                    <a:pt x="80" y="10"/>
                  </a:cubicBezTo>
                  <a:cubicBezTo>
                    <a:pt x="80" y="10"/>
                    <a:pt x="80" y="11"/>
                    <a:pt x="80" y="11"/>
                  </a:cubicBezTo>
                  <a:cubicBezTo>
                    <a:pt x="80" y="11"/>
                    <a:pt x="79" y="10"/>
                    <a:pt x="79" y="10"/>
                  </a:cubicBezTo>
                  <a:cubicBezTo>
                    <a:pt x="79" y="10"/>
                    <a:pt x="79" y="10"/>
                    <a:pt x="79" y="9"/>
                  </a:cubicBezTo>
                  <a:cubicBezTo>
                    <a:pt x="79" y="9"/>
                    <a:pt x="79" y="9"/>
                    <a:pt x="79" y="9"/>
                  </a:cubicBezTo>
                  <a:cubicBezTo>
                    <a:pt x="80" y="9"/>
                    <a:pt x="81" y="9"/>
                    <a:pt x="81" y="9"/>
                  </a:cubicBezTo>
                  <a:cubicBezTo>
                    <a:pt x="82" y="8"/>
                    <a:pt x="83" y="8"/>
                    <a:pt x="84" y="8"/>
                  </a:cubicBezTo>
                  <a:cubicBezTo>
                    <a:pt x="84" y="8"/>
                    <a:pt x="84" y="8"/>
                    <a:pt x="85" y="8"/>
                  </a:cubicBezTo>
                  <a:cubicBezTo>
                    <a:pt x="85" y="8"/>
                    <a:pt x="85" y="8"/>
                    <a:pt x="85" y="9"/>
                  </a:cubicBezTo>
                  <a:cubicBezTo>
                    <a:pt x="86" y="9"/>
                    <a:pt x="86" y="9"/>
                    <a:pt x="86" y="9"/>
                  </a:cubicBezTo>
                  <a:cubicBezTo>
                    <a:pt x="86" y="9"/>
                    <a:pt x="86" y="9"/>
                    <a:pt x="87" y="8"/>
                  </a:cubicBezTo>
                  <a:cubicBezTo>
                    <a:pt x="87" y="8"/>
                    <a:pt x="87" y="8"/>
                    <a:pt x="87" y="7"/>
                  </a:cubicBezTo>
                  <a:cubicBezTo>
                    <a:pt x="87" y="7"/>
                    <a:pt x="87" y="7"/>
                    <a:pt x="87" y="7"/>
                  </a:cubicBezTo>
                  <a:cubicBezTo>
                    <a:pt x="86" y="6"/>
                    <a:pt x="86" y="6"/>
                    <a:pt x="86" y="6"/>
                  </a:cubicBezTo>
                  <a:cubicBezTo>
                    <a:pt x="86" y="6"/>
                    <a:pt x="85" y="6"/>
                    <a:pt x="84" y="7"/>
                  </a:cubicBezTo>
                  <a:cubicBezTo>
                    <a:pt x="84" y="7"/>
                    <a:pt x="83" y="7"/>
                    <a:pt x="83" y="7"/>
                  </a:cubicBezTo>
                  <a:cubicBezTo>
                    <a:pt x="83" y="7"/>
                    <a:pt x="82" y="7"/>
                    <a:pt x="82" y="7"/>
                  </a:cubicBezTo>
                  <a:cubicBezTo>
                    <a:pt x="81" y="7"/>
                    <a:pt x="81" y="7"/>
                    <a:pt x="80" y="8"/>
                  </a:cubicBezTo>
                  <a:cubicBezTo>
                    <a:pt x="80" y="8"/>
                    <a:pt x="80" y="8"/>
                    <a:pt x="79" y="8"/>
                  </a:cubicBezTo>
                  <a:cubicBezTo>
                    <a:pt x="79" y="8"/>
                    <a:pt x="78" y="8"/>
                    <a:pt x="78" y="8"/>
                  </a:cubicBezTo>
                  <a:cubicBezTo>
                    <a:pt x="78" y="8"/>
                    <a:pt x="78" y="8"/>
                    <a:pt x="78" y="8"/>
                  </a:cubicBezTo>
                  <a:cubicBezTo>
                    <a:pt x="78" y="8"/>
                    <a:pt x="78" y="8"/>
                    <a:pt x="78" y="8"/>
                  </a:cubicBezTo>
                  <a:cubicBezTo>
                    <a:pt x="78" y="8"/>
                    <a:pt x="78" y="8"/>
                    <a:pt x="78" y="8"/>
                  </a:cubicBezTo>
                  <a:cubicBezTo>
                    <a:pt x="78" y="8"/>
                    <a:pt x="78" y="8"/>
                    <a:pt x="78" y="8"/>
                  </a:cubicBezTo>
                  <a:cubicBezTo>
                    <a:pt x="78" y="8"/>
                    <a:pt x="78" y="8"/>
                    <a:pt x="78" y="8"/>
                  </a:cubicBezTo>
                  <a:cubicBezTo>
                    <a:pt x="78" y="8"/>
                    <a:pt x="78" y="8"/>
                    <a:pt x="79" y="7"/>
                  </a:cubicBezTo>
                  <a:cubicBezTo>
                    <a:pt x="80" y="7"/>
                    <a:pt x="81" y="6"/>
                    <a:pt x="82" y="6"/>
                  </a:cubicBezTo>
                  <a:cubicBezTo>
                    <a:pt x="82" y="6"/>
                    <a:pt x="83" y="6"/>
                    <a:pt x="83" y="5"/>
                  </a:cubicBezTo>
                  <a:cubicBezTo>
                    <a:pt x="84" y="4"/>
                    <a:pt x="84" y="3"/>
                    <a:pt x="85" y="2"/>
                  </a:cubicBezTo>
                  <a:cubicBezTo>
                    <a:pt x="85" y="2"/>
                    <a:pt x="85" y="2"/>
                    <a:pt x="85" y="2"/>
                  </a:cubicBezTo>
                  <a:cubicBezTo>
                    <a:pt x="86" y="2"/>
                    <a:pt x="86" y="2"/>
                    <a:pt x="86" y="2"/>
                  </a:cubicBezTo>
                  <a:cubicBezTo>
                    <a:pt x="86" y="3"/>
                    <a:pt x="87" y="3"/>
                    <a:pt x="87" y="3"/>
                  </a:cubicBezTo>
                  <a:cubicBezTo>
                    <a:pt x="87" y="3"/>
                    <a:pt x="87" y="3"/>
                    <a:pt x="86" y="3"/>
                  </a:cubicBezTo>
                  <a:cubicBezTo>
                    <a:pt x="86" y="3"/>
                    <a:pt x="86" y="4"/>
                    <a:pt x="86" y="4"/>
                  </a:cubicBezTo>
                  <a:cubicBezTo>
                    <a:pt x="86" y="4"/>
                    <a:pt x="85" y="4"/>
                    <a:pt x="85" y="5"/>
                  </a:cubicBezTo>
                  <a:cubicBezTo>
                    <a:pt x="85" y="5"/>
                    <a:pt x="84" y="5"/>
                    <a:pt x="84" y="5"/>
                  </a:cubicBezTo>
                  <a:cubicBezTo>
                    <a:pt x="84" y="5"/>
                    <a:pt x="84" y="5"/>
                    <a:pt x="84" y="6"/>
                  </a:cubicBezTo>
                  <a:close/>
                  <a:moveTo>
                    <a:pt x="83" y="2"/>
                  </a:moveTo>
                  <a:cubicBezTo>
                    <a:pt x="83" y="2"/>
                    <a:pt x="83" y="2"/>
                    <a:pt x="83" y="3"/>
                  </a:cubicBezTo>
                  <a:cubicBezTo>
                    <a:pt x="83" y="3"/>
                    <a:pt x="83" y="3"/>
                    <a:pt x="83" y="3"/>
                  </a:cubicBezTo>
                  <a:cubicBezTo>
                    <a:pt x="82" y="3"/>
                    <a:pt x="82" y="4"/>
                    <a:pt x="82" y="4"/>
                  </a:cubicBezTo>
                  <a:cubicBezTo>
                    <a:pt x="82" y="4"/>
                    <a:pt x="82" y="4"/>
                    <a:pt x="82" y="4"/>
                  </a:cubicBezTo>
                  <a:cubicBezTo>
                    <a:pt x="82" y="4"/>
                    <a:pt x="81" y="4"/>
                    <a:pt x="81" y="4"/>
                  </a:cubicBezTo>
                  <a:cubicBezTo>
                    <a:pt x="81" y="4"/>
                    <a:pt x="81" y="3"/>
                    <a:pt x="81" y="3"/>
                  </a:cubicBezTo>
                  <a:cubicBezTo>
                    <a:pt x="81" y="3"/>
                    <a:pt x="81" y="3"/>
                    <a:pt x="81" y="3"/>
                  </a:cubicBezTo>
                  <a:cubicBezTo>
                    <a:pt x="81" y="3"/>
                    <a:pt x="81" y="3"/>
                    <a:pt x="82" y="3"/>
                  </a:cubicBezTo>
                  <a:cubicBezTo>
                    <a:pt x="82" y="3"/>
                    <a:pt x="82" y="3"/>
                    <a:pt x="82" y="3"/>
                  </a:cubicBezTo>
                  <a:cubicBezTo>
                    <a:pt x="82" y="3"/>
                    <a:pt x="82" y="3"/>
                    <a:pt x="82" y="3"/>
                  </a:cubicBezTo>
                  <a:cubicBezTo>
                    <a:pt x="82" y="3"/>
                    <a:pt x="82" y="3"/>
                    <a:pt x="83" y="3"/>
                  </a:cubicBezTo>
                  <a:cubicBezTo>
                    <a:pt x="83" y="2"/>
                    <a:pt x="83" y="2"/>
                    <a:pt x="83" y="2"/>
                  </a:cubicBezTo>
                  <a:close/>
                  <a:moveTo>
                    <a:pt x="80" y="5"/>
                  </a:moveTo>
                  <a:cubicBezTo>
                    <a:pt x="80" y="6"/>
                    <a:pt x="80" y="6"/>
                    <a:pt x="80" y="6"/>
                  </a:cubicBezTo>
                  <a:cubicBezTo>
                    <a:pt x="80" y="6"/>
                    <a:pt x="80" y="6"/>
                    <a:pt x="80" y="6"/>
                  </a:cubicBezTo>
                  <a:cubicBezTo>
                    <a:pt x="79" y="6"/>
                    <a:pt x="79" y="6"/>
                    <a:pt x="79" y="6"/>
                  </a:cubicBezTo>
                  <a:cubicBezTo>
                    <a:pt x="79" y="6"/>
                    <a:pt x="78" y="6"/>
                    <a:pt x="78" y="6"/>
                  </a:cubicBezTo>
                  <a:cubicBezTo>
                    <a:pt x="78" y="6"/>
                    <a:pt x="78" y="5"/>
                    <a:pt x="78" y="5"/>
                  </a:cubicBezTo>
                  <a:cubicBezTo>
                    <a:pt x="78" y="5"/>
                    <a:pt x="78" y="5"/>
                    <a:pt x="78" y="4"/>
                  </a:cubicBezTo>
                  <a:cubicBezTo>
                    <a:pt x="78" y="4"/>
                    <a:pt x="78" y="4"/>
                    <a:pt x="78" y="4"/>
                  </a:cubicBezTo>
                  <a:cubicBezTo>
                    <a:pt x="78" y="4"/>
                    <a:pt x="78" y="4"/>
                    <a:pt x="79" y="4"/>
                  </a:cubicBezTo>
                  <a:cubicBezTo>
                    <a:pt x="79" y="4"/>
                    <a:pt x="79" y="4"/>
                    <a:pt x="79" y="4"/>
                  </a:cubicBezTo>
                  <a:cubicBezTo>
                    <a:pt x="79" y="4"/>
                    <a:pt x="79" y="4"/>
                    <a:pt x="80" y="4"/>
                  </a:cubicBezTo>
                  <a:cubicBezTo>
                    <a:pt x="80" y="5"/>
                    <a:pt x="80" y="5"/>
                    <a:pt x="80" y="5"/>
                  </a:cubicBezTo>
                  <a:close/>
                  <a:moveTo>
                    <a:pt x="77" y="9"/>
                  </a:moveTo>
                  <a:cubicBezTo>
                    <a:pt x="77" y="10"/>
                    <a:pt x="77" y="10"/>
                    <a:pt x="77" y="10"/>
                  </a:cubicBezTo>
                  <a:cubicBezTo>
                    <a:pt x="77" y="10"/>
                    <a:pt x="77" y="10"/>
                    <a:pt x="77" y="10"/>
                  </a:cubicBezTo>
                  <a:cubicBezTo>
                    <a:pt x="77" y="10"/>
                    <a:pt x="77" y="11"/>
                    <a:pt x="77" y="11"/>
                  </a:cubicBezTo>
                  <a:cubicBezTo>
                    <a:pt x="76" y="11"/>
                    <a:pt x="76" y="10"/>
                    <a:pt x="76" y="10"/>
                  </a:cubicBezTo>
                  <a:cubicBezTo>
                    <a:pt x="75" y="10"/>
                    <a:pt x="75" y="10"/>
                    <a:pt x="75" y="10"/>
                  </a:cubicBezTo>
                  <a:cubicBezTo>
                    <a:pt x="75" y="10"/>
                    <a:pt x="75" y="9"/>
                    <a:pt x="75" y="9"/>
                  </a:cubicBezTo>
                  <a:cubicBezTo>
                    <a:pt x="75" y="9"/>
                    <a:pt x="76" y="9"/>
                    <a:pt x="76" y="9"/>
                  </a:cubicBezTo>
                  <a:cubicBezTo>
                    <a:pt x="76" y="8"/>
                    <a:pt x="77" y="8"/>
                    <a:pt x="77" y="8"/>
                  </a:cubicBezTo>
                  <a:cubicBezTo>
                    <a:pt x="77" y="8"/>
                    <a:pt x="77" y="8"/>
                    <a:pt x="77" y="8"/>
                  </a:cubicBezTo>
                  <a:cubicBezTo>
                    <a:pt x="77" y="9"/>
                    <a:pt x="77" y="9"/>
                    <a:pt x="77" y="9"/>
                  </a:cubicBezTo>
                  <a:cubicBezTo>
                    <a:pt x="77" y="9"/>
                    <a:pt x="77" y="9"/>
                    <a:pt x="77" y="9"/>
                  </a:cubicBezTo>
                  <a:close/>
                  <a:moveTo>
                    <a:pt x="118" y="15"/>
                  </a:moveTo>
                  <a:cubicBezTo>
                    <a:pt x="118" y="15"/>
                    <a:pt x="118" y="15"/>
                    <a:pt x="117" y="15"/>
                  </a:cubicBezTo>
                  <a:cubicBezTo>
                    <a:pt x="117" y="15"/>
                    <a:pt x="117" y="15"/>
                    <a:pt x="116" y="15"/>
                  </a:cubicBezTo>
                  <a:cubicBezTo>
                    <a:pt x="115" y="15"/>
                    <a:pt x="114" y="15"/>
                    <a:pt x="114" y="15"/>
                  </a:cubicBezTo>
                  <a:cubicBezTo>
                    <a:pt x="113" y="15"/>
                    <a:pt x="113" y="15"/>
                    <a:pt x="113" y="14"/>
                  </a:cubicBezTo>
                  <a:cubicBezTo>
                    <a:pt x="113" y="14"/>
                    <a:pt x="113" y="14"/>
                    <a:pt x="113" y="14"/>
                  </a:cubicBezTo>
                  <a:cubicBezTo>
                    <a:pt x="113" y="13"/>
                    <a:pt x="112" y="13"/>
                    <a:pt x="112" y="13"/>
                  </a:cubicBezTo>
                  <a:cubicBezTo>
                    <a:pt x="111" y="12"/>
                    <a:pt x="111" y="12"/>
                    <a:pt x="110" y="12"/>
                  </a:cubicBezTo>
                  <a:cubicBezTo>
                    <a:pt x="110" y="12"/>
                    <a:pt x="110" y="11"/>
                    <a:pt x="110" y="11"/>
                  </a:cubicBezTo>
                  <a:cubicBezTo>
                    <a:pt x="110" y="11"/>
                    <a:pt x="110" y="12"/>
                    <a:pt x="110" y="12"/>
                  </a:cubicBezTo>
                  <a:cubicBezTo>
                    <a:pt x="110" y="12"/>
                    <a:pt x="110" y="12"/>
                    <a:pt x="110" y="13"/>
                  </a:cubicBezTo>
                  <a:cubicBezTo>
                    <a:pt x="110" y="14"/>
                    <a:pt x="110" y="14"/>
                    <a:pt x="110" y="15"/>
                  </a:cubicBezTo>
                  <a:cubicBezTo>
                    <a:pt x="110" y="16"/>
                    <a:pt x="110" y="16"/>
                    <a:pt x="110" y="17"/>
                  </a:cubicBezTo>
                  <a:cubicBezTo>
                    <a:pt x="110" y="17"/>
                    <a:pt x="110" y="17"/>
                    <a:pt x="110" y="17"/>
                  </a:cubicBezTo>
                  <a:cubicBezTo>
                    <a:pt x="110" y="17"/>
                    <a:pt x="110" y="17"/>
                    <a:pt x="110" y="17"/>
                  </a:cubicBezTo>
                  <a:cubicBezTo>
                    <a:pt x="109" y="17"/>
                    <a:pt x="109" y="17"/>
                    <a:pt x="109" y="17"/>
                  </a:cubicBezTo>
                  <a:cubicBezTo>
                    <a:pt x="109" y="17"/>
                    <a:pt x="108" y="17"/>
                    <a:pt x="108" y="17"/>
                  </a:cubicBezTo>
                  <a:cubicBezTo>
                    <a:pt x="107" y="16"/>
                    <a:pt x="107" y="16"/>
                    <a:pt x="106" y="16"/>
                  </a:cubicBezTo>
                  <a:cubicBezTo>
                    <a:pt x="106" y="15"/>
                    <a:pt x="105" y="15"/>
                    <a:pt x="105" y="15"/>
                  </a:cubicBezTo>
                  <a:cubicBezTo>
                    <a:pt x="105" y="15"/>
                    <a:pt x="105" y="15"/>
                    <a:pt x="105" y="15"/>
                  </a:cubicBezTo>
                  <a:cubicBezTo>
                    <a:pt x="105" y="15"/>
                    <a:pt x="105" y="15"/>
                    <a:pt x="106" y="15"/>
                  </a:cubicBezTo>
                  <a:cubicBezTo>
                    <a:pt x="106" y="15"/>
                    <a:pt x="107" y="15"/>
                    <a:pt x="107" y="15"/>
                  </a:cubicBezTo>
                  <a:cubicBezTo>
                    <a:pt x="108" y="15"/>
                    <a:pt x="108" y="15"/>
                    <a:pt x="108" y="15"/>
                  </a:cubicBezTo>
                  <a:cubicBezTo>
                    <a:pt x="108" y="15"/>
                    <a:pt x="108" y="15"/>
                    <a:pt x="108" y="15"/>
                  </a:cubicBezTo>
                  <a:cubicBezTo>
                    <a:pt x="108" y="14"/>
                    <a:pt x="108" y="14"/>
                    <a:pt x="108" y="13"/>
                  </a:cubicBezTo>
                  <a:cubicBezTo>
                    <a:pt x="108" y="12"/>
                    <a:pt x="108" y="12"/>
                    <a:pt x="108" y="11"/>
                  </a:cubicBezTo>
                  <a:cubicBezTo>
                    <a:pt x="108" y="10"/>
                    <a:pt x="108" y="9"/>
                    <a:pt x="108" y="8"/>
                  </a:cubicBezTo>
                  <a:cubicBezTo>
                    <a:pt x="108" y="8"/>
                    <a:pt x="108" y="8"/>
                    <a:pt x="108" y="8"/>
                  </a:cubicBezTo>
                  <a:cubicBezTo>
                    <a:pt x="108" y="8"/>
                    <a:pt x="108" y="8"/>
                    <a:pt x="108" y="8"/>
                  </a:cubicBezTo>
                  <a:cubicBezTo>
                    <a:pt x="108" y="8"/>
                    <a:pt x="107" y="8"/>
                    <a:pt x="106" y="8"/>
                  </a:cubicBezTo>
                  <a:cubicBezTo>
                    <a:pt x="106" y="8"/>
                    <a:pt x="105" y="8"/>
                    <a:pt x="105" y="8"/>
                  </a:cubicBezTo>
                  <a:cubicBezTo>
                    <a:pt x="105" y="8"/>
                    <a:pt x="105" y="8"/>
                    <a:pt x="105" y="8"/>
                  </a:cubicBezTo>
                  <a:cubicBezTo>
                    <a:pt x="104" y="8"/>
                    <a:pt x="104" y="8"/>
                    <a:pt x="104" y="8"/>
                  </a:cubicBezTo>
                  <a:cubicBezTo>
                    <a:pt x="104" y="8"/>
                    <a:pt x="104" y="8"/>
                    <a:pt x="104" y="7"/>
                  </a:cubicBezTo>
                  <a:cubicBezTo>
                    <a:pt x="104" y="7"/>
                    <a:pt x="104" y="7"/>
                    <a:pt x="104" y="7"/>
                  </a:cubicBezTo>
                  <a:cubicBezTo>
                    <a:pt x="104" y="7"/>
                    <a:pt x="104" y="7"/>
                    <a:pt x="104" y="7"/>
                  </a:cubicBezTo>
                  <a:cubicBezTo>
                    <a:pt x="104" y="7"/>
                    <a:pt x="105" y="6"/>
                    <a:pt x="105" y="6"/>
                  </a:cubicBezTo>
                  <a:cubicBezTo>
                    <a:pt x="106" y="6"/>
                    <a:pt x="107" y="6"/>
                    <a:pt x="107" y="6"/>
                  </a:cubicBezTo>
                  <a:cubicBezTo>
                    <a:pt x="107" y="6"/>
                    <a:pt x="108" y="6"/>
                    <a:pt x="108" y="6"/>
                  </a:cubicBezTo>
                  <a:cubicBezTo>
                    <a:pt x="108" y="6"/>
                    <a:pt x="108" y="6"/>
                    <a:pt x="108" y="6"/>
                  </a:cubicBezTo>
                  <a:lnTo>
                    <a:pt x="108" y="5"/>
                  </a:lnTo>
                  <a:cubicBezTo>
                    <a:pt x="108" y="4"/>
                    <a:pt x="108" y="4"/>
                    <a:pt x="108" y="3"/>
                  </a:cubicBezTo>
                  <a:cubicBezTo>
                    <a:pt x="108" y="3"/>
                    <a:pt x="108" y="3"/>
                    <a:pt x="109" y="2"/>
                  </a:cubicBezTo>
                  <a:cubicBezTo>
                    <a:pt x="109" y="2"/>
                    <a:pt x="109" y="1"/>
                    <a:pt x="109" y="1"/>
                  </a:cubicBezTo>
                  <a:cubicBezTo>
                    <a:pt x="109" y="1"/>
                    <a:pt x="109" y="1"/>
                    <a:pt x="109" y="1"/>
                  </a:cubicBezTo>
                  <a:cubicBezTo>
                    <a:pt x="109" y="1"/>
                    <a:pt x="109" y="1"/>
                    <a:pt x="110" y="1"/>
                  </a:cubicBezTo>
                  <a:cubicBezTo>
                    <a:pt x="110" y="1"/>
                    <a:pt x="110" y="1"/>
                    <a:pt x="110" y="1"/>
                  </a:cubicBezTo>
                  <a:cubicBezTo>
                    <a:pt x="110" y="2"/>
                    <a:pt x="110" y="2"/>
                    <a:pt x="110" y="2"/>
                  </a:cubicBezTo>
                  <a:cubicBezTo>
                    <a:pt x="110" y="2"/>
                    <a:pt x="110" y="3"/>
                    <a:pt x="110" y="3"/>
                  </a:cubicBezTo>
                  <a:lnTo>
                    <a:pt x="110" y="4"/>
                  </a:lnTo>
                  <a:lnTo>
                    <a:pt x="110" y="5"/>
                  </a:lnTo>
                  <a:cubicBezTo>
                    <a:pt x="110" y="5"/>
                    <a:pt x="110" y="5"/>
                    <a:pt x="110" y="5"/>
                  </a:cubicBezTo>
                  <a:cubicBezTo>
                    <a:pt x="110" y="5"/>
                    <a:pt x="110" y="5"/>
                    <a:pt x="110" y="5"/>
                  </a:cubicBezTo>
                  <a:cubicBezTo>
                    <a:pt x="111" y="5"/>
                    <a:pt x="111" y="5"/>
                    <a:pt x="111" y="5"/>
                  </a:cubicBezTo>
                  <a:cubicBezTo>
                    <a:pt x="111" y="5"/>
                    <a:pt x="112" y="5"/>
                    <a:pt x="112" y="5"/>
                  </a:cubicBezTo>
                  <a:cubicBezTo>
                    <a:pt x="112" y="6"/>
                    <a:pt x="112" y="6"/>
                    <a:pt x="112" y="6"/>
                  </a:cubicBezTo>
                  <a:cubicBezTo>
                    <a:pt x="112" y="6"/>
                    <a:pt x="112" y="6"/>
                    <a:pt x="112" y="6"/>
                  </a:cubicBezTo>
                  <a:cubicBezTo>
                    <a:pt x="112" y="7"/>
                    <a:pt x="112" y="7"/>
                    <a:pt x="112" y="7"/>
                  </a:cubicBezTo>
                  <a:cubicBezTo>
                    <a:pt x="112" y="7"/>
                    <a:pt x="111" y="7"/>
                    <a:pt x="111" y="7"/>
                  </a:cubicBezTo>
                  <a:cubicBezTo>
                    <a:pt x="111" y="7"/>
                    <a:pt x="110" y="7"/>
                    <a:pt x="110" y="7"/>
                  </a:cubicBezTo>
                  <a:cubicBezTo>
                    <a:pt x="110" y="7"/>
                    <a:pt x="110" y="7"/>
                    <a:pt x="110" y="7"/>
                  </a:cubicBezTo>
                  <a:cubicBezTo>
                    <a:pt x="109" y="7"/>
                    <a:pt x="109" y="8"/>
                    <a:pt x="109" y="8"/>
                  </a:cubicBezTo>
                  <a:cubicBezTo>
                    <a:pt x="109" y="8"/>
                    <a:pt x="109" y="8"/>
                    <a:pt x="109" y="9"/>
                  </a:cubicBezTo>
                  <a:cubicBezTo>
                    <a:pt x="110" y="9"/>
                    <a:pt x="110" y="9"/>
                    <a:pt x="110" y="9"/>
                  </a:cubicBezTo>
                  <a:cubicBezTo>
                    <a:pt x="110" y="9"/>
                    <a:pt x="110" y="9"/>
                    <a:pt x="110" y="9"/>
                  </a:cubicBezTo>
                  <a:cubicBezTo>
                    <a:pt x="110" y="9"/>
                    <a:pt x="110" y="9"/>
                    <a:pt x="110" y="9"/>
                  </a:cubicBezTo>
                  <a:cubicBezTo>
                    <a:pt x="110" y="9"/>
                    <a:pt x="110" y="9"/>
                    <a:pt x="110" y="9"/>
                  </a:cubicBezTo>
                  <a:cubicBezTo>
                    <a:pt x="110" y="9"/>
                    <a:pt x="111" y="9"/>
                    <a:pt x="111" y="9"/>
                  </a:cubicBezTo>
                  <a:cubicBezTo>
                    <a:pt x="112" y="8"/>
                    <a:pt x="112" y="8"/>
                    <a:pt x="113" y="7"/>
                  </a:cubicBezTo>
                  <a:cubicBezTo>
                    <a:pt x="113" y="7"/>
                    <a:pt x="113" y="7"/>
                    <a:pt x="113" y="7"/>
                  </a:cubicBezTo>
                  <a:cubicBezTo>
                    <a:pt x="113" y="7"/>
                    <a:pt x="113" y="7"/>
                    <a:pt x="114" y="8"/>
                  </a:cubicBezTo>
                  <a:cubicBezTo>
                    <a:pt x="114" y="8"/>
                    <a:pt x="114" y="8"/>
                    <a:pt x="114" y="8"/>
                  </a:cubicBezTo>
                  <a:cubicBezTo>
                    <a:pt x="114" y="8"/>
                    <a:pt x="114" y="8"/>
                    <a:pt x="113" y="8"/>
                  </a:cubicBezTo>
                  <a:cubicBezTo>
                    <a:pt x="113" y="8"/>
                    <a:pt x="113" y="9"/>
                    <a:pt x="113" y="9"/>
                  </a:cubicBezTo>
                  <a:cubicBezTo>
                    <a:pt x="112" y="9"/>
                    <a:pt x="112" y="9"/>
                    <a:pt x="111" y="10"/>
                  </a:cubicBezTo>
                  <a:cubicBezTo>
                    <a:pt x="111" y="10"/>
                    <a:pt x="111" y="10"/>
                    <a:pt x="111" y="10"/>
                  </a:cubicBezTo>
                  <a:cubicBezTo>
                    <a:pt x="111" y="10"/>
                    <a:pt x="111" y="10"/>
                    <a:pt x="111" y="10"/>
                  </a:cubicBezTo>
                  <a:cubicBezTo>
                    <a:pt x="111" y="11"/>
                    <a:pt x="111" y="11"/>
                    <a:pt x="112" y="11"/>
                  </a:cubicBezTo>
                  <a:cubicBezTo>
                    <a:pt x="112" y="12"/>
                    <a:pt x="113" y="12"/>
                    <a:pt x="113" y="12"/>
                  </a:cubicBezTo>
                  <a:cubicBezTo>
                    <a:pt x="114" y="13"/>
                    <a:pt x="114" y="13"/>
                    <a:pt x="115" y="13"/>
                  </a:cubicBezTo>
                  <a:cubicBezTo>
                    <a:pt x="117" y="14"/>
                    <a:pt x="118" y="14"/>
                    <a:pt x="118" y="15"/>
                  </a:cubicBezTo>
                  <a:close/>
                  <a:moveTo>
                    <a:pt x="113" y="3"/>
                  </a:moveTo>
                  <a:cubicBezTo>
                    <a:pt x="113" y="3"/>
                    <a:pt x="113" y="3"/>
                    <a:pt x="113" y="3"/>
                  </a:cubicBezTo>
                  <a:cubicBezTo>
                    <a:pt x="113" y="3"/>
                    <a:pt x="113" y="3"/>
                    <a:pt x="114" y="3"/>
                  </a:cubicBezTo>
                  <a:cubicBezTo>
                    <a:pt x="114" y="4"/>
                    <a:pt x="114" y="4"/>
                    <a:pt x="114" y="4"/>
                  </a:cubicBezTo>
                  <a:cubicBezTo>
                    <a:pt x="115" y="4"/>
                    <a:pt x="115" y="5"/>
                    <a:pt x="115" y="5"/>
                  </a:cubicBezTo>
                  <a:cubicBezTo>
                    <a:pt x="115" y="5"/>
                    <a:pt x="115" y="5"/>
                    <a:pt x="114" y="5"/>
                  </a:cubicBezTo>
                  <a:cubicBezTo>
                    <a:pt x="114" y="5"/>
                    <a:pt x="114" y="5"/>
                    <a:pt x="113" y="5"/>
                  </a:cubicBezTo>
                  <a:cubicBezTo>
                    <a:pt x="113" y="5"/>
                    <a:pt x="113" y="5"/>
                    <a:pt x="113" y="5"/>
                  </a:cubicBezTo>
                  <a:cubicBezTo>
                    <a:pt x="112" y="5"/>
                    <a:pt x="112" y="5"/>
                    <a:pt x="112" y="4"/>
                  </a:cubicBezTo>
                  <a:cubicBezTo>
                    <a:pt x="112" y="4"/>
                    <a:pt x="112" y="4"/>
                    <a:pt x="112" y="4"/>
                  </a:cubicBezTo>
                  <a:cubicBezTo>
                    <a:pt x="112" y="4"/>
                    <a:pt x="112" y="3"/>
                    <a:pt x="112" y="3"/>
                  </a:cubicBezTo>
                  <a:cubicBezTo>
                    <a:pt x="112" y="3"/>
                    <a:pt x="113" y="3"/>
                    <a:pt x="113" y="3"/>
                  </a:cubicBezTo>
                  <a:close/>
                  <a:moveTo>
                    <a:pt x="105" y="9"/>
                  </a:moveTo>
                  <a:cubicBezTo>
                    <a:pt x="105" y="9"/>
                    <a:pt x="105" y="9"/>
                    <a:pt x="105" y="9"/>
                  </a:cubicBezTo>
                  <a:cubicBezTo>
                    <a:pt x="105" y="9"/>
                    <a:pt x="105" y="9"/>
                    <a:pt x="106" y="9"/>
                  </a:cubicBezTo>
                  <a:cubicBezTo>
                    <a:pt x="106" y="10"/>
                    <a:pt x="107" y="10"/>
                    <a:pt x="107" y="10"/>
                  </a:cubicBezTo>
                  <a:cubicBezTo>
                    <a:pt x="107" y="11"/>
                    <a:pt x="106" y="11"/>
                    <a:pt x="106" y="11"/>
                  </a:cubicBezTo>
                  <a:cubicBezTo>
                    <a:pt x="105" y="11"/>
                    <a:pt x="105" y="11"/>
                    <a:pt x="105" y="11"/>
                  </a:cubicBezTo>
                  <a:cubicBezTo>
                    <a:pt x="105" y="11"/>
                    <a:pt x="104" y="11"/>
                    <a:pt x="104" y="10"/>
                  </a:cubicBezTo>
                  <a:cubicBezTo>
                    <a:pt x="104" y="10"/>
                    <a:pt x="104" y="10"/>
                    <a:pt x="104" y="10"/>
                  </a:cubicBezTo>
                  <a:cubicBezTo>
                    <a:pt x="104" y="9"/>
                    <a:pt x="104" y="9"/>
                    <a:pt x="104" y="9"/>
                  </a:cubicBezTo>
                  <a:cubicBezTo>
                    <a:pt x="104" y="9"/>
                    <a:pt x="105" y="9"/>
                    <a:pt x="105" y="9"/>
                  </a:cubicBezTo>
                  <a:close/>
                  <a:moveTo>
                    <a:pt x="108" y="11"/>
                  </a:moveTo>
                  <a:cubicBezTo>
                    <a:pt x="108" y="11"/>
                    <a:pt x="107" y="11"/>
                    <a:pt x="107" y="11"/>
                  </a:cubicBezTo>
                  <a:cubicBezTo>
                    <a:pt x="107" y="12"/>
                    <a:pt x="107" y="12"/>
                    <a:pt x="107" y="12"/>
                  </a:cubicBezTo>
                  <a:cubicBezTo>
                    <a:pt x="106" y="12"/>
                    <a:pt x="106" y="12"/>
                    <a:pt x="106" y="13"/>
                  </a:cubicBezTo>
                  <a:cubicBezTo>
                    <a:pt x="106" y="13"/>
                    <a:pt x="105" y="14"/>
                    <a:pt x="104" y="14"/>
                  </a:cubicBezTo>
                  <a:cubicBezTo>
                    <a:pt x="104" y="14"/>
                    <a:pt x="104" y="14"/>
                    <a:pt x="104" y="15"/>
                  </a:cubicBezTo>
                  <a:cubicBezTo>
                    <a:pt x="104" y="15"/>
                    <a:pt x="104" y="15"/>
                    <a:pt x="104" y="15"/>
                  </a:cubicBezTo>
                  <a:cubicBezTo>
                    <a:pt x="103" y="15"/>
                    <a:pt x="103" y="15"/>
                    <a:pt x="103" y="15"/>
                  </a:cubicBezTo>
                  <a:cubicBezTo>
                    <a:pt x="103" y="15"/>
                    <a:pt x="103" y="15"/>
                    <a:pt x="103" y="15"/>
                  </a:cubicBezTo>
                  <a:cubicBezTo>
                    <a:pt x="102" y="14"/>
                    <a:pt x="102" y="14"/>
                    <a:pt x="102" y="14"/>
                  </a:cubicBezTo>
                  <a:cubicBezTo>
                    <a:pt x="102" y="14"/>
                    <a:pt x="102" y="14"/>
                    <a:pt x="103" y="14"/>
                  </a:cubicBezTo>
                  <a:cubicBezTo>
                    <a:pt x="103" y="13"/>
                    <a:pt x="104" y="13"/>
                    <a:pt x="104" y="13"/>
                  </a:cubicBezTo>
                  <a:cubicBezTo>
                    <a:pt x="105" y="12"/>
                    <a:pt x="106" y="11"/>
                    <a:pt x="107" y="11"/>
                  </a:cubicBezTo>
                  <a:cubicBezTo>
                    <a:pt x="107" y="11"/>
                    <a:pt x="107" y="11"/>
                    <a:pt x="107" y="11"/>
                  </a:cubicBezTo>
                  <a:cubicBezTo>
                    <a:pt x="107" y="11"/>
                    <a:pt x="108" y="11"/>
                    <a:pt x="108" y="11"/>
                  </a:cubicBezTo>
                  <a:close/>
                  <a:moveTo>
                    <a:pt x="127" y="13"/>
                  </a:moveTo>
                  <a:cubicBezTo>
                    <a:pt x="127" y="13"/>
                    <a:pt x="127" y="13"/>
                    <a:pt x="127" y="14"/>
                  </a:cubicBezTo>
                  <a:cubicBezTo>
                    <a:pt x="127" y="14"/>
                    <a:pt x="127" y="14"/>
                    <a:pt x="128" y="14"/>
                  </a:cubicBezTo>
                  <a:cubicBezTo>
                    <a:pt x="128" y="14"/>
                    <a:pt x="129" y="15"/>
                    <a:pt x="129" y="15"/>
                  </a:cubicBezTo>
                  <a:cubicBezTo>
                    <a:pt x="130" y="15"/>
                    <a:pt x="130" y="15"/>
                    <a:pt x="131" y="15"/>
                  </a:cubicBezTo>
                  <a:cubicBezTo>
                    <a:pt x="131" y="16"/>
                    <a:pt x="132" y="16"/>
                    <a:pt x="134" y="16"/>
                  </a:cubicBezTo>
                  <a:cubicBezTo>
                    <a:pt x="135" y="17"/>
                    <a:pt x="135" y="17"/>
                    <a:pt x="135" y="17"/>
                  </a:cubicBezTo>
                  <a:cubicBezTo>
                    <a:pt x="135" y="17"/>
                    <a:pt x="135" y="17"/>
                    <a:pt x="135" y="17"/>
                  </a:cubicBezTo>
                  <a:cubicBezTo>
                    <a:pt x="134" y="18"/>
                    <a:pt x="134" y="18"/>
                    <a:pt x="133" y="18"/>
                  </a:cubicBezTo>
                  <a:cubicBezTo>
                    <a:pt x="133" y="18"/>
                    <a:pt x="132" y="18"/>
                    <a:pt x="131" y="18"/>
                  </a:cubicBezTo>
                  <a:cubicBezTo>
                    <a:pt x="131" y="18"/>
                    <a:pt x="130" y="17"/>
                    <a:pt x="130" y="17"/>
                  </a:cubicBezTo>
                  <a:cubicBezTo>
                    <a:pt x="130" y="17"/>
                    <a:pt x="129" y="17"/>
                    <a:pt x="129" y="17"/>
                  </a:cubicBezTo>
                  <a:cubicBezTo>
                    <a:pt x="129" y="17"/>
                    <a:pt x="129" y="17"/>
                    <a:pt x="129" y="17"/>
                  </a:cubicBezTo>
                  <a:cubicBezTo>
                    <a:pt x="129" y="16"/>
                    <a:pt x="129" y="16"/>
                    <a:pt x="129" y="16"/>
                  </a:cubicBezTo>
                  <a:cubicBezTo>
                    <a:pt x="128" y="15"/>
                    <a:pt x="128" y="15"/>
                    <a:pt x="127" y="15"/>
                  </a:cubicBezTo>
                  <a:cubicBezTo>
                    <a:pt x="126" y="15"/>
                    <a:pt x="126" y="14"/>
                    <a:pt x="126" y="14"/>
                  </a:cubicBezTo>
                  <a:cubicBezTo>
                    <a:pt x="125" y="14"/>
                    <a:pt x="125" y="14"/>
                    <a:pt x="124" y="14"/>
                  </a:cubicBezTo>
                  <a:cubicBezTo>
                    <a:pt x="124" y="13"/>
                    <a:pt x="123" y="13"/>
                    <a:pt x="123" y="13"/>
                  </a:cubicBezTo>
                  <a:cubicBezTo>
                    <a:pt x="123" y="13"/>
                    <a:pt x="123" y="13"/>
                    <a:pt x="123" y="14"/>
                  </a:cubicBezTo>
                  <a:cubicBezTo>
                    <a:pt x="123" y="14"/>
                    <a:pt x="122" y="14"/>
                    <a:pt x="122" y="14"/>
                  </a:cubicBezTo>
                  <a:cubicBezTo>
                    <a:pt x="122" y="14"/>
                    <a:pt x="122" y="15"/>
                    <a:pt x="122" y="15"/>
                  </a:cubicBezTo>
                  <a:cubicBezTo>
                    <a:pt x="122" y="15"/>
                    <a:pt x="122" y="15"/>
                    <a:pt x="122" y="15"/>
                  </a:cubicBezTo>
                  <a:cubicBezTo>
                    <a:pt x="121" y="15"/>
                    <a:pt x="121" y="15"/>
                    <a:pt x="120" y="15"/>
                  </a:cubicBezTo>
                  <a:cubicBezTo>
                    <a:pt x="120" y="16"/>
                    <a:pt x="119" y="16"/>
                    <a:pt x="119" y="16"/>
                  </a:cubicBezTo>
                  <a:cubicBezTo>
                    <a:pt x="119" y="16"/>
                    <a:pt x="119" y="16"/>
                    <a:pt x="118" y="16"/>
                  </a:cubicBezTo>
                  <a:cubicBezTo>
                    <a:pt x="118" y="15"/>
                    <a:pt x="118" y="15"/>
                    <a:pt x="118" y="15"/>
                  </a:cubicBezTo>
                  <a:cubicBezTo>
                    <a:pt x="118" y="15"/>
                    <a:pt x="119" y="15"/>
                    <a:pt x="119" y="15"/>
                  </a:cubicBezTo>
                  <a:cubicBezTo>
                    <a:pt x="120" y="15"/>
                    <a:pt x="120" y="15"/>
                    <a:pt x="121" y="14"/>
                  </a:cubicBezTo>
                  <a:cubicBezTo>
                    <a:pt x="121" y="14"/>
                    <a:pt x="122" y="13"/>
                    <a:pt x="122" y="12"/>
                  </a:cubicBezTo>
                  <a:cubicBezTo>
                    <a:pt x="123" y="11"/>
                    <a:pt x="123" y="11"/>
                    <a:pt x="123" y="11"/>
                  </a:cubicBezTo>
                  <a:cubicBezTo>
                    <a:pt x="123" y="11"/>
                    <a:pt x="123" y="11"/>
                    <a:pt x="123" y="11"/>
                  </a:cubicBezTo>
                  <a:cubicBezTo>
                    <a:pt x="123" y="10"/>
                    <a:pt x="123" y="10"/>
                    <a:pt x="123" y="10"/>
                  </a:cubicBezTo>
                  <a:cubicBezTo>
                    <a:pt x="122" y="10"/>
                    <a:pt x="122" y="11"/>
                    <a:pt x="122" y="11"/>
                  </a:cubicBezTo>
                  <a:cubicBezTo>
                    <a:pt x="122" y="11"/>
                    <a:pt x="121" y="11"/>
                    <a:pt x="121" y="11"/>
                  </a:cubicBezTo>
                  <a:cubicBezTo>
                    <a:pt x="120" y="11"/>
                    <a:pt x="120" y="11"/>
                    <a:pt x="120" y="11"/>
                  </a:cubicBezTo>
                  <a:cubicBezTo>
                    <a:pt x="120" y="11"/>
                    <a:pt x="119" y="11"/>
                    <a:pt x="119" y="11"/>
                  </a:cubicBezTo>
                  <a:cubicBezTo>
                    <a:pt x="119" y="11"/>
                    <a:pt x="119" y="11"/>
                    <a:pt x="119" y="11"/>
                  </a:cubicBezTo>
                  <a:cubicBezTo>
                    <a:pt x="119" y="11"/>
                    <a:pt x="119" y="11"/>
                    <a:pt x="119" y="10"/>
                  </a:cubicBezTo>
                  <a:cubicBezTo>
                    <a:pt x="119" y="10"/>
                    <a:pt x="119" y="10"/>
                    <a:pt x="119" y="10"/>
                  </a:cubicBezTo>
                  <a:cubicBezTo>
                    <a:pt x="120" y="10"/>
                    <a:pt x="121" y="10"/>
                    <a:pt x="123" y="9"/>
                  </a:cubicBezTo>
                  <a:cubicBezTo>
                    <a:pt x="124" y="9"/>
                    <a:pt x="126" y="8"/>
                    <a:pt x="127" y="8"/>
                  </a:cubicBezTo>
                  <a:cubicBezTo>
                    <a:pt x="127" y="8"/>
                    <a:pt x="127" y="8"/>
                    <a:pt x="127" y="8"/>
                  </a:cubicBezTo>
                  <a:cubicBezTo>
                    <a:pt x="127" y="8"/>
                    <a:pt x="127" y="8"/>
                    <a:pt x="127" y="8"/>
                  </a:cubicBezTo>
                  <a:cubicBezTo>
                    <a:pt x="126" y="7"/>
                    <a:pt x="126" y="7"/>
                    <a:pt x="126" y="7"/>
                  </a:cubicBezTo>
                  <a:cubicBezTo>
                    <a:pt x="126" y="7"/>
                    <a:pt x="126" y="7"/>
                    <a:pt x="125" y="7"/>
                  </a:cubicBezTo>
                  <a:cubicBezTo>
                    <a:pt x="125" y="8"/>
                    <a:pt x="125" y="8"/>
                    <a:pt x="125" y="8"/>
                  </a:cubicBezTo>
                  <a:cubicBezTo>
                    <a:pt x="125" y="8"/>
                    <a:pt x="124" y="8"/>
                    <a:pt x="124" y="8"/>
                  </a:cubicBezTo>
                  <a:cubicBezTo>
                    <a:pt x="124" y="8"/>
                    <a:pt x="124" y="8"/>
                    <a:pt x="123" y="7"/>
                  </a:cubicBezTo>
                  <a:cubicBezTo>
                    <a:pt x="123" y="7"/>
                    <a:pt x="123" y="7"/>
                    <a:pt x="123" y="6"/>
                  </a:cubicBezTo>
                  <a:cubicBezTo>
                    <a:pt x="123" y="5"/>
                    <a:pt x="123" y="4"/>
                    <a:pt x="123" y="3"/>
                  </a:cubicBezTo>
                  <a:cubicBezTo>
                    <a:pt x="123" y="3"/>
                    <a:pt x="123" y="2"/>
                    <a:pt x="124" y="2"/>
                  </a:cubicBezTo>
                  <a:cubicBezTo>
                    <a:pt x="124" y="2"/>
                    <a:pt x="124" y="2"/>
                    <a:pt x="125" y="2"/>
                  </a:cubicBezTo>
                  <a:cubicBezTo>
                    <a:pt x="126" y="2"/>
                    <a:pt x="127" y="2"/>
                    <a:pt x="128" y="2"/>
                  </a:cubicBezTo>
                  <a:cubicBezTo>
                    <a:pt x="128" y="2"/>
                    <a:pt x="129" y="2"/>
                    <a:pt x="129" y="2"/>
                  </a:cubicBezTo>
                  <a:cubicBezTo>
                    <a:pt x="129" y="2"/>
                    <a:pt x="130" y="2"/>
                    <a:pt x="130" y="2"/>
                  </a:cubicBezTo>
                  <a:cubicBezTo>
                    <a:pt x="130" y="2"/>
                    <a:pt x="130" y="2"/>
                    <a:pt x="129" y="3"/>
                  </a:cubicBezTo>
                  <a:cubicBezTo>
                    <a:pt x="129" y="3"/>
                    <a:pt x="129" y="3"/>
                    <a:pt x="129" y="3"/>
                  </a:cubicBezTo>
                  <a:cubicBezTo>
                    <a:pt x="129" y="4"/>
                    <a:pt x="129" y="4"/>
                    <a:pt x="129" y="4"/>
                  </a:cubicBezTo>
                  <a:lnTo>
                    <a:pt x="129" y="6"/>
                  </a:lnTo>
                  <a:cubicBezTo>
                    <a:pt x="129" y="7"/>
                    <a:pt x="129" y="7"/>
                    <a:pt x="129" y="7"/>
                  </a:cubicBezTo>
                  <a:cubicBezTo>
                    <a:pt x="129" y="8"/>
                    <a:pt x="129" y="8"/>
                    <a:pt x="129" y="8"/>
                  </a:cubicBezTo>
                  <a:cubicBezTo>
                    <a:pt x="129" y="8"/>
                    <a:pt x="129" y="8"/>
                    <a:pt x="129" y="8"/>
                  </a:cubicBezTo>
                  <a:cubicBezTo>
                    <a:pt x="129" y="8"/>
                    <a:pt x="130" y="8"/>
                    <a:pt x="130" y="8"/>
                  </a:cubicBezTo>
                  <a:cubicBezTo>
                    <a:pt x="130" y="8"/>
                    <a:pt x="130" y="8"/>
                    <a:pt x="131" y="8"/>
                  </a:cubicBezTo>
                  <a:cubicBezTo>
                    <a:pt x="131" y="8"/>
                    <a:pt x="131" y="8"/>
                    <a:pt x="131" y="8"/>
                  </a:cubicBezTo>
                  <a:cubicBezTo>
                    <a:pt x="131" y="8"/>
                    <a:pt x="131" y="8"/>
                    <a:pt x="131" y="9"/>
                  </a:cubicBezTo>
                  <a:cubicBezTo>
                    <a:pt x="131" y="9"/>
                    <a:pt x="131" y="9"/>
                    <a:pt x="131" y="9"/>
                  </a:cubicBezTo>
                  <a:cubicBezTo>
                    <a:pt x="131" y="9"/>
                    <a:pt x="131" y="10"/>
                    <a:pt x="131" y="10"/>
                  </a:cubicBezTo>
                  <a:cubicBezTo>
                    <a:pt x="130" y="10"/>
                    <a:pt x="130" y="10"/>
                    <a:pt x="129" y="10"/>
                  </a:cubicBezTo>
                  <a:cubicBezTo>
                    <a:pt x="128" y="10"/>
                    <a:pt x="128" y="10"/>
                    <a:pt x="127" y="10"/>
                  </a:cubicBezTo>
                  <a:cubicBezTo>
                    <a:pt x="127" y="10"/>
                    <a:pt x="127" y="10"/>
                    <a:pt x="127" y="10"/>
                  </a:cubicBezTo>
                  <a:cubicBezTo>
                    <a:pt x="127" y="10"/>
                    <a:pt x="127" y="10"/>
                    <a:pt x="127" y="10"/>
                  </a:cubicBezTo>
                  <a:cubicBezTo>
                    <a:pt x="127" y="10"/>
                    <a:pt x="127" y="11"/>
                    <a:pt x="127" y="11"/>
                  </a:cubicBezTo>
                  <a:cubicBezTo>
                    <a:pt x="127" y="11"/>
                    <a:pt x="127" y="11"/>
                    <a:pt x="128" y="11"/>
                  </a:cubicBezTo>
                  <a:cubicBezTo>
                    <a:pt x="128" y="11"/>
                    <a:pt x="128" y="11"/>
                    <a:pt x="128" y="11"/>
                  </a:cubicBezTo>
                  <a:cubicBezTo>
                    <a:pt x="128" y="10"/>
                    <a:pt x="129" y="10"/>
                    <a:pt x="129" y="10"/>
                  </a:cubicBezTo>
                  <a:cubicBezTo>
                    <a:pt x="129" y="10"/>
                    <a:pt x="129" y="11"/>
                    <a:pt x="129" y="11"/>
                  </a:cubicBezTo>
                  <a:cubicBezTo>
                    <a:pt x="129" y="11"/>
                    <a:pt x="129" y="11"/>
                    <a:pt x="129" y="11"/>
                  </a:cubicBezTo>
                  <a:cubicBezTo>
                    <a:pt x="129" y="11"/>
                    <a:pt x="129" y="12"/>
                    <a:pt x="129" y="12"/>
                  </a:cubicBezTo>
                  <a:cubicBezTo>
                    <a:pt x="129" y="12"/>
                    <a:pt x="129" y="12"/>
                    <a:pt x="128" y="12"/>
                  </a:cubicBezTo>
                  <a:cubicBezTo>
                    <a:pt x="128" y="12"/>
                    <a:pt x="128" y="12"/>
                    <a:pt x="127" y="12"/>
                  </a:cubicBezTo>
                  <a:cubicBezTo>
                    <a:pt x="127" y="12"/>
                    <a:pt x="127" y="12"/>
                    <a:pt x="127" y="12"/>
                  </a:cubicBezTo>
                  <a:cubicBezTo>
                    <a:pt x="127" y="12"/>
                    <a:pt x="127" y="13"/>
                    <a:pt x="127" y="13"/>
                  </a:cubicBezTo>
                  <a:cubicBezTo>
                    <a:pt x="127" y="13"/>
                    <a:pt x="127" y="13"/>
                    <a:pt x="127" y="13"/>
                  </a:cubicBezTo>
                  <a:close/>
                  <a:moveTo>
                    <a:pt x="127" y="7"/>
                  </a:moveTo>
                  <a:cubicBezTo>
                    <a:pt x="127" y="7"/>
                    <a:pt x="127" y="7"/>
                    <a:pt x="127" y="7"/>
                  </a:cubicBezTo>
                  <a:cubicBezTo>
                    <a:pt x="127" y="7"/>
                    <a:pt x="127" y="7"/>
                    <a:pt x="127" y="6"/>
                  </a:cubicBezTo>
                  <a:cubicBezTo>
                    <a:pt x="127" y="6"/>
                    <a:pt x="127" y="5"/>
                    <a:pt x="127" y="5"/>
                  </a:cubicBezTo>
                  <a:cubicBezTo>
                    <a:pt x="127" y="4"/>
                    <a:pt x="127" y="4"/>
                    <a:pt x="127" y="3"/>
                  </a:cubicBezTo>
                  <a:cubicBezTo>
                    <a:pt x="127" y="3"/>
                    <a:pt x="127" y="3"/>
                    <a:pt x="127" y="3"/>
                  </a:cubicBezTo>
                  <a:cubicBezTo>
                    <a:pt x="127" y="3"/>
                    <a:pt x="127" y="3"/>
                    <a:pt x="127" y="3"/>
                  </a:cubicBezTo>
                  <a:cubicBezTo>
                    <a:pt x="127" y="3"/>
                    <a:pt x="126" y="3"/>
                    <a:pt x="126" y="3"/>
                  </a:cubicBezTo>
                  <a:cubicBezTo>
                    <a:pt x="125" y="3"/>
                    <a:pt x="125" y="3"/>
                    <a:pt x="125" y="4"/>
                  </a:cubicBezTo>
                  <a:cubicBezTo>
                    <a:pt x="125" y="4"/>
                    <a:pt x="125" y="4"/>
                    <a:pt x="125" y="4"/>
                  </a:cubicBezTo>
                  <a:cubicBezTo>
                    <a:pt x="125" y="4"/>
                    <a:pt x="125" y="4"/>
                    <a:pt x="126" y="4"/>
                  </a:cubicBezTo>
                  <a:cubicBezTo>
                    <a:pt x="126" y="4"/>
                    <a:pt x="126" y="4"/>
                    <a:pt x="126" y="4"/>
                  </a:cubicBezTo>
                  <a:cubicBezTo>
                    <a:pt x="126" y="4"/>
                    <a:pt x="126" y="4"/>
                    <a:pt x="126" y="4"/>
                  </a:cubicBezTo>
                  <a:cubicBezTo>
                    <a:pt x="126" y="4"/>
                    <a:pt x="126" y="4"/>
                    <a:pt x="126" y="4"/>
                  </a:cubicBezTo>
                  <a:cubicBezTo>
                    <a:pt x="126" y="5"/>
                    <a:pt x="126" y="5"/>
                    <a:pt x="126" y="5"/>
                  </a:cubicBezTo>
                  <a:cubicBezTo>
                    <a:pt x="125" y="5"/>
                    <a:pt x="125" y="5"/>
                    <a:pt x="125" y="5"/>
                  </a:cubicBezTo>
                  <a:cubicBezTo>
                    <a:pt x="125" y="6"/>
                    <a:pt x="125" y="6"/>
                    <a:pt x="125" y="6"/>
                  </a:cubicBezTo>
                  <a:cubicBezTo>
                    <a:pt x="125" y="6"/>
                    <a:pt x="125" y="6"/>
                    <a:pt x="125" y="6"/>
                  </a:cubicBezTo>
                  <a:cubicBezTo>
                    <a:pt x="125" y="6"/>
                    <a:pt x="125" y="6"/>
                    <a:pt x="125" y="6"/>
                  </a:cubicBezTo>
                  <a:cubicBezTo>
                    <a:pt x="125" y="6"/>
                    <a:pt x="125" y="6"/>
                    <a:pt x="126" y="6"/>
                  </a:cubicBezTo>
                  <a:cubicBezTo>
                    <a:pt x="126" y="6"/>
                    <a:pt x="126" y="6"/>
                    <a:pt x="126" y="6"/>
                  </a:cubicBezTo>
                  <a:cubicBezTo>
                    <a:pt x="126" y="6"/>
                    <a:pt x="126" y="6"/>
                    <a:pt x="126" y="6"/>
                  </a:cubicBezTo>
                  <a:cubicBezTo>
                    <a:pt x="126" y="6"/>
                    <a:pt x="126" y="6"/>
                    <a:pt x="127" y="7"/>
                  </a:cubicBezTo>
                  <a:cubicBezTo>
                    <a:pt x="127" y="7"/>
                    <a:pt x="127" y="7"/>
                    <a:pt x="127" y="7"/>
                  </a:cubicBezTo>
                  <a:close/>
                  <a:moveTo>
                    <a:pt x="125" y="13"/>
                  </a:moveTo>
                  <a:cubicBezTo>
                    <a:pt x="125" y="13"/>
                    <a:pt x="125" y="13"/>
                    <a:pt x="125" y="13"/>
                  </a:cubicBezTo>
                  <a:cubicBezTo>
                    <a:pt x="125" y="13"/>
                    <a:pt x="125" y="12"/>
                    <a:pt x="125" y="12"/>
                  </a:cubicBezTo>
                  <a:cubicBezTo>
                    <a:pt x="126" y="12"/>
                    <a:pt x="126" y="11"/>
                    <a:pt x="126" y="11"/>
                  </a:cubicBezTo>
                  <a:cubicBezTo>
                    <a:pt x="126" y="11"/>
                    <a:pt x="125" y="11"/>
                    <a:pt x="125" y="10"/>
                  </a:cubicBezTo>
                  <a:cubicBezTo>
                    <a:pt x="125" y="10"/>
                    <a:pt x="125" y="10"/>
                    <a:pt x="125" y="10"/>
                  </a:cubicBezTo>
                  <a:cubicBezTo>
                    <a:pt x="125" y="10"/>
                    <a:pt x="125" y="10"/>
                    <a:pt x="125" y="10"/>
                  </a:cubicBezTo>
                  <a:cubicBezTo>
                    <a:pt x="124" y="10"/>
                    <a:pt x="124" y="10"/>
                    <a:pt x="124" y="11"/>
                  </a:cubicBezTo>
                  <a:cubicBezTo>
                    <a:pt x="124" y="11"/>
                    <a:pt x="124" y="11"/>
                    <a:pt x="124" y="11"/>
                  </a:cubicBezTo>
                  <a:cubicBezTo>
                    <a:pt x="124" y="12"/>
                    <a:pt x="124" y="12"/>
                    <a:pt x="124" y="12"/>
                  </a:cubicBezTo>
                  <a:cubicBezTo>
                    <a:pt x="125" y="12"/>
                    <a:pt x="125" y="12"/>
                    <a:pt x="125" y="12"/>
                  </a:cubicBezTo>
                  <a:cubicBezTo>
                    <a:pt x="125" y="13"/>
                    <a:pt x="125" y="13"/>
                    <a:pt x="125" y="13"/>
                  </a:cubicBezTo>
                  <a:close/>
                  <a:moveTo>
                    <a:pt x="148" y="11"/>
                  </a:moveTo>
                  <a:cubicBezTo>
                    <a:pt x="148" y="12"/>
                    <a:pt x="148" y="13"/>
                    <a:pt x="148" y="14"/>
                  </a:cubicBezTo>
                  <a:cubicBezTo>
                    <a:pt x="148" y="15"/>
                    <a:pt x="148" y="15"/>
                    <a:pt x="148" y="16"/>
                  </a:cubicBezTo>
                  <a:cubicBezTo>
                    <a:pt x="148" y="16"/>
                    <a:pt x="148" y="16"/>
                    <a:pt x="148" y="17"/>
                  </a:cubicBezTo>
                  <a:cubicBezTo>
                    <a:pt x="148" y="17"/>
                    <a:pt x="148" y="17"/>
                    <a:pt x="148" y="17"/>
                  </a:cubicBezTo>
                  <a:cubicBezTo>
                    <a:pt x="148" y="18"/>
                    <a:pt x="148" y="18"/>
                    <a:pt x="148" y="18"/>
                  </a:cubicBezTo>
                  <a:cubicBezTo>
                    <a:pt x="148" y="18"/>
                    <a:pt x="147" y="18"/>
                    <a:pt x="146" y="17"/>
                  </a:cubicBezTo>
                  <a:cubicBezTo>
                    <a:pt x="145" y="17"/>
                    <a:pt x="144" y="16"/>
                    <a:pt x="144" y="16"/>
                  </a:cubicBezTo>
                  <a:cubicBezTo>
                    <a:pt x="143" y="16"/>
                    <a:pt x="143" y="15"/>
                    <a:pt x="143" y="15"/>
                  </a:cubicBezTo>
                  <a:cubicBezTo>
                    <a:pt x="143" y="15"/>
                    <a:pt x="143" y="15"/>
                    <a:pt x="143" y="15"/>
                  </a:cubicBezTo>
                  <a:cubicBezTo>
                    <a:pt x="143" y="15"/>
                    <a:pt x="143" y="15"/>
                    <a:pt x="143" y="15"/>
                  </a:cubicBezTo>
                  <a:cubicBezTo>
                    <a:pt x="144" y="16"/>
                    <a:pt x="145" y="16"/>
                    <a:pt x="146" y="16"/>
                  </a:cubicBezTo>
                  <a:cubicBezTo>
                    <a:pt x="146" y="16"/>
                    <a:pt x="147" y="16"/>
                    <a:pt x="147" y="16"/>
                  </a:cubicBezTo>
                  <a:cubicBezTo>
                    <a:pt x="147" y="16"/>
                    <a:pt x="147" y="15"/>
                    <a:pt x="147" y="15"/>
                  </a:cubicBezTo>
                  <a:cubicBezTo>
                    <a:pt x="147" y="14"/>
                    <a:pt x="147" y="14"/>
                    <a:pt x="147" y="12"/>
                  </a:cubicBezTo>
                  <a:cubicBezTo>
                    <a:pt x="147" y="11"/>
                    <a:pt x="146" y="9"/>
                    <a:pt x="146" y="8"/>
                  </a:cubicBezTo>
                  <a:lnTo>
                    <a:pt x="146" y="5"/>
                  </a:lnTo>
                  <a:lnTo>
                    <a:pt x="146" y="3"/>
                  </a:lnTo>
                  <a:cubicBezTo>
                    <a:pt x="146" y="3"/>
                    <a:pt x="147" y="3"/>
                    <a:pt x="147" y="3"/>
                  </a:cubicBezTo>
                  <a:cubicBezTo>
                    <a:pt x="147" y="3"/>
                    <a:pt x="147" y="3"/>
                    <a:pt x="148" y="3"/>
                  </a:cubicBezTo>
                  <a:cubicBezTo>
                    <a:pt x="148" y="3"/>
                    <a:pt x="148" y="3"/>
                    <a:pt x="148" y="3"/>
                  </a:cubicBezTo>
                  <a:cubicBezTo>
                    <a:pt x="148" y="4"/>
                    <a:pt x="148" y="4"/>
                    <a:pt x="148" y="4"/>
                  </a:cubicBezTo>
                  <a:cubicBezTo>
                    <a:pt x="148" y="4"/>
                    <a:pt x="148" y="5"/>
                    <a:pt x="148" y="6"/>
                  </a:cubicBezTo>
                  <a:cubicBezTo>
                    <a:pt x="148" y="6"/>
                    <a:pt x="148" y="6"/>
                    <a:pt x="148" y="7"/>
                  </a:cubicBezTo>
                  <a:cubicBezTo>
                    <a:pt x="148" y="9"/>
                    <a:pt x="148" y="9"/>
                    <a:pt x="148" y="10"/>
                  </a:cubicBezTo>
                  <a:lnTo>
                    <a:pt x="148" y="11"/>
                  </a:lnTo>
                  <a:close/>
                  <a:moveTo>
                    <a:pt x="143" y="7"/>
                  </a:moveTo>
                  <a:cubicBezTo>
                    <a:pt x="143" y="7"/>
                    <a:pt x="143" y="7"/>
                    <a:pt x="142" y="7"/>
                  </a:cubicBezTo>
                  <a:cubicBezTo>
                    <a:pt x="142" y="7"/>
                    <a:pt x="142" y="7"/>
                    <a:pt x="141" y="7"/>
                  </a:cubicBezTo>
                  <a:cubicBezTo>
                    <a:pt x="141" y="7"/>
                    <a:pt x="141" y="7"/>
                    <a:pt x="141" y="7"/>
                  </a:cubicBezTo>
                  <a:cubicBezTo>
                    <a:pt x="141" y="7"/>
                    <a:pt x="141" y="7"/>
                    <a:pt x="140" y="7"/>
                  </a:cubicBezTo>
                  <a:cubicBezTo>
                    <a:pt x="140" y="7"/>
                    <a:pt x="140" y="6"/>
                    <a:pt x="140" y="6"/>
                  </a:cubicBezTo>
                  <a:cubicBezTo>
                    <a:pt x="140" y="6"/>
                    <a:pt x="140" y="7"/>
                    <a:pt x="140" y="7"/>
                  </a:cubicBezTo>
                  <a:cubicBezTo>
                    <a:pt x="139" y="7"/>
                    <a:pt x="139" y="7"/>
                    <a:pt x="139" y="7"/>
                  </a:cubicBezTo>
                  <a:cubicBezTo>
                    <a:pt x="138" y="8"/>
                    <a:pt x="138" y="8"/>
                    <a:pt x="138" y="9"/>
                  </a:cubicBezTo>
                  <a:cubicBezTo>
                    <a:pt x="138" y="9"/>
                    <a:pt x="137" y="9"/>
                    <a:pt x="137" y="10"/>
                  </a:cubicBezTo>
                  <a:cubicBezTo>
                    <a:pt x="137" y="10"/>
                    <a:pt x="138" y="10"/>
                    <a:pt x="138" y="10"/>
                  </a:cubicBezTo>
                  <a:cubicBezTo>
                    <a:pt x="138" y="10"/>
                    <a:pt x="138" y="10"/>
                    <a:pt x="138" y="10"/>
                  </a:cubicBezTo>
                  <a:cubicBezTo>
                    <a:pt x="139" y="9"/>
                    <a:pt x="140" y="9"/>
                    <a:pt x="141" y="9"/>
                  </a:cubicBezTo>
                  <a:cubicBezTo>
                    <a:pt x="141" y="9"/>
                    <a:pt x="141" y="9"/>
                    <a:pt x="141" y="9"/>
                  </a:cubicBezTo>
                  <a:cubicBezTo>
                    <a:pt x="142" y="9"/>
                    <a:pt x="142" y="9"/>
                    <a:pt x="142" y="9"/>
                  </a:cubicBezTo>
                  <a:cubicBezTo>
                    <a:pt x="142" y="9"/>
                    <a:pt x="142" y="9"/>
                    <a:pt x="142" y="9"/>
                  </a:cubicBezTo>
                  <a:cubicBezTo>
                    <a:pt x="142" y="10"/>
                    <a:pt x="142" y="10"/>
                    <a:pt x="142" y="10"/>
                  </a:cubicBezTo>
                  <a:cubicBezTo>
                    <a:pt x="142" y="11"/>
                    <a:pt x="141" y="11"/>
                    <a:pt x="141" y="12"/>
                  </a:cubicBezTo>
                  <a:cubicBezTo>
                    <a:pt x="141" y="12"/>
                    <a:pt x="141" y="13"/>
                    <a:pt x="141" y="13"/>
                  </a:cubicBezTo>
                  <a:cubicBezTo>
                    <a:pt x="141" y="13"/>
                    <a:pt x="140" y="13"/>
                    <a:pt x="140" y="13"/>
                  </a:cubicBezTo>
                  <a:cubicBezTo>
                    <a:pt x="140" y="13"/>
                    <a:pt x="139" y="13"/>
                    <a:pt x="139" y="13"/>
                  </a:cubicBezTo>
                  <a:cubicBezTo>
                    <a:pt x="139" y="13"/>
                    <a:pt x="139" y="13"/>
                    <a:pt x="139" y="13"/>
                  </a:cubicBezTo>
                  <a:cubicBezTo>
                    <a:pt x="139" y="13"/>
                    <a:pt x="139" y="13"/>
                    <a:pt x="139" y="13"/>
                  </a:cubicBezTo>
                  <a:cubicBezTo>
                    <a:pt x="139" y="13"/>
                    <a:pt x="139" y="13"/>
                    <a:pt x="139" y="14"/>
                  </a:cubicBezTo>
                  <a:cubicBezTo>
                    <a:pt x="138" y="14"/>
                    <a:pt x="138" y="14"/>
                    <a:pt x="138" y="15"/>
                  </a:cubicBezTo>
                  <a:cubicBezTo>
                    <a:pt x="138" y="15"/>
                    <a:pt x="138" y="15"/>
                    <a:pt x="139" y="15"/>
                  </a:cubicBezTo>
                  <a:cubicBezTo>
                    <a:pt x="139" y="15"/>
                    <a:pt x="139" y="15"/>
                    <a:pt x="139" y="15"/>
                  </a:cubicBezTo>
                  <a:cubicBezTo>
                    <a:pt x="139" y="15"/>
                    <a:pt x="140" y="15"/>
                    <a:pt x="140" y="15"/>
                  </a:cubicBezTo>
                  <a:cubicBezTo>
                    <a:pt x="140" y="15"/>
                    <a:pt x="140" y="15"/>
                    <a:pt x="141" y="15"/>
                  </a:cubicBezTo>
                  <a:cubicBezTo>
                    <a:pt x="141" y="15"/>
                    <a:pt x="141" y="14"/>
                    <a:pt x="141" y="14"/>
                  </a:cubicBezTo>
                  <a:cubicBezTo>
                    <a:pt x="141" y="14"/>
                    <a:pt x="141" y="13"/>
                    <a:pt x="141" y="13"/>
                  </a:cubicBezTo>
                  <a:cubicBezTo>
                    <a:pt x="141" y="13"/>
                    <a:pt x="141" y="14"/>
                    <a:pt x="142" y="14"/>
                  </a:cubicBezTo>
                  <a:cubicBezTo>
                    <a:pt x="142" y="15"/>
                    <a:pt x="142" y="15"/>
                    <a:pt x="142" y="16"/>
                  </a:cubicBezTo>
                  <a:cubicBezTo>
                    <a:pt x="142" y="16"/>
                    <a:pt x="142" y="16"/>
                    <a:pt x="141" y="16"/>
                  </a:cubicBezTo>
                  <a:cubicBezTo>
                    <a:pt x="141" y="16"/>
                    <a:pt x="141" y="16"/>
                    <a:pt x="141" y="16"/>
                  </a:cubicBezTo>
                  <a:cubicBezTo>
                    <a:pt x="140" y="16"/>
                    <a:pt x="140" y="16"/>
                    <a:pt x="139" y="16"/>
                  </a:cubicBezTo>
                  <a:cubicBezTo>
                    <a:pt x="139" y="16"/>
                    <a:pt x="138" y="16"/>
                    <a:pt x="138" y="16"/>
                  </a:cubicBezTo>
                  <a:cubicBezTo>
                    <a:pt x="138" y="16"/>
                    <a:pt x="137" y="15"/>
                    <a:pt x="137" y="14"/>
                  </a:cubicBezTo>
                  <a:cubicBezTo>
                    <a:pt x="137" y="14"/>
                    <a:pt x="138" y="13"/>
                    <a:pt x="138" y="13"/>
                  </a:cubicBezTo>
                  <a:cubicBezTo>
                    <a:pt x="138" y="12"/>
                    <a:pt x="138" y="12"/>
                    <a:pt x="138" y="11"/>
                  </a:cubicBezTo>
                  <a:cubicBezTo>
                    <a:pt x="138" y="11"/>
                    <a:pt x="138" y="11"/>
                    <a:pt x="138" y="11"/>
                  </a:cubicBezTo>
                  <a:cubicBezTo>
                    <a:pt x="138" y="11"/>
                    <a:pt x="139" y="11"/>
                    <a:pt x="139" y="11"/>
                  </a:cubicBezTo>
                  <a:cubicBezTo>
                    <a:pt x="139" y="11"/>
                    <a:pt x="139" y="11"/>
                    <a:pt x="139" y="12"/>
                  </a:cubicBezTo>
                  <a:cubicBezTo>
                    <a:pt x="139" y="12"/>
                    <a:pt x="139" y="12"/>
                    <a:pt x="139" y="12"/>
                  </a:cubicBezTo>
                  <a:cubicBezTo>
                    <a:pt x="139" y="12"/>
                    <a:pt x="139" y="12"/>
                    <a:pt x="139" y="12"/>
                  </a:cubicBezTo>
                  <a:cubicBezTo>
                    <a:pt x="139" y="12"/>
                    <a:pt x="139" y="12"/>
                    <a:pt x="139" y="12"/>
                  </a:cubicBezTo>
                  <a:cubicBezTo>
                    <a:pt x="140" y="12"/>
                    <a:pt x="140" y="12"/>
                    <a:pt x="140" y="11"/>
                  </a:cubicBezTo>
                  <a:cubicBezTo>
                    <a:pt x="140" y="11"/>
                    <a:pt x="140" y="11"/>
                    <a:pt x="140" y="10"/>
                  </a:cubicBezTo>
                  <a:cubicBezTo>
                    <a:pt x="140" y="10"/>
                    <a:pt x="140" y="10"/>
                    <a:pt x="140" y="10"/>
                  </a:cubicBezTo>
                  <a:cubicBezTo>
                    <a:pt x="139" y="10"/>
                    <a:pt x="139" y="10"/>
                    <a:pt x="138" y="11"/>
                  </a:cubicBezTo>
                  <a:cubicBezTo>
                    <a:pt x="138" y="11"/>
                    <a:pt x="138" y="11"/>
                    <a:pt x="138" y="11"/>
                  </a:cubicBezTo>
                  <a:cubicBezTo>
                    <a:pt x="138" y="11"/>
                    <a:pt x="138" y="11"/>
                    <a:pt x="137" y="11"/>
                  </a:cubicBezTo>
                  <a:cubicBezTo>
                    <a:pt x="137" y="11"/>
                    <a:pt x="137" y="11"/>
                    <a:pt x="137" y="11"/>
                  </a:cubicBezTo>
                  <a:cubicBezTo>
                    <a:pt x="137" y="11"/>
                    <a:pt x="137" y="11"/>
                    <a:pt x="137" y="11"/>
                  </a:cubicBezTo>
                  <a:cubicBezTo>
                    <a:pt x="137" y="11"/>
                    <a:pt x="137" y="11"/>
                    <a:pt x="136" y="12"/>
                  </a:cubicBezTo>
                  <a:cubicBezTo>
                    <a:pt x="135" y="12"/>
                    <a:pt x="135" y="12"/>
                    <a:pt x="135" y="12"/>
                  </a:cubicBezTo>
                  <a:cubicBezTo>
                    <a:pt x="134" y="12"/>
                    <a:pt x="134" y="12"/>
                    <a:pt x="134" y="12"/>
                  </a:cubicBezTo>
                  <a:cubicBezTo>
                    <a:pt x="134" y="12"/>
                    <a:pt x="133" y="12"/>
                    <a:pt x="133" y="12"/>
                  </a:cubicBezTo>
                  <a:cubicBezTo>
                    <a:pt x="133" y="12"/>
                    <a:pt x="134" y="12"/>
                    <a:pt x="134" y="12"/>
                  </a:cubicBezTo>
                  <a:cubicBezTo>
                    <a:pt x="134" y="11"/>
                    <a:pt x="135" y="11"/>
                    <a:pt x="135" y="10"/>
                  </a:cubicBezTo>
                  <a:cubicBezTo>
                    <a:pt x="136" y="10"/>
                    <a:pt x="136" y="9"/>
                    <a:pt x="137" y="8"/>
                  </a:cubicBezTo>
                  <a:cubicBezTo>
                    <a:pt x="137" y="8"/>
                    <a:pt x="138" y="7"/>
                    <a:pt x="138" y="7"/>
                  </a:cubicBezTo>
                  <a:cubicBezTo>
                    <a:pt x="138" y="7"/>
                    <a:pt x="138" y="6"/>
                    <a:pt x="139" y="6"/>
                  </a:cubicBezTo>
                  <a:cubicBezTo>
                    <a:pt x="139" y="5"/>
                    <a:pt x="140" y="4"/>
                    <a:pt x="140" y="4"/>
                  </a:cubicBezTo>
                  <a:cubicBezTo>
                    <a:pt x="140" y="4"/>
                    <a:pt x="140" y="4"/>
                    <a:pt x="140" y="4"/>
                  </a:cubicBezTo>
                  <a:cubicBezTo>
                    <a:pt x="140" y="4"/>
                    <a:pt x="141" y="3"/>
                    <a:pt x="141" y="3"/>
                  </a:cubicBezTo>
                  <a:cubicBezTo>
                    <a:pt x="141" y="3"/>
                    <a:pt x="141" y="4"/>
                    <a:pt x="141" y="4"/>
                  </a:cubicBezTo>
                  <a:cubicBezTo>
                    <a:pt x="141" y="4"/>
                    <a:pt x="141" y="4"/>
                    <a:pt x="141" y="4"/>
                  </a:cubicBezTo>
                  <a:cubicBezTo>
                    <a:pt x="141" y="5"/>
                    <a:pt x="141" y="5"/>
                    <a:pt x="141" y="5"/>
                  </a:cubicBezTo>
                  <a:cubicBezTo>
                    <a:pt x="141" y="5"/>
                    <a:pt x="141" y="5"/>
                    <a:pt x="141" y="6"/>
                  </a:cubicBezTo>
                  <a:cubicBezTo>
                    <a:pt x="141" y="6"/>
                    <a:pt x="141" y="6"/>
                    <a:pt x="141" y="6"/>
                  </a:cubicBezTo>
                  <a:cubicBezTo>
                    <a:pt x="141" y="6"/>
                    <a:pt x="141" y="6"/>
                    <a:pt x="142" y="6"/>
                  </a:cubicBezTo>
                  <a:cubicBezTo>
                    <a:pt x="142" y="6"/>
                    <a:pt x="143" y="6"/>
                    <a:pt x="143" y="7"/>
                  </a:cubicBezTo>
                  <a:close/>
                  <a:moveTo>
                    <a:pt x="145" y="8"/>
                  </a:moveTo>
                  <a:cubicBezTo>
                    <a:pt x="145" y="8"/>
                    <a:pt x="145" y="8"/>
                    <a:pt x="145" y="8"/>
                  </a:cubicBezTo>
                  <a:cubicBezTo>
                    <a:pt x="145" y="8"/>
                    <a:pt x="145" y="9"/>
                    <a:pt x="145" y="9"/>
                  </a:cubicBezTo>
                  <a:cubicBezTo>
                    <a:pt x="145" y="9"/>
                    <a:pt x="145" y="10"/>
                    <a:pt x="145" y="10"/>
                  </a:cubicBezTo>
                  <a:cubicBezTo>
                    <a:pt x="145" y="11"/>
                    <a:pt x="145" y="11"/>
                    <a:pt x="144" y="11"/>
                  </a:cubicBezTo>
                  <a:cubicBezTo>
                    <a:pt x="144" y="11"/>
                    <a:pt x="144" y="11"/>
                    <a:pt x="144" y="11"/>
                  </a:cubicBezTo>
                  <a:cubicBezTo>
                    <a:pt x="144" y="11"/>
                    <a:pt x="143" y="11"/>
                    <a:pt x="143" y="10"/>
                  </a:cubicBezTo>
                  <a:cubicBezTo>
                    <a:pt x="143" y="9"/>
                    <a:pt x="143" y="9"/>
                    <a:pt x="143" y="9"/>
                  </a:cubicBezTo>
                  <a:lnTo>
                    <a:pt x="143" y="8"/>
                  </a:lnTo>
                  <a:cubicBezTo>
                    <a:pt x="143" y="8"/>
                    <a:pt x="143" y="8"/>
                    <a:pt x="144" y="8"/>
                  </a:cubicBezTo>
                  <a:cubicBezTo>
                    <a:pt x="144" y="8"/>
                    <a:pt x="144" y="8"/>
                    <a:pt x="144" y="8"/>
                  </a:cubicBezTo>
                  <a:cubicBezTo>
                    <a:pt x="145" y="8"/>
                    <a:pt x="145" y="8"/>
                    <a:pt x="145" y="8"/>
                  </a:cubicBezTo>
                  <a:cubicBezTo>
                    <a:pt x="145" y="8"/>
                    <a:pt x="145" y="8"/>
                    <a:pt x="145" y="8"/>
                  </a:cubicBezTo>
                  <a:close/>
                  <a:moveTo>
                    <a:pt x="157" y="2"/>
                  </a:moveTo>
                  <a:cubicBezTo>
                    <a:pt x="157" y="2"/>
                    <a:pt x="158" y="2"/>
                    <a:pt x="158" y="2"/>
                  </a:cubicBezTo>
                  <a:cubicBezTo>
                    <a:pt x="158" y="2"/>
                    <a:pt x="158" y="2"/>
                    <a:pt x="158" y="3"/>
                  </a:cubicBezTo>
                  <a:cubicBezTo>
                    <a:pt x="158" y="3"/>
                    <a:pt x="158" y="3"/>
                    <a:pt x="158" y="3"/>
                  </a:cubicBezTo>
                  <a:cubicBezTo>
                    <a:pt x="158" y="3"/>
                    <a:pt x="158" y="4"/>
                    <a:pt x="158" y="4"/>
                  </a:cubicBezTo>
                  <a:cubicBezTo>
                    <a:pt x="158" y="4"/>
                    <a:pt x="158" y="4"/>
                    <a:pt x="158" y="4"/>
                  </a:cubicBezTo>
                  <a:cubicBezTo>
                    <a:pt x="158" y="4"/>
                    <a:pt x="158" y="4"/>
                    <a:pt x="158" y="4"/>
                  </a:cubicBezTo>
                  <a:cubicBezTo>
                    <a:pt x="158" y="4"/>
                    <a:pt x="157" y="4"/>
                    <a:pt x="157" y="4"/>
                  </a:cubicBezTo>
                  <a:cubicBezTo>
                    <a:pt x="157" y="4"/>
                    <a:pt x="156" y="4"/>
                    <a:pt x="156" y="3"/>
                  </a:cubicBezTo>
                  <a:cubicBezTo>
                    <a:pt x="156" y="3"/>
                    <a:pt x="157" y="3"/>
                    <a:pt x="157" y="2"/>
                  </a:cubicBezTo>
                  <a:cubicBezTo>
                    <a:pt x="157" y="2"/>
                    <a:pt x="157" y="2"/>
                    <a:pt x="157" y="2"/>
                  </a:cubicBezTo>
                  <a:close/>
                  <a:moveTo>
                    <a:pt x="159" y="5"/>
                  </a:moveTo>
                  <a:cubicBezTo>
                    <a:pt x="159" y="5"/>
                    <a:pt x="159" y="6"/>
                    <a:pt x="159" y="6"/>
                  </a:cubicBezTo>
                  <a:cubicBezTo>
                    <a:pt x="159" y="6"/>
                    <a:pt x="159" y="6"/>
                    <a:pt x="159" y="6"/>
                  </a:cubicBezTo>
                  <a:cubicBezTo>
                    <a:pt x="159" y="6"/>
                    <a:pt x="158" y="6"/>
                    <a:pt x="158" y="6"/>
                  </a:cubicBezTo>
                  <a:cubicBezTo>
                    <a:pt x="158" y="6"/>
                    <a:pt x="158" y="6"/>
                    <a:pt x="159" y="6"/>
                  </a:cubicBezTo>
                  <a:cubicBezTo>
                    <a:pt x="159" y="6"/>
                    <a:pt x="159" y="7"/>
                    <a:pt x="159" y="7"/>
                  </a:cubicBezTo>
                  <a:cubicBezTo>
                    <a:pt x="159" y="7"/>
                    <a:pt x="159" y="7"/>
                    <a:pt x="159" y="7"/>
                  </a:cubicBezTo>
                  <a:cubicBezTo>
                    <a:pt x="159" y="7"/>
                    <a:pt x="159" y="7"/>
                    <a:pt x="159" y="7"/>
                  </a:cubicBezTo>
                  <a:cubicBezTo>
                    <a:pt x="159" y="8"/>
                    <a:pt x="159" y="8"/>
                    <a:pt x="158" y="8"/>
                  </a:cubicBezTo>
                  <a:cubicBezTo>
                    <a:pt x="158" y="8"/>
                    <a:pt x="158" y="8"/>
                    <a:pt x="158" y="8"/>
                  </a:cubicBezTo>
                  <a:cubicBezTo>
                    <a:pt x="158" y="8"/>
                    <a:pt x="158" y="8"/>
                    <a:pt x="159" y="8"/>
                  </a:cubicBezTo>
                  <a:cubicBezTo>
                    <a:pt x="159" y="8"/>
                    <a:pt x="159" y="8"/>
                    <a:pt x="159" y="8"/>
                  </a:cubicBezTo>
                  <a:cubicBezTo>
                    <a:pt x="159" y="8"/>
                    <a:pt x="159" y="8"/>
                    <a:pt x="159" y="9"/>
                  </a:cubicBezTo>
                  <a:cubicBezTo>
                    <a:pt x="159" y="9"/>
                    <a:pt x="159" y="9"/>
                    <a:pt x="159" y="9"/>
                  </a:cubicBezTo>
                  <a:cubicBezTo>
                    <a:pt x="159" y="9"/>
                    <a:pt x="158" y="9"/>
                    <a:pt x="158" y="10"/>
                  </a:cubicBezTo>
                  <a:cubicBezTo>
                    <a:pt x="158" y="10"/>
                    <a:pt x="158" y="10"/>
                    <a:pt x="158" y="10"/>
                  </a:cubicBezTo>
                  <a:cubicBezTo>
                    <a:pt x="158" y="10"/>
                    <a:pt x="158" y="10"/>
                    <a:pt x="158" y="10"/>
                  </a:cubicBezTo>
                  <a:cubicBezTo>
                    <a:pt x="158" y="10"/>
                    <a:pt x="158" y="10"/>
                    <a:pt x="158" y="10"/>
                  </a:cubicBezTo>
                  <a:cubicBezTo>
                    <a:pt x="158" y="10"/>
                    <a:pt x="158" y="10"/>
                    <a:pt x="158" y="10"/>
                  </a:cubicBezTo>
                  <a:cubicBezTo>
                    <a:pt x="158" y="10"/>
                    <a:pt x="159" y="10"/>
                    <a:pt x="159" y="10"/>
                  </a:cubicBezTo>
                  <a:cubicBezTo>
                    <a:pt x="159" y="10"/>
                    <a:pt x="159" y="10"/>
                    <a:pt x="159" y="10"/>
                  </a:cubicBezTo>
                  <a:cubicBezTo>
                    <a:pt x="159" y="11"/>
                    <a:pt x="159" y="11"/>
                    <a:pt x="159" y="11"/>
                  </a:cubicBezTo>
                  <a:cubicBezTo>
                    <a:pt x="159" y="11"/>
                    <a:pt x="159" y="11"/>
                    <a:pt x="159" y="11"/>
                  </a:cubicBezTo>
                  <a:cubicBezTo>
                    <a:pt x="159" y="11"/>
                    <a:pt x="159" y="11"/>
                    <a:pt x="158" y="11"/>
                  </a:cubicBezTo>
                  <a:cubicBezTo>
                    <a:pt x="158" y="11"/>
                    <a:pt x="157" y="12"/>
                    <a:pt x="157" y="12"/>
                  </a:cubicBezTo>
                  <a:cubicBezTo>
                    <a:pt x="157" y="12"/>
                    <a:pt x="157" y="12"/>
                    <a:pt x="157" y="12"/>
                  </a:cubicBezTo>
                  <a:cubicBezTo>
                    <a:pt x="157" y="12"/>
                    <a:pt x="157" y="12"/>
                    <a:pt x="158" y="12"/>
                  </a:cubicBezTo>
                  <a:cubicBezTo>
                    <a:pt x="158" y="12"/>
                    <a:pt x="159" y="13"/>
                    <a:pt x="159" y="13"/>
                  </a:cubicBezTo>
                  <a:cubicBezTo>
                    <a:pt x="159" y="13"/>
                    <a:pt x="159" y="13"/>
                    <a:pt x="158" y="13"/>
                  </a:cubicBezTo>
                  <a:cubicBezTo>
                    <a:pt x="158" y="13"/>
                    <a:pt x="158" y="13"/>
                    <a:pt x="158" y="13"/>
                  </a:cubicBezTo>
                  <a:cubicBezTo>
                    <a:pt x="158" y="13"/>
                    <a:pt x="158" y="13"/>
                    <a:pt x="158" y="13"/>
                  </a:cubicBezTo>
                  <a:cubicBezTo>
                    <a:pt x="158" y="13"/>
                    <a:pt x="157" y="13"/>
                    <a:pt x="157" y="13"/>
                  </a:cubicBezTo>
                  <a:cubicBezTo>
                    <a:pt x="157" y="13"/>
                    <a:pt x="157" y="13"/>
                    <a:pt x="157" y="13"/>
                  </a:cubicBezTo>
                  <a:cubicBezTo>
                    <a:pt x="157" y="14"/>
                    <a:pt x="157" y="14"/>
                    <a:pt x="157" y="14"/>
                  </a:cubicBezTo>
                  <a:cubicBezTo>
                    <a:pt x="157" y="14"/>
                    <a:pt x="157" y="15"/>
                    <a:pt x="157" y="15"/>
                  </a:cubicBezTo>
                  <a:cubicBezTo>
                    <a:pt x="157" y="16"/>
                    <a:pt x="157" y="16"/>
                    <a:pt x="157" y="16"/>
                  </a:cubicBezTo>
                  <a:cubicBezTo>
                    <a:pt x="157" y="16"/>
                    <a:pt x="156" y="16"/>
                    <a:pt x="156" y="16"/>
                  </a:cubicBezTo>
                  <a:cubicBezTo>
                    <a:pt x="156" y="15"/>
                    <a:pt x="155" y="15"/>
                    <a:pt x="155" y="15"/>
                  </a:cubicBezTo>
                  <a:cubicBezTo>
                    <a:pt x="155" y="15"/>
                    <a:pt x="154" y="15"/>
                    <a:pt x="154" y="15"/>
                  </a:cubicBezTo>
                  <a:cubicBezTo>
                    <a:pt x="154" y="15"/>
                    <a:pt x="154" y="15"/>
                    <a:pt x="154" y="15"/>
                  </a:cubicBezTo>
                  <a:cubicBezTo>
                    <a:pt x="154" y="15"/>
                    <a:pt x="154" y="15"/>
                    <a:pt x="154" y="15"/>
                  </a:cubicBezTo>
                  <a:cubicBezTo>
                    <a:pt x="154" y="15"/>
                    <a:pt x="154" y="16"/>
                    <a:pt x="154" y="16"/>
                  </a:cubicBezTo>
                  <a:cubicBezTo>
                    <a:pt x="154" y="16"/>
                    <a:pt x="153" y="15"/>
                    <a:pt x="153" y="15"/>
                  </a:cubicBezTo>
                  <a:cubicBezTo>
                    <a:pt x="153" y="15"/>
                    <a:pt x="153" y="15"/>
                    <a:pt x="153" y="15"/>
                  </a:cubicBezTo>
                  <a:cubicBezTo>
                    <a:pt x="153" y="15"/>
                    <a:pt x="153" y="15"/>
                    <a:pt x="153" y="15"/>
                  </a:cubicBezTo>
                  <a:cubicBezTo>
                    <a:pt x="153" y="14"/>
                    <a:pt x="153" y="14"/>
                    <a:pt x="153" y="14"/>
                  </a:cubicBezTo>
                  <a:cubicBezTo>
                    <a:pt x="154" y="13"/>
                    <a:pt x="154" y="13"/>
                    <a:pt x="154" y="13"/>
                  </a:cubicBezTo>
                  <a:cubicBezTo>
                    <a:pt x="154" y="13"/>
                    <a:pt x="154" y="13"/>
                    <a:pt x="154" y="13"/>
                  </a:cubicBezTo>
                  <a:cubicBezTo>
                    <a:pt x="154" y="12"/>
                    <a:pt x="154" y="12"/>
                    <a:pt x="154" y="12"/>
                  </a:cubicBezTo>
                  <a:cubicBezTo>
                    <a:pt x="154" y="12"/>
                    <a:pt x="154" y="12"/>
                    <a:pt x="153" y="13"/>
                  </a:cubicBezTo>
                  <a:cubicBezTo>
                    <a:pt x="153" y="13"/>
                    <a:pt x="153" y="13"/>
                    <a:pt x="153" y="13"/>
                  </a:cubicBezTo>
                  <a:cubicBezTo>
                    <a:pt x="152" y="13"/>
                    <a:pt x="152" y="13"/>
                    <a:pt x="152" y="13"/>
                  </a:cubicBezTo>
                  <a:cubicBezTo>
                    <a:pt x="152" y="13"/>
                    <a:pt x="152" y="13"/>
                    <a:pt x="152" y="13"/>
                  </a:cubicBezTo>
                  <a:cubicBezTo>
                    <a:pt x="152" y="12"/>
                    <a:pt x="152" y="12"/>
                    <a:pt x="152" y="12"/>
                  </a:cubicBezTo>
                  <a:cubicBezTo>
                    <a:pt x="152" y="12"/>
                    <a:pt x="152" y="12"/>
                    <a:pt x="152" y="12"/>
                  </a:cubicBezTo>
                  <a:cubicBezTo>
                    <a:pt x="153" y="12"/>
                    <a:pt x="154" y="11"/>
                    <a:pt x="155" y="11"/>
                  </a:cubicBezTo>
                  <a:cubicBezTo>
                    <a:pt x="155" y="11"/>
                    <a:pt x="155" y="11"/>
                    <a:pt x="156" y="11"/>
                  </a:cubicBezTo>
                  <a:cubicBezTo>
                    <a:pt x="156" y="11"/>
                    <a:pt x="156" y="11"/>
                    <a:pt x="156" y="11"/>
                  </a:cubicBezTo>
                  <a:cubicBezTo>
                    <a:pt x="156" y="10"/>
                    <a:pt x="156" y="10"/>
                    <a:pt x="156" y="10"/>
                  </a:cubicBezTo>
                  <a:cubicBezTo>
                    <a:pt x="156" y="10"/>
                    <a:pt x="155" y="10"/>
                    <a:pt x="155" y="10"/>
                  </a:cubicBezTo>
                  <a:cubicBezTo>
                    <a:pt x="155" y="10"/>
                    <a:pt x="154" y="10"/>
                    <a:pt x="154" y="10"/>
                  </a:cubicBezTo>
                  <a:cubicBezTo>
                    <a:pt x="154" y="11"/>
                    <a:pt x="154" y="11"/>
                    <a:pt x="154" y="11"/>
                  </a:cubicBezTo>
                  <a:cubicBezTo>
                    <a:pt x="154" y="11"/>
                    <a:pt x="154" y="10"/>
                    <a:pt x="154" y="10"/>
                  </a:cubicBezTo>
                  <a:cubicBezTo>
                    <a:pt x="154" y="10"/>
                    <a:pt x="154" y="10"/>
                    <a:pt x="154" y="10"/>
                  </a:cubicBezTo>
                  <a:cubicBezTo>
                    <a:pt x="154" y="10"/>
                    <a:pt x="154" y="10"/>
                    <a:pt x="154" y="9"/>
                  </a:cubicBezTo>
                  <a:cubicBezTo>
                    <a:pt x="154" y="9"/>
                    <a:pt x="154" y="9"/>
                    <a:pt x="154" y="9"/>
                  </a:cubicBezTo>
                  <a:cubicBezTo>
                    <a:pt x="155" y="9"/>
                    <a:pt x="155" y="9"/>
                    <a:pt x="156" y="9"/>
                  </a:cubicBezTo>
                  <a:cubicBezTo>
                    <a:pt x="156" y="9"/>
                    <a:pt x="157" y="8"/>
                    <a:pt x="157" y="8"/>
                  </a:cubicBezTo>
                  <a:cubicBezTo>
                    <a:pt x="157" y="8"/>
                    <a:pt x="157" y="8"/>
                    <a:pt x="157" y="8"/>
                  </a:cubicBezTo>
                  <a:cubicBezTo>
                    <a:pt x="157" y="8"/>
                    <a:pt x="157" y="7"/>
                    <a:pt x="157" y="7"/>
                  </a:cubicBezTo>
                  <a:cubicBezTo>
                    <a:pt x="157" y="7"/>
                    <a:pt x="157" y="7"/>
                    <a:pt x="157" y="7"/>
                  </a:cubicBezTo>
                  <a:cubicBezTo>
                    <a:pt x="157" y="7"/>
                    <a:pt x="157" y="7"/>
                    <a:pt x="157" y="7"/>
                  </a:cubicBezTo>
                  <a:cubicBezTo>
                    <a:pt x="157" y="7"/>
                    <a:pt x="157" y="7"/>
                    <a:pt x="157" y="7"/>
                  </a:cubicBezTo>
                  <a:cubicBezTo>
                    <a:pt x="157" y="7"/>
                    <a:pt x="157" y="7"/>
                    <a:pt x="157" y="7"/>
                  </a:cubicBezTo>
                  <a:cubicBezTo>
                    <a:pt x="156" y="7"/>
                    <a:pt x="156" y="7"/>
                    <a:pt x="156" y="7"/>
                  </a:cubicBezTo>
                  <a:cubicBezTo>
                    <a:pt x="156" y="7"/>
                    <a:pt x="156" y="8"/>
                    <a:pt x="156" y="8"/>
                  </a:cubicBezTo>
                  <a:cubicBezTo>
                    <a:pt x="156" y="8"/>
                    <a:pt x="156" y="8"/>
                    <a:pt x="155" y="9"/>
                  </a:cubicBezTo>
                  <a:cubicBezTo>
                    <a:pt x="155" y="9"/>
                    <a:pt x="155" y="9"/>
                    <a:pt x="155" y="9"/>
                  </a:cubicBezTo>
                  <a:cubicBezTo>
                    <a:pt x="155" y="9"/>
                    <a:pt x="155" y="9"/>
                    <a:pt x="155" y="9"/>
                  </a:cubicBezTo>
                  <a:cubicBezTo>
                    <a:pt x="155" y="8"/>
                    <a:pt x="155" y="8"/>
                    <a:pt x="155" y="8"/>
                  </a:cubicBezTo>
                  <a:cubicBezTo>
                    <a:pt x="155" y="8"/>
                    <a:pt x="155" y="8"/>
                    <a:pt x="155" y="8"/>
                  </a:cubicBezTo>
                  <a:cubicBezTo>
                    <a:pt x="155" y="7"/>
                    <a:pt x="155" y="7"/>
                    <a:pt x="155" y="7"/>
                  </a:cubicBezTo>
                  <a:cubicBezTo>
                    <a:pt x="155" y="7"/>
                    <a:pt x="155" y="7"/>
                    <a:pt x="155" y="7"/>
                  </a:cubicBezTo>
                  <a:cubicBezTo>
                    <a:pt x="155" y="7"/>
                    <a:pt x="155" y="7"/>
                    <a:pt x="155" y="7"/>
                  </a:cubicBezTo>
                  <a:cubicBezTo>
                    <a:pt x="155" y="7"/>
                    <a:pt x="155" y="7"/>
                    <a:pt x="154" y="7"/>
                  </a:cubicBezTo>
                  <a:cubicBezTo>
                    <a:pt x="154" y="7"/>
                    <a:pt x="154" y="7"/>
                    <a:pt x="154" y="7"/>
                  </a:cubicBezTo>
                  <a:cubicBezTo>
                    <a:pt x="154" y="7"/>
                    <a:pt x="154" y="7"/>
                    <a:pt x="154" y="7"/>
                  </a:cubicBezTo>
                  <a:cubicBezTo>
                    <a:pt x="154" y="6"/>
                    <a:pt x="154" y="6"/>
                    <a:pt x="154" y="6"/>
                  </a:cubicBezTo>
                  <a:cubicBezTo>
                    <a:pt x="154" y="6"/>
                    <a:pt x="154" y="6"/>
                    <a:pt x="154" y="6"/>
                  </a:cubicBezTo>
                  <a:cubicBezTo>
                    <a:pt x="154" y="6"/>
                    <a:pt x="155" y="6"/>
                    <a:pt x="156" y="6"/>
                  </a:cubicBezTo>
                  <a:cubicBezTo>
                    <a:pt x="157" y="5"/>
                    <a:pt x="158" y="5"/>
                    <a:pt x="159" y="5"/>
                  </a:cubicBezTo>
                  <a:cubicBezTo>
                    <a:pt x="159" y="5"/>
                    <a:pt x="159" y="5"/>
                    <a:pt x="159" y="5"/>
                  </a:cubicBezTo>
                  <a:cubicBezTo>
                    <a:pt x="159" y="5"/>
                    <a:pt x="159" y="5"/>
                    <a:pt x="159" y="5"/>
                  </a:cubicBezTo>
                  <a:close/>
                  <a:moveTo>
                    <a:pt x="156" y="13"/>
                  </a:moveTo>
                  <a:cubicBezTo>
                    <a:pt x="156" y="13"/>
                    <a:pt x="156" y="12"/>
                    <a:pt x="156" y="12"/>
                  </a:cubicBezTo>
                  <a:cubicBezTo>
                    <a:pt x="156" y="12"/>
                    <a:pt x="156" y="12"/>
                    <a:pt x="156" y="12"/>
                  </a:cubicBezTo>
                  <a:cubicBezTo>
                    <a:pt x="156" y="12"/>
                    <a:pt x="156" y="12"/>
                    <a:pt x="156" y="12"/>
                  </a:cubicBezTo>
                  <a:cubicBezTo>
                    <a:pt x="156" y="12"/>
                    <a:pt x="156" y="12"/>
                    <a:pt x="155" y="12"/>
                  </a:cubicBezTo>
                  <a:cubicBezTo>
                    <a:pt x="155" y="12"/>
                    <a:pt x="155" y="12"/>
                    <a:pt x="155" y="12"/>
                  </a:cubicBezTo>
                  <a:cubicBezTo>
                    <a:pt x="155" y="12"/>
                    <a:pt x="155" y="12"/>
                    <a:pt x="155" y="13"/>
                  </a:cubicBezTo>
                  <a:cubicBezTo>
                    <a:pt x="155" y="13"/>
                    <a:pt x="155" y="13"/>
                    <a:pt x="155" y="13"/>
                  </a:cubicBezTo>
                  <a:cubicBezTo>
                    <a:pt x="155" y="14"/>
                    <a:pt x="155" y="14"/>
                    <a:pt x="155" y="14"/>
                  </a:cubicBezTo>
                  <a:cubicBezTo>
                    <a:pt x="155" y="14"/>
                    <a:pt x="155" y="14"/>
                    <a:pt x="155" y="14"/>
                  </a:cubicBezTo>
                  <a:cubicBezTo>
                    <a:pt x="155" y="14"/>
                    <a:pt x="155" y="14"/>
                    <a:pt x="156" y="14"/>
                  </a:cubicBezTo>
                  <a:cubicBezTo>
                    <a:pt x="156" y="14"/>
                    <a:pt x="156" y="14"/>
                    <a:pt x="156" y="14"/>
                  </a:cubicBezTo>
                  <a:cubicBezTo>
                    <a:pt x="156" y="14"/>
                    <a:pt x="156" y="14"/>
                    <a:pt x="156" y="14"/>
                  </a:cubicBezTo>
                  <a:cubicBezTo>
                    <a:pt x="156" y="13"/>
                    <a:pt x="156" y="13"/>
                    <a:pt x="156" y="13"/>
                  </a:cubicBezTo>
                  <a:close/>
                  <a:moveTo>
                    <a:pt x="166" y="8"/>
                  </a:moveTo>
                  <a:cubicBezTo>
                    <a:pt x="166" y="8"/>
                    <a:pt x="166" y="8"/>
                    <a:pt x="166" y="8"/>
                  </a:cubicBezTo>
                  <a:cubicBezTo>
                    <a:pt x="166" y="8"/>
                    <a:pt x="166" y="8"/>
                    <a:pt x="166" y="9"/>
                  </a:cubicBezTo>
                  <a:cubicBezTo>
                    <a:pt x="167" y="9"/>
                    <a:pt x="167" y="9"/>
                    <a:pt x="167" y="9"/>
                  </a:cubicBezTo>
                  <a:cubicBezTo>
                    <a:pt x="167" y="9"/>
                    <a:pt x="167" y="9"/>
                    <a:pt x="167" y="10"/>
                  </a:cubicBezTo>
                  <a:cubicBezTo>
                    <a:pt x="167" y="10"/>
                    <a:pt x="167" y="10"/>
                    <a:pt x="167" y="10"/>
                  </a:cubicBezTo>
                  <a:cubicBezTo>
                    <a:pt x="167" y="10"/>
                    <a:pt x="166" y="10"/>
                    <a:pt x="166" y="10"/>
                  </a:cubicBezTo>
                  <a:cubicBezTo>
                    <a:pt x="166" y="10"/>
                    <a:pt x="166" y="10"/>
                    <a:pt x="165" y="10"/>
                  </a:cubicBezTo>
                  <a:cubicBezTo>
                    <a:pt x="165" y="10"/>
                    <a:pt x="164" y="10"/>
                    <a:pt x="164" y="10"/>
                  </a:cubicBezTo>
                  <a:cubicBezTo>
                    <a:pt x="164" y="10"/>
                    <a:pt x="164" y="10"/>
                    <a:pt x="164" y="11"/>
                  </a:cubicBezTo>
                  <a:cubicBezTo>
                    <a:pt x="164" y="12"/>
                    <a:pt x="164" y="12"/>
                    <a:pt x="164" y="13"/>
                  </a:cubicBezTo>
                  <a:cubicBezTo>
                    <a:pt x="164" y="13"/>
                    <a:pt x="164" y="13"/>
                    <a:pt x="164" y="14"/>
                  </a:cubicBezTo>
                  <a:cubicBezTo>
                    <a:pt x="164" y="14"/>
                    <a:pt x="164" y="14"/>
                    <a:pt x="164" y="15"/>
                  </a:cubicBezTo>
                  <a:cubicBezTo>
                    <a:pt x="164" y="15"/>
                    <a:pt x="164" y="15"/>
                    <a:pt x="164" y="16"/>
                  </a:cubicBezTo>
                  <a:cubicBezTo>
                    <a:pt x="164" y="16"/>
                    <a:pt x="164" y="16"/>
                    <a:pt x="164" y="16"/>
                  </a:cubicBezTo>
                  <a:cubicBezTo>
                    <a:pt x="164" y="17"/>
                    <a:pt x="164" y="17"/>
                    <a:pt x="164" y="17"/>
                  </a:cubicBezTo>
                  <a:cubicBezTo>
                    <a:pt x="164" y="17"/>
                    <a:pt x="164" y="18"/>
                    <a:pt x="164" y="18"/>
                  </a:cubicBezTo>
                  <a:cubicBezTo>
                    <a:pt x="164" y="18"/>
                    <a:pt x="164" y="18"/>
                    <a:pt x="163" y="18"/>
                  </a:cubicBezTo>
                  <a:cubicBezTo>
                    <a:pt x="163" y="18"/>
                    <a:pt x="163" y="18"/>
                    <a:pt x="163" y="18"/>
                  </a:cubicBezTo>
                  <a:cubicBezTo>
                    <a:pt x="163" y="18"/>
                    <a:pt x="163" y="18"/>
                    <a:pt x="163" y="18"/>
                  </a:cubicBezTo>
                  <a:cubicBezTo>
                    <a:pt x="163" y="18"/>
                    <a:pt x="163" y="18"/>
                    <a:pt x="163" y="18"/>
                  </a:cubicBezTo>
                  <a:lnTo>
                    <a:pt x="163" y="17"/>
                  </a:lnTo>
                  <a:cubicBezTo>
                    <a:pt x="163" y="17"/>
                    <a:pt x="163" y="15"/>
                    <a:pt x="163" y="14"/>
                  </a:cubicBezTo>
                  <a:cubicBezTo>
                    <a:pt x="163" y="12"/>
                    <a:pt x="163" y="11"/>
                    <a:pt x="163" y="11"/>
                  </a:cubicBezTo>
                  <a:cubicBezTo>
                    <a:pt x="163" y="11"/>
                    <a:pt x="162" y="10"/>
                    <a:pt x="162" y="10"/>
                  </a:cubicBezTo>
                  <a:cubicBezTo>
                    <a:pt x="162" y="10"/>
                    <a:pt x="162" y="10"/>
                    <a:pt x="162" y="10"/>
                  </a:cubicBezTo>
                  <a:cubicBezTo>
                    <a:pt x="162" y="10"/>
                    <a:pt x="162" y="10"/>
                    <a:pt x="162" y="10"/>
                  </a:cubicBezTo>
                  <a:cubicBezTo>
                    <a:pt x="161" y="10"/>
                    <a:pt x="161" y="10"/>
                    <a:pt x="161" y="11"/>
                  </a:cubicBezTo>
                  <a:cubicBezTo>
                    <a:pt x="161" y="11"/>
                    <a:pt x="161" y="11"/>
                    <a:pt x="161" y="11"/>
                  </a:cubicBezTo>
                  <a:cubicBezTo>
                    <a:pt x="161" y="11"/>
                    <a:pt x="161" y="11"/>
                    <a:pt x="161" y="11"/>
                  </a:cubicBezTo>
                  <a:cubicBezTo>
                    <a:pt x="160" y="12"/>
                    <a:pt x="160" y="12"/>
                    <a:pt x="160" y="12"/>
                  </a:cubicBezTo>
                  <a:lnTo>
                    <a:pt x="160" y="13"/>
                  </a:lnTo>
                  <a:cubicBezTo>
                    <a:pt x="160" y="13"/>
                    <a:pt x="160" y="13"/>
                    <a:pt x="160" y="14"/>
                  </a:cubicBezTo>
                  <a:cubicBezTo>
                    <a:pt x="160" y="14"/>
                    <a:pt x="159" y="14"/>
                    <a:pt x="159" y="15"/>
                  </a:cubicBezTo>
                  <a:cubicBezTo>
                    <a:pt x="159" y="15"/>
                    <a:pt x="158" y="15"/>
                    <a:pt x="158" y="15"/>
                  </a:cubicBezTo>
                  <a:cubicBezTo>
                    <a:pt x="158" y="15"/>
                    <a:pt x="158" y="15"/>
                    <a:pt x="158" y="15"/>
                  </a:cubicBezTo>
                  <a:cubicBezTo>
                    <a:pt x="158" y="15"/>
                    <a:pt x="158" y="14"/>
                    <a:pt x="159" y="14"/>
                  </a:cubicBezTo>
                  <a:cubicBezTo>
                    <a:pt x="159" y="13"/>
                    <a:pt x="159" y="12"/>
                    <a:pt x="160" y="12"/>
                  </a:cubicBezTo>
                  <a:cubicBezTo>
                    <a:pt x="160" y="11"/>
                    <a:pt x="160" y="11"/>
                    <a:pt x="160" y="10"/>
                  </a:cubicBezTo>
                  <a:cubicBezTo>
                    <a:pt x="160" y="9"/>
                    <a:pt x="160" y="8"/>
                    <a:pt x="160" y="8"/>
                  </a:cubicBezTo>
                  <a:lnTo>
                    <a:pt x="160" y="7"/>
                  </a:lnTo>
                  <a:cubicBezTo>
                    <a:pt x="160" y="7"/>
                    <a:pt x="160" y="6"/>
                    <a:pt x="160" y="6"/>
                  </a:cubicBezTo>
                  <a:cubicBezTo>
                    <a:pt x="160" y="6"/>
                    <a:pt x="160" y="6"/>
                    <a:pt x="161" y="6"/>
                  </a:cubicBezTo>
                  <a:cubicBezTo>
                    <a:pt x="161" y="6"/>
                    <a:pt x="162" y="6"/>
                    <a:pt x="162" y="6"/>
                  </a:cubicBezTo>
                  <a:cubicBezTo>
                    <a:pt x="163" y="5"/>
                    <a:pt x="164" y="5"/>
                    <a:pt x="164" y="5"/>
                  </a:cubicBezTo>
                  <a:cubicBezTo>
                    <a:pt x="164" y="5"/>
                    <a:pt x="165" y="5"/>
                    <a:pt x="165" y="5"/>
                  </a:cubicBezTo>
                  <a:cubicBezTo>
                    <a:pt x="165" y="6"/>
                    <a:pt x="165" y="6"/>
                    <a:pt x="165" y="6"/>
                  </a:cubicBezTo>
                  <a:cubicBezTo>
                    <a:pt x="165" y="6"/>
                    <a:pt x="165" y="6"/>
                    <a:pt x="165" y="6"/>
                  </a:cubicBezTo>
                  <a:cubicBezTo>
                    <a:pt x="165" y="7"/>
                    <a:pt x="164" y="7"/>
                    <a:pt x="164" y="7"/>
                  </a:cubicBezTo>
                  <a:cubicBezTo>
                    <a:pt x="164" y="7"/>
                    <a:pt x="164" y="7"/>
                    <a:pt x="164" y="7"/>
                  </a:cubicBezTo>
                  <a:cubicBezTo>
                    <a:pt x="163" y="7"/>
                    <a:pt x="163" y="7"/>
                    <a:pt x="163" y="7"/>
                  </a:cubicBezTo>
                  <a:cubicBezTo>
                    <a:pt x="162" y="7"/>
                    <a:pt x="162" y="7"/>
                    <a:pt x="161" y="8"/>
                  </a:cubicBezTo>
                  <a:cubicBezTo>
                    <a:pt x="161" y="8"/>
                    <a:pt x="161" y="9"/>
                    <a:pt x="161" y="9"/>
                  </a:cubicBezTo>
                  <a:cubicBezTo>
                    <a:pt x="161" y="9"/>
                    <a:pt x="161" y="9"/>
                    <a:pt x="161" y="9"/>
                  </a:cubicBezTo>
                  <a:cubicBezTo>
                    <a:pt x="161" y="9"/>
                    <a:pt x="162" y="9"/>
                    <a:pt x="163" y="9"/>
                  </a:cubicBezTo>
                  <a:cubicBezTo>
                    <a:pt x="163" y="8"/>
                    <a:pt x="164" y="8"/>
                    <a:pt x="165" y="8"/>
                  </a:cubicBezTo>
                  <a:cubicBezTo>
                    <a:pt x="165" y="8"/>
                    <a:pt x="165" y="8"/>
                    <a:pt x="166" y="8"/>
                  </a:cubicBez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Rectangle 13"/>
            <p:cNvSpPr>
              <a:spLocks noChangeArrowheads="1"/>
            </p:cNvSpPr>
            <p:nvPr/>
          </p:nvSpPr>
          <p:spPr bwMode="auto">
            <a:xfrm>
              <a:off x="1802575" y="1948061"/>
              <a:ext cx="507734" cy="17803"/>
            </a:xfrm>
            <a:prstGeom prst="rect">
              <a:avLst/>
            </a:prstGeom>
            <a:solidFill>
              <a:srgbClr val="005A9F"/>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fontAlgn="auto" hangingPunct="1">
                <a:lnSpc>
                  <a:spcPct val="100000"/>
                </a:lnSpc>
                <a:spcBef>
                  <a:spcPct val="0"/>
                </a:spcBef>
                <a:spcAft>
                  <a:spcPts val="0"/>
                </a:spcAft>
                <a:buFontTx/>
                <a:buNone/>
                <a:defRPr/>
              </a:pPr>
              <a:endParaRPr lang="zh-CN" altLang="en-US" sz="1800">
                <a:latin typeface="Arial" panose="020B0604020202020204" pitchFamily="34" charset="0"/>
              </a:endParaRPr>
            </a:p>
          </p:txBody>
        </p:sp>
        <p:sp>
          <p:nvSpPr>
            <p:cNvPr id="17" name="Freeform 14"/>
            <p:cNvSpPr>
              <a:spLocks noEditPoints="1" noChangeArrowheads="1"/>
            </p:cNvSpPr>
            <p:nvPr/>
          </p:nvSpPr>
          <p:spPr bwMode="auto">
            <a:xfrm>
              <a:off x="1548707" y="1720591"/>
              <a:ext cx="998792" cy="253185"/>
            </a:xfrm>
            <a:custGeom>
              <a:avLst/>
              <a:gdLst>
                <a:gd name="T0" fmla="*/ 55600856 w 232"/>
                <a:gd name="T1" fmla="*/ 552449670 h 59"/>
                <a:gd name="T2" fmla="*/ 129739637 w 232"/>
                <a:gd name="T3" fmla="*/ 589281651 h 59"/>
                <a:gd name="T4" fmla="*/ 185340493 w 232"/>
                <a:gd name="T5" fmla="*/ 478790000 h 59"/>
                <a:gd name="T6" fmla="*/ 278012892 w 232"/>
                <a:gd name="T7" fmla="*/ 515621981 h 59"/>
                <a:gd name="T8" fmla="*/ 203878417 w 232"/>
                <a:gd name="T9" fmla="*/ 626109340 h 59"/>
                <a:gd name="T10" fmla="*/ 259479273 w 232"/>
                <a:gd name="T11" fmla="*/ 626109340 h 59"/>
                <a:gd name="T12" fmla="*/ 315080130 w 232"/>
                <a:gd name="T13" fmla="*/ 589281651 h 59"/>
                <a:gd name="T14" fmla="*/ 315080130 w 232"/>
                <a:gd name="T15" fmla="*/ 662941321 h 59"/>
                <a:gd name="T16" fmla="*/ 370685291 w 232"/>
                <a:gd name="T17" fmla="*/ 626109340 h 59"/>
                <a:gd name="T18" fmla="*/ 407752529 w 232"/>
                <a:gd name="T19" fmla="*/ 662941321 h 59"/>
                <a:gd name="T20" fmla="*/ 407752529 w 232"/>
                <a:gd name="T21" fmla="*/ 791846816 h 59"/>
                <a:gd name="T22" fmla="*/ 463353385 w 232"/>
                <a:gd name="T23" fmla="*/ 1049653515 h 59"/>
                <a:gd name="T24" fmla="*/ 407752529 w 232"/>
                <a:gd name="T25" fmla="*/ 1068071651 h 59"/>
                <a:gd name="T26" fmla="*/ 185340493 w 232"/>
                <a:gd name="T27" fmla="*/ 1049653515 h 59"/>
                <a:gd name="T28" fmla="*/ 129739637 w 232"/>
                <a:gd name="T29" fmla="*/ 994411981 h 59"/>
                <a:gd name="T30" fmla="*/ 222412036 w 232"/>
                <a:gd name="T31" fmla="*/ 810260660 h 59"/>
                <a:gd name="T32" fmla="*/ 185340493 w 232"/>
                <a:gd name="T33" fmla="*/ 847088350 h 59"/>
                <a:gd name="T34" fmla="*/ 55600856 w 232"/>
                <a:gd name="T35" fmla="*/ 773428680 h 59"/>
                <a:gd name="T36" fmla="*/ 185340493 w 232"/>
                <a:gd name="T37" fmla="*/ 755014835 h 59"/>
                <a:gd name="T38" fmla="*/ 185340493 w 232"/>
                <a:gd name="T39" fmla="*/ 681355165 h 59"/>
                <a:gd name="T40" fmla="*/ 55600856 w 232"/>
                <a:gd name="T41" fmla="*/ 736600990 h 59"/>
                <a:gd name="T42" fmla="*/ 129739637 w 232"/>
                <a:gd name="T43" fmla="*/ 626109340 h 59"/>
                <a:gd name="T44" fmla="*/ 2147483646 w 232"/>
                <a:gd name="T45" fmla="*/ 828674505 h 59"/>
                <a:gd name="T46" fmla="*/ 2147483646 w 232"/>
                <a:gd name="T47" fmla="*/ 699769010 h 59"/>
                <a:gd name="T48" fmla="*/ 2147483646 w 232"/>
                <a:gd name="T49" fmla="*/ 699769010 h 59"/>
                <a:gd name="T50" fmla="*/ 2147483646 w 232"/>
                <a:gd name="T51" fmla="*/ 626109340 h 59"/>
                <a:gd name="T52" fmla="*/ 2147483646 w 232"/>
                <a:gd name="T53" fmla="*/ 441962311 h 59"/>
                <a:gd name="T54" fmla="*/ 2147483646 w 232"/>
                <a:gd name="T55" fmla="*/ 534035825 h 59"/>
                <a:gd name="T56" fmla="*/ 2147483646 w 232"/>
                <a:gd name="T57" fmla="*/ 718187146 h 59"/>
                <a:gd name="T58" fmla="*/ 2147483646 w 232"/>
                <a:gd name="T59" fmla="*/ 847088350 h 59"/>
                <a:gd name="T60" fmla="*/ 2147483646 w 232"/>
                <a:gd name="T61" fmla="*/ 626109340 h 59"/>
                <a:gd name="T62" fmla="*/ 2147483646 w 232"/>
                <a:gd name="T63" fmla="*/ 497203845 h 59"/>
                <a:gd name="T64" fmla="*/ 2147483646 w 232"/>
                <a:gd name="T65" fmla="*/ 515621981 h 59"/>
                <a:gd name="T66" fmla="*/ 2147483646 w 232"/>
                <a:gd name="T67" fmla="*/ 405130330 h 59"/>
                <a:gd name="T68" fmla="*/ 2147483646 w 232"/>
                <a:gd name="T69" fmla="*/ 460376155 h 59"/>
                <a:gd name="T70" fmla="*/ 2147483646 w 232"/>
                <a:gd name="T71" fmla="*/ 257810990 h 59"/>
                <a:gd name="T72" fmla="*/ 2147483646 w 232"/>
                <a:gd name="T73" fmla="*/ 460376155 h 59"/>
                <a:gd name="T74" fmla="*/ 2147483646 w 232"/>
                <a:gd name="T75" fmla="*/ 257810990 h 59"/>
                <a:gd name="T76" fmla="*/ 2147483646 w 232"/>
                <a:gd name="T77" fmla="*/ 147319340 h 59"/>
                <a:gd name="T78" fmla="*/ 2147483646 w 232"/>
                <a:gd name="T79" fmla="*/ 73659670 h 59"/>
                <a:gd name="T80" fmla="*/ 2147483646 w 232"/>
                <a:gd name="T81" fmla="*/ 423544175 h 59"/>
                <a:gd name="T82" fmla="*/ 2147483646 w 232"/>
                <a:gd name="T83" fmla="*/ 441962311 h 59"/>
                <a:gd name="T84" fmla="*/ 2147483646 w 232"/>
                <a:gd name="T85" fmla="*/ 331470660 h 59"/>
                <a:gd name="T86" fmla="*/ 1612476497 w 232"/>
                <a:gd name="T87" fmla="*/ 220979010 h 59"/>
                <a:gd name="T88" fmla="*/ 1631010115 w 232"/>
                <a:gd name="T89" fmla="*/ 386716486 h 59"/>
                <a:gd name="T90" fmla="*/ 1575409259 w 232"/>
                <a:gd name="T91" fmla="*/ 331470660 h 59"/>
                <a:gd name="T92" fmla="*/ 1556875640 w 232"/>
                <a:gd name="T93" fmla="*/ 165733184 h 59"/>
                <a:gd name="T94" fmla="*/ 1556875640 w 232"/>
                <a:gd name="T95" fmla="*/ 165733184 h 59"/>
                <a:gd name="T96" fmla="*/ 1705148896 w 232"/>
                <a:gd name="T97" fmla="*/ 423544175 h 59"/>
                <a:gd name="T98" fmla="*/ 1742216133 w 232"/>
                <a:gd name="T99" fmla="*/ 165733184 h 59"/>
                <a:gd name="T100" fmla="*/ 1797816990 w 232"/>
                <a:gd name="T101" fmla="*/ 36831981 h 59"/>
                <a:gd name="T102" fmla="*/ 1834888532 w 232"/>
                <a:gd name="T103" fmla="*/ 589281651 h 59"/>
                <a:gd name="T104" fmla="*/ 796971439 w 232"/>
                <a:gd name="T105" fmla="*/ 423544175 h 59"/>
                <a:gd name="T106" fmla="*/ 889643838 w 232"/>
                <a:gd name="T107" fmla="*/ 220979010 h 59"/>
                <a:gd name="T108" fmla="*/ 1056450712 w 232"/>
                <a:gd name="T109" fmla="*/ 386716486 h 59"/>
                <a:gd name="T110" fmla="*/ 982311932 w 232"/>
                <a:gd name="T111" fmla="*/ 331470660 h 59"/>
                <a:gd name="T112" fmla="*/ 352151672 w 232"/>
                <a:gd name="T113" fmla="*/ 847088350 h 59"/>
                <a:gd name="T114" fmla="*/ 333613749 w 232"/>
                <a:gd name="T115" fmla="*/ 718187146 h 59"/>
                <a:gd name="T116" fmla="*/ 240945655 w 232"/>
                <a:gd name="T117" fmla="*/ 699769010 h 59"/>
                <a:gd name="T118" fmla="*/ 278012892 w 232"/>
                <a:gd name="T119" fmla="*/ 699769010 h 59"/>
                <a:gd name="T120" fmla="*/ 203878417 w 232"/>
                <a:gd name="T121" fmla="*/ 515621981 h 59"/>
                <a:gd name="T122" fmla="*/ 203878417 w 232"/>
                <a:gd name="T123" fmla="*/ 552449670 h 59"/>
                <a:gd name="T124" fmla="*/ 278012892 w 232"/>
                <a:gd name="T125" fmla="*/ 883920330 h 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32" h="59">
                  <a:moveTo>
                    <a:pt x="7" y="34"/>
                  </a:moveTo>
                  <a:lnTo>
                    <a:pt x="2" y="31"/>
                  </a:lnTo>
                  <a:lnTo>
                    <a:pt x="1" y="31"/>
                  </a:lnTo>
                  <a:lnTo>
                    <a:pt x="1" y="30"/>
                  </a:lnTo>
                  <a:lnTo>
                    <a:pt x="2" y="30"/>
                  </a:lnTo>
                  <a:lnTo>
                    <a:pt x="3" y="30"/>
                  </a:lnTo>
                  <a:lnTo>
                    <a:pt x="3" y="29"/>
                  </a:lnTo>
                  <a:lnTo>
                    <a:pt x="4" y="29"/>
                  </a:lnTo>
                  <a:lnTo>
                    <a:pt x="5" y="30"/>
                  </a:lnTo>
                  <a:lnTo>
                    <a:pt x="6" y="30"/>
                  </a:lnTo>
                  <a:lnTo>
                    <a:pt x="7" y="31"/>
                  </a:lnTo>
                  <a:lnTo>
                    <a:pt x="7" y="32"/>
                  </a:lnTo>
                  <a:lnTo>
                    <a:pt x="8" y="34"/>
                  </a:lnTo>
                  <a:lnTo>
                    <a:pt x="9" y="33"/>
                  </a:lnTo>
                  <a:lnTo>
                    <a:pt x="9" y="28"/>
                  </a:lnTo>
                  <a:lnTo>
                    <a:pt x="9" y="27"/>
                  </a:lnTo>
                  <a:lnTo>
                    <a:pt x="9" y="26"/>
                  </a:lnTo>
                  <a:lnTo>
                    <a:pt x="10" y="26"/>
                  </a:lnTo>
                  <a:lnTo>
                    <a:pt x="11" y="26"/>
                  </a:lnTo>
                  <a:lnTo>
                    <a:pt x="12" y="26"/>
                  </a:lnTo>
                  <a:lnTo>
                    <a:pt x="13" y="26"/>
                  </a:lnTo>
                  <a:lnTo>
                    <a:pt x="14" y="27"/>
                  </a:lnTo>
                  <a:lnTo>
                    <a:pt x="14" y="28"/>
                  </a:lnTo>
                  <a:lnTo>
                    <a:pt x="15" y="28"/>
                  </a:lnTo>
                  <a:lnTo>
                    <a:pt x="15" y="29"/>
                  </a:lnTo>
                  <a:lnTo>
                    <a:pt x="14" y="29"/>
                  </a:lnTo>
                  <a:lnTo>
                    <a:pt x="12" y="32"/>
                  </a:lnTo>
                  <a:lnTo>
                    <a:pt x="12" y="33"/>
                  </a:lnTo>
                  <a:lnTo>
                    <a:pt x="11" y="33"/>
                  </a:lnTo>
                  <a:lnTo>
                    <a:pt x="11" y="34"/>
                  </a:lnTo>
                  <a:lnTo>
                    <a:pt x="11" y="35"/>
                  </a:lnTo>
                  <a:lnTo>
                    <a:pt x="11" y="37"/>
                  </a:lnTo>
                  <a:lnTo>
                    <a:pt x="13" y="37"/>
                  </a:lnTo>
                  <a:lnTo>
                    <a:pt x="14" y="36"/>
                  </a:lnTo>
                  <a:lnTo>
                    <a:pt x="14" y="35"/>
                  </a:lnTo>
                  <a:lnTo>
                    <a:pt x="14" y="34"/>
                  </a:lnTo>
                  <a:lnTo>
                    <a:pt x="14" y="33"/>
                  </a:lnTo>
                  <a:lnTo>
                    <a:pt x="13" y="33"/>
                  </a:lnTo>
                  <a:lnTo>
                    <a:pt x="13" y="32"/>
                  </a:lnTo>
                  <a:lnTo>
                    <a:pt x="14" y="32"/>
                  </a:lnTo>
                  <a:lnTo>
                    <a:pt x="16" y="32"/>
                  </a:lnTo>
                  <a:lnTo>
                    <a:pt x="17" y="32"/>
                  </a:lnTo>
                  <a:lnTo>
                    <a:pt x="18" y="32"/>
                  </a:lnTo>
                  <a:lnTo>
                    <a:pt x="18" y="33"/>
                  </a:lnTo>
                  <a:lnTo>
                    <a:pt x="18" y="34"/>
                  </a:lnTo>
                  <a:lnTo>
                    <a:pt x="17" y="34"/>
                  </a:lnTo>
                  <a:lnTo>
                    <a:pt x="17" y="35"/>
                  </a:lnTo>
                  <a:lnTo>
                    <a:pt x="17" y="36"/>
                  </a:lnTo>
                  <a:lnTo>
                    <a:pt x="16" y="36"/>
                  </a:lnTo>
                  <a:lnTo>
                    <a:pt x="16" y="38"/>
                  </a:lnTo>
                  <a:lnTo>
                    <a:pt x="17" y="38"/>
                  </a:lnTo>
                  <a:lnTo>
                    <a:pt x="19" y="35"/>
                  </a:lnTo>
                  <a:lnTo>
                    <a:pt x="19" y="34"/>
                  </a:lnTo>
                  <a:lnTo>
                    <a:pt x="20" y="34"/>
                  </a:lnTo>
                  <a:lnTo>
                    <a:pt x="21" y="34"/>
                  </a:lnTo>
                  <a:lnTo>
                    <a:pt x="22" y="34"/>
                  </a:lnTo>
                  <a:lnTo>
                    <a:pt x="22" y="35"/>
                  </a:lnTo>
                  <a:lnTo>
                    <a:pt x="23" y="35"/>
                  </a:lnTo>
                  <a:lnTo>
                    <a:pt x="23" y="36"/>
                  </a:lnTo>
                  <a:lnTo>
                    <a:pt x="22" y="36"/>
                  </a:lnTo>
                  <a:lnTo>
                    <a:pt x="19" y="42"/>
                  </a:lnTo>
                  <a:lnTo>
                    <a:pt x="18" y="42"/>
                  </a:lnTo>
                  <a:lnTo>
                    <a:pt x="18" y="43"/>
                  </a:lnTo>
                  <a:lnTo>
                    <a:pt x="19" y="43"/>
                  </a:lnTo>
                  <a:lnTo>
                    <a:pt x="20" y="43"/>
                  </a:lnTo>
                  <a:lnTo>
                    <a:pt x="22" y="43"/>
                  </a:lnTo>
                  <a:lnTo>
                    <a:pt x="23" y="43"/>
                  </a:lnTo>
                  <a:lnTo>
                    <a:pt x="23" y="44"/>
                  </a:lnTo>
                  <a:lnTo>
                    <a:pt x="20" y="48"/>
                  </a:lnTo>
                  <a:lnTo>
                    <a:pt x="24" y="54"/>
                  </a:lnTo>
                  <a:lnTo>
                    <a:pt x="24" y="56"/>
                  </a:lnTo>
                  <a:lnTo>
                    <a:pt x="25" y="57"/>
                  </a:lnTo>
                  <a:lnTo>
                    <a:pt x="25" y="58"/>
                  </a:lnTo>
                  <a:lnTo>
                    <a:pt x="25" y="59"/>
                  </a:lnTo>
                  <a:lnTo>
                    <a:pt x="24" y="59"/>
                  </a:lnTo>
                  <a:lnTo>
                    <a:pt x="23" y="59"/>
                  </a:lnTo>
                  <a:lnTo>
                    <a:pt x="22" y="59"/>
                  </a:lnTo>
                  <a:lnTo>
                    <a:pt x="22" y="58"/>
                  </a:lnTo>
                  <a:lnTo>
                    <a:pt x="17" y="51"/>
                  </a:lnTo>
                  <a:lnTo>
                    <a:pt x="13" y="57"/>
                  </a:lnTo>
                  <a:lnTo>
                    <a:pt x="12" y="58"/>
                  </a:lnTo>
                  <a:lnTo>
                    <a:pt x="11" y="58"/>
                  </a:lnTo>
                  <a:lnTo>
                    <a:pt x="10" y="58"/>
                  </a:lnTo>
                  <a:lnTo>
                    <a:pt x="10" y="57"/>
                  </a:lnTo>
                  <a:lnTo>
                    <a:pt x="12" y="52"/>
                  </a:lnTo>
                  <a:lnTo>
                    <a:pt x="14" y="47"/>
                  </a:lnTo>
                  <a:lnTo>
                    <a:pt x="14" y="46"/>
                  </a:lnTo>
                  <a:lnTo>
                    <a:pt x="13" y="46"/>
                  </a:lnTo>
                  <a:lnTo>
                    <a:pt x="8" y="53"/>
                  </a:lnTo>
                  <a:lnTo>
                    <a:pt x="7" y="54"/>
                  </a:lnTo>
                  <a:lnTo>
                    <a:pt x="7" y="55"/>
                  </a:lnTo>
                  <a:lnTo>
                    <a:pt x="6" y="55"/>
                  </a:lnTo>
                  <a:lnTo>
                    <a:pt x="5" y="56"/>
                  </a:lnTo>
                  <a:lnTo>
                    <a:pt x="3" y="56"/>
                  </a:lnTo>
                  <a:lnTo>
                    <a:pt x="2" y="55"/>
                  </a:lnTo>
                  <a:lnTo>
                    <a:pt x="12" y="44"/>
                  </a:lnTo>
                  <a:lnTo>
                    <a:pt x="11" y="42"/>
                  </a:lnTo>
                  <a:lnTo>
                    <a:pt x="11" y="43"/>
                  </a:lnTo>
                  <a:lnTo>
                    <a:pt x="10" y="43"/>
                  </a:lnTo>
                  <a:lnTo>
                    <a:pt x="10" y="44"/>
                  </a:lnTo>
                  <a:lnTo>
                    <a:pt x="10" y="45"/>
                  </a:lnTo>
                  <a:lnTo>
                    <a:pt x="10" y="46"/>
                  </a:lnTo>
                  <a:lnTo>
                    <a:pt x="9" y="47"/>
                  </a:lnTo>
                  <a:lnTo>
                    <a:pt x="5" y="46"/>
                  </a:lnTo>
                  <a:lnTo>
                    <a:pt x="5" y="45"/>
                  </a:lnTo>
                  <a:lnTo>
                    <a:pt x="5" y="44"/>
                  </a:lnTo>
                  <a:lnTo>
                    <a:pt x="3" y="43"/>
                  </a:lnTo>
                  <a:lnTo>
                    <a:pt x="3" y="42"/>
                  </a:lnTo>
                  <a:lnTo>
                    <a:pt x="4" y="42"/>
                  </a:lnTo>
                  <a:lnTo>
                    <a:pt x="7" y="42"/>
                  </a:lnTo>
                  <a:lnTo>
                    <a:pt x="8" y="42"/>
                  </a:lnTo>
                  <a:lnTo>
                    <a:pt x="8" y="41"/>
                  </a:lnTo>
                  <a:lnTo>
                    <a:pt x="9" y="41"/>
                  </a:lnTo>
                  <a:lnTo>
                    <a:pt x="10" y="41"/>
                  </a:lnTo>
                  <a:lnTo>
                    <a:pt x="10" y="40"/>
                  </a:lnTo>
                  <a:lnTo>
                    <a:pt x="8" y="39"/>
                  </a:lnTo>
                  <a:lnTo>
                    <a:pt x="8" y="38"/>
                  </a:lnTo>
                  <a:lnTo>
                    <a:pt x="8" y="37"/>
                  </a:lnTo>
                  <a:lnTo>
                    <a:pt x="9" y="37"/>
                  </a:lnTo>
                  <a:lnTo>
                    <a:pt x="10" y="37"/>
                  </a:lnTo>
                  <a:lnTo>
                    <a:pt x="10" y="36"/>
                  </a:lnTo>
                  <a:lnTo>
                    <a:pt x="10" y="35"/>
                  </a:lnTo>
                  <a:lnTo>
                    <a:pt x="9" y="35"/>
                  </a:lnTo>
                  <a:lnTo>
                    <a:pt x="5" y="39"/>
                  </a:lnTo>
                  <a:lnTo>
                    <a:pt x="4" y="40"/>
                  </a:lnTo>
                  <a:lnTo>
                    <a:pt x="3" y="40"/>
                  </a:lnTo>
                  <a:lnTo>
                    <a:pt x="2" y="40"/>
                  </a:lnTo>
                  <a:lnTo>
                    <a:pt x="1" y="40"/>
                  </a:lnTo>
                  <a:lnTo>
                    <a:pt x="0" y="40"/>
                  </a:lnTo>
                  <a:lnTo>
                    <a:pt x="0" y="39"/>
                  </a:lnTo>
                  <a:lnTo>
                    <a:pt x="1" y="38"/>
                  </a:lnTo>
                  <a:lnTo>
                    <a:pt x="7" y="34"/>
                  </a:lnTo>
                  <a:close/>
                  <a:moveTo>
                    <a:pt x="204" y="57"/>
                  </a:moveTo>
                  <a:cubicBezTo>
                    <a:pt x="202" y="54"/>
                    <a:pt x="202" y="53"/>
                    <a:pt x="201" y="52"/>
                  </a:cubicBezTo>
                  <a:cubicBezTo>
                    <a:pt x="201" y="52"/>
                    <a:pt x="201" y="52"/>
                    <a:pt x="201" y="52"/>
                  </a:cubicBezTo>
                  <a:cubicBezTo>
                    <a:pt x="203" y="53"/>
                    <a:pt x="204" y="54"/>
                    <a:pt x="206" y="52"/>
                  </a:cubicBezTo>
                  <a:cubicBezTo>
                    <a:pt x="208" y="50"/>
                    <a:pt x="209" y="48"/>
                    <a:pt x="210" y="46"/>
                  </a:cubicBezTo>
                  <a:cubicBezTo>
                    <a:pt x="210" y="45"/>
                    <a:pt x="210" y="45"/>
                    <a:pt x="210" y="45"/>
                  </a:cubicBezTo>
                  <a:cubicBezTo>
                    <a:pt x="207" y="45"/>
                    <a:pt x="204" y="46"/>
                    <a:pt x="200" y="46"/>
                  </a:cubicBezTo>
                  <a:cubicBezTo>
                    <a:pt x="199" y="45"/>
                    <a:pt x="198" y="43"/>
                    <a:pt x="198" y="42"/>
                  </a:cubicBezTo>
                  <a:cubicBezTo>
                    <a:pt x="198" y="42"/>
                    <a:pt x="198" y="42"/>
                    <a:pt x="198" y="42"/>
                  </a:cubicBezTo>
                  <a:cubicBezTo>
                    <a:pt x="203" y="42"/>
                    <a:pt x="208" y="44"/>
                    <a:pt x="213" y="43"/>
                  </a:cubicBezTo>
                  <a:cubicBezTo>
                    <a:pt x="214" y="43"/>
                    <a:pt x="217" y="41"/>
                    <a:pt x="216" y="41"/>
                  </a:cubicBezTo>
                  <a:cubicBezTo>
                    <a:pt x="215" y="39"/>
                    <a:pt x="210" y="41"/>
                    <a:pt x="209" y="38"/>
                  </a:cubicBezTo>
                  <a:cubicBezTo>
                    <a:pt x="209" y="38"/>
                    <a:pt x="209" y="38"/>
                    <a:pt x="209" y="38"/>
                  </a:cubicBezTo>
                  <a:cubicBezTo>
                    <a:pt x="213" y="38"/>
                    <a:pt x="216" y="39"/>
                    <a:pt x="219" y="39"/>
                  </a:cubicBezTo>
                  <a:cubicBezTo>
                    <a:pt x="221" y="38"/>
                    <a:pt x="223" y="37"/>
                    <a:pt x="224" y="37"/>
                  </a:cubicBezTo>
                  <a:cubicBezTo>
                    <a:pt x="225" y="36"/>
                    <a:pt x="225" y="36"/>
                    <a:pt x="226" y="35"/>
                  </a:cubicBezTo>
                  <a:cubicBezTo>
                    <a:pt x="225" y="34"/>
                    <a:pt x="222" y="33"/>
                    <a:pt x="222" y="34"/>
                  </a:cubicBezTo>
                  <a:cubicBezTo>
                    <a:pt x="221" y="36"/>
                    <a:pt x="221" y="38"/>
                    <a:pt x="218" y="38"/>
                  </a:cubicBezTo>
                  <a:cubicBezTo>
                    <a:pt x="216" y="38"/>
                    <a:pt x="216" y="37"/>
                    <a:pt x="215" y="36"/>
                  </a:cubicBezTo>
                  <a:cubicBezTo>
                    <a:pt x="215" y="33"/>
                    <a:pt x="217" y="33"/>
                    <a:pt x="218" y="32"/>
                  </a:cubicBezTo>
                  <a:cubicBezTo>
                    <a:pt x="217" y="31"/>
                    <a:pt x="216" y="32"/>
                    <a:pt x="215" y="32"/>
                  </a:cubicBezTo>
                  <a:cubicBezTo>
                    <a:pt x="215" y="33"/>
                    <a:pt x="215" y="33"/>
                    <a:pt x="214" y="34"/>
                  </a:cubicBezTo>
                  <a:cubicBezTo>
                    <a:pt x="214" y="35"/>
                    <a:pt x="214" y="36"/>
                    <a:pt x="213" y="36"/>
                  </a:cubicBezTo>
                  <a:cubicBezTo>
                    <a:pt x="212" y="36"/>
                    <a:pt x="212" y="34"/>
                    <a:pt x="212" y="34"/>
                  </a:cubicBezTo>
                  <a:cubicBezTo>
                    <a:pt x="211" y="34"/>
                    <a:pt x="211" y="35"/>
                    <a:pt x="210" y="36"/>
                  </a:cubicBezTo>
                  <a:cubicBezTo>
                    <a:pt x="209" y="36"/>
                    <a:pt x="209" y="36"/>
                    <a:pt x="209" y="35"/>
                  </a:cubicBezTo>
                  <a:cubicBezTo>
                    <a:pt x="210" y="33"/>
                    <a:pt x="210" y="29"/>
                    <a:pt x="211" y="27"/>
                  </a:cubicBezTo>
                  <a:cubicBezTo>
                    <a:pt x="212" y="27"/>
                    <a:pt x="211" y="29"/>
                    <a:pt x="212" y="30"/>
                  </a:cubicBezTo>
                  <a:cubicBezTo>
                    <a:pt x="212" y="30"/>
                    <a:pt x="213" y="30"/>
                    <a:pt x="213" y="30"/>
                  </a:cubicBezTo>
                  <a:cubicBezTo>
                    <a:pt x="213" y="28"/>
                    <a:pt x="213" y="26"/>
                    <a:pt x="213" y="24"/>
                  </a:cubicBezTo>
                  <a:cubicBezTo>
                    <a:pt x="213" y="24"/>
                    <a:pt x="213" y="24"/>
                    <a:pt x="213" y="24"/>
                  </a:cubicBezTo>
                  <a:cubicBezTo>
                    <a:pt x="214" y="23"/>
                    <a:pt x="215" y="26"/>
                    <a:pt x="215" y="27"/>
                  </a:cubicBezTo>
                  <a:cubicBezTo>
                    <a:pt x="215" y="28"/>
                    <a:pt x="215" y="29"/>
                    <a:pt x="215" y="30"/>
                  </a:cubicBezTo>
                  <a:cubicBezTo>
                    <a:pt x="216" y="31"/>
                    <a:pt x="217" y="31"/>
                    <a:pt x="218" y="30"/>
                  </a:cubicBezTo>
                  <a:cubicBezTo>
                    <a:pt x="218" y="29"/>
                    <a:pt x="217" y="28"/>
                    <a:pt x="218" y="27"/>
                  </a:cubicBezTo>
                  <a:cubicBezTo>
                    <a:pt x="219" y="27"/>
                    <a:pt x="219" y="29"/>
                    <a:pt x="221" y="29"/>
                  </a:cubicBezTo>
                  <a:cubicBezTo>
                    <a:pt x="221" y="28"/>
                    <a:pt x="222" y="28"/>
                    <a:pt x="223" y="27"/>
                  </a:cubicBezTo>
                  <a:cubicBezTo>
                    <a:pt x="224" y="28"/>
                    <a:pt x="225" y="30"/>
                    <a:pt x="224" y="31"/>
                  </a:cubicBezTo>
                  <a:cubicBezTo>
                    <a:pt x="224" y="31"/>
                    <a:pt x="223" y="31"/>
                    <a:pt x="223" y="32"/>
                  </a:cubicBezTo>
                  <a:cubicBezTo>
                    <a:pt x="224" y="32"/>
                    <a:pt x="228" y="33"/>
                    <a:pt x="229" y="33"/>
                  </a:cubicBezTo>
                  <a:cubicBezTo>
                    <a:pt x="230" y="33"/>
                    <a:pt x="232" y="37"/>
                    <a:pt x="230" y="39"/>
                  </a:cubicBezTo>
                  <a:cubicBezTo>
                    <a:pt x="229" y="39"/>
                    <a:pt x="226" y="39"/>
                    <a:pt x="225" y="39"/>
                  </a:cubicBezTo>
                  <a:cubicBezTo>
                    <a:pt x="223" y="39"/>
                    <a:pt x="223" y="39"/>
                    <a:pt x="222" y="39"/>
                  </a:cubicBezTo>
                  <a:cubicBezTo>
                    <a:pt x="221" y="40"/>
                    <a:pt x="221" y="40"/>
                    <a:pt x="222" y="42"/>
                  </a:cubicBezTo>
                  <a:cubicBezTo>
                    <a:pt x="221" y="44"/>
                    <a:pt x="218" y="42"/>
                    <a:pt x="217" y="44"/>
                  </a:cubicBezTo>
                  <a:cubicBezTo>
                    <a:pt x="218" y="45"/>
                    <a:pt x="220" y="46"/>
                    <a:pt x="219" y="48"/>
                  </a:cubicBezTo>
                  <a:cubicBezTo>
                    <a:pt x="218" y="49"/>
                    <a:pt x="215" y="49"/>
                    <a:pt x="214" y="48"/>
                  </a:cubicBezTo>
                  <a:cubicBezTo>
                    <a:pt x="215" y="46"/>
                    <a:pt x="215" y="46"/>
                    <a:pt x="215" y="46"/>
                  </a:cubicBezTo>
                  <a:cubicBezTo>
                    <a:pt x="215" y="46"/>
                    <a:pt x="215" y="46"/>
                    <a:pt x="214" y="46"/>
                  </a:cubicBezTo>
                  <a:cubicBezTo>
                    <a:pt x="212" y="46"/>
                    <a:pt x="210" y="51"/>
                    <a:pt x="209" y="53"/>
                  </a:cubicBezTo>
                  <a:cubicBezTo>
                    <a:pt x="208" y="54"/>
                    <a:pt x="207" y="58"/>
                    <a:pt x="204" y="57"/>
                  </a:cubicBezTo>
                  <a:close/>
                  <a:moveTo>
                    <a:pt x="218" y="36"/>
                  </a:moveTo>
                  <a:cubicBezTo>
                    <a:pt x="218" y="35"/>
                    <a:pt x="218" y="35"/>
                    <a:pt x="218" y="35"/>
                  </a:cubicBezTo>
                  <a:cubicBezTo>
                    <a:pt x="218" y="35"/>
                    <a:pt x="219" y="34"/>
                    <a:pt x="219" y="34"/>
                  </a:cubicBezTo>
                  <a:cubicBezTo>
                    <a:pt x="219" y="35"/>
                    <a:pt x="219" y="35"/>
                    <a:pt x="218" y="36"/>
                  </a:cubicBezTo>
                  <a:cubicBezTo>
                    <a:pt x="218" y="36"/>
                    <a:pt x="218" y="36"/>
                    <a:pt x="218" y="36"/>
                  </a:cubicBezTo>
                  <a:close/>
                  <a:moveTo>
                    <a:pt x="177" y="37"/>
                  </a:moveTo>
                  <a:cubicBezTo>
                    <a:pt x="176" y="36"/>
                    <a:pt x="176" y="36"/>
                    <a:pt x="176" y="35"/>
                  </a:cubicBezTo>
                  <a:cubicBezTo>
                    <a:pt x="177" y="33"/>
                    <a:pt x="177" y="28"/>
                    <a:pt x="178" y="27"/>
                  </a:cubicBezTo>
                  <a:cubicBezTo>
                    <a:pt x="179" y="27"/>
                    <a:pt x="179" y="27"/>
                    <a:pt x="179" y="27"/>
                  </a:cubicBezTo>
                  <a:cubicBezTo>
                    <a:pt x="179" y="27"/>
                    <a:pt x="179" y="27"/>
                    <a:pt x="179" y="28"/>
                  </a:cubicBezTo>
                  <a:cubicBezTo>
                    <a:pt x="179" y="32"/>
                    <a:pt x="180" y="35"/>
                    <a:pt x="183" y="38"/>
                  </a:cubicBezTo>
                  <a:cubicBezTo>
                    <a:pt x="183" y="38"/>
                    <a:pt x="183" y="38"/>
                    <a:pt x="183" y="38"/>
                  </a:cubicBezTo>
                  <a:cubicBezTo>
                    <a:pt x="183" y="39"/>
                    <a:pt x="178" y="37"/>
                    <a:pt x="177" y="37"/>
                  </a:cubicBezTo>
                  <a:close/>
                  <a:moveTo>
                    <a:pt x="163" y="29"/>
                  </a:moveTo>
                  <a:cubicBezTo>
                    <a:pt x="163" y="28"/>
                    <a:pt x="163" y="28"/>
                    <a:pt x="162" y="28"/>
                  </a:cubicBezTo>
                  <a:cubicBezTo>
                    <a:pt x="162" y="27"/>
                    <a:pt x="162" y="27"/>
                    <a:pt x="162" y="27"/>
                  </a:cubicBezTo>
                  <a:cubicBezTo>
                    <a:pt x="164" y="28"/>
                    <a:pt x="165" y="28"/>
                    <a:pt x="166" y="28"/>
                  </a:cubicBezTo>
                  <a:cubicBezTo>
                    <a:pt x="169" y="28"/>
                    <a:pt x="171" y="27"/>
                    <a:pt x="173" y="26"/>
                  </a:cubicBezTo>
                  <a:cubicBezTo>
                    <a:pt x="172" y="25"/>
                    <a:pt x="170" y="25"/>
                    <a:pt x="169" y="26"/>
                  </a:cubicBezTo>
                  <a:cubicBezTo>
                    <a:pt x="167" y="25"/>
                    <a:pt x="166" y="21"/>
                    <a:pt x="166" y="21"/>
                  </a:cubicBezTo>
                  <a:cubicBezTo>
                    <a:pt x="168" y="21"/>
                    <a:pt x="172" y="23"/>
                    <a:pt x="173" y="22"/>
                  </a:cubicBezTo>
                  <a:cubicBezTo>
                    <a:pt x="178" y="23"/>
                    <a:pt x="178" y="21"/>
                    <a:pt x="181" y="17"/>
                  </a:cubicBezTo>
                  <a:cubicBezTo>
                    <a:pt x="182" y="16"/>
                    <a:pt x="184" y="12"/>
                    <a:pt x="185" y="12"/>
                  </a:cubicBezTo>
                  <a:cubicBezTo>
                    <a:pt x="186" y="13"/>
                    <a:pt x="186" y="15"/>
                    <a:pt x="186" y="17"/>
                  </a:cubicBezTo>
                  <a:cubicBezTo>
                    <a:pt x="185" y="19"/>
                    <a:pt x="183" y="20"/>
                    <a:pt x="182" y="23"/>
                  </a:cubicBezTo>
                  <a:cubicBezTo>
                    <a:pt x="184" y="24"/>
                    <a:pt x="185" y="22"/>
                    <a:pt x="187" y="24"/>
                  </a:cubicBezTo>
                  <a:cubicBezTo>
                    <a:pt x="187" y="25"/>
                    <a:pt x="187" y="25"/>
                    <a:pt x="187" y="25"/>
                  </a:cubicBezTo>
                  <a:cubicBezTo>
                    <a:pt x="186" y="26"/>
                    <a:pt x="184" y="25"/>
                    <a:pt x="183" y="25"/>
                  </a:cubicBezTo>
                  <a:cubicBezTo>
                    <a:pt x="180" y="25"/>
                    <a:pt x="180" y="25"/>
                    <a:pt x="179" y="25"/>
                  </a:cubicBezTo>
                  <a:cubicBezTo>
                    <a:pt x="175" y="28"/>
                    <a:pt x="169" y="33"/>
                    <a:pt x="163" y="29"/>
                  </a:cubicBezTo>
                  <a:close/>
                  <a:moveTo>
                    <a:pt x="134" y="18"/>
                  </a:moveTo>
                  <a:cubicBezTo>
                    <a:pt x="133" y="16"/>
                    <a:pt x="134" y="15"/>
                    <a:pt x="134" y="14"/>
                  </a:cubicBezTo>
                  <a:cubicBezTo>
                    <a:pt x="134" y="14"/>
                    <a:pt x="134" y="14"/>
                    <a:pt x="134" y="14"/>
                  </a:cubicBezTo>
                  <a:cubicBezTo>
                    <a:pt x="133" y="15"/>
                    <a:pt x="132" y="15"/>
                    <a:pt x="132" y="15"/>
                  </a:cubicBezTo>
                  <a:cubicBezTo>
                    <a:pt x="131" y="16"/>
                    <a:pt x="130" y="17"/>
                    <a:pt x="129" y="19"/>
                  </a:cubicBezTo>
                  <a:cubicBezTo>
                    <a:pt x="129" y="20"/>
                    <a:pt x="129" y="30"/>
                    <a:pt x="126" y="30"/>
                  </a:cubicBezTo>
                  <a:cubicBezTo>
                    <a:pt x="124" y="28"/>
                    <a:pt x="125" y="27"/>
                    <a:pt x="125" y="25"/>
                  </a:cubicBezTo>
                  <a:cubicBezTo>
                    <a:pt x="125" y="24"/>
                    <a:pt x="125" y="24"/>
                    <a:pt x="126" y="23"/>
                  </a:cubicBezTo>
                  <a:cubicBezTo>
                    <a:pt x="125" y="23"/>
                    <a:pt x="123" y="25"/>
                    <a:pt x="123" y="25"/>
                  </a:cubicBezTo>
                  <a:cubicBezTo>
                    <a:pt x="121" y="26"/>
                    <a:pt x="120" y="25"/>
                    <a:pt x="120" y="23"/>
                  </a:cubicBezTo>
                  <a:cubicBezTo>
                    <a:pt x="122" y="23"/>
                    <a:pt x="124" y="21"/>
                    <a:pt x="126" y="19"/>
                  </a:cubicBezTo>
                  <a:cubicBezTo>
                    <a:pt x="126" y="17"/>
                    <a:pt x="126" y="17"/>
                    <a:pt x="126" y="14"/>
                  </a:cubicBezTo>
                  <a:cubicBezTo>
                    <a:pt x="126" y="14"/>
                    <a:pt x="126" y="14"/>
                    <a:pt x="126" y="14"/>
                  </a:cubicBezTo>
                  <a:cubicBezTo>
                    <a:pt x="125" y="15"/>
                    <a:pt x="125" y="15"/>
                    <a:pt x="124" y="16"/>
                  </a:cubicBezTo>
                  <a:cubicBezTo>
                    <a:pt x="122" y="18"/>
                    <a:pt x="119" y="16"/>
                    <a:pt x="120" y="14"/>
                  </a:cubicBezTo>
                  <a:cubicBezTo>
                    <a:pt x="122" y="14"/>
                    <a:pt x="124" y="12"/>
                    <a:pt x="126" y="11"/>
                  </a:cubicBezTo>
                  <a:cubicBezTo>
                    <a:pt x="127" y="9"/>
                    <a:pt x="127" y="6"/>
                    <a:pt x="127" y="4"/>
                  </a:cubicBezTo>
                  <a:cubicBezTo>
                    <a:pt x="126" y="3"/>
                    <a:pt x="128" y="2"/>
                    <a:pt x="129" y="1"/>
                  </a:cubicBezTo>
                  <a:cubicBezTo>
                    <a:pt x="132" y="2"/>
                    <a:pt x="130" y="5"/>
                    <a:pt x="130" y="7"/>
                  </a:cubicBezTo>
                  <a:cubicBezTo>
                    <a:pt x="130" y="8"/>
                    <a:pt x="130" y="8"/>
                    <a:pt x="130" y="9"/>
                  </a:cubicBezTo>
                  <a:cubicBezTo>
                    <a:pt x="130" y="9"/>
                    <a:pt x="131" y="8"/>
                    <a:pt x="132" y="8"/>
                  </a:cubicBezTo>
                  <a:cubicBezTo>
                    <a:pt x="132" y="8"/>
                    <a:pt x="132" y="8"/>
                    <a:pt x="132" y="9"/>
                  </a:cubicBezTo>
                  <a:cubicBezTo>
                    <a:pt x="129" y="12"/>
                    <a:pt x="129" y="11"/>
                    <a:pt x="129" y="15"/>
                  </a:cubicBezTo>
                  <a:cubicBezTo>
                    <a:pt x="130" y="15"/>
                    <a:pt x="131" y="14"/>
                    <a:pt x="131" y="13"/>
                  </a:cubicBezTo>
                  <a:cubicBezTo>
                    <a:pt x="130" y="12"/>
                    <a:pt x="130" y="12"/>
                    <a:pt x="130" y="12"/>
                  </a:cubicBezTo>
                  <a:cubicBezTo>
                    <a:pt x="132" y="12"/>
                    <a:pt x="134" y="11"/>
                    <a:pt x="136" y="10"/>
                  </a:cubicBezTo>
                  <a:cubicBezTo>
                    <a:pt x="136" y="8"/>
                    <a:pt x="137" y="7"/>
                    <a:pt x="138" y="4"/>
                  </a:cubicBezTo>
                  <a:cubicBezTo>
                    <a:pt x="140" y="2"/>
                    <a:pt x="143" y="5"/>
                    <a:pt x="142" y="8"/>
                  </a:cubicBezTo>
                  <a:cubicBezTo>
                    <a:pt x="142" y="9"/>
                    <a:pt x="138" y="11"/>
                    <a:pt x="137" y="12"/>
                  </a:cubicBezTo>
                  <a:cubicBezTo>
                    <a:pt x="137" y="12"/>
                    <a:pt x="136" y="15"/>
                    <a:pt x="136" y="15"/>
                  </a:cubicBezTo>
                  <a:cubicBezTo>
                    <a:pt x="138" y="16"/>
                    <a:pt x="139" y="11"/>
                    <a:pt x="142" y="13"/>
                  </a:cubicBezTo>
                  <a:cubicBezTo>
                    <a:pt x="143" y="14"/>
                    <a:pt x="143" y="14"/>
                    <a:pt x="143" y="15"/>
                  </a:cubicBezTo>
                  <a:cubicBezTo>
                    <a:pt x="142" y="17"/>
                    <a:pt x="140" y="20"/>
                    <a:pt x="139" y="23"/>
                  </a:cubicBezTo>
                  <a:cubicBezTo>
                    <a:pt x="141" y="25"/>
                    <a:pt x="143" y="26"/>
                    <a:pt x="146" y="27"/>
                  </a:cubicBezTo>
                  <a:cubicBezTo>
                    <a:pt x="146" y="27"/>
                    <a:pt x="142" y="29"/>
                    <a:pt x="141" y="29"/>
                  </a:cubicBezTo>
                  <a:cubicBezTo>
                    <a:pt x="138" y="30"/>
                    <a:pt x="138" y="27"/>
                    <a:pt x="137" y="25"/>
                  </a:cubicBezTo>
                  <a:cubicBezTo>
                    <a:pt x="135" y="27"/>
                    <a:pt x="132" y="28"/>
                    <a:pt x="129" y="27"/>
                  </a:cubicBezTo>
                  <a:cubicBezTo>
                    <a:pt x="129" y="27"/>
                    <a:pt x="129" y="27"/>
                    <a:pt x="129" y="27"/>
                  </a:cubicBezTo>
                  <a:cubicBezTo>
                    <a:pt x="131" y="26"/>
                    <a:pt x="133" y="26"/>
                    <a:pt x="134" y="24"/>
                  </a:cubicBezTo>
                  <a:cubicBezTo>
                    <a:pt x="137" y="22"/>
                    <a:pt x="132" y="20"/>
                    <a:pt x="133" y="18"/>
                  </a:cubicBezTo>
                  <a:cubicBezTo>
                    <a:pt x="133" y="18"/>
                    <a:pt x="133" y="18"/>
                    <a:pt x="134" y="18"/>
                  </a:cubicBezTo>
                  <a:cubicBezTo>
                    <a:pt x="134" y="19"/>
                    <a:pt x="136" y="20"/>
                    <a:pt x="137" y="20"/>
                  </a:cubicBezTo>
                  <a:cubicBezTo>
                    <a:pt x="137" y="19"/>
                    <a:pt x="138" y="18"/>
                    <a:pt x="139" y="17"/>
                  </a:cubicBezTo>
                  <a:cubicBezTo>
                    <a:pt x="138" y="17"/>
                    <a:pt x="137" y="18"/>
                    <a:pt x="136" y="19"/>
                  </a:cubicBezTo>
                  <a:cubicBezTo>
                    <a:pt x="136" y="18"/>
                    <a:pt x="135" y="18"/>
                    <a:pt x="134" y="18"/>
                  </a:cubicBezTo>
                  <a:close/>
                  <a:moveTo>
                    <a:pt x="84" y="23"/>
                  </a:moveTo>
                  <a:cubicBezTo>
                    <a:pt x="84" y="22"/>
                    <a:pt x="84" y="22"/>
                    <a:pt x="85" y="21"/>
                  </a:cubicBezTo>
                  <a:cubicBezTo>
                    <a:pt x="85" y="21"/>
                    <a:pt x="85" y="21"/>
                    <a:pt x="85" y="22"/>
                  </a:cubicBezTo>
                  <a:cubicBezTo>
                    <a:pt x="85" y="22"/>
                    <a:pt x="85" y="23"/>
                    <a:pt x="84" y="23"/>
                  </a:cubicBezTo>
                  <a:close/>
                  <a:moveTo>
                    <a:pt x="84" y="9"/>
                  </a:moveTo>
                  <a:cubicBezTo>
                    <a:pt x="86" y="9"/>
                    <a:pt x="87" y="10"/>
                    <a:pt x="87" y="12"/>
                  </a:cubicBezTo>
                  <a:cubicBezTo>
                    <a:pt x="88" y="11"/>
                    <a:pt x="87" y="10"/>
                    <a:pt x="90" y="11"/>
                  </a:cubicBezTo>
                  <a:cubicBezTo>
                    <a:pt x="90" y="12"/>
                    <a:pt x="90" y="12"/>
                    <a:pt x="90" y="14"/>
                  </a:cubicBezTo>
                  <a:cubicBezTo>
                    <a:pt x="89" y="15"/>
                    <a:pt x="88" y="16"/>
                    <a:pt x="87" y="17"/>
                  </a:cubicBezTo>
                  <a:cubicBezTo>
                    <a:pt x="88" y="19"/>
                    <a:pt x="87" y="19"/>
                    <a:pt x="88" y="20"/>
                  </a:cubicBezTo>
                  <a:cubicBezTo>
                    <a:pt x="88" y="20"/>
                    <a:pt x="89" y="19"/>
                    <a:pt x="90" y="18"/>
                  </a:cubicBezTo>
                  <a:cubicBezTo>
                    <a:pt x="90" y="20"/>
                    <a:pt x="89" y="20"/>
                    <a:pt x="88" y="21"/>
                  </a:cubicBezTo>
                  <a:cubicBezTo>
                    <a:pt x="88" y="24"/>
                    <a:pt x="90" y="28"/>
                    <a:pt x="88" y="30"/>
                  </a:cubicBezTo>
                  <a:cubicBezTo>
                    <a:pt x="85" y="31"/>
                    <a:pt x="86" y="26"/>
                    <a:pt x="85" y="25"/>
                  </a:cubicBezTo>
                  <a:cubicBezTo>
                    <a:pt x="85" y="25"/>
                    <a:pt x="85" y="25"/>
                    <a:pt x="85" y="25"/>
                  </a:cubicBezTo>
                  <a:cubicBezTo>
                    <a:pt x="84" y="26"/>
                    <a:pt x="82" y="28"/>
                    <a:pt x="81" y="27"/>
                  </a:cubicBezTo>
                  <a:cubicBezTo>
                    <a:pt x="80" y="26"/>
                    <a:pt x="81" y="24"/>
                    <a:pt x="82" y="22"/>
                  </a:cubicBezTo>
                  <a:cubicBezTo>
                    <a:pt x="83" y="21"/>
                    <a:pt x="85" y="18"/>
                    <a:pt x="85" y="18"/>
                  </a:cubicBezTo>
                  <a:cubicBezTo>
                    <a:pt x="85" y="17"/>
                    <a:pt x="85" y="17"/>
                    <a:pt x="85" y="17"/>
                  </a:cubicBezTo>
                  <a:cubicBezTo>
                    <a:pt x="85" y="17"/>
                    <a:pt x="84" y="16"/>
                    <a:pt x="84" y="16"/>
                  </a:cubicBezTo>
                  <a:cubicBezTo>
                    <a:pt x="83" y="18"/>
                    <a:pt x="81" y="20"/>
                    <a:pt x="79" y="20"/>
                  </a:cubicBezTo>
                  <a:cubicBezTo>
                    <a:pt x="78" y="19"/>
                    <a:pt x="78" y="19"/>
                    <a:pt x="78" y="18"/>
                  </a:cubicBezTo>
                  <a:cubicBezTo>
                    <a:pt x="80" y="17"/>
                    <a:pt x="82" y="15"/>
                    <a:pt x="84" y="14"/>
                  </a:cubicBezTo>
                  <a:cubicBezTo>
                    <a:pt x="84" y="12"/>
                    <a:pt x="83" y="11"/>
                    <a:pt x="84" y="9"/>
                  </a:cubicBezTo>
                  <a:cubicBezTo>
                    <a:pt x="82" y="9"/>
                    <a:pt x="81" y="10"/>
                    <a:pt x="80" y="10"/>
                  </a:cubicBezTo>
                  <a:cubicBezTo>
                    <a:pt x="80" y="10"/>
                    <a:pt x="80" y="10"/>
                    <a:pt x="81" y="9"/>
                  </a:cubicBezTo>
                  <a:cubicBezTo>
                    <a:pt x="85" y="6"/>
                    <a:pt x="86" y="5"/>
                    <a:pt x="86" y="4"/>
                  </a:cubicBezTo>
                  <a:cubicBezTo>
                    <a:pt x="87" y="3"/>
                    <a:pt x="87" y="2"/>
                    <a:pt x="89" y="3"/>
                  </a:cubicBezTo>
                  <a:cubicBezTo>
                    <a:pt x="90" y="3"/>
                    <a:pt x="90" y="5"/>
                    <a:pt x="90" y="5"/>
                  </a:cubicBezTo>
                  <a:cubicBezTo>
                    <a:pt x="88" y="7"/>
                    <a:pt x="86" y="8"/>
                    <a:pt x="84" y="9"/>
                  </a:cubicBezTo>
                  <a:cubicBezTo>
                    <a:pt x="84" y="9"/>
                    <a:pt x="84" y="9"/>
                    <a:pt x="84" y="9"/>
                  </a:cubicBezTo>
                  <a:close/>
                  <a:moveTo>
                    <a:pt x="99" y="32"/>
                  </a:moveTo>
                  <a:cubicBezTo>
                    <a:pt x="99" y="32"/>
                    <a:pt x="98" y="32"/>
                    <a:pt x="98" y="31"/>
                  </a:cubicBezTo>
                  <a:cubicBezTo>
                    <a:pt x="98" y="28"/>
                    <a:pt x="97" y="25"/>
                    <a:pt x="97" y="22"/>
                  </a:cubicBezTo>
                  <a:cubicBezTo>
                    <a:pt x="96" y="22"/>
                    <a:pt x="95" y="23"/>
                    <a:pt x="94" y="24"/>
                  </a:cubicBezTo>
                  <a:cubicBezTo>
                    <a:pt x="93" y="24"/>
                    <a:pt x="92" y="24"/>
                    <a:pt x="92" y="23"/>
                  </a:cubicBezTo>
                  <a:cubicBezTo>
                    <a:pt x="92" y="23"/>
                    <a:pt x="92" y="22"/>
                    <a:pt x="92" y="22"/>
                  </a:cubicBezTo>
                  <a:cubicBezTo>
                    <a:pt x="92" y="20"/>
                    <a:pt x="93" y="16"/>
                    <a:pt x="91" y="16"/>
                  </a:cubicBezTo>
                  <a:cubicBezTo>
                    <a:pt x="90" y="15"/>
                    <a:pt x="90" y="15"/>
                    <a:pt x="90" y="14"/>
                  </a:cubicBezTo>
                  <a:cubicBezTo>
                    <a:pt x="92" y="14"/>
                    <a:pt x="91" y="11"/>
                    <a:pt x="91" y="10"/>
                  </a:cubicBezTo>
                  <a:cubicBezTo>
                    <a:pt x="89" y="9"/>
                    <a:pt x="87" y="8"/>
                    <a:pt x="89" y="7"/>
                  </a:cubicBezTo>
                  <a:cubicBezTo>
                    <a:pt x="91" y="7"/>
                    <a:pt x="93" y="7"/>
                    <a:pt x="94" y="9"/>
                  </a:cubicBezTo>
                  <a:cubicBezTo>
                    <a:pt x="94" y="10"/>
                    <a:pt x="92" y="12"/>
                    <a:pt x="92" y="13"/>
                  </a:cubicBezTo>
                  <a:cubicBezTo>
                    <a:pt x="94" y="13"/>
                    <a:pt x="95" y="14"/>
                    <a:pt x="95" y="16"/>
                  </a:cubicBezTo>
                  <a:cubicBezTo>
                    <a:pt x="93" y="17"/>
                    <a:pt x="93" y="18"/>
                    <a:pt x="94" y="20"/>
                  </a:cubicBezTo>
                  <a:cubicBezTo>
                    <a:pt x="95" y="19"/>
                    <a:pt x="95" y="18"/>
                    <a:pt x="96" y="17"/>
                  </a:cubicBezTo>
                  <a:cubicBezTo>
                    <a:pt x="96" y="11"/>
                    <a:pt x="93" y="7"/>
                    <a:pt x="93" y="2"/>
                  </a:cubicBezTo>
                  <a:cubicBezTo>
                    <a:pt x="94" y="0"/>
                    <a:pt x="96" y="0"/>
                    <a:pt x="97" y="2"/>
                  </a:cubicBezTo>
                  <a:cubicBezTo>
                    <a:pt x="97" y="5"/>
                    <a:pt x="97" y="11"/>
                    <a:pt x="99" y="14"/>
                  </a:cubicBezTo>
                  <a:cubicBezTo>
                    <a:pt x="99" y="13"/>
                    <a:pt x="100" y="12"/>
                    <a:pt x="100" y="11"/>
                  </a:cubicBezTo>
                  <a:cubicBezTo>
                    <a:pt x="101" y="11"/>
                    <a:pt x="102" y="12"/>
                    <a:pt x="103" y="14"/>
                  </a:cubicBezTo>
                  <a:cubicBezTo>
                    <a:pt x="101" y="15"/>
                    <a:pt x="100" y="16"/>
                    <a:pt x="99" y="18"/>
                  </a:cubicBezTo>
                  <a:cubicBezTo>
                    <a:pt x="100" y="23"/>
                    <a:pt x="100" y="26"/>
                    <a:pt x="101" y="29"/>
                  </a:cubicBezTo>
                  <a:cubicBezTo>
                    <a:pt x="100" y="30"/>
                    <a:pt x="100" y="32"/>
                    <a:pt x="99" y="32"/>
                  </a:cubicBezTo>
                  <a:close/>
                  <a:moveTo>
                    <a:pt x="58" y="41"/>
                  </a:moveTo>
                  <a:cubicBezTo>
                    <a:pt x="58" y="42"/>
                    <a:pt x="57" y="41"/>
                    <a:pt x="57" y="41"/>
                  </a:cubicBezTo>
                  <a:cubicBezTo>
                    <a:pt x="52" y="36"/>
                    <a:pt x="53" y="29"/>
                    <a:pt x="50" y="25"/>
                  </a:cubicBezTo>
                  <a:cubicBezTo>
                    <a:pt x="48" y="26"/>
                    <a:pt x="48" y="30"/>
                    <a:pt x="47" y="31"/>
                  </a:cubicBezTo>
                  <a:cubicBezTo>
                    <a:pt x="44" y="33"/>
                    <a:pt x="43" y="28"/>
                    <a:pt x="43" y="26"/>
                  </a:cubicBezTo>
                  <a:cubicBezTo>
                    <a:pt x="43" y="25"/>
                    <a:pt x="43" y="24"/>
                    <a:pt x="43" y="23"/>
                  </a:cubicBezTo>
                  <a:cubicBezTo>
                    <a:pt x="44" y="23"/>
                    <a:pt x="45" y="25"/>
                    <a:pt x="46" y="26"/>
                  </a:cubicBezTo>
                  <a:cubicBezTo>
                    <a:pt x="47" y="26"/>
                    <a:pt x="47" y="26"/>
                    <a:pt x="47" y="26"/>
                  </a:cubicBezTo>
                  <a:cubicBezTo>
                    <a:pt x="50" y="21"/>
                    <a:pt x="47" y="18"/>
                    <a:pt x="44" y="15"/>
                  </a:cubicBezTo>
                  <a:cubicBezTo>
                    <a:pt x="44" y="14"/>
                    <a:pt x="44" y="13"/>
                    <a:pt x="45" y="12"/>
                  </a:cubicBezTo>
                  <a:cubicBezTo>
                    <a:pt x="45" y="12"/>
                    <a:pt x="47" y="12"/>
                    <a:pt x="48" y="12"/>
                  </a:cubicBezTo>
                  <a:cubicBezTo>
                    <a:pt x="48" y="12"/>
                    <a:pt x="48" y="12"/>
                    <a:pt x="48" y="12"/>
                  </a:cubicBezTo>
                  <a:cubicBezTo>
                    <a:pt x="49" y="14"/>
                    <a:pt x="50" y="16"/>
                    <a:pt x="50" y="17"/>
                  </a:cubicBezTo>
                  <a:cubicBezTo>
                    <a:pt x="50" y="17"/>
                    <a:pt x="51" y="17"/>
                    <a:pt x="51" y="17"/>
                  </a:cubicBezTo>
                  <a:cubicBezTo>
                    <a:pt x="52" y="16"/>
                    <a:pt x="53" y="14"/>
                    <a:pt x="54" y="12"/>
                  </a:cubicBezTo>
                  <a:cubicBezTo>
                    <a:pt x="55" y="12"/>
                    <a:pt x="57" y="10"/>
                    <a:pt x="58" y="13"/>
                  </a:cubicBezTo>
                  <a:cubicBezTo>
                    <a:pt x="58" y="15"/>
                    <a:pt x="53" y="19"/>
                    <a:pt x="57" y="20"/>
                  </a:cubicBezTo>
                  <a:cubicBezTo>
                    <a:pt x="57" y="20"/>
                    <a:pt x="57" y="21"/>
                    <a:pt x="57" y="21"/>
                  </a:cubicBezTo>
                  <a:cubicBezTo>
                    <a:pt x="57" y="23"/>
                    <a:pt x="55" y="25"/>
                    <a:pt x="53" y="26"/>
                  </a:cubicBezTo>
                  <a:cubicBezTo>
                    <a:pt x="54" y="30"/>
                    <a:pt x="57" y="34"/>
                    <a:pt x="58" y="37"/>
                  </a:cubicBezTo>
                  <a:cubicBezTo>
                    <a:pt x="59" y="39"/>
                    <a:pt x="59" y="40"/>
                    <a:pt x="58" y="41"/>
                  </a:cubicBezTo>
                  <a:close/>
                  <a:moveTo>
                    <a:pt x="53" y="23"/>
                  </a:moveTo>
                  <a:cubicBezTo>
                    <a:pt x="52" y="23"/>
                    <a:pt x="51" y="21"/>
                    <a:pt x="51" y="21"/>
                  </a:cubicBezTo>
                  <a:cubicBezTo>
                    <a:pt x="51" y="20"/>
                    <a:pt x="52" y="18"/>
                    <a:pt x="53" y="18"/>
                  </a:cubicBezTo>
                  <a:cubicBezTo>
                    <a:pt x="54" y="20"/>
                    <a:pt x="54" y="21"/>
                    <a:pt x="53" y="23"/>
                  </a:cubicBezTo>
                  <a:close/>
                  <a:moveTo>
                    <a:pt x="17" y="45"/>
                  </a:moveTo>
                  <a:lnTo>
                    <a:pt x="17" y="45"/>
                  </a:lnTo>
                  <a:lnTo>
                    <a:pt x="18" y="45"/>
                  </a:lnTo>
                  <a:lnTo>
                    <a:pt x="18" y="46"/>
                  </a:lnTo>
                  <a:lnTo>
                    <a:pt x="19" y="46"/>
                  </a:lnTo>
                  <a:lnTo>
                    <a:pt x="19" y="45"/>
                  </a:lnTo>
                  <a:lnTo>
                    <a:pt x="18" y="44"/>
                  </a:lnTo>
                  <a:lnTo>
                    <a:pt x="17" y="44"/>
                  </a:lnTo>
                  <a:lnTo>
                    <a:pt x="17" y="45"/>
                  </a:lnTo>
                  <a:close/>
                  <a:moveTo>
                    <a:pt x="16" y="42"/>
                  </a:moveTo>
                  <a:lnTo>
                    <a:pt x="18" y="39"/>
                  </a:lnTo>
                  <a:lnTo>
                    <a:pt x="19" y="39"/>
                  </a:lnTo>
                  <a:lnTo>
                    <a:pt x="17" y="42"/>
                  </a:lnTo>
                  <a:lnTo>
                    <a:pt x="17" y="43"/>
                  </a:lnTo>
                  <a:lnTo>
                    <a:pt x="16" y="43"/>
                  </a:lnTo>
                  <a:lnTo>
                    <a:pt x="16" y="42"/>
                  </a:lnTo>
                  <a:close/>
                  <a:moveTo>
                    <a:pt x="13" y="38"/>
                  </a:moveTo>
                  <a:lnTo>
                    <a:pt x="15" y="41"/>
                  </a:lnTo>
                  <a:lnTo>
                    <a:pt x="15" y="40"/>
                  </a:lnTo>
                  <a:lnTo>
                    <a:pt x="16" y="40"/>
                  </a:lnTo>
                  <a:lnTo>
                    <a:pt x="16" y="39"/>
                  </a:lnTo>
                  <a:lnTo>
                    <a:pt x="15" y="39"/>
                  </a:lnTo>
                  <a:lnTo>
                    <a:pt x="15" y="38"/>
                  </a:lnTo>
                  <a:lnTo>
                    <a:pt x="15" y="37"/>
                  </a:lnTo>
                  <a:lnTo>
                    <a:pt x="14" y="37"/>
                  </a:lnTo>
                  <a:lnTo>
                    <a:pt x="13" y="38"/>
                  </a:lnTo>
                  <a:close/>
                  <a:moveTo>
                    <a:pt x="11" y="29"/>
                  </a:moveTo>
                  <a:lnTo>
                    <a:pt x="11" y="29"/>
                  </a:lnTo>
                  <a:lnTo>
                    <a:pt x="11" y="28"/>
                  </a:lnTo>
                  <a:lnTo>
                    <a:pt x="12" y="28"/>
                  </a:lnTo>
                  <a:lnTo>
                    <a:pt x="12" y="29"/>
                  </a:lnTo>
                  <a:lnTo>
                    <a:pt x="12" y="30"/>
                  </a:lnTo>
                  <a:lnTo>
                    <a:pt x="12" y="31"/>
                  </a:lnTo>
                  <a:lnTo>
                    <a:pt x="11" y="31"/>
                  </a:lnTo>
                  <a:lnTo>
                    <a:pt x="11" y="30"/>
                  </a:lnTo>
                  <a:lnTo>
                    <a:pt x="11" y="29"/>
                  </a:lnTo>
                  <a:close/>
                  <a:moveTo>
                    <a:pt x="15" y="48"/>
                  </a:moveTo>
                  <a:lnTo>
                    <a:pt x="16" y="49"/>
                  </a:lnTo>
                  <a:lnTo>
                    <a:pt x="13" y="53"/>
                  </a:lnTo>
                  <a:lnTo>
                    <a:pt x="12" y="53"/>
                  </a:lnTo>
                  <a:lnTo>
                    <a:pt x="15" y="48"/>
                  </a:lnTo>
                  <a:close/>
                </a:path>
              </a:pathLst>
            </a:custGeom>
            <a:solidFill>
              <a:srgbClr val="EB3D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Freeform 15"/>
            <p:cNvSpPr>
              <a:spLocks noEditPoints="1" noChangeArrowheads="1"/>
            </p:cNvSpPr>
            <p:nvPr/>
          </p:nvSpPr>
          <p:spPr bwMode="auto">
            <a:xfrm>
              <a:off x="1328195" y="1940149"/>
              <a:ext cx="1447228" cy="812961"/>
            </a:xfrm>
            <a:custGeom>
              <a:avLst/>
              <a:gdLst>
                <a:gd name="T0" fmla="*/ 2147483646 w 336"/>
                <a:gd name="T1" fmla="*/ 277529400 h 189"/>
                <a:gd name="T2" fmla="*/ 2147483646 w 336"/>
                <a:gd name="T3" fmla="*/ 2147483646 h 189"/>
                <a:gd name="T4" fmla="*/ 2147483646 w 336"/>
                <a:gd name="T5" fmla="*/ 2147483646 h 189"/>
                <a:gd name="T6" fmla="*/ 2147483646 w 336"/>
                <a:gd name="T7" fmla="*/ 2147483646 h 189"/>
                <a:gd name="T8" fmla="*/ 2147483646 w 336"/>
                <a:gd name="T9" fmla="*/ 2147483646 h 189"/>
                <a:gd name="T10" fmla="*/ 2147483646 w 336"/>
                <a:gd name="T11" fmla="*/ 1461647960 h 189"/>
                <a:gd name="T12" fmla="*/ 2147483646 w 336"/>
                <a:gd name="T13" fmla="*/ 1535657521 h 189"/>
                <a:gd name="T14" fmla="*/ 2147483646 w 336"/>
                <a:gd name="T15" fmla="*/ 1535657521 h 189"/>
                <a:gd name="T16" fmla="*/ 2147483646 w 336"/>
                <a:gd name="T17" fmla="*/ 1831687161 h 189"/>
                <a:gd name="T18" fmla="*/ 2147483646 w 336"/>
                <a:gd name="T19" fmla="*/ 1961197440 h 189"/>
                <a:gd name="T20" fmla="*/ 2147483646 w 336"/>
                <a:gd name="T21" fmla="*/ 1979701981 h 189"/>
                <a:gd name="T22" fmla="*/ 2147483646 w 336"/>
                <a:gd name="T23" fmla="*/ 2147483646 h 189"/>
                <a:gd name="T24" fmla="*/ 2147483646 w 336"/>
                <a:gd name="T25" fmla="*/ 925093700 h 189"/>
                <a:gd name="T26" fmla="*/ 2147483646 w 336"/>
                <a:gd name="T27" fmla="*/ 1110113300 h 189"/>
                <a:gd name="T28" fmla="*/ 2147483646 w 336"/>
                <a:gd name="T29" fmla="*/ 703069319 h 189"/>
                <a:gd name="T30" fmla="*/ 2147483646 w 336"/>
                <a:gd name="T31" fmla="*/ 647564300 h 189"/>
                <a:gd name="T32" fmla="*/ 2147483646 w 336"/>
                <a:gd name="T33" fmla="*/ 684569080 h 189"/>
                <a:gd name="T34" fmla="*/ 2147483646 w 336"/>
                <a:gd name="T35" fmla="*/ 185019600 h 189"/>
                <a:gd name="T36" fmla="*/ 593669293 w 336"/>
                <a:gd name="T37" fmla="*/ 462549001 h 189"/>
                <a:gd name="T38" fmla="*/ 389597223 w 336"/>
                <a:gd name="T39" fmla="*/ 314529879 h 189"/>
                <a:gd name="T40" fmla="*/ 890506093 w 336"/>
                <a:gd name="T41" fmla="*/ 407039680 h 189"/>
                <a:gd name="T42" fmla="*/ 315388023 w 336"/>
                <a:gd name="T43" fmla="*/ 481049240 h 189"/>
                <a:gd name="T44" fmla="*/ 408148447 w 336"/>
                <a:gd name="T45" fmla="*/ 684569080 h 189"/>
                <a:gd name="T46" fmla="*/ 92760423 w 336"/>
                <a:gd name="T47" fmla="*/ 869588680 h 189"/>
                <a:gd name="T48" fmla="*/ 519460093 w 336"/>
                <a:gd name="T49" fmla="*/ 1091608759 h 189"/>
                <a:gd name="T50" fmla="*/ 278281270 w 336"/>
                <a:gd name="T51" fmla="*/ 1443147721 h 189"/>
                <a:gd name="T52" fmla="*/ 55657977 w 336"/>
                <a:gd name="T53" fmla="*/ 1332133380 h 189"/>
                <a:gd name="T54" fmla="*/ 55657977 w 336"/>
                <a:gd name="T55" fmla="*/ 1147118081 h 189"/>
                <a:gd name="T56" fmla="*/ 593669293 w 336"/>
                <a:gd name="T57" fmla="*/ 1720672820 h 189"/>
                <a:gd name="T58" fmla="*/ 556566847 w 336"/>
                <a:gd name="T59" fmla="*/ 2035207000 h 189"/>
                <a:gd name="T60" fmla="*/ 259730047 w 336"/>
                <a:gd name="T61" fmla="*/ 2146217040 h 189"/>
                <a:gd name="T62" fmla="*/ 704985247 w 336"/>
                <a:gd name="T63" fmla="*/ 2147483646 h 189"/>
                <a:gd name="T64" fmla="*/ 500908870 w 336"/>
                <a:gd name="T65" fmla="*/ 2147483646 h 189"/>
                <a:gd name="T66" fmla="*/ 1113133693 w 336"/>
                <a:gd name="T67" fmla="*/ 2147483646 h 189"/>
                <a:gd name="T68" fmla="*/ 946164070 w 336"/>
                <a:gd name="T69" fmla="*/ 2147483646 h 189"/>
                <a:gd name="T70" fmla="*/ 946164070 w 336"/>
                <a:gd name="T71" fmla="*/ 2147483646 h 189"/>
                <a:gd name="T72" fmla="*/ 1428517409 w 336"/>
                <a:gd name="T73" fmla="*/ 2147483646 h 189"/>
                <a:gd name="T74" fmla="*/ 2147483646 w 336"/>
                <a:gd name="T75" fmla="*/ 2147483646 h 189"/>
                <a:gd name="T76" fmla="*/ 2147483646 w 336"/>
                <a:gd name="T77" fmla="*/ 2147483646 h 189"/>
                <a:gd name="T78" fmla="*/ 1669696233 w 336"/>
                <a:gd name="T79" fmla="*/ 2147483646 h 189"/>
                <a:gd name="T80" fmla="*/ 1836665856 w 336"/>
                <a:gd name="T81" fmla="*/ 2147483646 h 189"/>
                <a:gd name="T82" fmla="*/ 1966533033 w 336"/>
                <a:gd name="T83" fmla="*/ 2147483646 h 189"/>
                <a:gd name="T84" fmla="*/ 1855221386 w 336"/>
                <a:gd name="T85" fmla="*/ 2147483646 h 189"/>
                <a:gd name="T86" fmla="*/ 2147483646 w 336"/>
                <a:gd name="T87" fmla="*/ 2147483646 h 189"/>
                <a:gd name="T88" fmla="*/ 2147483646 w 336"/>
                <a:gd name="T89" fmla="*/ 2147483646 h 189"/>
                <a:gd name="T90" fmla="*/ 1521282140 w 336"/>
                <a:gd name="T91" fmla="*/ 2147483646 h 189"/>
                <a:gd name="T92" fmla="*/ 1521282140 w 336"/>
                <a:gd name="T93" fmla="*/ 2147483646 h 189"/>
                <a:gd name="T94" fmla="*/ 2096400210 w 336"/>
                <a:gd name="T95" fmla="*/ 2147483646 h 189"/>
                <a:gd name="T96" fmla="*/ 2147483646 w 336"/>
                <a:gd name="T97" fmla="*/ 2147483646 h 189"/>
                <a:gd name="T98" fmla="*/ 2147483646 w 336"/>
                <a:gd name="T99" fmla="*/ 2147483646 h 189"/>
                <a:gd name="T100" fmla="*/ 2147483646 w 336"/>
                <a:gd name="T101" fmla="*/ 2147483646 h 189"/>
                <a:gd name="T102" fmla="*/ 2147483646 w 336"/>
                <a:gd name="T103" fmla="*/ 2147483646 h 189"/>
                <a:gd name="T104" fmla="*/ 2147483646 w 336"/>
                <a:gd name="T105" fmla="*/ 2147483646 h 189"/>
                <a:gd name="T106" fmla="*/ 2147483646 w 336"/>
                <a:gd name="T107" fmla="*/ 2147483646 h 189"/>
                <a:gd name="T108" fmla="*/ 2147483646 w 336"/>
                <a:gd name="T109" fmla="*/ 2147483646 h 189"/>
                <a:gd name="T110" fmla="*/ 2147483646 w 336"/>
                <a:gd name="T111" fmla="*/ 2147483646 h 189"/>
                <a:gd name="T112" fmla="*/ 2147483646 w 336"/>
                <a:gd name="T113" fmla="*/ 2147483646 h 189"/>
                <a:gd name="T114" fmla="*/ 2147483646 w 336"/>
                <a:gd name="T115" fmla="*/ 2147483646 h 189"/>
                <a:gd name="T116" fmla="*/ 2147483646 w 336"/>
                <a:gd name="T117" fmla="*/ 2147483646 h 189"/>
                <a:gd name="T118" fmla="*/ 2147483646 w 336"/>
                <a:gd name="T119" fmla="*/ 2147483646 h 18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36" h="189">
                  <a:moveTo>
                    <a:pt x="293" y="24"/>
                  </a:moveTo>
                  <a:lnTo>
                    <a:pt x="299" y="19"/>
                  </a:lnTo>
                  <a:lnTo>
                    <a:pt x="300" y="19"/>
                  </a:lnTo>
                  <a:cubicBezTo>
                    <a:pt x="298" y="20"/>
                    <a:pt x="297" y="22"/>
                    <a:pt x="297" y="23"/>
                  </a:cubicBezTo>
                  <a:cubicBezTo>
                    <a:pt x="296" y="24"/>
                    <a:pt x="296" y="26"/>
                    <a:pt x="297" y="27"/>
                  </a:cubicBezTo>
                  <a:cubicBezTo>
                    <a:pt x="298" y="28"/>
                    <a:pt x="299" y="28"/>
                    <a:pt x="302" y="27"/>
                  </a:cubicBezTo>
                  <a:cubicBezTo>
                    <a:pt x="304" y="27"/>
                    <a:pt x="307" y="25"/>
                    <a:pt x="309" y="23"/>
                  </a:cubicBezTo>
                  <a:cubicBezTo>
                    <a:pt x="311" y="22"/>
                    <a:pt x="313" y="20"/>
                    <a:pt x="314" y="19"/>
                  </a:cubicBezTo>
                  <a:cubicBezTo>
                    <a:pt x="316" y="17"/>
                    <a:pt x="316" y="16"/>
                    <a:pt x="317" y="14"/>
                  </a:cubicBezTo>
                  <a:cubicBezTo>
                    <a:pt x="317" y="13"/>
                    <a:pt x="317" y="12"/>
                    <a:pt x="317" y="12"/>
                  </a:cubicBezTo>
                  <a:cubicBezTo>
                    <a:pt x="316" y="11"/>
                    <a:pt x="316" y="11"/>
                    <a:pt x="315" y="11"/>
                  </a:cubicBezTo>
                  <a:cubicBezTo>
                    <a:pt x="315" y="11"/>
                    <a:pt x="314" y="10"/>
                    <a:pt x="314" y="10"/>
                  </a:cubicBezTo>
                  <a:lnTo>
                    <a:pt x="308" y="15"/>
                  </a:lnTo>
                  <a:cubicBezTo>
                    <a:pt x="307" y="16"/>
                    <a:pt x="306" y="16"/>
                    <a:pt x="306" y="17"/>
                  </a:cubicBezTo>
                  <a:cubicBezTo>
                    <a:pt x="305" y="17"/>
                    <a:pt x="305" y="17"/>
                    <a:pt x="305" y="18"/>
                  </a:cubicBezTo>
                  <a:cubicBezTo>
                    <a:pt x="305" y="18"/>
                    <a:pt x="305" y="18"/>
                    <a:pt x="306" y="19"/>
                  </a:cubicBezTo>
                  <a:lnTo>
                    <a:pt x="305" y="19"/>
                  </a:lnTo>
                  <a:lnTo>
                    <a:pt x="302" y="15"/>
                  </a:lnTo>
                  <a:lnTo>
                    <a:pt x="303" y="15"/>
                  </a:lnTo>
                  <a:cubicBezTo>
                    <a:pt x="303" y="15"/>
                    <a:pt x="304" y="15"/>
                    <a:pt x="304" y="15"/>
                  </a:cubicBezTo>
                  <a:cubicBezTo>
                    <a:pt x="305" y="15"/>
                    <a:pt x="305" y="14"/>
                    <a:pt x="307" y="13"/>
                  </a:cubicBezTo>
                  <a:lnTo>
                    <a:pt x="313" y="9"/>
                  </a:lnTo>
                  <a:cubicBezTo>
                    <a:pt x="314" y="9"/>
                    <a:pt x="315" y="9"/>
                    <a:pt x="316" y="9"/>
                  </a:cubicBezTo>
                  <a:cubicBezTo>
                    <a:pt x="316" y="10"/>
                    <a:pt x="317" y="10"/>
                    <a:pt x="318" y="11"/>
                  </a:cubicBezTo>
                  <a:cubicBezTo>
                    <a:pt x="319" y="13"/>
                    <a:pt x="319" y="15"/>
                    <a:pt x="317" y="18"/>
                  </a:cubicBezTo>
                  <a:cubicBezTo>
                    <a:pt x="316" y="21"/>
                    <a:pt x="314" y="23"/>
                    <a:pt x="311" y="25"/>
                  </a:cubicBezTo>
                  <a:cubicBezTo>
                    <a:pt x="309" y="26"/>
                    <a:pt x="307" y="27"/>
                    <a:pt x="305" y="28"/>
                  </a:cubicBezTo>
                  <a:cubicBezTo>
                    <a:pt x="303" y="29"/>
                    <a:pt x="301" y="29"/>
                    <a:pt x="299" y="29"/>
                  </a:cubicBezTo>
                  <a:cubicBezTo>
                    <a:pt x="298" y="29"/>
                    <a:pt x="296" y="29"/>
                    <a:pt x="296" y="28"/>
                  </a:cubicBezTo>
                  <a:cubicBezTo>
                    <a:pt x="295" y="27"/>
                    <a:pt x="295" y="27"/>
                    <a:pt x="295" y="26"/>
                  </a:cubicBezTo>
                  <a:cubicBezTo>
                    <a:pt x="295" y="26"/>
                    <a:pt x="295" y="25"/>
                    <a:pt x="295" y="24"/>
                  </a:cubicBezTo>
                  <a:cubicBezTo>
                    <a:pt x="295" y="24"/>
                    <a:pt x="295" y="24"/>
                    <a:pt x="295" y="24"/>
                  </a:cubicBezTo>
                  <a:cubicBezTo>
                    <a:pt x="295" y="23"/>
                    <a:pt x="295" y="23"/>
                    <a:pt x="294" y="24"/>
                  </a:cubicBezTo>
                  <a:cubicBezTo>
                    <a:pt x="294" y="24"/>
                    <a:pt x="294" y="24"/>
                    <a:pt x="293" y="24"/>
                  </a:cubicBezTo>
                  <a:close/>
                  <a:moveTo>
                    <a:pt x="295" y="142"/>
                  </a:moveTo>
                  <a:cubicBezTo>
                    <a:pt x="295" y="141"/>
                    <a:pt x="296" y="141"/>
                    <a:pt x="296" y="141"/>
                  </a:cubicBezTo>
                  <a:cubicBezTo>
                    <a:pt x="298" y="140"/>
                    <a:pt x="298" y="139"/>
                    <a:pt x="297" y="136"/>
                  </a:cubicBezTo>
                  <a:cubicBezTo>
                    <a:pt x="297" y="134"/>
                    <a:pt x="296" y="132"/>
                    <a:pt x="293" y="129"/>
                  </a:cubicBezTo>
                  <a:cubicBezTo>
                    <a:pt x="291" y="126"/>
                    <a:pt x="289" y="124"/>
                    <a:pt x="287" y="123"/>
                  </a:cubicBezTo>
                  <a:cubicBezTo>
                    <a:pt x="285" y="122"/>
                    <a:pt x="284" y="122"/>
                    <a:pt x="283" y="123"/>
                  </a:cubicBezTo>
                  <a:cubicBezTo>
                    <a:pt x="282" y="123"/>
                    <a:pt x="282" y="124"/>
                    <a:pt x="281" y="125"/>
                  </a:cubicBezTo>
                  <a:lnTo>
                    <a:pt x="295" y="142"/>
                  </a:lnTo>
                  <a:close/>
                  <a:moveTo>
                    <a:pt x="293" y="145"/>
                  </a:moveTo>
                  <a:lnTo>
                    <a:pt x="292" y="145"/>
                  </a:lnTo>
                  <a:lnTo>
                    <a:pt x="293" y="144"/>
                  </a:lnTo>
                  <a:cubicBezTo>
                    <a:pt x="293" y="144"/>
                    <a:pt x="293" y="144"/>
                    <a:pt x="293" y="143"/>
                  </a:cubicBezTo>
                  <a:cubicBezTo>
                    <a:pt x="293" y="143"/>
                    <a:pt x="292" y="142"/>
                    <a:pt x="292" y="141"/>
                  </a:cubicBezTo>
                  <a:lnTo>
                    <a:pt x="282" y="128"/>
                  </a:lnTo>
                  <a:cubicBezTo>
                    <a:pt x="281" y="126"/>
                    <a:pt x="280" y="126"/>
                    <a:pt x="280" y="126"/>
                  </a:cubicBezTo>
                  <a:cubicBezTo>
                    <a:pt x="279" y="125"/>
                    <a:pt x="279" y="125"/>
                    <a:pt x="278" y="126"/>
                  </a:cubicBezTo>
                  <a:lnTo>
                    <a:pt x="277" y="125"/>
                  </a:lnTo>
                  <a:lnTo>
                    <a:pt x="282" y="122"/>
                  </a:lnTo>
                  <a:cubicBezTo>
                    <a:pt x="283" y="121"/>
                    <a:pt x="284" y="120"/>
                    <a:pt x="286" y="121"/>
                  </a:cubicBezTo>
                  <a:cubicBezTo>
                    <a:pt x="287" y="121"/>
                    <a:pt x="288" y="121"/>
                    <a:pt x="290" y="123"/>
                  </a:cubicBezTo>
                  <a:cubicBezTo>
                    <a:pt x="292" y="124"/>
                    <a:pt x="293" y="125"/>
                    <a:pt x="295" y="128"/>
                  </a:cubicBezTo>
                  <a:cubicBezTo>
                    <a:pt x="297" y="130"/>
                    <a:pt x="299" y="133"/>
                    <a:pt x="299" y="135"/>
                  </a:cubicBezTo>
                  <a:cubicBezTo>
                    <a:pt x="300" y="138"/>
                    <a:pt x="299" y="140"/>
                    <a:pt x="297" y="142"/>
                  </a:cubicBezTo>
                  <a:lnTo>
                    <a:pt x="293" y="145"/>
                  </a:lnTo>
                  <a:close/>
                  <a:moveTo>
                    <a:pt x="266" y="134"/>
                  </a:moveTo>
                  <a:lnTo>
                    <a:pt x="268" y="132"/>
                  </a:lnTo>
                  <a:lnTo>
                    <a:pt x="286" y="143"/>
                  </a:lnTo>
                  <a:lnTo>
                    <a:pt x="277" y="131"/>
                  </a:lnTo>
                  <a:cubicBezTo>
                    <a:pt x="276" y="130"/>
                    <a:pt x="276" y="129"/>
                    <a:pt x="275" y="129"/>
                  </a:cubicBezTo>
                  <a:cubicBezTo>
                    <a:pt x="275" y="129"/>
                    <a:pt x="274" y="129"/>
                    <a:pt x="274" y="129"/>
                  </a:cubicBezTo>
                  <a:lnTo>
                    <a:pt x="273" y="129"/>
                  </a:lnTo>
                  <a:lnTo>
                    <a:pt x="277" y="126"/>
                  </a:lnTo>
                  <a:lnTo>
                    <a:pt x="277" y="127"/>
                  </a:lnTo>
                  <a:cubicBezTo>
                    <a:pt x="276" y="127"/>
                    <a:pt x="276" y="128"/>
                    <a:pt x="276" y="128"/>
                  </a:cubicBezTo>
                  <a:cubicBezTo>
                    <a:pt x="277" y="129"/>
                    <a:pt x="277" y="129"/>
                    <a:pt x="278" y="130"/>
                  </a:cubicBezTo>
                  <a:lnTo>
                    <a:pt x="291" y="147"/>
                  </a:lnTo>
                  <a:lnTo>
                    <a:pt x="290" y="148"/>
                  </a:lnTo>
                  <a:lnTo>
                    <a:pt x="272" y="136"/>
                  </a:lnTo>
                  <a:lnTo>
                    <a:pt x="281" y="149"/>
                  </a:lnTo>
                  <a:cubicBezTo>
                    <a:pt x="282" y="150"/>
                    <a:pt x="283" y="151"/>
                    <a:pt x="283" y="151"/>
                  </a:cubicBezTo>
                  <a:cubicBezTo>
                    <a:pt x="284" y="151"/>
                    <a:pt x="284" y="151"/>
                    <a:pt x="284" y="151"/>
                  </a:cubicBezTo>
                  <a:lnTo>
                    <a:pt x="285" y="151"/>
                  </a:lnTo>
                  <a:lnTo>
                    <a:pt x="282" y="154"/>
                  </a:lnTo>
                  <a:lnTo>
                    <a:pt x="281" y="153"/>
                  </a:lnTo>
                  <a:lnTo>
                    <a:pt x="282" y="153"/>
                  </a:lnTo>
                  <a:cubicBezTo>
                    <a:pt x="282" y="153"/>
                    <a:pt x="282" y="152"/>
                    <a:pt x="282" y="152"/>
                  </a:cubicBezTo>
                  <a:cubicBezTo>
                    <a:pt x="282" y="151"/>
                    <a:pt x="281" y="150"/>
                    <a:pt x="280" y="149"/>
                  </a:cubicBezTo>
                  <a:lnTo>
                    <a:pt x="270" y="135"/>
                  </a:lnTo>
                  <a:cubicBezTo>
                    <a:pt x="269" y="135"/>
                    <a:pt x="268" y="135"/>
                    <a:pt x="268" y="134"/>
                  </a:cubicBezTo>
                  <a:cubicBezTo>
                    <a:pt x="268" y="134"/>
                    <a:pt x="267" y="134"/>
                    <a:pt x="267" y="134"/>
                  </a:cubicBezTo>
                  <a:cubicBezTo>
                    <a:pt x="267" y="134"/>
                    <a:pt x="267" y="135"/>
                    <a:pt x="266" y="135"/>
                  </a:cubicBezTo>
                  <a:lnTo>
                    <a:pt x="266" y="134"/>
                  </a:lnTo>
                  <a:close/>
                  <a:moveTo>
                    <a:pt x="271" y="150"/>
                  </a:moveTo>
                  <a:lnTo>
                    <a:pt x="263" y="143"/>
                  </a:lnTo>
                  <a:lnTo>
                    <a:pt x="267" y="152"/>
                  </a:lnTo>
                  <a:lnTo>
                    <a:pt x="271" y="150"/>
                  </a:lnTo>
                  <a:close/>
                  <a:moveTo>
                    <a:pt x="272" y="151"/>
                  </a:moveTo>
                  <a:lnTo>
                    <a:pt x="268" y="154"/>
                  </a:lnTo>
                  <a:lnTo>
                    <a:pt x="270" y="157"/>
                  </a:lnTo>
                  <a:cubicBezTo>
                    <a:pt x="270" y="158"/>
                    <a:pt x="270" y="159"/>
                    <a:pt x="271" y="159"/>
                  </a:cubicBezTo>
                  <a:cubicBezTo>
                    <a:pt x="271" y="160"/>
                    <a:pt x="271" y="160"/>
                    <a:pt x="272" y="160"/>
                  </a:cubicBezTo>
                  <a:cubicBezTo>
                    <a:pt x="272" y="160"/>
                    <a:pt x="272" y="160"/>
                    <a:pt x="273" y="160"/>
                  </a:cubicBezTo>
                  <a:lnTo>
                    <a:pt x="270" y="163"/>
                  </a:lnTo>
                  <a:lnTo>
                    <a:pt x="270" y="162"/>
                  </a:lnTo>
                  <a:cubicBezTo>
                    <a:pt x="270" y="162"/>
                    <a:pt x="270" y="161"/>
                    <a:pt x="270" y="161"/>
                  </a:cubicBezTo>
                  <a:cubicBezTo>
                    <a:pt x="270" y="160"/>
                    <a:pt x="270" y="159"/>
                    <a:pt x="269" y="157"/>
                  </a:cubicBezTo>
                  <a:lnTo>
                    <a:pt x="260" y="138"/>
                  </a:lnTo>
                  <a:lnTo>
                    <a:pt x="276" y="152"/>
                  </a:lnTo>
                  <a:cubicBezTo>
                    <a:pt x="277" y="153"/>
                    <a:pt x="278" y="154"/>
                    <a:pt x="279" y="154"/>
                  </a:cubicBezTo>
                  <a:cubicBezTo>
                    <a:pt x="279" y="154"/>
                    <a:pt x="280" y="154"/>
                    <a:pt x="280" y="154"/>
                  </a:cubicBezTo>
                  <a:lnTo>
                    <a:pt x="281" y="155"/>
                  </a:lnTo>
                  <a:lnTo>
                    <a:pt x="277" y="158"/>
                  </a:lnTo>
                  <a:lnTo>
                    <a:pt x="276" y="157"/>
                  </a:lnTo>
                  <a:cubicBezTo>
                    <a:pt x="277" y="157"/>
                    <a:pt x="277" y="156"/>
                    <a:pt x="277" y="156"/>
                  </a:cubicBezTo>
                  <a:cubicBezTo>
                    <a:pt x="277" y="156"/>
                    <a:pt x="277" y="155"/>
                    <a:pt x="276" y="155"/>
                  </a:cubicBezTo>
                  <a:cubicBezTo>
                    <a:pt x="276" y="155"/>
                    <a:pt x="276" y="154"/>
                    <a:pt x="275" y="153"/>
                  </a:cubicBezTo>
                  <a:lnTo>
                    <a:pt x="272" y="151"/>
                  </a:lnTo>
                  <a:close/>
                  <a:moveTo>
                    <a:pt x="319" y="86"/>
                  </a:moveTo>
                  <a:lnTo>
                    <a:pt x="320" y="81"/>
                  </a:lnTo>
                  <a:lnTo>
                    <a:pt x="313" y="79"/>
                  </a:lnTo>
                  <a:cubicBezTo>
                    <a:pt x="311" y="79"/>
                    <a:pt x="311" y="79"/>
                    <a:pt x="310" y="79"/>
                  </a:cubicBezTo>
                  <a:cubicBezTo>
                    <a:pt x="310" y="79"/>
                    <a:pt x="310" y="79"/>
                    <a:pt x="309" y="79"/>
                  </a:cubicBezTo>
                  <a:cubicBezTo>
                    <a:pt x="309" y="79"/>
                    <a:pt x="309" y="80"/>
                    <a:pt x="309" y="80"/>
                  </a:cubicBezTo>
                  <a:lnTo>
                    <a:pt x="308" y="80"/>
                  </a:lnTo>
                  <a:lnTo>
                    <a:pt x="309" y="75"/>
                  </a:lnTo>
                  <a:lnTo>
                    <a:pt x="310" y="75"/>
                  </a:lnTo>
                  <a:cubicBezTo>
                    <a:pt x="309" y="76"/>
                    <a:pt x="310" y="76"/>
                    <a:pt x="310" y="76"/>
                  </a:cubicBezTo>
                  <a:cubicBezTo>
                    <a:pt x="310" y="77"/>
                    <a:pt x="310" y="77"/>
                    <a:pt x="311" y="77"/>
                  </a:cubicBezTo>
                  <a:cubicBezTo>
                    <a:pt x="311" y="77"/>
                    <a:pt x="312" y="77"/>
                    <a:pt x="313" y="77"/>
                  </a:cubicBezTo>
                  <a:lnTo>
                    <a:pt x="330" y="80"/>
                  </a:lnTo>
                  <a:cubicBezTo>
                    <a:pt x="331" y="81"/>
                    <a:pt x="332" y="81"/>
                    <a:pt x="332" y="81"/>
                  </a:cubicBezTo>
                  <a:cubicBezTo>
                    <a:pt x="333" y="81"/>
                    <a:pt x="333" y="81"/>
                    <a:pt x="333" y="81"/>
                  </a:cubicBezTo>
                  <a:cubicBezTo>
                    <a:pt x="334" y="80"/>
                    <a:pt x="334" y="80"/>
                    <a:pt x="334" y="80"/>
                  </a:cubicBezTo>
                  <a:lnTo>
                    <a:pt x="334" y="79"/>
                  </a:lnTo>
                  <a:lnTo>
                    <a:pt x="335" y="80"/>
                  </a:lnTo>
                  <a:lnTo>
                    <a:pt x="334" y="85"/>
                  </a:lnTo>
                  <a:lnTo>
                    <a:pt x="333" y="85"/>
                  </a:lnTo>
                  <a:lnTo>
                    <a:pt x="333" y="84"/>
                  </a:lnTo>
                  <a:cubicBezTo>
                    <a:pt x="333" y="84"/>
                    <a:pt x="333" y="83"/>
                    <a:pt x="332" y="83"/>
                  </a:cubicBezTo>
                  <a:cubicBezTo>
                    <a:pt x="332" y="83"/>
                    <a:pt x="331" y="83"/>
                    <a:pt x="329" y="82"/>
                  </a:cubicBezTo>
                  <a:lnTo>
                    <a:pt x="322" y="81"/>
                  </a:lnTo>
                  <a:lnTo>
                    <a:pt x="320" y="87"/>
                  </a:lnTo>
                  <a:lnTo>
                    <a:pt x="328" y="88"/>
                  </a:lnTo>
                  <a:cubicBezTo>
                    <a:pt x="330" y="88"/>
                    <a:pt x="331" y="88"/>
                    <a:pt x="331" y="88"/>
                  </a:cubicBezTo>
                  <a:cubicBezTo>
                    <a:pt x="331" y="88"/>
                    <a:pt x="332" y="88"/>
                    <a:pt x="332" y="88"/>
                  </a:cubicBezTo>
                  <a:cubicBezTo>
                    <a:pt x="332" y="88"/>
                    <a:pt x="332" y="88"/>
                    <a:pt x="333" y="87"/>
                  </a:cubicBezTo>
                  <a:lnTo>
                    <a:pt x="332" y="92"/>
                  </a:lnTo>
                  <a:cubicBezTo>
                    <a:pt x="332" y="91"/>
                    <a:pt x="331" y="91"/>
                    <a:pt x="331" y="90"/>
                  </a:cubicBezTo>
                  <a:cubicBezTo>
                    <a:pt x="331" y="90"/>
                    <a:pt x="330" y="90"/>
                    <a:pt x="328" y="90"/>
                  </a:cubicBezTo>
                  <a:lnTo>
                    <a:pt x="311" y="87"/>
                  </a:lnTo>
                  <a:cubicBezTo>
                    <a:pt x="310" y="86"/>
                    <a:pt x="309" y="86"/>
                    <a:pt x="309" y="86"/>
                  </a:cubicBezTo>
                  <a:cubicBezTo>
                    <a:pt x="308" y="86"/>
                    <a:pt x="308" y="86"/>
                    <a:pt x="308" y="87"/>
                  </a:cubicBezTo>
                  <a:cubicBezTo>
                    <a:pt x="307" y="87"/>
                    <a:pt x="307" y="87"/>
                    <a:pt x="307" y="87"/>
                  </a:cubicBezTo>
                  <a:lnTo>
                    <a:pt x="307" y="88"/>
                  </a:lnTo>
                  <a:lnTo>
                    <a:pt x="306" y="88"/>
                  </a:lnTo>
                  <a:lnTo>
                    <a:pt x="307" y="82"/>
                  </a:lnTo>
                  <a:lnTo>
                    <a:pt x="308" y="82"/>
                  </a:lnTo>
                  <a:lnTo>
                    <a:pt x="308" y="83"/>
                  </a:lnTo>
                  <a:cubicBezTo>
                    <a:pt x="308" y="83"/>
                    <a:pt x="308" y="84"/>
                    <a:pt x="308" y="84"/>
                  </a:cubicBezTo>
                  <a:cubicBezTo>
                    <a:pt x="309" y="84"/>
                    <a:pt x="309" y="84"/>
                    <a:pt x="309" y="84"/>
                  </a:cubicBezTo>
                  <a:cubicBezTo>
                    <a:pt x="310" y="85"/>
                    <a:pt x="310" y="85"/>
                    <a:pt x="312" y="85"/>
                  </a:cubicBezTo>
                  <a:lnTo>
                    <a:pt x="319" y="86"/>
                  </a:lnTo>
                  <a:close/>
                  <a:moveTo>
                    <a:pt x="305" y="89"/>
                  </a:moveTo>
                  <a:lnTo>
                    <a:pt x="314" y="91"/>
                  </a:lnTo>
                  <a:cubicBezTo>
                    <a:pt x="311" y="91"/>
                    <a:pt x="309" y="91"/>
                    <a:pt x="308" y="92"/>
                  </a:cubicBezTo>
                  <a:cubicBezTo>
                    <a:pt x="307" y="92"/>
                    <a:pt x="306" y="93"/>
                    <a:pt x="306" y="94"/>
                  </a:cubicBezTo>
                  <a:cubicBezTo>
                    <a:pt x="305" y="95"/>
                    <a:pt x="306" y="95"/>
                    <a:pt x="306" y="96"/>
                  </a:cubicBezTo>
                  <a:cubicBezTo>
                    <a:pt x="307" y="97"/>
                    <a:pt x="308" y="98"/>
                    <a:pt x="310" y="99"/>
                  </a:cubicBezTo>
                  <a:cubicBezTo>
                    <a:pt x="312" y="99"/>
                    <a:pt x="314" y="100"/>
                    <a:pt x="317" y="101"/>
                  </a:cubicBezTo>
                  <a:cubicBezTo>
                    <a:pt x="320" y="101"/>
                    <a:pt x="322" y="101"/>
                    <a:pt x="323" y="101"/>
                  </a:cubicBezTo>
                  <a:cubicBezTo>
                    <a:pt x="325" y="101"/>
                    <a:pt x="327" y="101"/>
                    <a:pt x="328" y="100"/>
                  </a:cubicBezTo>
                  <a:cubicBezTo>
                    <a:pt x="329" y="100"/>
                    <a:pt x="329" y="99"/>
                    <a:pt x="330" y="98"/>
                  </a:cubicBezTo>
                  <a:cubicBezTo>
                    <a:pt x="330" y="97"/>
                    <a:pt x="330" y="97"/>
                    <a:pt x="329" y="96"/>
                  </a:cubicBezTo>
                  <a:cubicBezTo>
                    <a:pt x="328" y="95"/>
                    <a:pt x="327" y="94"/>
                    <a:pt x="325" y="93"/>
                  </a:cubicBezTo>
                  <a:lnTo>
                    <a:pt x="326" y="93"/>
                  </a:lnTo>
                  <a:cubicBezTo>
                    <a:pt x="328" y="94"/>
                    <a:pt x="329" y="95"/>
                    <a:pt x="330" y="96"/>
                  </a:cubicBezTo>
                  <a:cubicBezTo>
                    <a:pt x="331" y="97"/>
                    <a:pt x="331" y="98"/>
                    <a:pt x="331" y="99"/>
                  </a:cubicBezTo>
                  <a:cubicBezTo>
                    <a:pt x="331" y="101"/>
                    <a:pt x="329" y="102"/>
                    <a:pt x="325" y="103"/>
                  </a:cubicBezTo>
                  <a:cubicBezTo>
                    <a:pt x="323" y="103"/>
                    <a:pt x="320" y="103"/>
                    <a:pt x="317" y="103"/>
                  </a:cubicBezTo>
                  <a:cubicBezTo>
                    <a:pt x="314" y="102"/>
                    <a:pt x="312" y="101"/>
                    <a:pt x="310" y="100"/>
                  </a:cubicBezTo>
                  <a:cubicBezTo>
                    <a:pt x="308" y="99"/>
                    <a:pt x="306" y="98"/>
                    <a:pt x="305" y="97"/>
                  </a:cubicBezTo>
                  <a:cubicBezTo>
                    <a:pt x="304" y="96"/>
                    <a:pt x="304" y="95"/>
                    <a:pt x="304" y="94"/>
                  </a:cubicBezTo>
                  <a:cubicBezTo>
                    <a:pt x="304" y="93"/>
                    <a:pt x="305" y="92"/>
                    <a:pt x="306" y="91"/>
                  </a:cubicBezTo>
                  <a:cubicBezTo>
                    <a:pt x="306" y="91"/>
                    <a:pt x="307" y="91"/>
                    <a:pt x="307" y="91"/>
                  </a:cubicBezTo>
                  <a:cubicBezTo>
                    <a:pt x="307" y="91"/>
                    <a:pt x="307" y="90"/>
                    <a:pt x="306" y="90"/>
                  </a:cubicBezTo>
                  <a:cubicBezTo>
                    <a:pt x="306" y="90"/>
                    <a:pt x="306" y="90"/>
                    <a:pt x="305" y="90"/>
                  </a:cubicBezTo>
                  <a:lnTo>
                    <a:pt x="305" y="89"/>
                  </a:lnTo>
                  <a:close/>
                  <a:moveTo>
                    <a:pt x="300" y="104"/>
                  </a:moveTo>
                  <a:lnTo>
                    <a:pt x="309" y="109"/>
                  </a:lnTo>
                  <a:lnTo>
                    <a:pt x="311" y="106"/>
                  </a:lnTo>
                  <a:cubicBezTo>
                    <a:pt x="311" y="105"/>
                    <a:pt x="311" y="105"/>
                    <a:pt x="311" y="104"/>
                  </a:cubicBezTo>
                  <a:cubicBezTo>
                    <a:pt x="310" y="104"/>
                    <a:pt x="309" y="103"/>
                    <a:pt x="308" y="102"/>
                  </a:cubicBezTo>
                  <a:lnTo>
                    <a:pt x="317" y="106"/>
                  </a:lnTo>
                  <a:lnTo>
                    <a:pt x="316" y="106"/>
                  </a:lnTo>
                  <a:cubicBezTo>
                    <a:pt x="315" y="106"/>
                    <a:pt x="314" y="106"/>
                    <a:pt x="314" y="106"/>
                  </a:cubicBezTo>
                  <a:cubicBezTo>
                    <a:pt x="314" y="106"/>
                    <a:pt x="313" y="106"/>
                    <a:pt x="313" y="106"/>
                  </a:cubicBezTo>
                  <a:cubicBezTo>
                    <a:pt x="312" y="106"/>
                    <a:pt x="312" y="106"/>
                    <a:pt x="312" y="107"/>
                  </a:cubicBezTo>
                  <a:lnTo>
                    <a:pt x="311" y="109"/>
                  </a:lnTo>
                  <a:lnTo>
                    <a:pt x="319" y="113"/>
                  </a:lnTo>
                  <a:cubicBezTo>
                    <a:pt x="320" y="113"/>
                    <a:pt x="320" y="114"/>
                    <a:pt x="321" y="114"/>
                  </a:cubicBezTo>
                  <a:cubicBezTo>
                    <a:pt x="321" y="114"/>
                    <a:pt x="321" y="114"/>
                    <a:pt x="321" y="114"/>
                  </a:cubicBezTo>
                  <a:cubicBezTo>
                    <a:pt x="321" y="114"/>
                    <a:pt x="322" y="114"/>
                    <a:pt x="322" y="113"/>
                  </a:cubicBezTo>
                  <a:lnTo>
                    <a:pt x="323" y="111"/>
                  </a:lnTo>
                  <a:cubicBezTo>
                    <a:pt x="323" y="111"/>
                    <a:pt x="323" y="110"/>
                    <a:pt x="323" y="110"/>
                  </a:cubicBezTo>
                  <a:cubicBezTo>
                    <a:pt x="323" y="109"/>
                    <a:pt x="323" y="109"/>
                    <a:pt x="322" y="108"/>
                  </a:cubicBezTo>
                  <a:cubicBezTo>
                    <a:pt x="322" y="108"/>
                    <a:pt x="321" y="107"/>
                    <a:pt x="320" y="106"/>
                  </a:cubicBezTo>
                  <a:lnTo>
                    <a:pt x="320" y="105"/>
                  </a:lnTo>
                  <a:lnTo>
                    <a:pt x="325" y="109"/>
                  </a:lnTo>
                  <a:lnTo>
                    <a:pt x="321" y="118"/>
                  </a:lnTo>
                  <a:lnTo>
                    <a:pt x="320" y="118"/>
                  </a:lnTo>
                  <a:lnTo>
                    <a:pt x="321" y="118"/>
                  </a:lnTo>
                  <a:cubicBezTo>
                    <a:pt x="321" y="117"/>
                    <a:pt x="321" y="117"/>
                    <a:pt x="320" y="117"/>
                  </a:cubicBezTo>
                  <a:cubicBezTo>
                    <a:pt x="320" y="116"/>
                    <a:pt x="320" y="116"/>
                    <a:pt x="320" y="116"/>
                  </a:cubicBezTo>
                  <a:cubicBezTo>
                    <a:pt x="319" y="115"/>
                    <a:pt x="319" y="115"/>
                    <a:pt x="318" y="115"/>
                  </a:cubicBezTo>
                  <a:lnTo>
                    <a:pt x="302" y="107"/>
                  </a:lnTo>
                  <a:cubicBezTo>
                    <a:pt x="301" y="106"/>
                    <a:pt x="300" y="106"/>
                    <a:pt x="299" y="106"/>
                  </a:cubicBezTo>
                  <a:cubicBezTo>
                    <a:pt x="299" y="106"/>
                    <a:pt x="298" y="106"/>
                    <a:pt x="298" y="107"/>
                  </a:cubicBezTo>
                  <a:lnTo>
                    <a:pt x="297" y="107"/>
                  </a:lnTo>
                  <a:lnTo>
                    <a:pt x="301" y="98"/>
                  </a:lnTo>
                  <a:lnTo>
                    <a:pt x="307" y="100"/>
                  </a:lnTo>
                  <a:cubicBezTo>
                    <a:pt x="305" y="100"/>
                    <a:pt x="304" y="100"/>
                    <a:pt x="304" y="100"/>
                  </a:cubicBezTo>
                  <a:cubicBezTo>
                    <a:pt x="303" y="99"/>
                    <a:pt x="303" y="100"/>
                    <a:pt x="302" y="100"/>
                  </a:cubicBezTo>
                  <a:cubicBezTo>
                    <a:pt x="302" y="100"/>
                    <a:pt x="302" y="100"/>
                    <a:pt x="302" y="101"/>
                  </a:cubicBezTo>
                  <a:lnTo>
                    <a:pt x="300" y="104"/>
                  </a:lnTo>
                  <a:close/>
                  <a:moveTo>
                    <a:pt x="298" y="108"/>
                  </a:moveTo>
                  <a:lnTo>
                    <a:pt x="303" y="111"/>
                  </a:lnTo>
                  <a:cubicBezTo>
                    <a:pt x="302" y="111"/>
                    <a:pt x="301" y="110"/>
                    <a:pt x="301" y="110"/>
                  </a:cubicBezTo>
                  <a:cubicBezTo>
                    <a:pt x="300" y="110"/>
                    <a:pt x="299" y="110"/>
                    <a:pt x="299" y="110"/>
                  </a:cubicBezTo>
                  <a:cubicBezTo>
                    <a:pt x="299" y="110"/>
                    <a:pt x="298" y="111"/>
                    <a:pt x="298" y="111"/>
                  </a:cubicBezTo>
                  <a:lnTo>
                    <a:pt x="297" y="113"/>
                  </a:lnTo>
                  <a:lnTo>
                    <a:pt x="315" y="122"/>
                  </a:lnTo>
                  <a:cubicBezTo>
                    <a:pt x="316" y="123"/>
                    <a:pt x="317" y="123"/>
                    <a:pt x="318" y="123"/>
                  </a:cubicBezTo>
                  <a:cubicBezTo>
                    <a:pt x="318" y="123"/>
                    <a:pt x="319" y="123"/>
                    <a:pt x="319" y="123"/>
                  </a:cubicBezTo>
                  <a:lnTo>
                    <a:pt x="319" y="122"/>
                  </a:lnTo>
                  <a:lnTo>
                    <a:pt x="320" y="123"/>
                  </a:lnTo>
                  <a:lnTo>
                    <a:pt x="317" y="128"/>
                  </a:lnTo>
                  <a:lnTo>
                    <a:pt x="317" y="127"/>
                  </a:lnTo>
                  <a:cubicBezTo>
                    <a:pt x="317" y="126"/>
                    <a:pt x="317" y="126"/>
                    <a:pt x="317" y="125"/>
                  </a:cubicBezTo>
                  <a:cubicBezTo>
                    <a:pt x="316" y="125"/>
                    <a:pt x="315" y="124"/>
                    <a:pt x="314" y="124"/>
                  </a:cubicBezTo>
                  <a:lnTo>
                    <a:pt x="296" y="114"/>
                  </a:lnTo>
                  <a:lnTo>
                    <a:pt x="296" y="116"/>
                  </a:lnTo>
                  <a:cubicBezTo>
                    <a:pt x="295" y="116"/>
                    <a:pt x="295" y="117"/>
                    <a:pt x="295" y="117"/>
                  </a:cubicBezTo>
                  <a:cubicBezTo>
                    <a:pt x="295" y="117"/>
                    <a:pt x="296" y="118"/>
                    <a:pt x="296" y="118"/>
                  </a:cubicBezTo>
                  <a:cubicBezTo>
                    <a:pt x="297" y="119"/>
                    <a:pt x="297" y="120"/>
                    <a:pt x="298" y="120"/>
                  </a:cubicBezTo>
                  <a:lnTo>
                    <a:pt x="293" y="117"/>
                  </a:lnTo>
                  <a:lnTo>
                    <a:pt x="298" y="108"/>
                  </a:lnTo>
                  <a:close/>
                  <a:moveTo>
                    <a:pt x="308" y="55"/>
                  </a:moveTo>
                  <a:cubicBezTo>
                    <a:pt x="308" y="56"/>
                    <a:pt x="309" y="57"/>
                    <a:pt x="311" y="57"/>
                  </a:cubicBezTo>
                  <a:cubicBezTo>
                    <a:pt x="313" y="58"/>
                    <a:pt x="316" y="58"/>
                    <a:pt x="320" y="58"/>
                  </a:cubicBezTo>
                  <a:cubicBezTo>
                    <a:pt x="325" y="58"/>
                    <a:pt x="328" y="58"/>
                    <a:pt x="330" y="57"/>
                  </a:cubicBezTo>
                  <a:cubicBezTo>
                    <a:pt x="332" y="56"/>
                    <a:pt x="333" y="55"/>
                    <a:pt x="333" y="54"/>
                  </a:cubicBezTo>
                  <a:cubicBezTo>
                    <a:pt x="333" y="53"/>
                    <a:pt x="332" y="52"/>
                    <a:pt x="330" y="51"/>
                  </a:cubicBezTo>
                  <a:cubicBezTo>
                    <a:pt x="328" y="50"/>
                    <a:pt x="325" y="50"/>
                    <a:pt x="321" y="50"/>
                  </a:cubicBezTo>
                  <a:cubicBezTo>
                    <a:pt x="316" y="50"/>
                    <a:pt x="313" y="51"/>
                    <a:pt x="311" y="52"/>
                  </a:cubicBezTo>
                  <a:cubicBezTo>
                    <a:pt x="309" y="52"/>
                    <a:pt x="308" y="53"/>
                    <a:pt x="308" y="55"/>
                  </a:cubicBezTo>
                  <a:close/>
                  <a:moveTo>
                    <a:pt x="307" y="54"/>
                  </a:moveTo>
                  <a:cubicBezTo>
                    <a:pt x="307" y="53"/>
                    <a:pt x="308" y="51"/>
                    <a:pt x="310" y="50"/>
                  </a:cubicBezTo>
                  <a:cubicBezTo>
                    <a:pt x="313" y="49"/>
                    <a:pt x="316" y="48"/>
                    <a:pt x="320" y="48"/>
                  </a:cubicBezTo>
                  <a:cubicBezTo>
                    <a:pt x="324" y="48"/>
                    <a:pt x="327" y="48"/>
                    <a:pt x="330" y="50"/>
                  </a:cubicBezTo>
                  <a:cubicBezTo>
                    <a:pt x="333" y="51"/>
                    <a:pt x="334" y="52"/>
                    <a:pt x="334" y="54"/>
                  </a:cubicBezTo>
                  <a:cubicBezTo>
                    <a:pt x="334" y="56"/>
                    <a:pt x="333" y="57"/>
                    <a:pt x="330" y="59"/>
                  </a:cubicBezTo>
                  <a:cubicBezTo>
                    <a:pt x="328" y="60"/>
                    <a:pt x="325" y="61"/>
                    <a:pt x="320" y="61"/>
                  </a:cubicBezTo>
                  <a:cubicBezTo>
                    <a:pt x="316" y="61"/>
                    <a:pt x="313" y="60"/>
                    <a:pt x="310" y="59"/>
                  </a:cubicBezTo>
                  <a:cubicBezTo>
                    <a:pt x="308" y="57"/>
                    <a:pt x="307" y="56"/>
                    <a:pt x="307" y="54"/>
                  </a:cubicBezTo>
                  <a:close/>
                  <a:moveTo>
                    <a:pt x="310" y="75"/>
                  </a:moveTo>
                  <a:lnTo>
                    <a:pt x="310" y="71"/>
                  </a:lnTo>
                  <a:lnTo>
                    <a:pt x="329" y="63"/>
                  </a:lnTo>
                  <a:lnTo>
                    <a:pt x="314" y="63"/>
                  </a:lnTo>
                  <a:cubicBezTo>
                    <a:pt x="313" y="63"/>
                    <a:pt x="312" y="63"/>
                    <a:pt x="311" y="63"/>
                  </a:cubicBezTo>
                  <a:cubicBezTo>
                    <a:pt x="311" y="63"/>
                    <a:pt x="310" y="64"/>
                    <a:pt x="310" y="64"/>
                  </a:cubicBezTo>
                  <a:lnTo>
                    <a:pt x="310" y="65"/>
                  </a:lnTo>
                  <a:lnTo>
                    <a:pt x="310" y="60"/>
                  </a:lnTo>
                  <a:lnTo>
                    <a:pt x="310" y="61"/>
                  </a:lnTo>
                  <a:cubicBezTo>
                    <a:pt x="310" y="61"/>
                    <a:pt x="311" y="62"/>
                    <a:pt x="311" y="62"/>
                  </a:cubicBezTo>
                  <a:cubicBezTo>
                    <a:pt x="312" y="62"/>
                    <a:pt x="313" y="62"/>
                    <a:pt x="314" y="62"/>
                  </a:cubicBezTo>
                  <a:lnTo>
                    <a:pt x="336" y="62"/>
                  </a:lnTo>
                  <a:lnTo>
                    <a:pt x="315" y="71"/>
                  </a:lnTo>
                  <a:lnTo>
                    <a:pt x="332" y="71"/>
                  </a:lnTo>
                  <a:cubicBezTo>
                    <a:pt x="333" y="71"/>
                    <a:pt x="334" y="71"/>
                    <a:pt x="335" y="70"/>
                  </a:cubicBezTo>
                  <a:cubicBezTo>
                    <a:pt x="335" y="70"/>
                    <a:pt x="335" y="70"/>
                    <a:pt x="335" y="69"/>
                  </a:cubicBezTo>
                  <a:lnTo>
                    <a:pt x="336" y="69"/>
                  </a:lnTo>
                  <a:lnTo>
                    <a:pt x="336" y="73"/>
                  </a:lnTo>
                  <a:lnTo>
                    <a:pt x="335" y="73"/>
                  </a:lnTo>
                  <a:cubicBezTo>
                    <a:pt x="335" y="72"/>
                    <a:pt x="335" y="72"/>
                    <a:pt x="334" y="72"/>
                  </a:cubicBezTo>
                  <a:cubicBezTo>
                    <a:pt x="334" y="72"/>
                    <a:pt x="333" y="72"/>
                    <a:pt x="332" y="72"/>
                  </a:cubicBezTo>
                  <a:lnTo>
                    <a:pt x="313" y="72"/>
                  </a:lnTo>
                  <a:cubicBezTo>
                    <a:pt x="312" y="72"/>
                    <a:pt x="312" y="73"/>
                    <a:pt x="311" y="73"/>
                  </a:cubicBezTo>
                  <a:cubicBezTo>
                    <a:pt x="311" y="73"/>
                    <a:pt x="311" y="73"/>
                    <a:pt x="311" y="74"/>
                  </a:cubicBezTo>
                  <a:cubicBezTo>
                    <a:pt x="311" y="74"/>
                    <a:pt x="311" y="74"/>
                    <a:pt x="311" y="75"/>
                  </a:cubicBezTo>
                  <a:lnTo>
                    <a:pt x="310" y="75"/>
                  </a:lnTo>
                  <a:close/>
                  <a:moveTo>
                    <a:pt x="302" y="38"/>
                  </a:moveTo>
                  <a:cubicBezTo>
                    <a:pt x="303" y="39"/>
                    <a:pt x="304" y="39"/>
                    <a:pt x="306" y="39"/>
                  </a:cubicBezTo>
                  <a:cubicBezTo>
                    <a:pt x="308" y="39"/>
                    <a:pt x="311" y="38"/>
                    <a:pt x="315" y="37"/>
                  </a:cubicBezTo>
                  <a:cubicBezTo>
                    <a:pt x="319" y="35"/>
                    <a:pt x="322" y="33"/>
                    <a:pt x="324" y="31"/>
                  </a:cubicBezTo>
                  <a:cubicBezTo>
                    <a:pt x="325" y="30"/>
                    <a:pt x="326" y="29"/>
                    <a:pt x="325" y="28"/>
                  </a:cubicBezTo>
                  <a:cubicBezTo>
                    <a:pt x="325" y="27"/>
                    <a:pt x="323" y="26"/>
                    <a:pt x="321" y="26"/>
                  </a:cubicBezTo>
                  <a:cubicBezTo>
                    <a:pt x="319" y="26"/>
                    <a:pt x="316" y="27"/>
                    <a:pt x="312" y="29"/>
                  </a:cubicBezTo>
                  <a:cubicBezTo>
                    <a:pt x="308" y="30"/>
                    <a:pt x="305" y="32"/>
                    <a:pt x="304" y="34"/>
                  </a:cubicBezTo>
                  <a:cubicBezTo>
                    <a:pt x="302" y="35"/>
                    <a:pt x="302" y="36"/>
                    <a:pt x="302" y="38"/>
                  </a:cubicBezTo>
                  <a:close/>
                  <a:moveTo>
                    <a:pt x="301" y="38"/>
                  </a:moveTo>
                  <a:cubicBezTo>
                    <a:pt x="300" y="36"/>
                    <a:pt x="301" y="34"/>
                    <a:pt x="303" y="32"/>
                  </a:cubicBezTo>
                  <a:cubicBezTo>
                    <a:pt x="305" y="30"/>
                    <a:pt x="307" y="28"/>
                    <a:pt x="311" y="27"/>
                  </a:cubicBezTo>
                  <a:cubicBezTo>
                    <a:pt x="315" y="25"/>
                    <a:pt x="318" y="25"/>
                    <a:pt x="321" y="25"/>
                  </a:cubicBezTo>
                  <a:cubicBezTo>
                    <a:pt x="324" y="25"/>
                    <a:pt x="326" y="26"/>
                    <a:pt x="326" y="27"/>
                  </a:cubicBezTo>
                  <a:cubicBezTo>
                    <a:pt x="327" y="29"/>
                    <a:pt x="326" y="31"/>
                    <a:pt x="325" y="33"/>
                  </a:cubicBezTo>
                  <a:cubicBezTo>
                    <a:pt x="323" y="35"/>
                    <a:pt x="320" y="37"/>
                    <a:pt x="316" y="39"/>
                  </a:cubicBezTo>
                  <a:cubicBezTo>
                    <a:pt x="312" y="40"/>
                    <a:pt x="309" y="41"/>
                    <a:pt x="306" y="41"/>
                  </a:cubicBezTo>
                  <a:cubicBezTo>
                    <a:pt x="303" y="40"/>
                    <a:pt x="302" y="39"/>
                    <a:pt x="301" y="38"/>
                  </a:cubicBezTo>
                  <a:close/>
                  <a:moveTo>
                    <a:pt x="323" y="35"/>
                  </a:moveTo>
                  <a:lnTo>
                    <a:pt x="324" y="35"/>
                  </a:lnTo>
                  <a:lnTo>
                    <a:pt x="331" y="35"/>
                  </a:lnTo>
                  <a:lnTo>
                    <a:pt x="332" y="45"/>
                  </a:lnTo>
                  <a:cubicBezTo>
                    <a:pt x="331" y="44"/>
                    <a:pt x="331" y="44"/>
                    <a:pt x="330" y="44"/>
                  </a:cubicBezTo>
                  <a:cubicBezTo>
                    <a:pt x="330" y="44"/>
                    <a:pt x="329" y="44"/>
                    <a:pt x="327" y="44"/>
                  </a:cubicBezTo>
                  <a:lnTo>
                    <a:pt x="311" y="47"/>
                  </a:lnTo>
                  <a:cubicBezTo>
                    <a:pt x="309" y="47"/>
                    <a:pt x="308" y="47"/>
                    <a:pt x="308" y="47"/>
                  </a:cubicBezTo>
                  <a:cubicBezTo>
                    <a:pt x="307" y="48"/>
                    <a:pt x="307" y="48"/>
                    <a:pt x="307" y="49"/>
                  </a:cubicBezTo>
                  <a:lnTo>
                    <a:pt x="306" y="49"/>
                  </a:lnTo>
                  <a:lnTo>
                    <a:pt x="305" y="43"/>
                  </a:lnTo>
                  <a:lnTo>
                    <a:pt x="306" y="43"/>
                  </a:lnTo>
                  <a:cubicBezTo>
                    <a:pt x="306" y="44"/>
                    <a:pt x="306" y="44"/>
                    <a:pt x="307" y="45"/>
                  </a:cubicBezTo>
                  <a:cubicBezTo>
                    <a:pt x="307" y="45"/>
                    <a:pt x="307" y="45"/>
                    <a:pt x="308" y="45"/>
                  </a:cubicBezTo>
                  <a:cubicBezTo>
                    <a:pt x="308" y="45"/>
                    <a:pt x="309" y="45"/>
                    <a:pt x="311" y="45"/>
                  </a:cubicBezTo>
                  <a:lnTo>
                    <a:pt x="327" y="42"/>
                  </a:lnTo>
                  <a:cubicBezTo>
                    <a:pt x="328" y="42"/>
                    <a:pt x="329" y="42"/>
                    <a:pt x="329" y="42"/>
                  </a:cubicBezTo>
                  <a:cubicBezTo>
                    <a:pt x="330" y="41"/>
                    <a:pt x="330" y="41"/>
                    <a:pt x="330" y="41"/>
                  </a:cubicBezTo>
                  <a:cubicBezTo>
                    <a:pt x="330" y="41"/>
                    <a:pt x="330" y="40"/>
                    <a:pt x="330" y="40"/>
                  </a:cubicBezTo>
                  <a:lnTo>
                    <a:pt x="330" y="39"/>
                  </a:lnTo>
                  <a:cubicBezTo>
                    <a:pt x="330" y="38"/>
                    <a:pt x="329" y="37"/>
                    <a:pt x="329" y="37"/>
                  </a:cubicBezTo>
                  <a:cubicBezTo>
                    <a:pt x="329" y="36"/>
                    <a:pt x="328" y="36"/>
                    <a:pt x="327" y="36"/>
                  </a:cubicBezTo>
                  <a:cubicBezTo>
                    <a:pt x="326" y="36"/>
                    <a:pt x="325" y="35"/>
                    <a:pt x="323" y="35"/>
                  </a:cubicBezTo>
                  <a:close/>
                  <a:moveTo>
                    <a:pt x="286" y="18"/>
                  </a:moveTo>
                  <a:lnTo>
                    <a:pt x="283" y="14"/>
                  </a:lnTo>
                  <a:lnTo>
                    <a:pt x="284" y="14"/>
                  </a:lnTo>
                  <a:cubicBezTo>
                    <a:pt x="284" y="14"/>
                    <a:pt x="284" y="14"/>
                    <a:pt x="285" y="14"/>
                  </a:cubicBezTo>
                  <a:cubicBezTo>
                    <a:pt x="285" y="14"/>
                    <a:pt x="285" y="14"/>
                    <a:pt x="286" y="14"/>
                  </a:cubicBezTo>
                  <a:cubicBezTo>
                    <a:pt x="287" y="14"/>
                    <a:pt x="288" y="14"/>
                    <a:pt x="289" y="13"/>
                  </a:cubicBezTo>
                  <a:lnTo>
                    <a:pt x="298" y="9"/>
                  </a:lnTo>
                  <a:lnTo>
                    <a:pt x="303" y="4"/>
                  </a:lnTo>
                  <a:cubicBezTo>
                    <a:pt x="304" y="3"/>
                    <a:pt x="305" y="3"/>
                    <a:pt x="305" y="2"/>
                  </a:cubicBezTo>
                  <a:cubicBezTo>
                    <a:pt x="306" y="2"/>
                    <a:pt x="306" y="1"/>
                    <a:pt x="305" y="1"/>
                  </a:cubicBezTo>
                  <a:lnTo>
                    <a:pt x="305" y="0"/>
                  </a:lnTo>
                  <a:lnTo>
                    <a:pt x="309" y="4"/>
                  </a:lnTo>
                  <a:lnTo>
                    <a:pt x="309" y="5"/>
                  </a:lnTo>
                  <a:lnTo>
                    <a:pt x="308" y="4"/>
                  </a:lnTo>
                  <a:cubicBezTo>
                    <a:pt x="308" y="4"/>
                    <a:pt x="307" y="4"/>
                    <a:pt x="307" y="4"/>
                  </a:cubicBezTo>
                  <a:cubicBezTo>
                    <a:pt x="306" y="4"/>
                    <a:pt x="306" y="5"/>
                    <a:pt x="304" y="6"/>
                  </a:cubicBezTo>
                  <a:lnTo>
                    <a:pt x="300" y="10"/>
                  </a:lnTo>
                  <a:lnTo>
                    <a:pt x="294" y="20"/>
                  </a:lnTo>
                  <a:cubicBezTo>
                    <a:pt x="293" y="21"/>
                    <a:pt x="293" y="22"/>
                    <a:pt x="293" y="22"/>
                  </a:cubicBezTo>
                  <a:cubicBezTo>
                    <a:pt x="293" y="23"/>
                    <a:pt x="293" y="23"/>
                    <a:pt x="292" y="24"/>
                  </a:cubicBezTo>
                  <a:cubicBezTo>
                    <a:pt x="292" y="24"/>
                    <a:pt x="293" y="24"/>
                    <a:pt x="293" y="24"/>
                  </a:cubicBezTo>
                  <a:lnTo>
                    <a:pt x="292" y="25"/>
                  </a:lnTo>
                  <a:lnTo>
                    <a:pt x="288" y="21"/>
                  </a:lnTo>
                  <a:lnTo>
                    <a:pt x="289" y="20"/>
                  </a:lnTo>
                  <a:cubicBezTo>
                    <a:pt x="289" y="21"/>
                    <a:pt x="290" y="21"/>
                    <a:pt x="290" y="21"/>
                  </a:cubicBezTo>
                  <a:cubicBezTo>
                    <a:pt x="290" y="21"/>
                    <a:pt x="291" y="20"/>
                    <a:pt x="291" y="20"/>
                  </a:cubicBezTo>
                  <a:cubicBezTo>
                    <a:pt x="292" y="20"/>
                    <a:pt x="292" y="19"/>
                    <a:pt x="293" y="18"/>
                  </a:cubicBezTo>
                  <a:lnTo>
                    <a:pt x="297" y="10"/>
                  </a:lnTo>
                  <a:lnTo>
                    <a:pt x="290" y="14"/>
                  </a:lnTo>
                  <a:cubicBezTo>
                    <a:pt x="288" y="14"/>
                    <a:pt x="288" y="15"/>
                    <a:pt x="287" y="15"/>
                  </a:cubicBezTo>
                  <a:cubicBezTo>
                    <a:pt x="287" y="15"/>
                    <a:pt x="287" y="16"/>
                    <a:pt x="286" y="16"/>
                  </a:cubicBezTo>
                  <a:cubicBezTo>
                    <a:pt x="286" y="16"/>
                    <a:pt x="286" y="16"/>
                    <a:pt x="286" y="17"/>
                  </a:cubicBezTo>
                  <a:cubicBezTo>
                    <a:pt x="286" y="17"/>
                    <a:pt x="286" y="17"/>
                    <a:pt x="287" y="17"/>
                  </a:cubicBezTo>
                  <a:lnTo>
                    <a:pt x="286" y="18"/>
                  </a:lnTo>
                  <a:close/>
                  <a:moveTo>
                    <a:pt x="35" y="20"/>
                  </a:moveTo>
                  <a:lnTo>
                    <a:pt x="32" y="25"/>
                  </a:lnTo>
                  <a:lnTo>
                    <a:pt x="39" y="29"/>
                  </a:lnTo>
                  <a:cubicBezTo>
                    <a:pt x="40" y="29"/>
                    <a:pt x="41" y="30"/>
                    <a:pt x="41" y="30"/>
                  </a:cubicBezTo>
                  <a:cubicBezTo>
                    <a:pt x="42" y="30"/>
                    <a:pt x="42" y="30"/>
                    <a:pt x="42" y="30"/>
                  </a:cubicBezTo>
                  <a:cubicBezTo>
                    <a:pt x="43" y="30"/>
                    <a:pt x="43" y="30"/>
                    <a:pt x="43" y="29"/>
                  </a:cubicBezTo>
                  <a:lnTo>
                    <a:pt x="44" y="29"/>
                  </a:lnTo>
                  <a:lnTo>
                    <a:pt x="41" y="34"/>
                  </a:lnTo>
                  <a:lnTo>
                    <a:pt x="41" y="33"/>
                  </a:lnTo>
                  <a:cubicBezTo>
                    <a:pt x="41" y="33"/>
                    <a:pt x="41" y="33"/>
                    <a:pt x="41" y="33"/>
                  </a:cubicBezTo>
                  <a:cubicBezTo>
                    <a:pt x="41" y="32"/>
                    <a:pt x="41" y="32"/>
                    <a:pt x="40" y="32"/>
                  </a:cubicBezTo>
                  <a:cubicBezTo>
                    <a:pt x="40" y="31"/>
                    <a:pt x="39" y="31"/>
                    <a:pt x="38" y="30"/>
                  </a:cubicBezTo>
                  <a:lnTo>
                    <a:pt x="23" y="22"/>
                  </a:lnTo>
                  <a:cubicBezTo>
                    <a:pt x="22" y="21"/>
                    <a:pt x="21" y="21"/>
                    <a:pt x="21" y="21"/>
                  </a:cubicBezTo>
                  <a:cubicBezTo>
                    <a:pt x="21" y="21"/>
                    <a:pt x="20" y="21"/>
                    <a:pt x="20" y="21"/>
                  </a:cubicBezTo>
                  <a:cubicBezTo>
                    <a:pt x="19" y="21"/>
                    <a:pt x="19" y="21"/>
                    <a:pt x="19" y="21"/>
                  </a:cubicBezTo>
                  <a:lnTo>
                    <a:pt x="19" y="22"/>
                  </a:lnTo>
                  <a:lnTo>
                    <a:pt x="18" y="21"/>
                  </a:lnTo>
                  <a:lnTo>
                    <a:pt x="21" y="17"/>
                  </a:lnTo>
                  <a:lnTo>
                    <a:pt x="22" y="17"/>
                  </a:lnTo>
                  <a:lnTo>
                    <a:pt x="21" y="17"/>
                  </a:lnTo>
                  <a:cubicBezTo>
                    <a:pt x="21" y="18"/>
                    <a:pt x="21" y="18"/>
                    <a:pt x="22" y="19"/>
                  </a:cubicBezTo>
                  <a:cubicBezTo>
                    <a:pt x="22" y="19"/>
                    <a:pt x="23" y="20"/>
                    <a:pt x="24" y="20"/>
                  </a:cubicBezTo>
                  <a:lnTo>
                    <a:pt x="31" y="24"/>
                  </a:lnTo>
                  <a:lnTo>
                    <a:pt x="34" y="19"/>
                  </a:lnTo>
                  <a:lnTo>
                    <a:pt x="27" y="15"/>
                  </a:lnTo>
                  <a:cubicBezTo>
                    <a:pt x="26" y="15"/>
                    <a:pt x="25" y="14"/>
                    <a:pt x="25" y="14"/>
                  </a:cubicBezTo>
                  <a:cubicBezTo>
                    <a:pt x="24" y="14"/>
                    <a:pt x="24" y="14"/>
                    <a:pt x="24" y="14"/>
                  </a:cubicBezTo>
                  <a:cubicBezTo>
                    <a:pt x="23" y="14"/>
                    <a:pt x="23" y="14"/>
                    <a:pt x="23" y="14"/>
                  </a:cubicBezTo>
                  <a:lnTo>
                    <a:pt x="23" y="15"/>
                  </a:lnTo>
                  <a:lnTo>
                    <a:pt x="22" y="15"/>
                  </a:lnTo>
                  <a:lnTo>
                    <a:pt x="25" y="10"/>
                  </a:lnTo>
                  <a:cubicBezTo>
                    <a:pt x="25" y="11"/>
                    <a:pt x="25" y="11"/>
                    <a:pt x="25" y="12"/>
                  </a:cubicBezTo>
                  <a:cubicBezTo>
                    <a:pt x="26" y="12"/>
                    <a:pt x="27" y="13"/>
                    <a:pt x="28" y="14"/>
                  </a:cubicBezTo>
                  <a:lnTo>
                    <a:pt x="43" y="22"/>
                  </a:lnTo>
                  <a:cubicBezTo>
                    <a:pt x="44" y="22"/>
                    <a:pt x="45" y="23"/>
                    <a:pt x="45" y="23"/>
                  </a:cubicBezTo>
                  <a:cubicBezTo>
                    <a:pt x="45" y="23"/>
                    <a:pt x="46" y="23"/>
                    <a:pt x="46" y="23"/>
                  </a:cubicBezTo>
                  <a:cubicBezTo>
                    <a:pt x="46" y="23"/>
                    <a:pt x="47" y="23"/>
                    <a:pt x="47" y="23"/>
                  </a:cubicBezTo>
                  <a:lnTo>
                    <a:pt x="47" y="22"/>
                  </a:lnTo>
                  <a:lnTo>
                    <a:pt x="48" y="22"/>
                  </a:lnTo>
                  <a:lnTo>
                    <a:pt x="45" y="27"/>
                  </a:lnTo>
                  <a:lnTo>
                    <a:pt x="44" y="27"/>
                  </a:lnTo>
                  <a:lnTo>
                    <a:pt x="45" y="27"/>
                  </a:lnTo>
                  <a:cubicBezTo>
                    <a:pt x="45" y="26"/>
                    <a:pt x="45" y="26"/>
                    <a:pt x="45" y="26"/>
                  </a:cubicBezTo>
                  <a:cubicBezTo>
                    <a:pt x="45" y="25"/>
                    <a:pt x="44" y="25"/>
                    <a:pt x="44" y="25"/>
                  </a:cubicBezTo>
                  <a:cubicBezTo>
                    <a:pt x="44" y="25"/>
                    <a:pt x="43" y="24"/>
                    <a:pt x="42" y="23"/>
                  </a:cubicBezTo>
                  <a:lnTo>
                    <a:pt x="35" y="20"/>
                  </a:lnTo>
                  <a:close/>
                  <a:moveTo>
                    <a:pt x="36" y="43"/>
                  </a:moveTo>
                  <a:lnTo>
                    <a:pt x="36" y="43"/>
                  </a:lnTo>
                  <a:lnTo>
                    <a:pt x="34" y="47"/>
                  </a:lnTo>
                  <a:lnTo>
                    <a:pt x="33" y="47"/>
                  </a:lnTo>
                  <a:lnTo>
                    <a:pt x="34" y="47"/>
                  </a:lnTo>
                  <a:cubicBezTo>
                    <a:pt x="34" y="46"/>
                    <a:pt x="34" y="46"/>
                    <a:pt x="33" y="45"/>
                  </a:cubicBezTo>
                  <a:cubicBezTo>
                    <a:pt x="33" y="45"/>
                    <a:pt x="32" y="44"/>
                    <a:pt x="31" y="43"/>
                  </a:cubicBezTo>
                  <a:lnTo>
                    <a:pt x="21" y="38"/>
                  </a:lnTo>
                  <a:cubicBezTo>
                    <a:pt x="19" y="37"/>
                    <a:pt x="17" y="36"/>
                    <a:pt x="16" y="35"/>
                  </a:cubicBezTo>
                  <a:cubicBezTo>
                    <a:pt x="15" y="34"/>
                    <a:pt x="14" y="33"/>
                    <a:pt x="14" y="32"/>
                  </a:cubicBezTo>
                  <a:cubicBezTo>
                    <a:pt x="13" y="30"/>
                    <a:pt x="13" y="29"/>
                    <a:pt x="14" y="28"/>
                  </a:cubicBezTo>
                  <a:cubicBezTo>
                    <a:pt x="14" y="27"/>
                    <a:pt x="15" y="26"/>
                    <a:pt x="17" y="26"/>
                  </a:cubicBezTo>
                  <a:cubicBezTo>
                    <a:pt x="18" y="26"/>
                    <a:pt x="19" y="26"/>
                    <a:pt x="21" y="27"/>
                  </a:cubicBezTo>
                  <a:cubicBezTo>
                    <a:pt x="22" y="27"/>
                    <a:pt x="24" y="28"/>
                    <a:pt x="27" y="30"/>
                  </a:cubicBezTo>
                  <a:lnTo>
                    <a:pt x="36" y="35"/>
                  </a:lnTo>
                  <a:cubicBezTo>
                    <a:pt x="37" y="35"/>
                    <a:pt x="38" y="36"/>
                    <a:pt x="39" y="36"/>
                  </a:cubicBezTo>
                  <a:cubicBezTo>
                    <a:pt x="39" y="36"/>
                    <a:pt x="40" y="36"/>
                    <a:pt x="40" y="35"/>
                  </a:cubicBezTo>
                  <a:lnTo>
                    <a:pt x="41" y="35"/>
                  </a:lnTo>
                  <a:lnTo>
                    <a:pt x="38" y="40"/>
                  </a:lnTo>
                  <a:lnTo>
                    <a:pt x="37" y="40"/>
                  </a:lnTo>
                  <a:lnTo>
                    <a:pt x="38" y="39"/>
                  </a:lnTo>
                  <a:cubicBezTo>
                    <a:pt x="38" y="39"/>
                    <a:pt x="38" y="38"/>
                    <a:pt x="37" y="38"/>
                  </a:cubicBezTo>
                  <a:cubicBezTo>
                    <a:pt x="37" y="37"/>
                    <a:pt x="36" y="37"/>
                    <a:pt x="35" y="36"/>
                  </a:cubicBezTo>
                  <a:lnTo>
                    <a:pt x="25" y="31"/>
                  </a:lnTo>
                  <a:cubicBezTo>
                    <a:pt x="24" y="30"/>
                    <a:pt x="23" y="30"/>
                    <a:pt x="22" y="29"/>
                  </a:cubicBezTo>
                  <a:cubicBezTo>
                    <a:pt x="20" y="28"/>
                    <a:pt x="19" y="28"/>
                    <a:pt x="19" y="28"/>
                  </a:cubicBezTo>
                  <a:cubicBezTo>
                    <a:pt x="18" y="28"/>
                    <a:pt x="17" y="28"/>
                    <a:pt x="17" y="28"/>
                  </a:cubicBezTo>
                  <a:cubicBezTo>
                    <a:pt x="16" y="28"/>
                    <a:pt x="15" y="29"/>
                    <a:pt x="15" y="29"/>
                  </a:cubicBezTo>
                  <a:cubicBezTo>
                    <a:pt x="15" y="30"/>
                    <a:pt x="15" y="31"/>
                    <a:pt x="15" y="32"/>
                  </a:cubicBezTo>
                  <a:cubicBezTo>
                    <a:pt x="15" y="33"/>
                    <a:pt x="16" y="33"/>
                    <a:pt x="17" y="34"/>
                  </a:cubicBezTo>
                  <a:cubicBezTo>
                    <a:pt x="18" y="35"/>
                    <a:pt x="19" y="36"/>
                    <a:pt x="22" y="37"/>
                  </a:cubicBezTo>
                  <a:lnTo>
                    <a:pt x="31" y="43"/>
                  </a:lnTo>
                  <a:cubicBezTo>
                    <a:pt x="33" y="43"/>
                    <a:pt x="34" y="44"/>
                    <a:pt x="34" y="44"/>
                  </a:cubicBezTo>
                  <a:cubicBezTo>
                    <a:pt x="35" y="44"/>
                    <a:pt x="35" y="44"/>
                    <a:pt x="35" y="43"/>
                  </a:cubicBezTo>
                  <a:lnTo>
                    <a:pt x="36" y="43"/>
                  </a:lnTo>
                  <a:close/>
                  <a:moveTo>
                    <a:pt x="15" y="45"/>
                  </a:moveTo>
                  <a:lnTo>
                    <a:pt x="16" y="40"/>
                  </a:lnTo>
                  <a:lnTo>
                    <a:pt x="13" y="38"/>
                  </a:lnTo>
                  <a:cubicBezTo>
                    <a:pt x="12" y="37"/>
                    <a:pt x="11" y="37"/>
                    <a:pt x="11" y="37"/>
                  </a:cubicBezTo>
                  <a:cubicBezTo>
                    <a:pt x="11" y="37"/>
                    <a:pt x="10" y="37"/>
                    <a:pt x="10" y="37"/>
                  </a:cubicBezTo>
                  <a:cubicBezTo>
                    <a:pt x="9" y="37"/>
                    <a:pt x="9" y="37"/>
                    <a:pt x="9" y="38"/>
                  </a:cubicBezTo>
                  <a:lnTo>
                    <a:pt x="8" y="37"/>
                  </a:lnTo>
                  <a:lnTo>
                    <a:pt x="10" y="33"/>
                  </a:lnTo>
                  <a:lnTo>
                    <a:pt x="10" y="34"/>
                  </a:lnTo>
                  <a:cubicBezTo>
                    <a:pt x="10" y="34"/>
                    <a:pt x="10" y="35"/>
                    <a:pt x="11" y="35"/>
                  </a:cubicBezTo>
                  <a:cubicBezTo>
                    <a:pt x="11" y="36"/>
                    <a:pt x="12" y="36"/>
                    <a:pt x="14" y="37"/>
                  </a:cubicBezTo>
                  <a:lnTo>
                    <a:pt x="32" y="50"/>
                  </a:lnTo>
                  <a:lnTo>
                    <a:pt x="10" y="46"/>
                  </a:lnTo>
                  <a:cubicBezTo>
                    <a:pt x="8" y="46"/>
                    <a:pt x="7" y="46"/>
                    <a:pt x="7" y="46"/>
                  </a:cubicBezTo>
                  <a:cubicBezTo>
                    <a:pt x="6" y="46"/>
                    <a:pt x="6" y="46"/>
                    <a:pt x="5" y="47"/>
                  </a:cubicBezTo>
                  <a:lnTo>
                    <a:pt x="5" y="46"/>
                  </a:lnTo>
                  <a:lnTo>
                    <a:pt x="6" y="42"/>
                  </a:lnTo>
                  <a:lnTo>
                    <a:pt x="7" y="42"/>
                  </a:lnTo>
                  <a:cubicBezTo>
                    <a:pt x="7" y="42"/>
                    <a:pt x="7" y="43"/>
                    <a:pt x="7" y="43"/>
                  </a:cubicBezTo>
                  <a:cubicBezTo>
                    <a:pt x="7" y="43"/>
                    <a:pt x="8" y="44"/>
                    <a:pt x="8" y="44"/>
                  </a:cubicBezTo>
                  <a:cubicBezTo>
                    <a:pt x="9" y="44"/>
                    <a:pt x="10" y="44"/>
                    <a:pt x="11" y="44"/>
                  </a:cubicBezTo>
                  <a:lnTo>
                    <a:pt x="15" y="45"/>
                  </a:lnTo>
                  <a:close/>
                  <a:moveTo>
                    <a:pt x="16" y="45"/>
                  </a:moveTo>
                  <a:lnTo>
                    <a:pt x="27" y="47"/>
                  </a:lnTo>
                  <a:lnTo>
                    <a:pt x="18" y="41"/>
                  </a:lnTo>
                  <a:lnTo>
                    <a:pt x="16" y="45"/>
                  </a:lnTo>
                  <a:close/>
                  <a:moveTo>
                    <a:pt x="29" y="62"/>
                  </a:moveTo>
                  <a:lnTo>
                    <a:pt x="5" y="52"/>
                  </a:lnTo>
                  <a:lnTo>
                    <a:pt x="5" y="57"/>
                  </a:lnTo>
                  <a:cubicBezTo>
                    <a:pt x="5" y="58"/>
                    <a:pt x="5" y="59"/>
                    <a:pt x="6" y="59"/>
                  </a:cubicBezTo>
                  <a:cubicBezTo>
                    <a:pt x="6" y="60"/>
                    <a:pt x="8" y="60"/>
                    <a:pt x="10" y="61"/>
                  </a:cubicBezTo>
                  <a:lnTo>
                    <a:pt x="3" y="60"/>
                  </a:lnTo>
                  <a:lnTo>
                    <a:pt x="4" y="49"/>
                  </a:lnTo>
                  <a:lnTo>
                    <a:pt x="28" y="59"/>
                  </a:lnTo>
                  <a:lnTo>
                    <a:pt x="28" y="55"/>
                  </a:lnTo>
                  <a:cubicBezTo>
                    <a:pt x="28" y="54"/>
                    <a:pt x="28" y="53"/>
                    <a:pt x="28" y="53"/>
                  </a:cubicBezTo>
                  <a:cubicBezTo>
                    <a:pt x="27" y="53"/>
                    <a:pt x="27" y="53"/>
                    <a:pt x="26" y="52"/>
                  </a:cubicBezTo>
                  <a:cubicBezTo>
                    <a:pt x="26" y="52"/>
                    <a:pt x="25" y="52"/>
                    <a:pt x="23" y="52"/>
                  </a:cubicBezTo>
                  <a:lnTo>
                    <a:pt x="23" y="51"/>
                  </a:lnTo>
                  <a:lnTo>
                    <a:pt x="30" y="52"/>
                  </a:lnTo>
                  <a:lnTo>
                    <a:pt x="29" y="62"/>
                  </a:lnTo>
                  <a:close/>
                  <a:moveTo>
                    <a:pt x="29" y="82"/>
                  </a:moveTo>
                  <a:cubicBezTo>
                    <a:pt x="29" y="84"/>
                    <a:pt x="28" y="85"/>
                    <a:pt x="25" y="87"/>
                  </a:cubicBezTo>
                  <a:cubicBezTo>
                    <a:pt x="22" y="88"/>
                    <a:pt x="19" y="89"/>
                    <a:pt x="15" y="89"/>
                  </a:cubicBezTo>
                  <a:cubicBezTo>
                    <a:pt x="11" y="89"/>
                    <a:pt x="8" y="89"/>
                    <a:pt x="5" y="87"/>
                  </a:cubicBezTo>
                  <a:cubicBezTo>
                    <a:pt x="3" y="86"/>
                    <a:pt x="1" y="85"/>
                    <a:pt x="1" y="83"/>
                  </a:cubicBezTo>
                  <a:cubicBezTo>
                    <a:pt x="1" y="81"/>
                    <a:pt x="2" y="80"/>
                    <a:pt x="5" y="78"/>
                  </a:cubicBezTo>
                  <a:cubicBezTo>
                    <a:pt x="7" y="77"/>
                    <a:pt x="11" y="76"/>
                    <a:pt x="15" y="76"/>
                  </a:cubicBezTo>
                  <a:cubicBezTo>
                    <a:pt x="19" y="76"/>
                    <a:pt x="22" y="77"/>
                    <a:pt x="25" y="78"/>
                  </a:cubicBezTo>
                  <a:cubicBezTo>
                    <a:pt x="27" y="79"/>
                    <a:pt x="29" y="80"/>
                    <a:pt x="29" y="82"/>
                  </a:cubicBezTo>
                  <a:close/>
                  <a:moveTo>
                    <a:pt x="27" y="82"/>
                  </a:moveTo>
                  <a:cubicBezTo>
                    <a:pt x="27" y="81"/>
                    <a:pt x="26" y="80"/>
                    <a:pt x="25" y="79"/>
                  </a:cubicBezTo>
                  <a:cubicBezTo>
                    <a:pt x="22" y="78"/>
                    <a:pt x="19" y="78"/>
                    <a:pt x="15" y="78"/>
                  </a:cubicBezTo>
                  <a:cubicBezTo>
                    <a:pt x="11" y="79"/>
                    <a:pt x="7" y="79"/>
                    <a:pt x="5" y="80"/>
                  </a:cubicBezTo>
                  <a:cubicBezTo>
                    <a:pt x="3" y="81"/>
                    <a:pt x="2" y="82"/>
                    <a:pt x="3" y="83"/>
                  </a:cubicBezTo>
                  <a:cubicBezTo>
                    <a:pt x="3" y="84"/>
                    <a:pt x="4" y="85"/>
                    <a:pt x="6" y="86"/>
                  </a:cubicBezTo>
                  <a:cubicBezTo>
                    <a:pt x="8" y="87"/>
                    <a:pt x="11" y="87"/>
                    <a:pt x="15" y="87"/>
                  </a:cubicBezTo>
                  <a:cubicBezTo>
                    <a:pt x="19" y="87"/>
                    <a:pt x="23" y="86"/>
                    <a:pt x="25" y="85"/>
                  </a:cubicBezTo>
                  <a:cubicBezTo>
                    <a:pt x="26" y="84"/>
                    <a:pt x="27" y="83"/>
                    <a:pt x="27" y="82"/>
                  </a:cubicBezTo>
                  <a:close/>
                  <a:moveTo>
                    <a:pt x="16" y="66"/>
                  </a:moveTo>
                  <a:lnTo>
                    <a:pt x="15" y="72"/>
                  </a:lnTo>
                  <a:lnTo>
                    <a:pt x="22" y="73"/>
                  </a:lnTo>
                  <a:cubicBezTo>
                    <a:pt x="24" y="73"/>
                    <a:pt x="24" y="73"/>
                    <a:pt x="25" y="73"/>
                  </a:cubicBezTo>
                  <a:cubicBezTo>
                    <a:pt x="25" y="73"/>
                    <a:pt x="26" y="73"/>
                    <a:pt x="26" y="73"/>
                  </a:cubicBezTo>
                  <a:cubicBezTo>
                    <a:pt x="26" y="73"/>
                    <a:pt x="26" y="72"/>
                    <a:pt x="26" y="72"/>
                  </a:cubicBezTo>
                  <a:lnTo>
                    <a:pt x="27" y="72"/>
                  </a:lnTo>
                  <a:lnTo>
                    <a:pt x="26" y="77"/>
                  </a:lnTo>
                  <a:cubicBezTo>
                    <a:pt x="26" y="76"/>
                    <a:pt x="26" y="76"/>
                    <a:pt x="25" y="76"/>
                  </a:cubicBezTo>
                  <a:cubicBezTo>
                    <a:pt x="25" y="76"/>
                    <a:pt x="25" y="75"/>
                    <a:pt x="25" y="75"/>
                  </a:cubicBezTo>
                  <a:cubicBezTo>
                    <a:pt x="24" y="75"/>
                    <a:pt x="23" y="75"/>
                    <a:pt x="22" y="75"/>
                  </a:cubicBezTo>
                  <a:lnTo>
                    <a:pt x="5" y="73"/>
                  </a:lnTo>
                  <a:cubicBezTo>
                    <a:pt x="4" y="72"/>
                    <a:pt x="3" y="72"/>
                    <a:pt x="3" y="72"/>
                  </a:cubicBezTo>
                  <a:cubicBezTo>
                    <a:pt x="2" y="72"/>
                    <a:pt x="2" y="72"/>
                    <a:pt x="2" y="73"/>
                  </a:cubicBezTo>
                  <a:cubicBezTo>
                    <a:pt x="1" y="73"/>
                    <a:pt x="1" y="73"/>
                    <a:pt x="1" y="73"/>
                  </a:cubicBezTo>
                  <a:lnTo>
                    <a:pt x="1" y="74"/>
                  </a:lnTo>
                  <a:lnTo>
                    <a:pt x="0" y="74"/>
                  </a:lnTo>
                  <a:lnTo>
                    <a:pt x="1" y="68"/>
                  </a:lnTo>
                  <a:lnTo>
                    <a:pt x="2" y="68"/>
                  </a:lnTo>
                  <a:lnTo>
                    <a:pt x="2" y="69"/>
                  </a:lnTo>
                  <a:cubicBezTo>
                    <a:pt x="2" y="69"/>
                    <a:pt x="2" y="70"/>
                    <a:pt x="2" y="70"/>
                  </a:cubicBezTo>
                  <a:cubicBezTo>
                    <a:pt x="3" y="70"/>
                    <a:pt x="4" y="71"/>
                    <a:pt x="5" y="71"/>
                  </a:cubicBezTo>
                  <a:lnTo>
                    <a:pt x="13" y="72"/>
                  </a:lnTo>
                  <a:lnTo>
                    <a:pt x="14" y="66"/>
                  </a:lnTo>
                  <a:lnTo>
                    <a:pt x="6" y="65"/>
                  </a:lnTo>
                  <a:cubicBezTo>
                    <a:pt x="5" y="65"/>
                    <a:pt x="4" y="65"/>
                    <a:pt x="4" y="65"/>
                  </a:cubicBezTo>
                  <a:cubicBezTo>
                    <a:pt x="3" y="65"/>
                    <a:pt x="3" y="65"/>
                    <a:pt x="3" y="65"/>
                  </a:cubicBezTo>
                  <a:cubicBezTo>
                    <a:pt x="2" y="65"/>
                    <a:pt x="2" y="65"/>
                    <a:pt x="2" y="66"/>
                  </a:cubicBezTo>
                  <a:lnTo>
                    <a:pt x="1" y="66"/>
                  </a:lnTo>
                  <a:lnTo>
                    <a:pt x="2" y="60"/>
                  </a:lnTo>
                  <a:lnTo>
                    <a:pt x="3" y="61"/>
                  </a:lnTo>
                  <a:cubicBezTo>
                    <a:pt x="3" y="62"/>
                    <a:pt x="3" y="62"/>
                    <a:pt x="3" y="62"/>
                  </a:cubicBezTo>
                  <a:cubicBezTo>
                    <a:pt x="4" y="63"/>
                    <a:pt x="5" y="63"/>
                    <a:pt x="6" y="63"/>
                  </a:cubicBezTo>
                  <a:lnTo>
                    <a:pt x="23" y="65"/>
                  </a:lnTo>
                  <a:cubicBezTo>
                    <a:pt x="25" y="65"/>
                    <a:pt x="25" y="65"/>
                    <a:pt x="26" y="65"/>
                  </a:cubicBezTo>
                  <a:cubicBezTo>
                    <a:pt x="26" y="65"/>
                    <a:pt x="27" y="65"/>
                    <a:pt x="27" y="65"/>
                  </a:cubicBezTo>
                  <a:cubicBezTo>
                    <a:pt x="27" y="65"/>
                    <a:pt x="27" y="65"/>
                    <a:pt x="27" y="64"/>
                  </a:cubicBezTo>
                  <a:lnTo>
                    <a:pt x="28" y="64"/>
                  </a:lnTo>
                  <a:lnTo>
                    <a:pt x="27" y="69"/>
                  </a:lnTo>
                  <a:cubicBezTo>
                    <a:pt x="27" y="69"/>
                    <a:pt x="27" y="68"/>
                    <a:pt x="26" y="68"/>
                  </a:cubicBezTo>
                  <a:cubicBezTo>
                    <a:pt x="26" y="68"/>
                    <a:pt x="26" y="67"/>
                    <a:pt x="26" y="67"/>
                  </a:cubicBezTo>
                  <a:cubicBezTo>
                    <a:pt x="25" y="67"/>
                    <a:pt x="24" y="67"/>
                    <a:pt x="23" y="67"/>
                  </a:cubicBezTo>
                  <a:lnTo>
                    <a:pt x="16" y="66"/>
                  </a:lnTo>
                  <a:close/>
                  <a:moveTo>
                    <a:pt x="29" y="84"/>
                  </a:moveTo>
                  <a:lnTo>
                    <a:pt x="30" y="88"/>
                  </a:lnTo>
                  <a:lnTo>
                    <a:pt x="14" y="101"/>
                  </a:lnTo>
                  <a:lnTo>
                    <a:pt x="28" y="97"/>
                  </a:lnTo>
                  <a:cubicBezTo>
                    <a:pt x="30" y="96"/>
                    <a:pt x="31" y="96"/>
                    <a:pt x="31" y="95"/>
                  </a:cubicBezTo>
                  <a:cubicBezTo>
                    <a:pt x="32" y="95"/>
                    <a:pt x="32" y="95"/>
                    <a:pt x="32" y="94"/>
                  </a:cubicBezTo>
                  <a:lnTo>
                    <a:pt x="31" y="94"/>
                  </a:lnTo>
                  <a:lnTo>
                    <a:pt x="32" y="93"/>
                  </a:lnTo>
                  <a:lnTo>
                    <a:pt x="33" y="98"/>
                  </a:lnTo>
                  <a:cubicBezTo>
                    <a:pt x="32" y="97"/>
                    <a:pt x="32" y="97"/>
                    <a:pt x="31" y="97"/>
                  </a:cubicBezTo>
                  <a:cubicBezTo>
                    <a:pt x="31" y="97"/>
                    <a:pt x="30" y="97"/>
                    <a:pt x="29" y="97"/>
                  </a:cubicBezTo>
                  <a:lnTo>
                    <a:pt x="7" y="104"/>
                  </a:lnTo>
                  <a:lnTo>
                    <a:pt x="25" y="89"/>
                  </a:lnTo>
                  <a:lnTo>
                    <a:pt x="9" y="94"/>
                  </a:lnTo>
                  <a:cubicBezTo>
                    <a:pt x="8" y="95"/>
                    <a:pt x="7" y="95"/>
                    <a:pt x="7" y="95"/>
                  </a:cubicBezTo>
                  <a:cubicBezTo>
                    <a:pt x="6" y="96"/>
                    <a:pt x="6" y="96"/>
                    <a:pt x="6" y="97"/>
                  </a:cubicBezTo>
                  <a:lnTo>
                    <a:pt x="4" y="93"/>
                  </a:lnTo>
                  <a:lnTo>
                    <a:pt x="5" y="93"/>
                  </a:lnTo>
                  <a:cubicBezTo>
                    <a:pt x="5" y="94"/>
                    <a:pt x="6" y="94"/>
                    <a:pt x="6" y="94"/>
                  </a:cubicBezTo>
                  <a:cubicBezTo>
                    <a:pt x="7" y="94"/>
                    <a:pt x="8" y="94"/>
                    <a:pt x="9" y="93"/>
                  </a:cubicBezTo>
                  <a:lnTo>
                    <a:pt x="27" y="88"/>
                  </a:lnTo>
                  <a:cubicBezTo>
                    <a:pt x="27" y="87"/>
                    <a:pt x="28" y="87"/>
                    <a:pt x="28" y="86"/>
                  </a:cubicBezTo>
                  <a:cubicBezTo>
                    <a:pt x="28" y="86"/>
                    <a:pt x="28" y="86"/>
                    <a:pt x="29" y="85"/>
                  </a:cubicBezTo>
                  <a:cubicBezTo>
                    <a:pt x="29" y="85"/>
                    <a:pt x="29" y="85"/>
                    <a:pt x="28" y="84"/>
                  </a:cubicBezTo>
                  <a:lnTo>
                    <a:pt x="29" y="84"/>
                  </a:lnTo>
                  <a:close/>
                  <a:moveTo>
                    <a:pt x="38" y="107"/>
                  </a:moveTo>
                  <a:lnTo>
                    <a:pt x="30" y="110"/>
                  </a:lnTo>
                  <a:cubicBezTo>
                    <a:pt x="32" y="109"/>
                    <a:pt x="33" y="108"/>
                    <a:pt x="34" y="107"/>
                  </a:cubicBezTo>
                  <a:cubicBezTo>
                    <a:pt x="35" y="106"/>
                    <a:pt x="36" y="105"/>
                    <a:pt x="35" y="104"/>
                  </a:cubicBezTo>
                  <a:cubicBezTo>
                    <a:pt x="35" y="102"/>
                    <a:pt x="33" y="101"/>
                    <a:pt x="30" y="101"/>
                  </a:cubicBezTo>
                  <a:cubicBezTo>
                    <a:pt x="28" y="102"/>
                    <a:pt x="25" y="102"/>
                    <a:pt x="22" y="103"/>
                  </a:cubicBezTo>
                  <a:cubicBezTo>
                    <a:pt x="20" y="104"/>
                    <a:pt x="18" y="105"/>
                    <a:pt x="16" y="106"/>
                  </a:cubicBezTo>
                  <a:cubicBezTo>
                    <a:pt x="14" y="107"/>
                    <a:pt x="13" y="108"/>
                    <a:pt x="12" y="109"/>
                  </a:cubicBezTo>
                  <a:cubicBezTo>
                    <a:pt x="12" y="110"/>
                    <a:pt x="11" y="111"/>
                    <a:pt x="12" y="112"/>
                  </a:cubicBezTo>
                  <a:cubicBezTo>
                    <a:pt x="12" y="112"/>
                    <a:pt x="12" y="113"/>
                    <a:pt x="12" y="113"/>
                  </a:cubicBezTo>
                  <a:cubicBezTo>
                    <a:pt x="13" y="113"/>
                    <a:pt x="13" y="114"/>
                    <a:pt x="14" y="114"/>
                  </a:cubicBezTo>
                  <a:lnTo>
                    <a:pt x="21" y="112"/>
                  </a:lnTo>
                  <a:cubicBezTo>
                    <a:pt x="22" y="111"/>
                    <a:pt x="23" y="111"/>
                    <a:pt x="24" y="111"/>
                  </a:cubicBezTo>
                  <a:cubicBezTo>
                    <a:pt x="24" y="110"/>
                    <a:pt x="24" y="110"/>
                    <a:pt x="24" y="110"/>
                  </a:cubicBezTo>
                  <a:cubicBezTo>
                    <a:pt x="24" y="110"/>
                    <a:pt x="24" y="109"/>
                    <a:pt x="24" y="109"/>
                  </a:cubicBezTo>
                  <a:lnTo>
                    <a:pt x="25" y="108"/>
                  </a:lnTo>
                  <a:lnTo>
                    <a:pt x="27" y="113"/>
                  </a:lnTo>
                  <a:lnTo>
                    <a:pt x="26" y="113"/>
                  </a:lnTo>
                  <a:cubicBezTo>
                    <a:pt x="26" y="113"/>
                    <a:pt x="25" y="113"/>
                    <a:pt x="24" y="113"/>
                  </a:cubicBezTo>
                  <a:cubicBezTo>
                    <a:pt x="24" y="113"/>
                    <a:pt x="23" y="113"/>
                    <a:pt x="22" y="113"/>
                  </a:cubicBezTo>
                  <a:lnTo>
                    <a:pt x="14" y="116"/>
                  </a:lnTo>
                  <a:cubicBezTo>
                    <a:pt x="13" y="115"/>
                    <a:pt x="12" y="115"/>
                    <a:pt x="12" y="114"/>
                  </a:cubicBezTo>
                  <a:cubicBezTo>
                    <a:pt x="11" y="114"/>
                    <a:pt x="11" y="113"/>
                    <a:pt x="10" y="112"/>
                  </a:cubicBezTo>
                  <a:cubicBezTo>
                    <a:pt x="10" y="110"/>
                    <a:pt x="11" y="108"/>
                    <a:pt x="13" y="105"/>
                  </a:cubicBezTo>
                  <a:cubicBezTo>
                    <a:pt x="15" y="104"/>
                    <a:pt x="18" y="102"/>
                    <a:pt x="21" y="101"/>
                  </a:cubicBezTo>
                  <a:cubicBezTo>
                    <a:pt x="23" y="100"/>
                    <a:pt x="25" y="100"/>
                    <a:pt x="27" y="100"/>
                  </a:cubicBezTo>
                  <a:cubicBezTo>
                    <a:pt x="30" y="100"/>
                    <a:pt x="32" y="100"/>
                    <a:pt x="34" y="101"/>
                  </a:cubicBezTo>
                  <a:cubicBezTo>
                    <a:pt x="35" y="101"/>
                    <a:pt x="36" y="102"/>
                    <a:pt x="36" y="103"/>
                  </a:cubicBezTo>
                  <a:cubicBezTo>
                    <a:pt x="37" y="104"/>
                    <a:pt x="37" y="104"/>
                    <a:pt x="37" y="104"/>
                  </a:cubicBezTo>
                  <a:cubicBezTo>
                    <a:pt x="37" y="105"/>
                    <a:pt x="36" y="106"/>
                    <a:pt x="36" y="106"/>
                  </a:cubicBezTo>
                  <a:cubicBezTo>
                    <a:pt x="36" y="107"/>
                    <a:pt x="36" y="107"/>
                    <a:pt x="36" y="107"/>
                  </a:cubicBezTo>
                  <a:cubicBezTo>
                    <a:pt x="36" y="107"/>
                    <a:pt x="36" y="107"/>
                    <a:pt x="36" y="107"/>
                  </a:cubicBezTo>
                  <a:cubicBezTo>
                    <a:pt x="37" y="107"/>
                    <a:pt x="37" y="107"/>
                    <a:pt x="38" y="107"/>
                  </a:cubicBezTo>
                  <a:close/>
                  <a:moveTo>
                    <a:pt x="47" y="119"/>
                  </a:moveTo>
                  <a:lnTo>
                    <a:pt x="48" y="118"/>
                  </a:lnTo>
                  <a:lnTo>
                    <a:pt x="51" y="122"/>
                  </a:lnTo>
                  <a:lnTo>
                    <a:pt x="50" y="122"/>
                  </a:lnTo>
                  <a:cubicBezTo>
                    <a:pt x="49" y="121"/>
                    <a:pt x="49" y="121"/>
                    <a:pt x="48" y="122"/>
                  </a:cubicBezTo>
                  <a:cubicBezTo>
                    <a:pt x="48" y="122"/>
                    <a:pt x="47" y="122"/>
                    <a:pt x="46" y="123"/>
                  </a:cubicBezTo>
                  <a:lnTo>
                    <a:pt x="38" y="130"/>
                  </a:lnTo>
                  <a:cubicBezTo>
                    <a:pt x="36" y="132"/>
                    <a:pt x="34" y="133"/>
                    <a:pt x="33" y="134"/>
                  </a:cubicBezTo>
                  <a:cubicBezTo>
                    <a:pt x="31" y="135"/>
                    <a:pt x="30" y="135"/>
                    <a:pt x="29" y="135"/>
                  </a:cubicBezTo>
                  <a:cubicBezTo>
                    <a:pt x="27" y="135"/>
                    <a:pt x="26" y="135"/>
                    <a:pt x="26" y="134"/>
                  </a:cubicBezTo>
                  <a:cubicBezTo>
                    <a:pt x="25" y="133"/>
                    <a:pt x="24" y="131"/>
                    <a:pt x="25" y="130"/>
                  </a:cubicBezTo>
                  <a:cubicBezTo>
                    <a:pt x="25" y="129"/>
                    <a:pt x="26" y="128"/>
                    <a:pt x="27" y="126"/>
                  </a:cubicBezTo>
                  <a:cubicBezTo>
                    <a:pt x="27" y="126"/>
                    <a:pt x="29" y="124"/>
                    <a:pt x="32" y="122"/>
                  </a:cubicBezTo>
                  <a:lnTo>
                    <a:pt x="39" y="115"/>
                  </a:lnTo>
                  <a:cubicBezTo>
                    <a:pt x="41" y="114"/>
                    <a:pt x="41" y="114"/>
                    <a:pt x="42" y="113"/>
                  </a:cubicBezTo>
                  <a:cubicBezTo>
                    <a:pt x="42" y="113"/>
                    <a:pt x="42" y="112"/>
                    <a:pt x="42" y="112"/>
                  </a:cubicBezTo>
                  <a:lnTo>
                    <a:pt x="41" y="111"/>
                  </a:lnTo>
                  <a:lnTo>
                    <a:pt x="42" y="111"/>
                  </a:lnTo>
                  <a:lnTo>
                    <a:pt x="45" y="115"/>
                  </a:lnTo>
                  <a:lnTo>
                    <a:pt x="45" y="116"/>
                  </a:lnTo>
                  <a:lnTo>
                    <a:pt x="45" y="115"/>
                  </a:lnTo>
                  <a:cubicBezTo>
                    <a:pt x="44" y="115"/>
                    <a:pt x="44" y="115"/>
                    <a:pt x="43" y="115"/>
                  </a:cubicBezTo>
                  <a:cubicBezTo>
                    <a:pt x="43" y="115"/>
                    <a:pt x="42" y="116"/>
                    <a:pt x="41" y="117"/>
                  </a:cubicBezTo>
                  <a:lnTo>
                    <a:pt x="32" y="124"/>
                  </a:lnTo>
                  <a:cubicBezTo>
                    <a:pt x="31" y="125"/>
                    <a:pt x="30" y="126"/>
                    <a:pt x="29" y="127"/>
                  </a:cubicBezTo>
                  <a:cubicBezTo>
                    <a:pt x="28" y="127"/>
                    <a:pt x="28" y="128"/>
                    <a:pt x="27" y="129"/>
                  </a:cubicBezTo>
                  <a:cubicBezTo>
                    <a:pt x="27" y="130"/>
                    <a:pt x="26" y="130"/>
                    <a:pt x="26" y="131"/>
                  </a:cubicBezTo>
                  <a:cubicBezTo>
                    <a:pt x="26" y="132"/>
                    <a:pt x="26" y="132"/>
                    <a:pt x="27" y="133"/>
                  </a:cubicBezTo>
                  <a:cubicBezTo>
                    <a:pt x="27" y="133"/>
                    <a:pt x="28" y="134"/>
                    <a:pt x="29" y="134"/>
                  </a:cubicBezTo>
                  <a:cubicBezTo>
                    <a:pt x="30" y="134"/>
                    <a:pt x="31" y="133"/>
                    <a:pt x="32" y="133"/>
                  </a:cubicBezTo>
                  <a:cubicBezTo>
                    <a:pt x="33" y="132"/>
                    <a:pt x="35" y="131"/>
                    <a:pt x="37" y="129"/>
                  </a:cubicBezTo>
                  <a:lnTo>
                    <a:pt x="45" y="123"/>
                  </a:lnTo>
                  <a:cubicBezTo>
                    <a:pt x="47" y="122"/>
                    <a:pt x="47" y="121"/>
                    <a:pt x="48" y="120"/>
                  </a:cubicBezTo>
                  <a:cubicBezTo>
                    <a:pt x="48" y="120"/>
                    <a:pt x="48" y="119"/>
                    <a:pt x="47" y="119"/>
                  </a:cubicBezTo>
                  <a:close/>
                  <a:moveTo>
                    <a:pt x="51" y="121"/>
                  </a:moveTo>
                  <a:lnTo>
                    <a:pt x="53" y="123"/>
                  </a:lnTo>
                  <a:lnTo>
                    <a:pt x="46" y="143"/>
                  </a:lnTo>
                  <a:lnTo>
                    <a:pt x="56" y="132"/>
                  </a:lnTo>
                  <a:cubicBezTo>
                    <a:pt x="57" y="131"/>
                    <a:pt x="58" y="130"/>
                    <a:pt x="58" y="130"/>
                  </a:cubicBezTo>
                  <a:cubicBezTo>
                    <a:pt x="58" y="129"/>
                    <a:pt x="58" y="128"/>
                    <a:pt x="58" y="128"/>
                  </a:cubicBezTo>
                  <a:lnTo>
                    <a:pt x="57" y="128"/>
                  </a:lnTo>
                  <a:lnTo>
                    <a:pt x="58" y="127"/>
                  </a:lnTo>
                  <a:lnTo>
                    <a:pt x="61" y="130"/>
                  </a:lnTo>
                  <a:lnTo>
                    <a:pt x="61" y="131"/>
                  </a:lnTo>
                  <a:lnTo>
                    <a:pt x="60" y="131"/>
                  </a:lnTo>
                  <a:cubicBezTo>
                    <a:pt x="60" y="130"/>
                    <a:pt x="60" y="130"/>
                    <a:pt x="59" y="131"/>
                  </a:cubicBezTo>
                  <a:cubicBezTo>
                    <a:pt x="59" y="131"/>
                    <a:pt x="58" y="131"/>
                    <a:pt x="57" y="133"/>
                  </a:cubicBezTo>
                  <a:lnTo>
                    <a:pt x="42" y="149"/>
                  </a:lnTo>
                  <a:lnTo>
                    <a:pt x="50" y="127"/>
                  </a:lnTo>
                  <a:lnTo>
                    <a:pt x="39" y="140"/>
                  </a:lnTo>
                  <a:cubicBezTo>
                    <a:pt x="38" y="141"/>
                    <a:pt x="37" y="142"/>
                    <a:pt x="37" y="142"/>
                  </a:cubicBezTo>
                  <a:cubicBezTo>
                    <a:pt x="37" y="143"/>
                    <a:pt x="37" y="143"/>
                    <a:pt x="37" y="143"/>
                  </a:cubicBezTo>
                  <a:lnTo>
                    <a:pt x="38" y="144"/>
                  </a:lnTo>
                  <a:lnTo>
                    <a:pt x="37" y="144"/>
                  </a:lnTo>
                  <a:lnTo>
                    <a:pt x="34" y="141"/>
                  </a:lnTo>
                  <a:lnTo>
                    <a:pt x="35" y="141"/>
                  </a:lnTo>
                  <a:cubicBezTo>
                    <a:pt x="35" y="141"/>
                    <a:pt x="36" y="141"/>
                    <a:pt x="36" y="141"/>
                  </a:cubicBezTo>
                  <a:cubicBezTo>
                    <a:pt x="37" y="141"/>
                    <a:pt x="37" y="140"/>
                    <a:pt x="38" y="139"/>
                  </a:cubicBezTo>
                  <a:lnTo>
                    <a:pt x="50" y="125"/>
                  </a:lnTo>
                  <a:cubicBezTo>
                    <a:pt x="51" y="124"/>
                    <a:pt x="51" y="124"/>
                    <a:pt x="51" y="123"/>
                  </a:cubicBezTo>
                  <a:cubicBezTo>
                    <a:pt x="51" y="123"/>
                    <a:pt x="51" y="123"/>
                    <a:pt x="51" y="122"/>
                  </a:cubicBezTo>
                  <a:cubicBezTo>
                    <a:pt x="51" y="122"/>
                    <a:pt x="50" y="122"/>
                    <a:pt x="50" y="121"/>
                  </a:cubicBezTo>
                  <a:lnTo>
                    <a:pt x="51" y="121"/>
                  </a:lnTo>
                  <a:close/>
                  <a:moveTo>
                    <a:pt x="51" y="155"/>
                  </a:moveTo>
                  <a:lnTo>
                    <a:pt x="50" y="156"/>
                  </a:lnTo>
                  <a:lnTo>
                    <a:pt x="46" y="152"/>
                  </a:lnTo>
                  <a:lnTo>
                    <a:pt x="47" y="151"/>
                  </a:lnTo>
                  <a:lnTo>
                    <a:pt x="47" y="152"/>
                  </a:lnTo>
                  <a:cubicBezTo>
                    <a:pt x="47" y="152"/>
                    <a:pt x="48" y="152"/>
                    <a:pt x="49" y="152"/>
                  </a:cubicBezTo>
                  <a:cubicBezTo>
                    <a:pt x="49" y="152"/>
                    <a:pt x="50" y="151"/>
                    <a:pt x="51" y="150"/>
                  </a:cubicBezTo>
                  <a:lnTo>
                    <a:pt x="62" y="137"/>
                  </a:lnTo>
                  <a:cubicBezTo>
                    <a:pt x="63" y="136"/>
                    <a:pt x="63" y="135"/>
                    <a:pt x="63" y="135"/>
                  </a:cubicBezTo>
                  <a:cubicBezTo>
                    <a:pt x="64" y="134"/>
                    <a:pt x="64" y="134"/>
                    <a:pt x="64" y="134"/>
                  </a:cubicBezTo>
                  <a:cubicBezTo>
                    <a:pt x="64" y="133"/>
                    <a:pt x="64" y="133"/>
                    <a:pt x="63" y="133"/>
                  </a:cubicBezTo>
                  <a:lnTo>
                    <a:pt x="63" y="132"/>
                  </a:lnTo>
                  <a:lnTo>
                    <a:pt x="68" y="136"/>
                  </a:lnTo>
                  <a:lnTo>
                    <a:pt x="67" y="136"/>
                  </a:lnTo>
                  <a:cubicBezTo>
                    <a:pt x="66" y="136"/>
                    <a:pt x="66" y="136"/>
                    <a:pt x="65" y="136"/>
                  </a:cubicBezTo>
                  <a:cubicBezTo>
                    <a:pt x="65" y="136"/>
                    <a:pt x="64" y="137"/>
                    <a:pt x="63" y="138"/>
                  </a:cubicBezTo>
                  <a:lnTo>
                    <a:pt x="52" y="151"/>
                  </a:lnTo>
                  <a:cubicBezTo>
                    <a:pt x="51" y="152"/>
                    <a:pt x="51" y="153"/>
                    <a:pt x="50" y="153"/>
                  </a:cubicBezTo>
                  <a:cubicBezTo>
                    <a:pt x="50" y="153"/>
                    <a:pt x="50" y="153"/>
                    <a:pt x="50" y="154"/>
                  </a:cubicBezTo>
                  <a:cubicBezTo>
                    <a:pt x="50" y="154"/>
                    <a:pt x="50" y="155"/>
                    <a:pt x="51" y="155"/>
                  </a:cubicBezTo>
                  <a:close/>
                  <a:moveTo>
                    <a:pt x="81" y="143"/>
                  </a:moveTo>
                  <a:lnTo>
                    <a:pt x="80" y="143"/>
                  </a:lnTo>
                  <a:cubicBezTo>
                    <a:pt x="80" y="143"/>
                    <a:pt x="79" y="143"/>
                    <a:pt x="79" y="144"/>
                  </a:cubicBezTo>
                  <a:cubicBezTo>
                    <a:pt x="78" y="144"/>
                    <a:pt x="78" y="145"/>
                    <a:pt x="77" y="146"/>
                  </a:cubicBezTo>
                  <a:lnTo>
                    <a:pt x="61" y="163"/>
                  </a:lnTo>
                  <a:lnTo>
                    <a:pt x="61" y="162"/>
                  </a:lnTo>
                  <a:lnTo>
                    <a:pt x="68" y="140"/>
                  </a:lnTo>
                  <a:cubicBezTo>
                    <a:pt x="69" y="139"/>
                    <a:pt x="69" y="139"/>
                    <a:pt x="69" y="138"/>
                  </a:cubicBezTo>
                  <a:cubicBezTo>
                    <a:pt x="69" y="138"/>
                    <a:pt x="69" y="137"/>
                    <a:pt x="69" y="137"/>
                  </a:cubicBezTo>
                  <a:cubicBezTo>
                    <a:pt x="69" y="137"/>
                    <a:pt x="69" y="137"/>
                    <a:pt x="68" y="136"/>
                  </a:cubicBezTo>
                  <a:lnTo>
                    <a:pt x="69" y="136"/>
                  </a:lnTo>
                  <a:lnTo>
                    <a:pt x="73" y="138"/>
                  </a:lnTo>
                  <a:lnTo>
                    <a:pt x="73" y="139"/>
                  </a:lnTo>
                  <a:cubicBezTo>
                    <a:pt x="72" y="139"/>
                    <a:pt x="72" y="139"/>
                    <a:pt x="72" y="139"/>
                  </a:cubicBezTo>
                  <a:cubicBezTo>
                    <a:pt x="71" y="139"/>
                    <a:pt x="71" y="139"/>
                    <a:pt x="71" y="140"/>
                  </a:cubicBezTo>
                  <a:cubicBezTo>
                    <a:pt x="71" y="140"/>
                    <a:pt x="70" y="141"/>
                    <a:pt x="70" y="143"/>
                  </a:cubicBezTo>
                  <a:lnTo>
                    <a:pt x="65" y="158"/>
                  </a:lnTo>
                  <a:lnTo>
                    <a:pt x="75" y="146"/>
                  </a:lnTo>
                  <a:cubicBezTo>
                    <a:pt x="76" y="145"/>
                    <a:pt x="77" y="144"/>
                    <a:pt x="77" y="144"/>
                  </a:cubicBezTo>
                  <a:cubicBezTo>
                    <a:pt x="77" y="143"/>
                    <a:pt x="77" y="143"/>
                    <a:pt x="77" y="143"/>
                  </a:cubicBezTo>
                  <a:cubicBezTo>
                    <a:pt x="77" y="142"/>
                    <a:pt x="77" y="142"/>
                    <a:pt x="77" y="141"/>
                  </a:cubicBezTo>
                  <a:cubicBezTo>
                    <a:pt x="77" y="141"/>
                    <a:pt x="77" y="141"/>
                    <a:pt x="77" y="141"/>
                  </a:cubicBezTo>
                  <a:lnTo>
                    <a:pt x="81" y="143"/>
                  </a:lnTo>
                  <a:close/>
                  <a:moveTo>
                    <a:pt x="153" y="160"/>
                  </a:moveTo>
                  <a:cubicBezTo>
                    <a:pt x="155" y="160"/>
                    <a:pt x="156" y="161"/>
                    <a:pt x="157" y="164"/>
                  </a:cubicBezTo>
                  <a:cubicBezTo>
                    <a:pt x="159" y="166"/>
                    <a:pt x="159" y="170"/>
                    <a:pt x="159" y="174"/>
                  </a:cubicBezTo>
                  <a:cubicBezTo>
                    <a:pt x="159" y="178"/>
                    <a:pt x="159" y="181"/>
                    <a:pt x="157" y="184"/>
                  </a:cubicBezTo>
                  <a:cubicBezTo>
                    <a:pt x="156" y="186"/>
                    <a:pt x="155" y="187"/>
                    <a:pt x="153" y="187"/>
                  </a:cubicBezTo>
                  <a:cubicBezTo>
                    <a:pt x="151" y="187"/>
                    <a:pt x="150" y="186"/>
                    <a:pt x="148" y="184"/>
                  </a:cubicBezTo>
                  <a:cubicBezTo>
                    <a:pt x="147" y="181"/>
                    <a:pt x="147" y="178"/>
                    <a:pt x="147" y="174"/>
                  </a:cubicBezTo>
                  <a:cubicBezTo>
                    <a:pt x="147" y="169"/>
                    <a:pt x="147" y="166"/>
                    <a:pt x="149" y="163"/>
                  </a:cubicBezTo>
                  <a:cubicBezTo>
                    <a:pt x="150" y="161"/>
                    <a:pt x="151" y="160"/>
                    <a:pt x="153" y="160"/>
                  </a:cubicBezTo>
                  <a:close/>
                  <a:moveTo>
                    <a:pt x="153" y="161"/>
                  </a:moveTo>
                  <a:cubicBezTo>
                    <a:pt x="152" y="161"/>
                    <a:pt x="151" y="162"/>
                    <a:pt x="150" y="164"/>
                  </a:cubicBezTo>
                  <a:cubicBezTo>
                    <a:pt x="149" y="166"/>
                    <a:pt x="149" y="169"/>
                    <a:pt x="149" y="174"/>
                  </a:cubicBezTo>
                  <a:cubicBezTo>
                    <a:pt x="149" y="178"/>
                    <a:pt x="149" y="181"/>
                    <a:pt x="150" y="183"/>
                  </a:cubicBezTo>
                  <a:cubicBezTo>
                    <a:pt x="151" y="185"/>
                    <a:pt x="152" y="186"/>
                    <a:pt x="153" y="186"/>
                  </a:cubicBezTo>
                  <a:cubicBezTo>
                    <a:pt x="154" y="186"/>
                    <a:pt x="155" y="185"/>
                    <a:pt x="156" y="183"/>
                  </a:cubicBezTo>
                  <a:cubicBezTo>
                    <a:pt x="157" y="181"/>
                    <a:pt x="157" y="178"/>
                    <a:pt x="157" y="174"/>
                  </a:cubicBezTo>
                  <a:cubicBezTo>
                    <a:pt x="157" y="170"/>
                    <a:pt x="157" y="166"/>
                    <a:pt x="156" y="164"/>
                  </a:cubicBezTo>
                  <a:cubicBezTo>
                    <a:pt x="155" y="162"/>
                    <a:pt x="154" y="161"/>
                    <a:pt x="153" y="161"/>
                  </a:cubicBezTo>
                  <a:close/>
                  <a:moveTo>
                    <a:pt x="165" y="162"/>
                  </a:moveTo>
                  <a:lnTo>
                    <a:pt x="165" y="172"/>
                  </a:lnTo>
                  <a:lnTo>
                    <a:pt x="167" y="172"/>
                  </a:lnTo>
                  <a:cubicBezTo>
                    <a:pt x="168" y="172"/>
                    <a:pt x="168" y="172"/>
                    <a:pt x="168" y="172"/>
                  </a:cubicBezTo>
                  <a:cubicBezTo>
                    <a:pt x="168" y="171"/>
                    <a:pt x="169" y="170"/>
                    <a:pt x="169" y="169"/>
                  </a:cubicBezTo>
                  <a:lnTo>
                    <a:pt x="169" y="178"/>
                  </a:lnTo>
                  <a:cubicBezTo>
                    <a:pt x="169" y="177"/>
                    <a:pt x="169" y="176"/>
                    <a:pt x="169" y="175"/>
                  </a:cubicBezTo>
                  <a:cubicBezTo>
                    <a:pt x="168" y="175"/>
                    <a:pt x="168" y="175"/>
                    <a:pt x="168" y="174"/>
                  </a:cubicBezTo>
                  <a:cubicBezTo>
                    <a:pt x="168" y="174"/>
                    <a:pt x="167" y="174"/>
                    <a:pt x="167" y="174"/>
                  </a:cubicBezTo>
                  <a:lnTo>
                    <a:pt x="165" y="174"/>
                  </a:lnTo>
                  <a:lnTo>
                    <a:pt x="165" y="182"/>
                  </a:lnTo>
                  <a:cubicBezTo>
                    <a:pt x="165" y="184"/>
                    <a:pt x="165" y="184"/>
                    <a:pt x="165" y="185"/>
                  </a:cubicBezTo>
                  <a:cubicBezTo>
                    <a:pt x="165" y="185"/>
                    <a:pt x="165" y="185"/>
                    <a:pt x="165" y="186"/>
                  </a:cubicBezTo>
                  <a:cubicBezTo>
                    <a:pt x="165" y="186"/>
                    <a:pt x="166" y="186"/>
                    <a:pt x="166" y="186"/>
                  </a:cubicBezTo>
                  <a:lnTo>
                    <a:pt x="167" y="186"/>
                  </a:lnTo>
                  <a:lnTo>
                    <a:pt x="167" y="187"/>
                  </a:lnTo>
                  <a:lnTo>
                    <a:pt x="161" y="187"/>
                  </a:lnTo>
                  <a:lnTo>
                    <a:pt x="161" y="186"/>
                  </a:lnTo>
                  <a:cubicBezTo>
                    <a:pt x="162" y="186"/>
                    <a:pt x="162" y="186"/>
                    <a:pt x="163" y="185"/>
                  </a:cubicBezTo>
                  <a:cubicBezTo>
                    <a:pt x="163" y="185"/>
                    <a:pt x="163" y="184"/>
                    <a:pt x="163" y="182"/>
                  </a:cubicBezTo>
                  <a:lnTo>
                    <a:pt x="163" y="165"/>
                  </a:lnTo>
                  <a:cubicBezTo>
                    <a:pt x="163" y="164"/>
                    <a:pt x="163" y="163"/>
                    <a:pt x="163" y="163"/>
                  </a:cubicBezTo>
                  <a:cubicBezTo>
                    <a:pt x="163" y="162"/>
                    <a:pt x="162" y="162"/>
                    <a:pt x="162" y="162"/>
                  </a:cubicBezTo>
                  <a:cubicBezTo>
                    <a:pt x="162" y="161"/>
                    <a:pt x="162" y="161"/>
                    <a:pt x="161" y="161"/>
                  </a:cubicBezTo>
                  <a:lnTo>
                    <a:pt x="171" y="161"/>
                  </a:lnTo>
                  <a:lnTo>
                    <a:pt x="171" y="166"/>
                  </a:lnTo>
                  <a:lnTo>
                    <a:pt x="170" y="166"/>
                  </a:lnTo>
                  <a:cubicBezTo>
                    <a:pt x="170" y="165"/>
                    <a:pt x="170" y="164"/>
                    <a:pt x="170" y="164"/>
                  </a:cubicBezTo>
                  <a:cubicBezTo>
                    <a:pt x="170" y="163"/>
                    <a:pt x="169" y="163"/>
                    <a:pt x="169" y="162"/>
                  </a:cubicBezTo>
                  <a:cubicBezTo>
                    <a:pt x="169" y="162"/>
                    <a:pt x="168" y="162"/>
                    <a:pt x="168" y="162"/>
                  </a:cubicBezTo>
                  <a:lnTo>
                    <a:pt x="165" y="162"/>
                  </a:lnTo>
                  <a:close/>
                  <a:moveTo>
                    <a:pt x="92" y="176"/>
                  </a:moveTo>
                  <a:lnTo>
                    <a:pt x="89" y="175"/>
                  </a:lnTo>
                  <a:lnTo>
                    <a:pt x="91" y="162"/>
                  </a:lnTo>
                  <a:cubicBezTo>
                    <a:pt x="90" y="162"/>
                    <a:pt x="90" y="161"/>
                    <a:pt x="90" y="161"/>
                  </a:cubicBezTo>
                  <a:cubicBezTo>
                    <a:pt x="90" y="161"/>
                    <a:pt x="90" y="161"/>
                    <a:pt x="90" y="161"/>
                  </a:cubicBezTo>
                  <a:cubicBezTo>
                    <a:pt x="90" y="161"/>
                    <a:pt x="90" y="161"/>
                    <a:pt x="89" y="161"/>
                  </a:cubicBezTo>
                  <a:lnTo>
                    <a:pt x="86" y="168"/>
                  </a:lnTo>
                  <a:cubicBezTo>
                    <a:pt x="85" y="169"/>
                    <a:pt x="85" y="170"/>
                    <a:pt x="84" y="171"/>
                  </a:cubicBezTo>
                  <a:cubicBezTo>
                    <a:pt x="84" y="171"/>
                    <a:pt x="85" y="172"/>
                    <a:pt x="85" y="172"/>
                  </a:cubicBezTo>
                  <a:lnTo>
                    <a:pt x="85" y="173"/>
                  </a:lnTo>
                  <a:lnTo>
                    <a:pt x="80" y="170"/>
                  </a:lnTo>
                  <a:lnTo>
                    <a:pt x="81" y="169"/>
                  </a:lnTo>
                  <a:lnTo>
                    <a:pt x="81" y="170"/>
                  </a:lnTo>
                  <a:cubicBezTo>
                    <a:pt x="81" y="170"/>
                    <a:pt x="82" y="170"/>
                    <a:pt x="83" y="169"/>
                  </a:cubicBezTo>
                  <a:cubicBezTo>
                    <a:pt x="83" y="169"/>
                    <a:pt x="83" y="168"/>
                    <a:pt x="84" y="167"/>
                  </a:cubicBezTo>
                  <a:lnTo>
                    <a:pt x="92" y="152"/>
                  </a:lnTo>
                  <a:cubicBezTo>
                    <a:pt x="93" y="151"/>
                    <a:pt x="94" y="150"/>
                    <a:pt x="94" y="149"/>
                  </a:cubicBezTo>
                  <a:cubicBezTo>
                    <a:pt x="94" y="149"/>
                    <a:pt x="94" y="148"/>
                    <a:pt x="93" y="148"/>
                  </a:cubicBezTo>
                  <a:lnTo>
                    <a:pt x="93" y="147"/>
                  </a:lnTo>
                  <a:lnTo>
                    <a:pt x="97" y="149"/>
                  </a:lnTo>
                  <a:cubicBezTo>
                    <a:pt x="98" y="150"/>
                    <a:pt x="99" y="151"/>
                    <a:pt x="100" y="151"/>
                  </a:cubicBezTo>
                  <a:cubicBezTo>
                    <a:pt x="100" y="152"/>
                    <a:pt x="100" y="153"/>
                    <a:pt x="100" y="154"/>
                  </a:cubicBezTo>
                  <a:cubicBezTo>
                    <a:pt x="100" y="155"/>
                    <a:pt x="99" y="157"/>
                    <a:pt x="99" y="158"/>
                  </a:cubicBezTo>
                  <a:cubicBezTo>
                    <a:pt x="98" y="159"/>
                    <a:pt x="97" y="160"/>
                    <a:pt x="96" y="161"/>
                  </a:cubicBezTo>
                  <a:cubicBezTo>
                    <a:pt x="95" y="162"/>
                    <a:pt x="94" y="162"/>
                    <a:pt x="93" y="162"/>
                  </a:cubicBezTo>
                  <a:lnTo>
                    <a:pt x="91" y="170"/>
                  </a:lnTo>
                  <a:cubicBezTo>
                    <a:pt x="91" y="172"/>
                    <a:pt x="91" y="173"/>
                    <a:pt x="91" y="174"/>
                  </a:cubicBezTo>
                  <a:cubicBezTo>
                    <a:pt x="91" y="175"/>
                    <a:pt x="91" y="175"/>
                    <a:pt x="92" y="176"/>
                  </a:cubicBezTo>
                  <a:close/>
                  <a:moveTo>
                    <a:pt x="90" y="160"/>
                  </a:moveTo>
                  <a:cubicBezTo>
                    <a:pt x="90" y="160"/>
                    <a:pt x="90" y="160"/>
                    <a:pt x="90" y="160"/>
                  </a:cubicBezTo>
                  <a:cubicBezTo>
                    <a:pt x="90" y="160"/>
                    <a:pt x="90" y="160"/>
                    <a:pt x="91" y="160"/>
                  </a:cubicBezTo>
                  <a:cubicBezTo>
                    <a:pt x="92" y="161"/>
                    <a:pt x="93" y="161"/>
                    <a:pt x="94" y="160"/>
                  </a:cubicBezTo>
                  <a:cubicBezTo>
                    <a:pt x="95" y="160"/>
                    <a:pt x="96" y="158"/>
                    <a:pt x="97" y="157"/>
                  </a:cubicBezTo>
                  <a:cubicBezTo>
                    <a:pt x="97" y="156"/>
                    <a:pt x="98" y="154"/>
                    <a:pt x="98" y="153"/>
                  </a:cubicBezTo>
                  <a:cubicBezTo>
                    <a:pt x="98" y="152"/>
                    <a:pt x="98" y="151"/>
                    <a:pt x="97" y="151"/>
                  </a:cubicBezTo>
                  <a:cubicBezTo>
                    <a:pt x="97" y="151"/>
                    <a:pt x="96" y="150"/>
                    <a:pt x="95" y="150"/>
                  </a:cubicBezTo>
                  <a:lnTo>
                    <a:pt x="90" y="160"/>
                  </a:lnTo>
                  <a:close/>
                  <a:moveTo>
                    <a:pt x="110" y="153"/>
                  </a:moveTo>
                  <a:lnTo>
                    <a:pt x="107" y="161"/>
                  </a:lnTo>
                  <a:cubicBezTo>
                    <a:pt x="107" y="160"/>
                    <a:pt x="108" y="158"/>
                    <a:pt x="108" y="157"/>
                  </a:cubicBezTo>
                  <a:cubicBezTo>
                    <a:pt x="108" y="156"/>
                    <a:pt x="108" y="155"/>
                    <a:pt x="107" y="154"/>
                  </a:cubicBezTo>
                  <a:cubicBezTo>
                    <a:pt x="107" y="154"/>
                    <a:pt x="107" y="153"/>
                    <a:pt x="106" y="153"/>
                  </a:cubicBezTo>
                  <a:cubicBezTo>
                    <a:pt x="105" y="153"/>
                    <a:pt x="105" y="153"/>
                    <a:pt x="104" y="154"/>
                  </a:cubicBezTo>
                  <a:cubicBezTo>
                    <a:pt x="103" y="154"/>
                    <a:pt x="103" y="155"/>
                    <a:pt x="103" y="156"/>
                  </a:cubicBezTo>
                  <a:cubicBezTo>
                    <a:pt x="102" y="157"/>
                    <a:pt x="102" y="157"/>
                    <a:pt x="102" y="158"/>
                  </a:cubicBezTo>
                  <a:cubicBezTo>
                    <a:pt x="102" y="159"/>
                    <a:pt x="103" y="161"/>
                    <a:pt x="104" y="163"/>
                  </a:cubicBezTo>
                  <a:cubicBezTo>
                    <a:pt x="104" y="164"/>
                    <a:pt x="105" y="166"/>
                    <a:pt x="105" y="166"/>
                  </a:cubicBezTo>
                  <a:cubicBezTo>
                    <a:pt x="105" y="167"/>
                    <a:pt x="105" y="168"/>
                    <a:pt x="105" y="169"/>
                  </a:cubicBezTo>
                  <a:cubicBezTo>
                    <a:pt x="105" y="170"/>
                    <a:pt x="105" y="171"/>
                    <a:pt x="104" y="172"/>
                  </a:cubicBezTo>
                  <a:cubicBezTo>
                    <a:pt x="104" y="174"/>
                    <a:pt x="103" y="175"/>
                    <a:pt x="101" y="177"/>
                  </a:cubicBezTo>
                  <a:cubicBezTo>
                    <a:pt x="100" y="178"/>
                    <a:pt x="99" y="178"/>
                    <a:pt x="98" y="178"/>
                  </a:cubicBezTo>
                  <a:cubicBezTo>
                    <a:pt x="97" y="177"/>
                    <a:pt x="97" y="177"/>
                    <a:pt x="97" y="177"/>
                  </a:cubicBezTo>
                  <a:cubicBezTo>
                    <a:pt x="97" y="177"/>
                    <a:pt x="96" y="177"/>
                    <a:pt x="96" y="176"/>
                  </a:cubicBezTo>
                  <a:cubicBezTo>
                    <a:pt x="96" y="175"/>
                    <a:pt x="95" y="175"/>
                    <a:pt x="95" y="175"/>
                  </a:cubicBezTo>
                  <a:cubicBezTo>
                    <a:pt x="95" y="175"/>
                    <a:pt x="95" y="175"/>
                    <a:pt x="95" y="175"/>
                  </a:cubicBezTo>
                  <a:cubicBezTo>
                    <a:pt x="94" y="175"/>
                    <a:pt x="94" y="176"/>
                    <a:pt x="94" y="176"/>
                  </a:cubicBezTo>
                  <a:lnTo>
                    <a:pt x="97" y="168"/>
                  </a:lnTo>
                  <a:cubicBezTo>
                    <a:pt x="97" y="170"/>
                    <a:pt x="96" y="171"/>
                    <a:pt x="96" y="172"/>
                  </a:cubicBezTo>
                  <a:cubicBezTo>
                    <a:pt x="96" y="173"/>
                    <a:pt x="96" y="174"/>
                    <a:pt x="97" y="175"/>
                  </a:cubicBezTo>
                  <a:cubicBezTo>
                    <a:pt x="97" y="175"/>
                    <a:pt x="98" y="176"/>
                    <a:pt x="98" y="176"/>
                  </a:cubicBezTo>
                  <a:cubicBezTo>
                    <a:pt x="99" y="176"/>
                    <a:pt x="100" y="176"/>
                    <a:pt x="100" y="176"/>
                  </a:cubicBezTo>
                  <a:cubicBezTo>
                    <a:pt x="101" y="175"/>
                    <a:pt x="102" y="174"/>
                    <a:pt x="102" y="173"/>
                  </a:cubicBezTo>
                  <a:cubicBezTo>
                    <a:pt x="102" y="172"/>
                    <a:pt x="102" y="172"/>
                    <a:pt x="103" y="171"/>
                  </a:cubicBezTo>
                  <a:cubicBezTo>
                    <a:pt x="103" y="170"/>
                    <a:pt x="103" y="170"/>
                    <a:pt x="102" y="169"/>
                  </a:cubicBezTo>
                  <a:cubicBezTo>
                    <a:pt x="102" y="169"/>
                    <a:pt x="102" y="168"/>
                    <a:pt x="101" y="166"/>
                  </a:cubicBezTo>
                  <a:cubicBezTo>
                    <a:pt x="101" y="164"/>
                    <a:pt x="100" y="163"/>
                    <a:pt x="100" y="162"/>
                  </a:cubicBezTo>
                  <a:cubicBezTo>
                    <a:pt x="100" y="161"/>
                    <a:pt x="100" y="161"/>
                    <a:pt x="100" y="160"/>
                  </a:cubicBezTo>
                  <a:cubicBezTo>
                    <a:pt x="100" y="159"/>
                    <a:pt x="100" y="158"/>
                    <a:pt x="101" y="157"/>
                  </a:cubicBezTo>
                  <a:cubicBezTo>
                    <a:pt x="101" y="155"/>
                    <a:pt x="102" y="153"/>
                    <a:pt x="103" y="152"/>
                  </a:cubicBezTo>
                  <a:cubicBezTo>
                    <a:pt x="105" y="151"/>
                    <a:pt x="106" y="151"/>
                    <a:pt x="107" y="151"/>
                  </a:cubicBezTo>
                  <a:cubicBezTo>
                    <a:pt x="107" y="152"/>
                    <a:pt x="108" y="152"/>
                    <a:pt x="108" y="153"/>
                  </a:cubicBezTo>
                  <a:cubicBezTo>
                    <a:pt x="109" y="154"/>
                    <a:pt x="109" y="154"/>
                    <a:pt x="109" y="154"/>
                  </a:cubicBezTo>
                  <a:cubicBezTo>
                    <a:pt x="109" y="154"/>
                    <a:pt x="109" y="154"/>
                    <a:pt x="109" y="154"/>
                  </a:cubicBezTo>
                  <a:cubicBezTo>
                    <a:pt x="110" y="154"/>
                    <a:pt x="110" y="153"/>
                    <a:pt x="110" y="153"/>
                  </a:cubicBezTo>
                  <a:close/>
                  <a:moveTo>
                    <a:pt x="138" y="160"/>
                  </a:moveTo>
                  <a:lnTo>
                    <a:pt x="143" y="160"/>
                  </a:lnTo>
                  <a:lnTo>
                    <a:pt x="143" y="161"/>
                  </a:lnTo>
                  <a:lnTo>
                    <a:pt x="142" y="161"/>
                  </a:lnTo>
                  <a:cubicBezTo>
                    <a:pt x="142" y="161"/>
                    <a:pt x="142" y="161"/>
                    <a:pt x="142" y="161"/>
                  </a:cubicBezTo>
                  <a:cubicBezTo>
                    <a:pt x="141" y="162"/>
                    <a:pt x="141" y="162"/>
                    <a:pt x="141" y="163"/>
                  </a:cubicBezTo>
                  <a:cubicBezTo>
                    <a:pt x="140" y="163"/>
                    <a:pt x="140" y="164"/>
                    <a:pt x="139" y="165"/>
                  </a:cubicBezTo>
                  <a:lnTo>
                    <a:pt x="135" y="175"/>
                  </a:lnTo>
                  <a:lnTo>
                    <a:pt x="134" y="181"/>
                  </a:lnTo>
                  <a:cubicBezTo>
                    <a:pt x="134" y="183"/>
                    <a:pt x="134" y="184"/>
                    <a:pt x="134" y="184"/>
                  </a:cubicBezTo>
                  <a:cubicBezTo>
                    <a:pt x="135" y="185"/>
                    <a:pt x="135" y="185"/>
                    <a:pt x="135" y="185"/>
                  </a:cubicBezTo>
                  <a:lnTo>
                    <a:pt x="136" y="185"/>
                  </a:lnTo>
                  <a:lnTo>
                    <a:pt x="136" y="186"/>
                  </a:lnTo>
                  <a:lnTo>
                    <a:pt x="130" y="185"/>
                  </a:lnTo>
                  <a:lnTo>
                    <a:pt x="131" y="185"/>
                  </a:lnTo>
                  <a:cubicBezTo>
                    <a:pt x="131" y="185"/>
                    <a:pt x="132" y="184"/>
                    <a:pt x="132" y="184"/>
                  </a:cubicBezTo>
                  <a:cubicBezTo>
                    <a:pt x="132" y="183"/>
                    <a:pt x="132" y="183"/>
                    <a:pt x="133" y="181"/>
                  </a:cubicBezTo>
                  <a:lnTo>
                    <a:pt x="133" y="175"/>
                  </a:lnTo>
                  <a:lnTo>
                    <a:pt x="131" y="164"/>
                  </a:lnTo>
                  <a:cubicBezTo>
                    <a:pt x="131" y="162"/>
                    <a:pt x="130" y="161"/>
                    <a:pt x="130" y="161"/>
                  </a:cubicBezTo>
                  <a:cubicBezTo>
                    <a:pt x="130" y="161"/>
                    <a:pt x="130" y="160"/>
                    <a:pt x="130" y="160"/>
                  </a:cubicBezTo>
                  <a:cubicBezTo>
                    <a:pt x="129" y="160"/>
                    <a:pt x="129" y="160"/>
                    <a:pt x="129" y="159"/>
                  </a:cubicBezTo>
                  <a:lnTo>
                    <a:pt x="135" y="159"/>
                  </a:lnTo>
                  <a:lnTo>
                    <a:pt x="135" y="160"/>
                  </a:lnTo>
                  <a:lnTo>
                    <a:pt x="134" y="160"/>
                  </a:lnTo>
                  <a:cubicBezTo>
                    <a:pt x="134" y="160"/>
                    <a:pt x="134" y="160"/>
                    <a:pt x="133" y="160"/>
                  </a:cubicBezTo>
                  <a:cubicBezTo>
                    <a:pt x="133" y="161"/>
                    <a:pt x="133" y="161"/>
                    <a:pt x="133" y="162"/>
                  </a:cubicBezTo>
                  <a:cubicBezTo>
                    <a:pt x="133" y="162"/>
                    <a:pt x="133" y="163"/>
                    <a:pt x="133" y="164"/>
                  </a:cubicBezTo>
                  <a:lnTo>
                    <a:pt x="135" y="173"/>
                  </a:lnTo>
                  <a:lnTo>
                    <a:pt x="138" y="165"/>
                  </a:lnTo>
                  <a:cubicBezTo>
                    <a:pt x="139" y="164"/>
                    <a:pt x="139" y="163"/>
                    <a:pt x="139" y="163"/>
                  </a:cubicBezTo>
                  <a:cubicBezTo>
                    <a:pt x="139" y="162"/>
                    <a:pt x="139" y="162"/>
                    <a:pt x="139" y="162"/>
                  </a:cubicBezTo>
                  <a:cubicBezTo>
                    <a:pt x="139" y="161"/>
                    <a:pt x="139" y="161"/>
                    <a:pt x="139" y="161"/>
                  </a:cubicBezTo>
                  <a:cubicBezTo>
                    <a:pt x="139" y="161"/>
                    <a:pt x="139" y="161"/>
                    <a:pt x="138" y="161"/>
                  </a:cubicBezTo>
                  <a:lnTo>
                    <a:pt x="138" y="160"/>
                  </a:lnTo>
                  <a:close/>
                  <a:moveTo>
                    <a:pt x="84" y="146"/>
                  </a:moveTo>
                  <a:lnTo>
                    <a:pt x="79" y="155"/>
                  </a:lnTo>
                  <a:lnTo>
                    <a:pt x="82" y="156"/>
                  </a:lnTo>
                  <a:cubicBezTo>
                    <a:pt x="83" y="157"/>
                    <a:pt x="83" y="157"/>
                    <a:pt x="84" y="156"/>
                  </a:cubicBezTo>
                  <a:cubicBezTo>
                    <a:pt x="84" y="156"/>
                    <a:pt x="85" y="155"/>
                    <a:pt x="86" y="154"/>
                  </a:cubicBezTo>
                  <a:lnTo>
                    <a:pt x="82" y="162"/>
                  </a:lnTo>
                  <a:lnTo>
                    <a:pt x="81" y="162"/>
                  </a:lnTo>
                  <a:cubicBezTo>
                    <a:pt x="82" y="161"/>
                    <a:pt x="82" y="160"/>
                    <a:pt x="82" y="160"/>
                  </a:cubicBezTo>
                  <a:cubicBezTo>
                    <a:pt x="82" y="159"/>
                    <a:pt x="82" y="159"/>
                    <a:pt x="82" y="158"/>
                  </a:cubicBezTo>
                  <a:cubicBezTo>
                    <a:pt x="82" y="158"/>
                    <a:pt x="82" y="158"/>
                    <a:pt x="81" y="157"/>
                  </a:cubicBezTo>
                  <a:lnTo>
                    <a:pt x="79" y="156"/>
                  </a:lnTo>
                  <a:lnTo>
                    <a:pt x="75" y="164"/>
                  </a:lnTo>
                  <a:cubicBezTo>
                    <a:pt x="74" y="165"/>
                    <a:pt x="74" y="165"/>
                    <a:pt x="74" y="166"/>
                  </a:cubicBezTo>
                  <a:cubicBezTo>
                    <a:pt x="74" y="166"/>
                    <a:pt x="74" y="166"/>
                    <a:pt x="74" y="166"/>
                  </a:cubicBezTo>
                  <a:cubicBezTo>
                    <a:pt x="74" y="166"/>
                    <a:pt x="74" y="167"/>
                    <a:pt x="74" y="167"/>
                  </a:cubicBezTo>
                  <a:lnTo>
                    <a:pt x="76" y="168"/>
                  </a:lnTo>
                  <a:cubicBezTo>
                    <a:pt x="77" y="168"/>
                    <a:pt x="77" y="168"/>
                    <a:pt x="78" y="168"/>
                  </a:cubicBezTo>
                  <a:cubicBezTo>
                    <a:pt x="78" y="168"/>
                    <a:pt x="79" y="168"/>
                    <a:pt x="79" y="168"/>
                  </a:cubicBezTo>
                  <a:cubicBezTo>
                    <a:pt x="80" y="167"/>
                    <a:pt x="81" y="166"/>
                    <a:pt x="82" y="165"/>
                  </a:cubicBezTo>
                  <a:lnTo>
                    <a:pt x="78" y="171"/>
                  </a:lnTo>
                  <a:lnTo>
                    <a:pt x="69" y="166"/>
                  </a:lnTo>
                  <a:lnTo>
                    <a:pt x="70" y="165"/>
                  </a:lnTo>
                  <a:cubicBezTo>
                    <a:pt x="70" y="166"/>
                    <a:pt x="71" y="166"/>
                    <a:pt x="71" y="165"/>
                  </a:cubicBezTo>
                  <a:cubicBezTo>
                    <a:pt x="71" y="165"/>
                    <a:pt x="72" y="165"/>
                    <a:pt x="72" y="165"/>
                  </a:cubicBezTo>
                  <a:cubicBezTo>
                    <a:pt x="72" y="164"/>
                    <a:pt x="73" y="164"/>
                    <a:pt x="73" y="163"/>
                  </a:cubicBezTo>
                  <a:lnTo>
                    <a:pt x="81" y="148"/>
                  </a:lnTo>
                  <a:cubicBezTo>
                    <a:pt x="82" y="146"/>
                    <a:pt x="82" y="145"/>
                    <a:pt x="82" y="145"/>
                  </a:cubicBezTo>
                  <a:cubicBezTo>
                    <a:pt x="82" y="144"/>
                    <a:pt x="82" y="144"/>
                    <a:pt x="82" y="144"/>
                  </a:cubicBezTo>
                  <a:lnTo>
                    <a:pt x="81" y="143"/>
                  </a:lnTo>
                  <a:lnTo>
                    <a:pt x="82" y="143"/>
                  </a:lnTo>
                  <a:lnTo>
                    <a:pt x="91" y="147"/>
                  </a:lnTo>
                  <a:lnTo>
                    <a:pt x="88" y="153"/>
                  </a:lnTo>
                  <a:lnTo>
                    <a:pt x="88" y="152"/>
                  </a:lnTo>
                  <a:cubicBezTo>
                    <a:pt x="88" y="151"/>
                    <a:pt x="89" y="150"/>
                    <a:pt x="89" y="150"/>
                  </a:cubicBezTo>
                  <a:cubicBezTo>
                    <a:pt x="89" y="149"/>
                    <a:pt x="89" y="149"/>
                    <a:pt x="89" y="148"/>
                  </a:cubicBezTo>
                  <a:cubicBezTo>
                    <a:pt x="88" y="148"/>
                    <a:pt x="88" y="148"/>
                    <a:pt x="87" y="147"/>
                  </a:cubicBezTo>
                  <a:lnTo>
                    <a:pt x="84" y="146"/>
                  </a:lnTo>
                  <a:close/>
                  <a:moveTo>
                    <a:pt x="108" y="180"/>
                  </a:moveTo>
                  <a:lnTo>
                    <a:pt x="108" y="180"/>
                  </a:lnTo>
                  <a:lnTo>
                    <a:pt x="103" y="178"/>
                  </a:lnTo>
                  <a:lnTo>
                    <a:pt x="103" y="177"/>
                  </a:lnTo>
                  <a:lnTo>
                    <a:pt x="104" y="178"/>
                  </a:lnTo>
                  <a:cubicBezTo>
                    <a:pt x="104" y="178"/>
                    <a:pt x="105" y="178"/>
                    <a:pt x="105" y="177"/>
                  </a:cubicBezTo>
                  <a:cubicBezTo>
                    <a:pt x="105" y="177"/>
                    <a:pt x="106" y="176"/>
                    <a:pt x="106" y="174"/>
                  </a:cubicBezTo>
                  <a:lnTo>
                    <a:pt x="113" y="159"/>
                  </a:lnTo>
                  <a:cubicBezTo>
                    <a:pt x="113" y="157"/>
                    <a:pt x="113" y="157"/>
                    <a:pt x="113" y="156"/>
                  </a:cubicBezTo>
                  <a:cubicBezTo>
                    <a:pt x="113" y="156"/>
                    <a:pt x="113" y="156"/>
                    <a:pt x="113" y="155"/>
                  </a:cubicBezTo>
                  <a:cubicBezTo>
                    <a:pt x="113" y="155"/>
                    <a:pt x="113" y="155"/>
                    <a:pt x="113" y="154"/>
                  </a:cubicBezTo>
                  <a:lnTo>
                    <a:pt x="112" y="154"/>
                  </a:lnTo>
                  <a:lnTo>
                    <a:pt x="113" y="154"/>
                  </a:lnTo>
                  <a:lnTo>
                    <a:pt x="118" y="156"/>
                  </a:lnTo>
                  <a:lnTo>
                    <a:pt x="117" y="156"/>
                  </a:lnTo>
                  <a:cubicBezTo>
                    <a:pt x="117" y="156"/>
                    <a:pt x="116" y="156"/>
                    <a:pt x="116" y="157"/>
                  </a:cubicBezTo>
                  <a:cubicBezTo>
                    <a:pt x="115" y="157"/>
                    <a:pt x="115" y="158"/>
                    <a:pt x="114" y="159"/>
                  </a:cubicBezTo>
                  <a:lnTo>
                    <a:pt x="108" y="175"/>
                  </a:lnTo>
                  <a:cubicBezTo>
                    <a:pt x="108" y="176"/>
                    <a:pt x="107" y="177"/>
                    <a:pt x="107" y="178"/>
                  </a:cubicBezTo>
                  <a:cubicBezTo>
                    <a:pt x="107" y="178"/>
                    <a:pt x="107" y="178"/>
                    <a:pt x="107" y="179"/>
                  </a:cubicBezTo>
                  <a:cubicBezTo>
                    <a:pt x="107" y="179"/>
                    <a:pt x="108" y="179"/>
                    <a:pt x="108" y="179"/>
                  </a:cubicBezTo>
                  <a:lnTo>
                    <a:pt x="108" y="180"/>
                  </a:lnTo>
                  <a:close/>
                  <a:moveTo>
                    <a:pt x="129" y="158"/>
                  </a:moveTo>
                  <a:lnTo>
                    <a:pt x="128" y="164"/>
                  </a:lnTo>
                  <a:cubicBezTo>
                    <a:pt x="128" y="163"/>
                    <a:pt x="128" y="162"/>
                    <a:pt x="128" y="162"/>
                  </a:cubicBezTo>
                  <a:cubicBezTo>
                    <a:pt x="128" y="161"/>
                    <a:pt x="128" y="161"/>
                    <a:pt x="128" y="160"/>
                  </a:cubicBezTo>
                  <a:cubicBezTo>
                    <a:pt x="127" y="160"/>
                    <a:pt x="127" y="159"/>
                    <a:pt x="126" y="159"/>
                  </a:cubicBezTo>
                  <a:lnTo>
                    <a:pt x="125" y="159"/>
                  </a:lnTo>
                  <a:lnTo>
                    <a:pt x="120" y="178"/>
                  </a:lnTo>
                  <a:cubicBezTo>
                    <a:pt x="119" y="180"/>
                    <a:pt x="119" y="181"/>
                    <a:pt x="119" y="181"/>
                  </a:cubicBezTo>
                  <a:cubicBezTo>
                    <a:pt x="119" y="182"/>
                    <a:pt x="119" y="182"/>
                    <a:pt x="120" y="182"/>
                  </a:cubicBezTo>
                  <a:lnTo>
                    <a:pt x="120" y="183"/>
                  </a:lnTo>
                  <a:lnTo>
                    <a:pt x="115" y="182"/>
                  </a:lnTo>
                  <a:lnTo>
                    <a:pt x="115" y="181"/>
                  </a:lnTo>
                  <a:cubicBezTo>
                    <a:pt x="116" y="181"/>
                    <a:pt x="116" y="181"/>
                    <a:pt x="117" y="180"/>
                  </a:cubicBezTo>
                  <a:cubicBezTo>
                    <a:pt x="117" y="180"/>
                    <a:pt x="117" y="179"/>
                    <a:pt x="118" y="178"/>
                  </a:cubicBezTo>
                  <a:lnTo>
                    <a:pt x="123" y="158"/>
                  </a:lnTo>
                  <a:lnTo>
                    <a:pt x="121" y="158"/>
                  </a:lnTo>
                  <a:cubicBezTo>
                    <a:pt x="121" y="158"/>
                    <a:pt x="120" y="158"/>
                    <a:pt x="120" y="158"/>
                  </a:cubicBezTo>
                  <a:cubicBezTo>
                    <a:pt x="120" y="158"/>
                    <a:pt x="119" y="158"/>
                    <a:pt x="119" y="159"/>
                  </a:cubicBezTo>
                  <a:cubicBezTo>
                    <a:pt x="119" y="160"/>
                    <a:pt x="118" y="160"/>
                    <a:pt x="118" y="162"/>
                  </a:cubicBezTo>
                  <a:lnTo>
                    <a:pt x="117" y="161"/>
                  </a:lnTo>
                  <a:lnTo>
                    <a:pt x="119" y="156"/>
                  </a:lnTo>
                  <a:lnTo>
                    <a:pt x="129" y="158"/>
                  </a:lnTo>
                  <a:close/>
                  <a:moveTo>
                    <a:pt x="209" y="181"/>
                  </a:moveTo>
                  <a:lnTo>
                    <a:pt x="210" y="181"/>
                  </a:lnTo>
                  <a:lnTo>
                    <a:pt x="204" y="183"/>
                  </a:lnTo>
                  <a:lnTo>
                    <a:pt x="204" y="182"/>
                  </a:lnTo>
                  <a:lnTo>
                    <a:pt x="205" y="182"/>
                  </a:lnTo>
                  <a:cubicBezTo>
                    <a:pt x="205" y="182"/>
                    <a:pt x="205" y="181"/>
                    <a:pt x="206" y="181"/>
                  </a:cubicBezTo>
                  <a:cubicBezTo>
                    <a:pt x="206" y="180"/>
                    <a:pt x="205" y="179"/>
                    <a:pt x="205" y="178"/>
                  </a:cubicBezTo>
                  <a:lnTo>
                    <a:pt x="202" y="161"/>
                  </a:lnTo>
                  <a:cubicBezTo>
                    <a:pt x="201" y="160"/>
                    <a:pt x="201" y="159"/>
                    <a:pt x="201" y="159"/>
                  </a:cubicBezTo>
                  <a:cubicBezTo>
                    <a:pt x="201" y="158"/>
                    <a:pt x="201" y="158"/>
                    <a:pt x="200" y="158"/>
                  </a:cubicBezTo>
                  <a:cubicBezTo>
                    <a:pt x="200" y="158"/>
                    <a:pt x="200" y="158"/>
                    <a:pt x="199" y="158"/>
                  </a:cubicBezTo>
                  <a:lnTo>
                    <a:pt x="199" y="157"/>
                  </a:lnTo>
                  <a:lnTo>
                    <a:pt x="204" y="156"/>
                  </a:lnTo>
                  <a:lnTo>
                    <a:pt x="204" y="157"/>
                  </a:lnTo>
                  <a:cubicBezTo>
                    <a:pt x="203" y="157"/>
                    <a:pt x="203" y="157"/>
                    <a:pt x="203" y="158"/>
                  </a:cubicBezTo>
                  <a:cubicBezTo>
                    <a:pt x="203" y="158"/>
                    <a:pt x="203" y="159"/>
                    <a:pt x="203" y="161"/>
                  </a:cubicBezTo>
                  <a:lnTo>
                    <a:pt x="207" y="177"/>
                  </a:lnTo>
                  <a:cubicBezTo>
                    <a:pt x="207" y="179"/>
                    <a:pt x="207" y="179"/>
                    <a:pt x="208" y="180"/>
                  </a:cubicBezTo>
                  <a:cubicBezTo>
                    <a:pt x="208" y="180"/>
                    <a:pt x="208" y="180"/>
                    <a:pt x="208" y="181"/>
                  </a:cubicBezTo>
                  <a:cubicBezTo>
                    <a:pt x="208" y="181"/>
                    <a:pt x="209" y="181"/>
                    <a:pt x="209" y="181"/>
                  </a:cubicBezTo>
                  <a:close/>
                  <a:moveTo>
                    <a:pt x="197" y="157"/>
                  </a:moveTo>
                  <a:lnTo>
                    <a:pt x="199" y="166"/>
                  </a:lnTo>
                  <a:cubicBezTo>
                    <a:pt x="198" y="163"/>
                    <a:pt x="197" y="162"/>
                    <a:pt x="196" y="161"/>
                  </a:cubicBezTo>
                  <a:cubicBezTo>
                    <a:pt x="195" y="160"/>
                    <a:pt x="194" y="159"/>
                    <a:pt x="193" y="160"/>
                  </a:cubicBezTo>
                  <a:cubicBezTo>
                    <a:pt x="193" y="160"/>
                    <a:pt x="192" y="160"/>
                    <a:pt x="192" y="161"/>
                  </a:cubicBezTo>
                  <a:cubicBezTo>
                    <a:pt x="191" y="162"/>
                    <a:pt x="191" y="164"/>
                    <a:pt x="191" y="166"/>
                  </a:cubicBezTo>
                  <a:cubicBezTo>
                    <a:pt x="191" y="168"/>
                    <a:pt x="191" y="170"/>
                    <a:pt x="192" y="173"/>
                  </a:cubicBezTo>
                  <a:cubicBezTo>
                    <a:pt x="192" y="175"/>
                    <a:pt x="193" y="177"/>
                    <a:pt x="194" y="179"/>
                  </a:cubicBezTo>
                  <a:cubicBezTo>
                    <a:pt x="194" y="181"/>
                    <a:pt x="195" y="182"/>
                    <a:pt x="196" y="183"/>
                  </a:cubicBezTo>
                  <a:cubicBezTo>
                    <a:pt x="197" y="183"/>
                    <a:pt x="198" y="184"/>
                    <a:pt x="199" y="183"/>
                  </a:cubicBezTo>
                  <a:cubicBezTo>
                    <a:pt x="200" y="183"/>
                    <a:pt x="200" y="183"/>
                    <a:pt x="201" y="182"/>
                  </a:cubicBezTo>
                  <a:cubicBezTo>
                    <a:pt x="201" y="181"/>
                    <a:pt x="202" y="179"/>
                    <a:pt x="202" y="177"/>
                  </a:cubicBezTo>
                  <a:cubicBezTo>
                    <a:pt x="202" y="180"/>
                    <a:pt x="202" y="182"/>
                    <a:pt x="201" y="183"/>
                  </a:cubicBezTo>
                  <a:cubicBezTo>
                    <a:pt x="201" y="184"/>
                    <a:pt x="200" y="185"/>
                    <a:pt x="199" y="185"/>
                  </a:cubicBezTo>
                  <a:cubicBezTo>
                    <a:pt x="197" y="186"/>
                    <a:pt x="195" y="184"/>
                    <a:pt x="193" y="182"/>
                  </a:cubicBezTo>
                  <a:cubicBezTo>
                    <a:pt x="191" y="179"/>
                    <a:pt x="190" y="177"/>
                    <a:pt x="190" y="174"/>
                  </a:cubicBezTo>
                  <a:cubicBezTo>
                    <a:pt x="189" y="171"/>
                    <a:pt x="189" y="169"/>
                    <a:pt x="189" y="166"/>
                  </a:cubicBezTo>
                  <a:cubicBezTo>
                    <a:pt x="189" y="164"/>
                    <a:pt x="190" y="162"/>
                    <a:pt x="190" y="161"/>
                  </a:cubicBezTo>
                  <a:cubicBezTo>
                    <a:pt x="191" y="159"/>
                    <a:pt x="192" y="159"/>
                    <a:pt x="193" y="158"/>
                  </a:cubicBezTo>
                  <a:cubicBezTo>
                    <a:pt x="194" y="158"/>
                    <a:pt x="195" y="158"/>
                    <a:pt x="196" y="159"/>
                  </a:cubicBezTo>
                  <a:cubicBezTo>
                    <a:pt x="196" y="159"/>
                    <a:pt x="196" y="159"/>
                    <a:pt x="197" y="159"/>
                  </a:cubicBezTo>
                  <a:cubicBezTo>
                    <a:pt x="197" y="159"/>
                    <a:pt x="197" y="159"/>
                    <a:pt x="197" y="159"/>
                  </a:cubicBezTo>
                  <a:cubicBezTo>
                    <a:pt x="197" y="158"/>
                    <a:pt x="197" y="158"/>
                    <a:pt x="197" y="157"/>
                  </a:cubicBezTo>
                  <a:close/>
                  <a:moveTo>
                    <a:pt x="183" y="160"/>
                  </a:moveTo>
                  <a:lnTo>
                    <a:pt x="185" y="169"/>
                  </a:lnTo>
                  <a:cubicBezTo>
                    <a:pt x="184" y="167"/>
                    <a:pt x="184" y="166"/>
                    <a:pt x="183" y="165"/>
                  </a:cubicBezTo>
                  <a:cubicBezTo>
                    <a:pt x="183" y="164"/>
                    <a:pt x="182" y="163"/>
                    <a:pt x="182" y="163"/>
                  </a:cubicBezTo>
                  <a:cubicBezTo>
                    <a:pt x="181" y="162"/>
                    <a:pt x="180" y="162"/>
                    <a:pt x="180" y="162"/>
                  </a:cubicBezTo>
                  <a:cubicBezTo>
                    <a:pt x="179" y="163"/>
                    <a:pt x="179" y="163"/>
                    <a:pt x="178" y="164"/>
                  </a:cubicBezTo>
                  <a:cubicBezTo>
                    <a:pt x="178" y="165"/>
                    <a:pt x="178" y="166"/>
                    <a:pt x="178" y="167"/>
                  </a:cubicBezTo>
                  <a:cubicBezTo>
                    <a:pt x="179" y="168"/>
                    <a:pt x="179" y="168"/>
                    <a:pt x="179" y="169"/>
                  </a:cubicBezTo>
                  <a:cubicBezTo>
                    <a:pt x="180" y="170"/>
                    <a:pt x="181" y="171"/>
                    <a:pt x="183" y="172"/>
                  </a:cubicBezTo>
                  <a:cubicBezTo>
                    <a:pt x="184" y="173"/>
                    <a:pt x="185" y="174"/>
                    <a:pt x="186" y="175"/>
                  </a:cubicBezTo>
                  <a:cubicBezTo>
                    <a:pt x="186" y="175"/>
                    <a:pt x="187" y="176"/>
                    <a:pt x="187" y="177"/>
                  </a:cubicBezTo>
                  <a:cubicBezTo>
                    <a:pt x="188" y="178"/>
                    <a:pt x="188" y="179"/>
                    <a:pt x="188" y="180"/>
                  </a:cubicBezTo>
                  <a:cubicBezTo>
                    <a:pt x="189" y="182"/>
                    <a:pt x="189" y="183"/>
                    <a:pt x="188" y="185"/>
                  </a:cubicBezTo>
                  <a:cubicBezTo>
                    <a:pt x="188" y="186"/>
                    <a:pt x="187" y="187"/>
                    <a:pt x="186" y="188"/>
                  </a:cubicBezTo>
                  <a:cubicBezTo>
                    <a:pt x="185" y="188"/>
                    <a:pt x="185" y="188"/>
                    <a:pt x="185" y="188"/>
                  </a:cubicBezTo>
                  <a:cubicBezTo>
                    <a:pt x="185" y="188"/>
                    <a:pt x="184" y="188"/>
                    <a:pt x="184" y="187"/>
                  </a:cubicBezTo>
                  <a:cubicBezTo>
                    <a:pt x="183" y="187"/>
                    <a:pt x="182" y="187"/>
                    <a:pt x="182" y="187"/>
                  </a:cubicBezTo>
                  <a:cubicBezTo>
                    <a:pt x="182" y="187"/>
                    <a:pt x="182" y="187"/>
                    <a:pt x="182" y="187"/>
                  </a:cubicBezTo>
                  <a:cubicBezTo>
                    <a:pt x="182" y="188"/>
                    <a:pt x="182" y="188"/>
                    <a:pt x="182" y="189"/>
                  </a:cubicBezTo>
                  <a:lnTo>
                    <a:pt x="180" y="180"/>
                  </a:lnTo>
                  <a:cubicBezTo>
                    <a:pt x="181" y="182"/>
                    <a:pt x="181" y="183"/>
                    <a:pt x="182" y="184"/>
                  </a:cubicBezTo>
                  <a:cubicBezTo>
                    <a:pt x="182" y="185"/>
                    <a:pt x="183" y="185"/>
                    <a:pt x="183" y="186"/>
                  </a:cubicBezTo>
                  <a:cubicBezTo>
                    <a:pt x="184" y="186"/>
                    <a:pt x="185" y="186"/>
                    <a:pt x="185" y="186"/>
                  </a:cubicBezTo>
                  <a:cubicBezTo>
                    <a:pt x="186" y="186"/>
                    <a:pt x="187" y="185"/>
                    <a:pt x="187" y="185"/>
                  </a:cubicBezTo>
                  <a:cubicBezTo>
                    <a:pt x="187" y="184"/>
                    <a:pt x="187" y="183"/>
                    <a:pt x="187" y="181"/>
                  </a:cubicBezTo>
                  <a:cubicBezTo>
                    <a:pt x="187" y="181"/>
                    <a:pt x="187" y="180"/>
                    <a:pt x="186" y="180"/>
                  </a:cubicBezTo>
                  <a:cubicBezTo>
                    <a:pt x="186" y="179"/>
                    <a:pt x="186" y="178"/>
                    <a:pt x="185" y="178"/>
                  </a:cubicBezTo>
                  <a:cubicBezTo>
                    <a:pt x="185" y="178"/>
                    <a:pt x="184" y="177"/>
                    <a:pt x="183" y="176"/>
                  </a:cubicBezTo>
                  <a:cubicBezTo>
                    <a:pt x="181" y="175"/>
                    <a:pt x="180" y="174"/>
                    <a:pt x="180" y="174"/>
                  </a:cubicBezTo>
                  <a:cubicBezTo>
                    <a:pt x="179" y="173"/>
                    <a:pt x="179" y="172"/>
                    <a:pt x="178" y="171"/>
                  </a:cubicBezTo>
                  <a:cubicBezTo>
                    <a:pt x="178" y="171"/>
                    <a:pt x="177" y="170"/>
                    <a:pt x="177" y="169"/>
                  </a:cubicBezTo>
                  <a:cubicBezTo>
                    <a:pt x="177" y="167"/>
                    <a:pt x="177" y="165"/>
                    <a:pt x="177" y="164"/>
                  </a:cubicBezTo>
                  <a:cubicBezTo>
                    <a:pt x="178" y="162"/>
                    <a:pt x="178" y="161"/>
                    <a:pt x="179" y="161"/>
                  </a:cubicBezTo>
                  <a:cubicBezTo>
                    <a:pt x="180" y="161"/>
                    <a:pt x="181" y="161"/>
                    <a:pt x="182" y="161"/>
                  </a:cubicBezTo>
                  <a:cubicBezTo>
                    <a:pt x="182" y="162"/>
                    <a:pt x="182" y="162"/>
                    <a:pt x="182" y="162"/>
                  </a:cubicBezTo>
                  <a:cubicBezTo>
                    <a:pt x="183" y="162"/>
                    <a:pt x="183" y="162"/>
                    <a:pt x="183" y="161"/>
                  </a:cubicBezTo>
                  <a:cubicBezTo>
                    <a:pt x="183" y="161"/>
                    <a:pt x="183" y="161"/>
                    <a:pt x="183" y="160"/>
                  </a:cubicBezTo>
                  <a:close/>
                  <a:moveTo>
                    <a:pt x="209" y="157"/>
                  </a:moveTo>
                  <a:lnTo>
                    <a:pt x="212" y="167"/>
                  </a:lnTo>
                  <a:lnTo>
                    <a:pt x="214" y="166"/>
                  </a:lnTo>
                  <a:cubicBezTo>
                    <a:pt x="215" y="166"/>
                    <a:pt x="215" y="166"/>
                    <a:pt x="216" y="165"/>
                  </a:cubicBezTo>
                  <a:cubicBezTo>
                    <a:pt x="216" y="165"/>
                    <a:pt x="216" y="164"/>
                    <a:pt x="215" y="162"/>
                  </a:cubicBezTo>
                  <a:lnTo>
                    <a:pt x="216" y="162"/>
                  </a:lnTo>
                  <a:lnTo>
                    <a:pt x="218" y="171"/>
                  </a:lnTo>
                  <a:lnTo>
                    <a:pt x="217" y="171"/>
                  </a:lnTo>
                  <a:cubicBezTo>
                    <a:pt x="217" y="170"/>
                    <a:pt x="217" y="169"/>
                    <a:pt x="217" y="169"/>
                  </a:cubicBezTo>
                  <a:cubicBezTo>
                    <a:pt x="216" y="168"/>
                    <a:pt x="216" y="168"/>
                    <a:pt x="216" y="168"/>
                  </a:cubicBezTo>
                  <a:cubicBezTo>
                    <a:pt x="216" y="168"/>
                    <a:pt x="215" y="167"/>
                    <a:pt x="215" y="168"/>
                  </a:cubicBezTo>
                  <a:lnTo>
                    <a:pt x="212" y="168"/>
                  </a:lnTo>
                  <a:lnTo>
                    <a:pt x="214" y="177"/>
                  </a:lnTo>
                  <a:cubicBezTo>
                    <a:pt x="214" y="178"/>
                    <a:pt x="214" y="179"/>
                    <a:pt x="214" y="179"/>
                  </a:cubicBezTo>
                  <a:cubicBezTo>
                    <a:pt x="215" y="179"/>
                    <a:pt x="215" y="179"/>
                    <a:pt x="215" y="179"/>
                  </a:cubicBezTo>
                  <a:cubicBezTo>
                    <a:pt x="215" y="179"/>
                    <a:pt x="215" y="179"/>
                    <a:pt x="216" y="179"/>
                  </a:cubicBezTo>
                  <a:lnTo>
                    <a:pt x="218" y="179"/>
                  </a:lnTo>
                  <a:cubicBezTo>
                    <a:pt x="218" y="179"/>
                    <a:pt x="219" y="178"/>
                    <a:pt x="219" y="178"/>
                  </a:cubicBezTo>
                  <a:cubicBezTo>
                    <a:pt x="219" y="178"/>
                    <a:pt x="219" y="177"/>
                    <a:pt x="220" y="177"/>
                  </a:cubicBezTo>
                  <a:cubicBezTo>
                    <a:pt x="220" y="176"/>
                    <a:pt x="220" y="175"/>
                    <a:pt x="220" y="173"/>
                  </a:cubicBezTo>
                  <a:lnTo>
                    <a:pt x="221" y="180"/>
                  </a:lnTo>
                  <a:lnTo>
                    <a:pt x="212" y="182"/>
                  </a:lnTo>
                  <a:lnTo>
                    <a:pt x="211" y="181"/>
                  </a:lnTo>
                  <a:lnTo>
                    <a:pt x="212" y="181"/>
                  </a:lnTo>
                  <a:cubicBezTo>
                    <a:pt x="212" y="181"/>
                    <a:pt x="212" y="181"/>
                    <a:pt x="213" y="180"/>
                  </a:cubicBezTo>
                  <a:cubicBezTo>
                    <a:pt x="213" y="180"/>
                    <a:pt x="213" y="180"/>
                    <a:pt x="213" y="179"/>
                  </a:cubicBezTo>
                  <a:cubicBezTo>
                    <a:pt x="213" y="179"/>
                    <a:pt x="213" y="178"/>
                    <a:pt x="212" y="177"/>
                  </a:cubicBezTo>
                  <a:lnTo>
                    <a:pt x="208" y="160"/>
                  </a:lnTo>
                  <a:cubicBezTo>
                    <a:pt x="208" y="159"/>
                    <a:pt x="208" y="158"/>
                    <a:pt x="208" y="157"/>
                  </a:cubicBezTo>
                  <a:cubicBezTo>
                    <a:pt x="207" y="157"/>
                    <a:pt x="207" y="157"/>
                    <a:pt x="206" y="157"/>
                  </a:cubicBezTo>
                  <a:lnTo>
                    <a:pt x="206" y="156"/>
                  </a:lnTo>
                  <a:lnTo>
                    <a:pt x="215" y="154"/>
                  </a:lnTo>
                  <a:lnTo>
                    <a:pt x="216" y="159"/>
                  </a:lnTo>
                  <a:lnTo>
                    <a:pt x="216" y="160"/>
                  </a:lnTo>
                  <a:cubicBezTo>
                    <a:pt x="215" y="158"/>
                    <a:pt x="215" y="157"/>
                    <a:pt x="215" y="157"/>
                  </a:cubicBezTo>
                  <a:cubicBezTo>
                    <a:pt x="215" y="156"/>
                    <a:pt x="214" y="156"/>
                    <a:pt x="214" y="156"/>
                  </a:cubicBezTo>
                  <a:cubicBezTo>
                    <a:pt x="214" y="156"/>
                    <a:pt x="213" y="156"/>
                    <a:pt x="213" y="156"/>
                  </a:cubicBezTo>
                  <a:lnTo>
                    <a:pt x="209" y="157"/>
                  </a:lnTo>
                  <a:close/>
                  <a:moveTo>
                    <a:pt x="217" y="153"/>
                  </a:moveTo>
                  <a:lnTo>
                    <a:pt x="220" y="153"/>
                  </a:lnTo>
                  <a:lnTo>
                    <a:pt x="231" y="170"/>
                  </a:lnTo>
                  <a:lnTo>
                    <a:pt x="228" y="155"/>
                  </a:lnTo>
                  <a:cubicBezTo>
                    <a:pt x="228" y="154"/>
                    <a:pt x="227" y="153"/>
                    <a:pt x="227" y="152"/>
                  </a:cubicBezTo>
                  <a:cubicBezTo>
                    <a:pt x="227" y="152"/>
                    <a:pt x="226" y="152"/>
                    <a:pt x="226" y="152"/>
                  </a:cubicBezTo>
                  <a:lnTo>
                    <a:pt x="225" y="152"/>
                  </a:lnTo>
                  <a:lnTo>
                    <a:pt x="225" y="151"/>
                  </a:lnTo>
                  <a:lnTo>
                    <a:pt x="229" y="150"/>
                  </a:lnTo>
                  <a:lnTo>
                    <a:pt x="230" y="151"/>
                  </a:lnTo>
                  <a:lnTo>
                    <a:pt x="229" y="151"/>
                  </a:lnTo>
                  <a:cubicBezTo>
                    <a:pt x="229" y="151"/>
                    <a:pt x="228" y="151"/>
                    <a:pt x="228" y="152"/>
                  </a:cubicBezTo>
                  <a:cubicBezTo>
                    <a:pt x="228" y="153"/>
                    <a:pt x="228" y="154"/>
                    <a:pt x="229" y="155"/>
                  </a:cubicBezTo>
                  <a:lnTo>
                    <a:pt x="234" y="177"/>
                  </a:lnTo>
                  <a:lnTo>
                    <a:pt x="233" y="177"/>
                  </a:lnTo>
                  <a:lnTo>
                    <a:pt x="221" y="158"/>
                  </a:lnTo>
                  <a:lnTo>
                    <a:pt x="224" y="174"/>
                  </a:lnTo>
                  <a:cubicBezTo>
                    <a:pt x="225" y="175"/>
                    <a:pt x="225" y="176"/>
                    <a:pt x="225" y="177"/>
                  </a:cubicBezTo>
                  <a:cubicBezTo>
                    <a:pt x="226" y="177"/>
                    <a:pt x="226" y="177"/>
                    <a:pt x="226" y="177"/>
                  </a:cubicBezTo>
                  <a:lnTo>
                    <a:pt x="227" y="177"/>
                  </a:lnTo>
                  <a:lnTo>
                    <a:pt x="227" y="178"/>
                  </a:lnTo>
                  <a:lnTo>
                    <a:pt x="223" y="179"/>
                  </a:lnTo>
                  <a:lnTo>
                    <a:pt x="223" y="178"/>
                  </a:lnTo>
                  <a:cubicBezTo>
                    <a:pt x="224" y="178"/>
                    <a:pt x="224" y="178"/>
                    <a:pt x="224" y="177"/>
                  </a:cubicBezTo>
                  <a:cubicBezTo>
                    <a:pt x="224" y="176"/>
                    <a:pt x="224" y="175"/>
                    <a:pt x="224" y="174"/>
                  </a:cubicBezTo>
                  <a:lnTo>
                    <a:pt x="220" y="156"/>
                  </a:lnTo>
                  <a:cubicBezTo>
                    <a:pt x="219" y="155"/>
                    <a:pt x="219" y="155"/>
                    <a:pt x="218" y="155"/>
                  </a:cubicBezTo>
                  <a:cubicBezTo>
                    <a:pt x="218" y="154"/>
                    <a:pt x="218" y="154"/>
                    <a:pt x="217" y="154"/>
                  </a:cubicBezTo>
                  <a:cubicBezTo>
                    <a:pt x="217" y="154"/>
                    <a:pt x="217" y="154"/>
                    <a:pt x="217" y="154"/>
                  </a:cubicBezTo>
                  <a:lnTo>
                    <a:pt x="217" y="153"/>
                  </a:lnTo>
                  <a:close/>
                  <a:moveTo>
                    <a:pt x="238" y="146"/>
                  </a:moveTo>
                  <a:lnTo>
                    <a:pt x="242" y="155"/>
                  </a:lnTo>
                  <a:cubicBezTo>
                    <a:pt x="240" y="152"/>
                    <a:pt x="239" y="151"/>
                    <a:pt x="238" y="150"/>
                  </a:cubicBezTo>
                  <a:cubicBezTo>
                    <a:pt x="237" y="149"/>
                    <a:pt x="236" y="149"/>
                    <a:pt x="235" y="149"/>
                  </a:cubicBezTo>
                  <a:cubicBezTo>
                    <a:pt x="234" y="149"/>
                    <a:pt x="233" y="150"/>
                    <a:pt x="233" y="151"/>
                  </a:cubicBezTo>
                  <a:cubicBezTo>
                    <a:pt x="233" y="152"/>
                    <a:pt x="233" y="154"/>
                    <a:pt x="233" y="156"/>
                  </a:cubicBezTo>
                  <a:cubicBezTo>
                    <a:pt x="233" y="158"/>
                    <a:pt x="234" y="160"/>
                    <a:pt x="235" y="163"/>
                  </a:cubicBezTo>
                  <a:cubicBezTo>
                    <a:pt x="236" y="165"/>
                    <a:pt x="237" y="167"/>
                    <a:pt x="237" y="168"/>
                  </a:cubicBezTo>
                  <a:cubicBezTo>
                    <a:pt x="238" y="170"/>
                    <a:pt x="239" y="171"/>
                    <a:pt x="240" y="172"/>
                  </a:cubicBezTo>
                  <a:cubicBezTo>
                    <a:pt x="241" y="172"/>
                    <a:pt x="242" y="172"/>
                    <a:pt x="243" y="172"/>
                  </a:cubicBezTo>
                  <a:cubicBezTo>
                    <a:pt x="244" y="172"/>
                    <a:pt x="245" y="171"/>
                    <a:pt x="245" y="170"/>
                  </a:cubicBezTo>
                  <a:cubicBezTo>
                    <a:pt x="245" y="169"/>
                    <a:pt x="246" y="168"/>
                    <a:pt x="246" y="165"/>
                  </a:cubicBezTo>
                  <a:lnTo>
                    <a:pt x="246" y="166"/>
                  </a:lnTo>
                  <a:cubicBezTo>
                    <a:pt x="246" y="168"/>
                    <a:pt x="246" y="170"/>
                    <a:pt x="246" y="171"/>
                  </a:cubicBezTo>
                  <a:cubicBezTo>
                    <a:pt x="245" y="173"/>
                    <a:pt x="244" y="174"/>
                    <a:pt x="243" y="174"/>
                  </a:cubicBezTo>
                  <a:cubicBezTo>
                    <a:pt x="241" y="175"/>
                    <a:pt x="239" y="174"/>
                    <a:pt x="237" y="171"/>
                  </a:cubicBezTo>
                  <a:cubicBezTo>
                    <a:pt x="235" y="169"/>
                    <a:pt x="234" y="167"/>
                    <a:pt x="233" y="164"/>
                  </a:cubicBezTo>
                  <a:cubicBezTo>
                    <a:pt x="232" y="161"/>
                    <a:pt x="231" y="159"/>
                    <a:pt x="231" y="156"/>
                  </a:cubicBezTo>
                  <a:cubicBezTo>
                    <a:pt x="231" y="154"/>
                    <a:pt x="231" y="152"/>
                    <a:pt x="232" y="151"/>
                  </a:cubicBezTo>
                  <a:cubicBezTo>
                    <a:pt x="232" y="149"/>
                    <a:pt x="233" y="148"/>
                    <a:pt x="234" y="148"/>
                  </a:cubicBezTo>
                  <a:cubicBezTo>
                    <a:pt x="235" y="148"/>
                    <a:pt x="236" y="148"/>
                    <a:pt x="237" y="148"/>
                  </a:cubicBezTo>
                  <a:cubicBezTo>
                    <a:pt x="238" y="148"/>
                    <a:pt x="238" y="149"/>
                    <a:pt x="238" y="149"/>
                  </a:cubicBezTo>
                  <a:cubicBezTo>
                    <a:pt x="238" y="148"/>
                    <a:pt x="238" y="148"/>
                    <a:pt x="238" y="148"/>
                  </a:cubicBezTo>
                  <a:cubicBezTo>
                    <a:pt x="238" y="148"/>
                    <a:pt x="238" y="147"/>
                    <a:pt x="238" y="147"/>
                  </a:cubicBezTo>
                  <a:lnTo>
                    <a:pt x="238" y="146"/>
                  </a:lnTo>
                  <a:close/>
                  <a:moveTo>
                    <a:pt x="245" y="146"/>
                  </a:moveTo>
                  <a:lnTo>
                    <a:pt x="248" y="156"/>
                  </a:lnTo>
                  <a:lnTo>
                    <a:pt x="251" y="155"/>
                  </a:lnTo>
                  <a:cubicBezTo>
                    <a:pt x="252" y="155"/>
                    <a:pt x="252" y="155"/>
                    <a:pt x="252" y="154"/>
                  </a:cubicBezTo>
                  <a:cubicBezTo>
                    <a:pt x="252" y="153"/>
                    <a:pt x="252" y="152"/>
                    <a:pt x="252" y="151"/>
                  </a:cubicBezTo>
                  <a:lnTo>
                    <a:pt x="255" y="159"/>
                  </a:lnTo>
                  <a:cubicBezTo>
                    <a:pt x="254" y="158"/>
                    <a:pt x="254" y="158"/>
                    <a:pt x="254" y="157"/>
                  </a:cubicBezTo>
                  <a:cubicBezTo>
                    <a:pt x="253" y="157"/>
                    <a:pt x="253" y="157"/>
                    <a:pt x="253" y="156"/>
                  </a:cubicBezTo>
                  <a:cubicBezTo>
                    <a:pt x="252" y="156"/>
                    <a:pt x="252" y="156"/>
                    <a:pt x="251" y="156"/>
                  </a:cubicBezTo>
                  <a:lnTo>
                    <a:pt x="249" y="157"/>
                  </a:lnTo>
                  <a:lnTo>
                    <a:pt x="252" y="166"/>
                  </a:lnTo>
                  <a:cubicBezTo>
                    <a:pt x="252" y="167"/>
                    <a:pt x="252" y="167"/>
                    <a:pt x="252" y="168"/>
                  </a:cubicBezTo>
                  <a:cubicBezTo>
                    <a:pt x="253" y="168"/>
                    <a:pt x="253" y="168"/>
                    <a:pt x="253" y="168"/>
                  </a:cubicBezTo>
                  <a:cubicBezTo>
                    <a:pt x="253" y="168"/>
                    <a:pt x="253" y="168"/>
                    <a:pt x="254" y="168"/>
                  </a:cubicBezTo>
                  <a:lnTo>
                    <a:pt x="256" y="167"/>
                  </a:lnTo>
                  <a:cubicBezTo>
                    <a:pt x="256" y="167"/>
                    <a:pt x="257" y="167"/>
                    <a:pt x="257" y="166"/>
                  </a:cubicBezTo>
                  <a:cubicBezTo>
                    <a:pt x="257" y="166"/>
                    <a:pt x="258" y="166"/>
                    <a:pt x="258" y="165"/>
                  </a:cubicBezTo>
                  <a:cubicBezTo>
                    <a:pt x="258" y="164"/>
                    <a:pt x="258" y="163"/>
                    <a:pt x="258" y="161"/>
                  </a:cubicBezTo>
                  <a:lnTo>
                    <a:pt x="259" y="168"/>
                  </a:lnTo>
                  <a:lnTo>
                    <a:pt x="250" y="171"/>
                  </a:lnTo>
                  <a:lnTo>
                    <a:pt x="249" y="170"/>
                  </a:lnTo>
                  <a:lnTo>
                    <a:pt x="250" y="170"/>
                  </a:lnTo>
                  <a:cubicBezTo>
                    <a:pt x="250" y="170"/>
                    <a:pt x="250" y="170"/>
                    <a:pt x="251" y="169"/>
                  </a:cubicBezTo>
                  <a:cubicBezTo>
                    <a:pt x="251" y="169"/>
                    <a:pt x="251" y="169"/>
                    <a:pt x="251" y="168"/>
                  </a:cubicBezTo>
                  <a:cubicBezTo>
                    <a:pt x="251" y="168"/>
                    <a:pt x="250" y="167"/>
                    <a:pt x="250" y="166"/>
                  </a:cubicBezTo>
                  <a:lnTo>
                    <a:pt x="244" y="150"/>
                  </a:lnTo>
                  <a:cubicBezTo>
                    <a:pt x="244" y="148"/>
                    <a:pt x="243" y="147"/>
                    <a:pt x="243" y="147"/>
                  </a:cubicBezTo>
                  <a:cubicBezTo>
                    <a:pt x="242" y="147"/>
                    <a:pt x="242" y="147"/>
                    <a:pt x="241" y="147"/>
                  </a:cubicBezTo>
                  <a:lnTo>
                    <a:pt x="241" y="146"/>
                  </a:lnTo>
                  <a:lnTo>
                    <a:pt x="250" y="143"/>
                  </a:lnTo>
                  <a:lnTo>
                    <a:pt x="252" y="148"/>
                  </a:lnTo>
                  <a:cubicBezTo>
                    <a:pt x="251" y="147"/>
                    <a:pt x="251" y="146"/>
                    <a:pt x="251" y="146"/>
                  </a:cubicBezTo>
                  <a:cubicBezTo>
                    <a:pt x="250" y="145"/>
                    <a:pt x="250" y="145"/>
                    <a:pt x="249" y="145"/>
                  </a:cubicBezTo>
                  <a:cubicBezTo>
                    <a:pt x="249" y="145"/>
                    <a:pt x="249" y="145"/>
                    <a:pt x="248" y="145"/>
                  </a:cubicBezTo>
                  <a:lnTo>
                    <a:pt x="245" y="146"/>
                  </a:lnTo>
                  <a:close/>
                </a:path>
              </a:pathLst>
            </a:custGeom>
            <a:solidFill>
              <a:srgbClr val="24211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 name="Freeform 16"/>
            <p:cNvSpPr>
              <a:spLocks noChangeArrowheads="1"/>
            </p:cNvSpPr>
            <p:nvPr/>
          </p:nvSpPr>
          <p:spPr bwMode="auto">
            <a:xfrm>
              <a:off x="1724747" y="1969820"/>
              <a:ext cx="615211" cy="348129"/>
            </a:xfrm>
            <a:custGeom>
              <a:avLst/>
              <a:gdLst>
                <a:gd name="T0" fmla="*/ 1887888961 w 143"/>
                <a:gd name="T1" fmla="*/ 701931213 h 81"/>
                <a:gd name="T2" fmla="*/ 2147483646 w 143"/>
                <a:gd name="T3" fmla="*/ 701931213 h 81"/>
                <a:gd name="T4" fmla="*/ 980960393 w 143"/>
                <a:gd name="T5" fmla="*/ 332493280 h 81"/>
                <a:gd name="T6" fmla="*/ 1425168548 w 143"/>
                <a:gd name="T7" fmla="*/ 757343895 h 81"/>
                <a:gd name="T8" fmla="*/ 1776836922 w 143"/>
                <a:gd name="T9" fmla="*/ 1071369146 h 81"/>
                <a:gd name="T10" fmla="*/ 1628764669 w 143"/>
                <a:gd name="T11" fmla="*/ 1496219761 h 81"/>
                <a:gd name="T12" fmla="*/ 0 w 143"/>
                <a:gd name="T13" fmla="*/ 1496219761 h 81"/>
                <a:gd name="T14" fmla="*/ 185088165 w 143"/>
                <a:gd name="T15" fmla="*/ 1403862427 h 81"/>
                <a:gd name="T16" fmla="*/ 1054996519 w 143"/>
                <a:gd name="T17" fmla="*/ 1403862427 h 81"/>
                <a:gd name="T18" fmla="*/ 1517712630 w 143"/>
                <a:gd name="T19" fmla="*/ 979007514 h 81"/>
                <a:gd name="T20" fmla="*/ 721840403 w 143"/>
                <a:gd name="T21" fmla="*/ 498739920 h 81"/>
                <a:gd name="T22" fmla="*/ 980960393 w 143"/>
                <a:gd name="T23" fmla="*/ 314020954 h 81"/>
                <a:gd name="T24" fmla="*/ 2147483646 w 143"/>
                <a:gd name="T25" fmla="*/ 443322941 h 81"/>
                <a:gd name="T26" fmla="*/ 2147483646 w 143"/>
                <a:gd name="T27" fmla="*/ 831233201 h 81"/>
                <a:gd name="T28" fmla="*/ 2147483646 w 143"/>
                <a:gd name="T29" fmla="*/ 831233201 h 81"/>
                <a:gd name="T30" fmla="*/ 1998941000 w 143"/>
                <a:gd name="T31" fmla="*/ 1496219761 h 81"/>
                <a:gd name="T32" fmla="*/ 1776836922 w 143"/>
                <a:gd name="T33" fmla="*/ 1496219761 h 81"/>
                <a:gd name="T34" fmla="*/ 1961925088 w 143"/>
                <a:gd name="T35" fmla="*/ 831233201 h 81"/>
                <a:gd name="T36" fmla="*/ 1758328966 w 143"/>
                <a:gd name="T37" fmla="*/ 831233201 h 81"/>
                <a:gd name="T38" fmla="*/ 1887888961 w 143"/>
                <a:gd name="T39" fmla="*/ 701931213 h 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43" h="81">
                  <a:moveTo>
                    <a:pt x="102" y="38"/>
                  </a:moveTo>
                  <a:lnTo>
                    <a:pt x="129" y="38"/>
                  </a:lnTo>
                  <a:cubicBezTo>
                    <a:pt x="135" y="33"/>
                    <a:pt x="68" y="12"/>
                    <a:pt x="53" y="18"/>
                  </a:cubicBezTo>
                  <a:cubicBezTo>
                    <a:pt x="44" y="22"/>
                    <a:pt x="65" y="31"/>
                    <a:pt x="77" y="41"/>
                  </a:cubicBezTo>
                  <a:cubicBezTo>
                    <a:pt x="84" y="46"/>
                    <a:pt x="94" y="54"/>
                    <a:pt x="96" y="58"/>
                  </a:cubicBezTo>
                  <a:cubicBezTo>
                    <a:pt x="101" y="65"/>
                    <a:pt x="97" y="72"/>
                    <a:pt x="88" y="81"/>
                  </a:cubicBezTo>
                  <a:lnTo>
                    <a:pt x="0" y="81"/>
                  </a:lnTo>
                  <a:cubicBezTo>
                    <a:pt x="3" y="78"/>
                    <a:pt x="7" y="76"/>
                    <a:pt x="10" y="76"/>
                  </a:cubicBezTo>
                  <a:lnTo>
                    <a:pt x="57" y="76"/>
                  </a:lnTo>
                  <a:cubicBezTo>
                    <a:pt x="65" y="75"/>
                    <a:pt x="82" y="73"/>
                    <a:pt x="82" y="53"/>
                  </a:cubicBezTo>
                  <a:cubicBezTo>
                    <a:pt x="79" y="40"/>
                    <a:pt x="48" y="37"/>
                    <a:pt x="39" y="27"/>
                  </a:cubicBezTo>
                  <a:cubicBezTo>
                    <a:pt x="35" y="23"/>
                    <a:pt x="41" y="17"/>
                    <a:pt x="53" y="17"/>
                  </a:cubicBezTo>
                  <a:cubicBezTo>
                    <a:pt x="75" y="0"/>
                    <a:pt x="143" y="8"/>
                    <a:pt x="141" y="24"/>
                  </a:cubicBezTo>
                  <a:cubicBezTo>
                    <a:pt x="140" y="33"/>
                    <a:pt x="134" y="39"/>
                    <a:pt x="127" y="45"/>
                  </a:cubicBezTo>
                  <a:lnTo>
                    <a:pt x="118" y="45"/>
                  </a:lnTo>
                  <a:lnTo>
                    <a:pt x="108" y="81"/>
                  </a:lnTo>
                  <a:lnTo>
                    <a:pt x="96" y="81"/>
                  </a:lnTo>
                  <a:lnTo>
                    <a:pt x="106" y="45"/>
                  </a:lnTo>
                  <a:lnTo>
                    <a:pt x="95" y="45"/>
                  </a:lnTo>
                  <a:lnTo>
                    <a:pt x="102" y="38"/>
                  </a:ln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Freeform 17"/>
            <p:cNvSpPr>
              <a:spLocks noChangeArrowheads="1"/>
            </p:cNvSpPr>
            <p:nvPr/>
          </p:nvSpPr>
          <p:spPr bwMode="auto">
            <a:xfrm>
              <a:off x="1776632" y="2163664"/>
              <a:ext cx="140831" cy="116702"/>
            </a:xfrm>
            <a:custGeom>
              <a:avLst/>
              <a:gdLst>
                <a:gd name="T0" fmla="*/ 127486196 w 33"/>
                <a:gd name="T1" fmla="*/ 0 h 27"/>
                <a:gd name="T2" fmla="*/ 327824695 w 33"/>
                <a:gd name="T3" fmla="*/ 0 h 27"/>
                <a:gd name="T4" fmla="*/ 236762517 w 33"/>
                <a:gd name="T5" fmla="*/ 317598010 h 27"/>
                <a:gd name="T6" fmla="*/ 327824695 w 33"/>
                <a:gd name="T7" fmla="*/ 317598010 h 27"/>
                <a:gd name="T8" fmla="*/ 400672730 w 33"/>
                <a:gd name="T9" fmla="*/ 0 h 27"/>
                <a:gd name="T10" fmla="*/ 601011229 w 33"/>
                <a:gd name="T11" fmla="*/ 0 h 27"/>
                <a:gd name="T12" fmla="*/ 455310891 w 33"/>
                <a:gd name="T13" fmla="*/ 504420622 h 27"/>
                <a:gd name="T14" fmla="*/ 273186534 w 33"/>
                <a:gd name="T15" fmla="*/ 504420622 h 27"/>
                <a:gd name="T16" fmla="*/ 309610552 w 33"/>
                <a:gd name="T17" fmla="*/ 373645226 h 27"/>
                <a:gd name="T18" fmla="*/ 236762517 w 33"/>
                <a:gd name="T19" fmla="*/ 373645226 h 27"/>
                <a:gd name="T20" fmla="*/ 200338499 w 33"/>
                <a:gd name="T21" fmla="*/ 504420622 h 27"/>
                <a:gd name="T22" fmla="*/ 0 w 33"/>
                <a:gd name="T23" fmla="*/ 504420622 h 27"/>
                <a:gd name="T24" fmla="*/ 127486196 w 33"/>
                <a:gd name="T25" fmla="*/ 0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 h="27">
                  <a:moveTo>
                    <a:pt x="7" y="0"/>
                  </a:moveTo>
                  <a:lnTo>
                    <a:pt x="18" y="0"/>
                  </a:lnTo>
                  <a:lnTo>
                    <a:pt x="13" y="17"/>
                  </a:lnTo>
                  <a:lnTo>
                    <a:pt x="18" y="17"/>
                  </a:lnTo>
                  <a:lnTo>
                    <a:pt x="22" y="0"/>
                  </a:lnTo>
                  <a:lnTo>
                    <a:pt x="33" y="0"/>
                  </a:lnTo>
                  <a:lnTo>
                    <a:pt x="25" y="27"/>
                  </a:lnTo>
                  <a:lnTo>
                    <a:pt x="15" y="27"/>
                  </a:lnTo>
                  <a:lnTo>
                    <a:pt x="17" y="20"/>
                  </a:lnTo>
                  <a:lnTo>
                    <a:pt x="13" y="20"/>
                  </a:lnTo>
                  <a:lnTo>
                    <a:pt x="11" y="27"/>
                  </a:lnTo>
                  <a:lnTo>
                    <a:pt x="0" y="27"/>
                  </a:lnTo>
                  <a:lnTo>
                    <a:pt x="7" y="0"/>
                  </a:ln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18"/>
            <p:cNvSpPr>
              <a:spLocks noChangeArrowheads="1"/>
            </p:cNvSpPr>
            <p:nvPr/>
          </p:nvSpPr>
          <p:spPr bwMode="auto">
            <a:xfrm>
              <a:off x="1900786" y="2163664"/>
              <a:ext cx="142685" cy="116702"/>
            </a:xfrm>
            <a:custGeom>
              <a:avLst/>
              <a:gdLst>
                <a:gd name="T0" fmla="*/ 149559823 w 33"/>
                <a:gd name="T1" fmla="*/ 0 h 27"/>
                <a:gd name="T2" fmla="*/ 0 w 33"/>
                <a:gd name="T3" fmla="*/ 504420622 h 27"/>
                <a:gd name="T4" fmla="*/ 467379851 w 33"/>
                <a:gd name="T5" fmla="*/ 504420622 h 27"/>
                <a:gd name="T6" fmla="*/ 616939673 w 33"/>
                <a:gd name="T7" fmla="*/ 0 h 27"/>
                <a:gd name="T8" fmla="*/ 411291674 w 33"/>
                <a:gd name="T9" fmla="*/ 0 h 27"/>
                <a:gd name="T10" fmla="*/ 280427910 w 33"/>
                <a:gd name="T11" fmla="*/ 448373406 h 27"/>
                <a:gd name="T12" fmla="*/ 205647999 w 33"/>
                <a:gd name="T13" fmla="*/ 448373406 h 27"/>
                <a:gd name="T14" fmla="*/ 336511763 w 33"/>
                <a:gd name="T15" fmla="*/ 0 h 27"/>
                <a:gd name="T16" fmla="*/ 149559823 w 33"/>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 h="27">
                  <a:moveTo>
                    <a:pt x="8" y="0"/>
                  </a:moveTo>
                  <a:lnTo>
                    <a:pt x="0" y="27"/>
                  </a:lnTo>
                  <a:lnTo>
                    <a:pt x="25" y="27"/>
                  </a:lnTo>
                  <a:lnTo>
                    <a:pt x="33" y="0"/>
                  </a:lnTo>
                  <a:lnTo>
                    <a:pt x="22" y="0"/>
                  </a:lnTo>
                  <a:lnTo>
                    <a:pt x="15" y="24"/>
                  </a:lnTo>
                  <a:lnTo>
                    <a:pt x="11" y="24"/>
                  </a:lnTo>
                  <a:lnTo>
                    <a:pt x="18" y="0"/>
                  </a:lnTo>
                  <a:lnTo>
                    <a:pt x="8" y="0"/>
                  </a:ln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2" name="Freeform 5"/>
          <p:cNvSpPr>
            <a:spLocks noEditPoints="1" noChangeArrowheads="1"/>
          </p:cNvSpPr>
          <p:nvPr userDrawn="1"/>
        </p:nvSpPr>
        <p:spPr bwMode="auto">
          <a:xfrm>
            <a:off x="2211388" y="207963"/>
            <a:ext cx="2212975" cy="474662"/>
          </a:xfrm>
          <a:custGeom>
            <a:avLst/>
            <a:gdLst>
              <a:gd name="T0" fmla="*/ 2147483646 w 489"/>
              <a:gd name="T1" fmla="*/ 656864399 h 98"/>
              <a:gd name="T2" fmla="*/ 2147483646 w 489"/>
              <a:gd name="T3" fmla="*/ 539564763 h 98"/>
              <a:gd name="T4" fmla="*/ 2147483646 w 489"/>
              <a:gd name="T5" fmla="*/ 2017507240 h 98"/>
              <a:gd name="T6" fmla="*/ 1925143434 w 489"/>
              <a:gd name="T7" fmla="*/ 1102591391 h 98"/>
              <a:gd name="T8" fmla="*/ 2147483646 w 489"/>
              <a:gd name="T9" fmla="*/ 774159192 h 98"/>
              <a:gd name="T10" fmla="*/ 573445632 w 489"/>
              <a:gd name="T11" fmla="*/ 1618699133 h 98"/>
              <a:gd name="T12" fmla="*/ 983054181 w 489"/>
              <a:gd name="T13" fmla="*/ 1337185819 h 98"/>
              <a:gd name="T14" fmla="*/ 1024014583 w 489"/>
              <a:gd name="T15" fmla="*/ 1172967298 h 98"/>
              <a:gd name="T16" fmla="*/ 593928096 w 489"/>
              <a:gd name="T17" fmla="*/ 1782912811 h 98"/>
              <a:gd name="T18" fmla="*/ 1208334131 w 489"/>
              <a:gd name="T19" fmla="*/ 1501399497 h 98"/>
              <a:gd name="T20" fmla="*/ 1208334131 w 489"/>
              <a:gd name="T21" fmla="*/ 961834734 h 98"/>
              <a:gd name="T22" fmla="*/ 962571717 w 489"/>
              <a:gd name="T23" fmla="*/ 821078077 h 98"/>
              <a:gd name="T24" fmla="*/ 880650912 w 489"/>
              <a:gd name="T25" fmla="*/ 516107742 h 98"/>
              <a:gd name="T26" fmla="*/ 409604023 w 489"/>
              <a:gd name="T27" fmla="*/ 633402535 h 98"/>
              <a:gd name="T28" fmla="*/ 675848901 w 489"/>
              <a:gd name="T29" fmla="*/ 914915848 h 98"/>
              <a:gd name="T30" fmla="*/ 655366437 w 489"/>
              <a:gd name="T31" fmla="*/ 1149510277 h 98"/>
              <a:gd name="T32" fmla="*/ 409604023 w 489"/>
              <a:gd name="T33" fmla="*/ 1477942476 h 98"/>
              <a:gd name="T34" fmla="*/ 593928096 w 489"/>
              <a:gd name="T35" fmla="*/ 1782912811 h 98"/>
              <a:gd name="T36" fmla="*/ 2147483646 w 489"/>
              <a:gd name="T37" fmla="*/ 703783285 h 98"/>
              <a:gd name="T38" fmla="*/ 2147483646 w 489"/>
              <a:gd name="T39" fmla="*/ 1008753620 h 98"/>
              <a:gd name="T40" fmla="*/ 2147483646 w 489"/>
              <a:gd name="T41" fmla="*/ 1618699133 h 98"/>
              <a:gd name="T42" fmla="*/ 2147483646 w 489"/>
              <a:gd name="T43" fmla="*/ 1055672505 h 98"/>
              <a:gd name="T44" fmla="*/ 2147483646 w 489"/>
              <a:gd name="T45" fmla="*/ 1219886183 h 98"/>
              <a:gd name="T46" fmla="*/ 2147483646 w 489"/>
              <a:gd name="T47" fmla="*/ 375351085 h 98"/>
              <a:gd name="T48" fmla="*/ 2147483646 w 489"/>
              <a:gd name="T49" fmla="*/ 1290266934 h 98"/>
              <a:gd name="T50" fmla="*/ 2147483646 w 489"/>
              <a:gd name="T51" fmla="*/ 1642156154 h 98"/>
              <a:gd name="T52" fmla="*/ 2147483646 w 489"/>
              <a:gd name="T53" fmla="*/ 1337185819 h 98"/>
              <a:gd name="T54" fmla="*/ 2147483646 w 489"/>
              <a:gd name="T55" fmla="*/ 750702170 h 98"/>
              <a:gd name="T56" fmla="*/ 2147483646 w 489"/>
              <a:gd name="T57" fmla="*/ 985296599 h 98"/>
              <a:gd name="T58" fmla="*/ 2147483646 w 489"/>
              <a:gd name="T59" fmla="*/ 1524861362 h 98"/>
              <a:gd name="T60" fmla="*/ 2147483646 w 489"/>
              <a:gd name="T61" fmla="*/ 1219886183 h 98"/>
              <a:gd name="T62" fmla="*/ 2147483646 w 489"/>
              <a:gd name="T63" fmla="*/ 1618699133 h 98"/>
              <a:gd name="T64" fmla="*/ 2147483646 w 489"/>
              <a:gd name="T65" fmla="*/ 1923669468 h 98"/>
              <a:gd name="T66" fmla="*/ 2147483646 w 489"/>
              <a:gd name="T67" fmla="*/ 1149510277 h 98"/>
              <a:gd name="T68" fmla="*/ 2147483646 w 489"/>
              <a:gd name="T69" fmla="*/ 750702170 h 98"/>
              <a:gd name="T70" fmla="*/ 2147483646 w 489"/>
              <a:gd name="T71" fmla="*/ 891458827 h 98"/>
              <a:gd name="T72" fmla="*/ 2147483646 w 489"/>
              <a:gd name="T73" fmla="*/ 1712536905 h 98"/>
              <a:gd name="T74" fmla="*/ 2147483646 w 489"/>
              <a:gd name="T75" fmla="*/ 1806374676 h 98"/>
              <a:gd name="T76" fmla="*/ 2147483646 w 489"/>
              <a:gd name="T77" fmla="*/ 1384104705 h 98"/>
              <a:gd name="T78" fmla="*/ 2147483646 w 489"/>
              <a:gd name="T79" fmla="*/ 1032215484 h 98"/>
              <a:gd name="T80" fmla="*/ 2147483646 w 489"/>
              <a:gd name="T81" fmla="*/ 539564763 h 98"/>
              <a:gd name="T82" fmla="*/ 2147483646 w 489"/>
              <a:gd name="T83" fmla="*/ 1102591391 h 98"/>
              <a:gd name="T84" fmla="*/ 2147483646 w 489"/>
              <a:gd name="T85" fmla="*/ 703783285 h 98"/>
              <a:gd name="T86" fmla="*/ 2147483646 w 489"/>
              <a:gd name="T87" fmla="*/ 1501399497 h 98"/>
              <a:gd name="T88" fmla="*/ 2147483646 w 489"/>
              <a:gd name="T89" fmla="*/ 844539942 h 98"/>
              <a:gd name="T90" fmla="*/ 2147483646 w 489"/>
              <a:gd name="T91" fmla="*/ 422269971 h 98"/>
              <a:gd name="T92" fmla="*/ 2147483646 w 489"/>
              <a:gd name="T93" fmla="*/ 1782912811 h 98"/>
              <a:gd name="T94" fmla="*/ 2147483646 w 489"/>
              <a:gd name="T95" fmla="*/ 1548318383 h 98"/>
              <a:gd name="T96" fmla="*/ 2147483646 w 489"/>
              <a:gd name="T97" fmla="*/ 1407561726 h 98"/>
              <a:gd name="T98" fmla="*/ 2147483646 w 489"/>
              <a:gd name="T99" fmla="*/ 1759455790 h 98"/>
              <a:gd name="T100" fmla="*/ 2147483646 w 489"/>
              <a:gd name="T101" fmla="*/ 1079134370 h 98"/>
              <a:gd name="T102" fmla="*/ 2147483646 w 489"/>
              <a:gd name="T103" fmla="*/ 211132564 h 98"/>
              <a:gd name="T104" fmla="*/ 2147483646 w 489"/>
              <a:gd name="T105" fmla="*/ 234594428 h 98"/>
              <a:gd name="T106" fmla="*/ 2147483646 w 489"/>
              <a:gd name="T107" fmla="*/ 539564763 h 98"/>
              <a:gd name="T108" fmla="*/ 2147483646 w 489"/>
              <a:gd name="T109" fmla="*/ 609945513 h 98"/>
              <a:gd name="T110" fmla="*/ 2147483646 w 489"/>
              <a:gd name="T111" fmla="*/ 328432200 h 98"/>
              <a:gd name="T112" fmla="*/ 2147483646 w 489"/>
              <a:gd name="T113" fmla="*/ 938377713 h 98"/>
              <a:gd name="T114" fmla="*/ 2147483646 w 489"/>
              <a:gd name="T115" fmla="*/ 586483649 h 98"/>
              <a:gd name="T116" fmla="*/ 1105935388 w 489"/>
              <a:gd name="T117" fmla="*/ 398808106 h 9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89" h="98">
                <a:moveTo>
                  <a:pt x="98" y="37"/>
                </a:moveTo>
                <a:cubicBezTo>
                  <a:pt x="98" y="37"/>
                  <a:pt x="101" y="31"/>
                  <a:pt x="102" y="39"/>
                </a:cubicBezTo>
                <a:lnTo>
                  <a:pt x="104" y="45"/>
                </a:lnTo>
                <a:cubicBezTo>
                  <a:pt x="104" y="45"/>
                  <a:pt x="106" y="49"/>
                  <a:pt x="109" y="43"/>
                </a:cubicBezTo>
                <a:lnTo>
                  <a:pt x="112" y="40"/>
                </a:lnTo>
                <a:cubicBezTo>
                  <a:pt x="112" y="40"/>
                  <a:pt x="114" y="40"/>
                  <a:pt x="114" y="37"/>
                </a:cubicBezTo>
                <a:lnTo>
                  <a:pt x="113" y="28"/>
                </a:lnTo>
                <a:cubicBezTo>
                  <a:pt x="113" y="28"/>
                  <a:pt x="113" y="22"/>
                  <a:pt x="111" y="22"/>
                </a:cubicBezTo>
                <a:cubicBezTo>
                  <a:pt x="111" y="22"/>
                  <a:pt x="108" y="16"/>
                  <a:pt x="112" y="15"/>
                </a:cubicBezTo>
                <a:cubicBezTo>
                  <a:pt x="112" y="15"/>
                  <a:pt x="113" y="11"/>
                  <a:pt x="119" y="14"/>
                </a:cubicBezTo>
                <a:cubicBezTo>
                  <a:pt x="119" y="14"/>
                  <a:pt x="125" y="16"/>
                  <a:pt x="123" y="21"/>
                </a:cubicBezTo>
                <a:lnTo>
                  <a:pt x="122" y="29"/>
                </a:lnTo>
                <a:cubicBezTo>
                  <a:pt x="122" y="29"/>
                  <a:pt x="121" y="33"/>
                  <a:pt x="127" y="28"/>
                </a:cubicBezTo>
                <a:lnTo>
                  <a:pt x="135" y="23"/>
                </a:lnTo>
                <a:cubicBezTo>
                  <a:pt x="135" y="23"/>
                  <a:pt x="143" y="20"/>
                  <a:pt x="145" y="24"/>
                </a:cubicBezTo>
                <a:cubicBezTo>
                  <a:pt x="145" y="24"/>
                  <a:pt x="147" y="27"/>
                  <a:pt x="143" y="30"/>
                </a:cubicBezTo>
                <a:cubicBezTo>
                  <a:pt x="143" y="30"/>
                  <a:pt x="131" y="33"/>
                  <a:pt x="133" y="42"/>
                </a:cubicBezTo>
                <a:cubicBezTo>
                  <a:pt x="133" y="42"/>
                  <a:pt x="139" y="43"/>
                  <a:pt x="134" y="48"/>
                </a:cubicBezTo>
                <a:cubicBezTo>
                  <a:pt x="134" y="48"/>
                  <a:pt x="128" y="49"/>
                  <a:pt x="125" y="52"/>
                </a:cubicBezTo>
                <a:lnTo>
                  <a:pt x="121" y="53"/>
                </a:lnTo>
                <a:lnTo>
                  <a:pt x="121" y="86"/>
                </a:lnTo>
                <a:cubicBezTo>
                  <a:pt x="121" y="86"/>
                  <a:pt x="121" y="96"/>
                  <a:pt x="115" y="92"/>
                </a:cubicBezTo>
                <a:cubicBezTo>
                  <a:pt x="115" y="92"/>
                  <a:pt x="109" y="84"/>
                  <a:pt x="113" y="74"/>
                </a:cubicBezTo>
                <a:lnTo>
                  <a:pt x="114" y="49"/>
                </a:lnTo>
                <a:cubicBezTo>
                  <a:pt x="114" y="49"/>
                  <a:pt x="115" y="41"/>
                  <a:pt x="109" y="50"/>
                </a:cubicBezTo>
                <a:lnTo>
                  <a:pt x="104" y="57"/>
                </a:lnTo>
                <a:cubicBezTo>
                  <a:pt x="104" y="57"/>
                  <a:pt x="102" y="60"/>
                  <a:pt x="98" y="58"/>
                </a:cubicBezTo>
                <a:cubicBezTo>
                  <a:pt x="98" y="58"/>
                  <a:pt x="90" y="54"/>
                  <a:pt x="94" y="47"/>
                </a:cubicBezTo>
                <a:cubicBezTo>
                  <a:pt x="96" y="45"/>
                  <a:pt x="97" y="40"/>
                  <a:pt x="98" y="37"/>
                </a:cubicBezTo>
                <a:close/>
                <a:moveTo>
                  <a:pt x="121" y="39"/>
                </a:moveTo>
                <a:lnTo>
                  <a:pt x="121" y="45"/>
                </a:lnTo>
                <a:cubicBezTo>
                  <a:pt x="121" y="45"/>
                  <a:pt x="120" y="48"/>
                  <a:pt x="125" y="45"/>
                </a:cubicBezTo>
                <a:cubicBezTo>
                  <a:pt x="125" y="45"/>
                  <a:pt x="128" y="42"/>
                  <a:pt x="128" y="40"/>
                </a:cubicBezTo>
                <a:cubicBezTo>
                  <a:pt x="128" y="40"/>
                  <a:pt x="128" y="35"/>
                  <a:pt x="130" y="35"/>
                </a:cubicBezTo>
                <a:cubicBezTo>
                  <a:pt x="130" y="35"/>
                  <a:pt x="131" y="31"/>
                  <a:pt x="126" y="33"/>
                </a:cubicBezTo>
                <a:lnTo>
                  <a:pt x="123" y="37"/>
                </a:lnTo>
                <a:lnTo>
                  <a:pt x="122" y="37"/>
                </a:lnTo>
                <a:cubicBezTo>
                  <a:pt x="122" y="37"/>
                  <a:pt x="121" y="38"/>
                  <a:pt x="121" y="39"/>
                </a:cubicBezTo>
                <a:close/>
                <a:moveTo>
                  <a:pt x="38" y="65"/>
                </a:moveTo>
                <a:cubicBezTo>
                  <a:pt x="38" y="67"/>
                  <a:pt x="37" y="68"/>
                  <a:pt x="34" y="69"/>
                </a:cubicBezTo>
                <a:lnTo>
                  <a:pt x="30" y="70"/>
                </a:lnTo>
                <a:cubicBezTo>
                  <a:pt x="26" y="71"/>
                  <a:pt x="25" y="71"/>
                  <a:pt x="28" y="69"/>
                </a:cubicBezTo>
                <a:lnTo>
                  <a:pt x="35" y="64"/>
                </a:lnTo>
                <a:cubicBezTo>
                  <a:pt x="37" y="63"/>
                  <a:pt x="38" y="63"/>
                  <a:pt x="38" y="65"/>
                </a:cubicBezTo>
                <a:close/>
                <a:moveTo>
                  <a:pt x="48" y="57"/>
                </a:moveTo>
                <a:lnTo>
                  <a:pt x="48" y="61"/>
                </a:lnTo>
                <a:cubicBezTo>
                  <a:pt x="48" y="63"/>
                  <a:pt x="50" y="63"/>
                  <a:pt x="51" y="62"/>
                </a:cubicBezTo>
                <a:cubicBezTo>
                  <a:pt x="51" y="62"/>
                  <a:pt x="51" y="61"/>
                  <a:pt x="51" y="59"/>
                </a:cubicBezTo>
                <a:cubicBezTo>
                  <a:pt x="50" y="58"/>
                  <a:pt x="49" y="57"/>
                  <a:pt x="48" y="57"/>
                </a:cubicBezTo>
                <a:close/>
                <a:moveTo>
                  <a:pt x="50" y="50"/>
                </a:moveTo>
                <a:cubicBezTo>
                  <a:pt x="48" y="50"/>
                  <a:pt x="48" y="51"/>
                  <a:pt x="48" y="52"/>
                </a:cubicBezTo>
                <a:cubicBezTo>
                  <a:pt x="49" y="53"/>
                  <a:pt x="51" y="53"/>
                  <a:pt x="53" y="51"/>
                </a:cubicBezTo>
                <a:lnTo>
                  <a:pt x="58" y="48"/>
                </a:lnTo>
                <a:cubicBezTo>
                  <a:pt x="59" y="47"/>
                  <a:pt x="59" y="47"/>
                  <a:pt x="56" y="47"/>
                </a:cubicBezTo>
                <a:lnTo>
                  <a:pt x="51" y="49"/>
                </a:lnTo>
                <a:lnTo>
                  <a:pt x="50" y="50"/>
                </a:lnTo>
                <a:close/>
                <a:moveTo>
                  <a:pt x="48" y="39"/>
                </a:moveTo>
                <a:lnTo>
                  <a:pt x="47" y="44"/>
                </a:lnTo>
                <a:cubicBezTo>
                  <a:pt x="48" y="47"/>
                  <a:pt x="49" y="47"/>
                  <a:pt x="51" y="45"/>
                </a:cubicBezTo>
                <a:cubicBezTo>
                  <a:pt x="51" y="44"/>
                  <a:pt x="52" y="43"/>
                  <a:pt x="53" y="41"/>
                </a:cubicBezTo>
                <a:cubicBezTo>
                  <a:pt x="53" y="39"/>
                  <a:pt x="52" y="39"/>
                  <a:pt x="51" y="38"/>
                </a:cubicBezTo>
                <a:cubicBezTo>
                  <a:pt x="50" y="38"/>
                  <a:pt x="49" y="38"/>
                  <a:pt x="48" y="39"/>
                </a:cubicBezTo>
                <a:close/>
                <a:moveTo>
                  <a:pt x="29" y="76"/>
                </a:moveTo>
                <a:cubicBezTo>
                  <a:pt x="34" y="73"/>
                  <a:pt x="37" y="72"/>
                  <a:pt x="38" y="73"/>
                </a:cubicBezTo>
                <a:cubicBezTo>
                  <a:pt x="39" y="73"/>
                  <a:pt x="39" y="80"/>
                  <a:pt x="39" y="92"/>
                </a:cubicBezTo>
                <a:cubicBezTo>
                  <a:pt x="39" y="98"/>
                  <a:pt x="43" y="98"/>
                  <a:pt x="45" y="95"/>
                </a:cubicBezTo>
                <a:cubicBezTo>
                  <a:pt x="47" y="92"/>
                  <a:pt x="48" y="86"/>
                  <a:pt x="48" y="78"/>
                </a:cubicBezTo>
                <a:lnTo>
                  <a:pt x="48" y="71"/>
                </a:lnTo>
                <a:lnTo>
                  <a:pt x="50" y="68"/>
                </a:lnTo>
                <a:lnTo>
                  <a:pt x="59" y="64"/>
                </a:lnTo>
                <a:cubicBezTo>
                  <a:pt x="62" y="63"/>
                  <a:pt x="62" y="61"/>
                  <a:pt x="59" y="60"/>
                </a:cubicBezTo>
                <a:lnTo>
                  <a:pt x="54" y="56"/>
                </a:lnTo>
                <a:cubicBezTo>
                  <a:pt x="53" y="54"/>
                  <a:pt x="53" y="53"/>
                  <a:pt x="56" y="52"/>
                </a:cubicBezTo>
                <a:lnTo>
                  <a:pt x="71" y="44"/>
                </a:lnTo>
                <a:cubicBezTo>
                  <a:pt x="73" y="44"/>
                  <a:pt x="74" y="42"/>
                  <a:pt x="71" y="39"/>
                </a:cubicBezTo>
                <a:cubicBezTo>
                  <a:pt x="69" y="37"/>
                  <a:pt x="67" y="37"/>
                  <a:pt x="64" y="39"/>
                </a:cubicBezTo>
                <a:lnTo>
                  <a:pt x="59" y="41"/>
                </a:lnTo>
                <a:cubicBezTo>
                  <a:pt x="56" y="44"/>
                  <a:pt x="55" y="42"/>
                  <a:pt x="59" y="37"/>
                </a:cubicBezTo>
                <a:lnTo>
                  <a:pt x="64" y="34"/>
                </a:lnTo>
                <a:cubicBezTo>
                  <a:pt x="68" y="32"/>
                  <a:pt x="66" y="30"/>
                  <a:pt x="63" y="29"/>
                </a:cubicBezTo>
                <a:lnTo>
                  <a:pt x="59" y="26"/>
                </a:lnTo>
                <a:cubicBezTo>
                  <a:pt x="57" y="25"/>
                  <a:pt x="56" y="25"/>
                  <a:pt x="55" y="28"/>
                </a:cubicBezTo>
                <a:cubicBezTo>
                  <a:pt x="55" y="32"/>
                  <a:pt x="54" y="34"/>
                  <a:pt x="52" y="35"/>
                </a:cubicBezTo>
                <a:cubicBezTo>
                  <a:pt x="50" y="36"/>
                  <a:pt x="48" y="36"/>
                  <a:pt x="47" y="35"/>
                </a:cubicBezTo>
                <a:cubicBezTo>
                  <a:pt x="45" y="33"/>
                  <a:pt x="45" y="32"/>
                  <a:pt x="47" y="30"/>
                </a:cubicBezTo>
                <a:cubicBezTo>
                  <a:pt x="49" y="27"/>
                  <a:pt x="52" y="25"/>
                  <a:pt x="56" y="25"/>
                </a:cubicBezTo>
                <a:cubicBezTo>
                  <a:pt x="60" y="23"/>
                  <a:pt x="64" y="21"/>
                  <a:pt x="65" y="18"/>
                </a:cubicBezTo>
                <a:cubicBezTo>
                  <a:pt x="66" y="17"/>
                  <a:pt x="65" y="14"/>
                  <a:pt x="62" y="11"/>
                </a:cubicBezTo>
                <a:cubicBezTo>
                  <a:pt x="59" y="6"/>
                  <a:pt x="55" y="5"/>
                  <a:pt x="52" y="10"/>
                </a:cubicBezTo>
                <a:lnTo>
                  <a:pt x="47" y="22"/>
                </a:lnTo>
                <a:lnTo>
                  <a:pt x="43" y="22"/>
                </a:lnTo>
                <a:lnTo>
                  <a:pt x="44" y="14"/>
                </a:lnTo>
                <a:cubicBezTo>
                  <a:pt x="45" y="12"/>
                  <a:pt x="43" y="10"/>
                  <a:pt x="40" y="7"/>
                </a:cubicBezTo>
                <a:cubicBezTo>
                  <a:pt x="36" y="5"/>
                  <a:pt x="34" y="4"/>
                  <a:pt x="33" y="7"/>
                </a:cubicBezTo>
                <a:cubicBezTo>
                  <a:pt x="32" y="7"/>
                  <a:pt x="33" y="9"/>
                  <a:pt x="36" y="13"/>
                </a:cubicBezTo>
                <a:cubicBezTo>
                  <a:pt x="38" y="15"/>
                  <a:pt x="39" y="18"/>
                  <a:pt x="41" y="23"/>
                </a:cubicBezTo>
                <a:cubicBezTo>
                  <a:pt x="36" y="23"/>
                  <a:pt x="31" y="24"/>
                  <a:pt x="26" y="23"/>
                </a:cubicBezTo>
                <a:cubicBezTo>
                  <a:pt x="20" y="23"/>
                  <a:pt x="17" y="24"/>
                  <a:pt x="20" y="27"/>
                </a:cubicBezTo>
                <a:cubicBezTo>
                  <a:pt x="21" y="29"/>
                  <a:pt x="23" y="30"/>
                  <a:pt x="24" y="32"/>
                </a:cubicBezTo>
                <a:lnTo>
                  <a:pt x="38" y="28"/>
                </a:lnTo>
                <a:cubicBezTo>
                  <a:pt x="45" y="27"/>
                  <a:pt x="45" y="27"/>
                  <a:pt x="43" y="30"/>
                </a:cubicBezTo>
                <a:cubicBezTo>
                  <a:pt x="43" y="31"/>
                  <a:pt x="41" y="31"/>
                  <a:pt x="39" y="30"/>
                </a:cubicBezTo>
                <a:cubicBezTo>
                  <a:pt x="36" y="31"/>
                  <a:pt x="36" y="33"/>
                  <a:pt x="37" y="35"/>
                </a:cubicBezTo>
                <a:cubicBezTo>
                  <a:pt x="38" y="39"/>
                  <a:pt x="38" y="40"/>
                  <a:pt x="35" y="38"/>
                </a:cubicBezTo>
                <a:cubicBezTo>
                  <a:pt x="34" y="38"/>
                  <a:pt x="33" y="38"/>
                  <a:pt x="33" y="39"/>
                </a:cubicBezTo>
                <a:cubicBezTo>
                  <a:pt x="32" y="40"/>
                  <a:pt x="30" y="40"/>
                  <a:pt x="28" y="37"/>
                </a:cubicBezTo>
                <a:cubicBezTo>
                  <a:pt x="24" y="33"/>
                  <a:pt x="21" y="32"/>
                  <a:pt x="20" y="35"/>
                </a:cubicBezTo>
                <a:lnTo>
                  <a:pt x="21" y="38"/>
                </a:lnTo>
                <a:cubicBezTo>
                  <a:pt x="23" y="42"/>
                  <a:pt x="23" y="44"/>
                  <a:pt x="20" y="44"/>
                </a:cubicBezTo>
                <a:cubicBezTo>
                  <a:pt x="19" y="45"/>
                  <a:pt x="20" y="46"/>
                  <a:pt x="21" y="47"/>
                </a:cubicBezTo>
                <a:lnTo>
                  <a:pt x="24" y="50"/>
                </a:lnTo>
                <a:cubicBezTo>
                  <a:pt x="26" y="53"/>
                  <a:pt x="28" y="53"/>
                  <a:pt x="32" y="49"/>
                </a:cubicBezTo>
                <a:cubicBezTo>
                  <a:pt x="36" y="44"/>
                  <a:pt x="38" y="43"/>
                  <a:pt x="38" y="47"/>
                </a:cubicBezTo>
                <a:cubicBezTo>
                  <a:pt x="38" y="50"/>
                  <a:pt x="37" y="51"/>
                  <a:pt x="34" y="51"/>
                </a:cubicBezTo>
                <a:lnTo>
                  <a:pt x="1" y="61"/>
                </a:lnTo>
                <a:cubicBezTo>
                  <a:pt x="0" y="61"/>
                  <a:pt x="0" y="61"/>
                  <a:pt x="0" y="61"/>
                </a:cubicBezTo>
                <a:lnTo>
                  <a:pt x="7" y="66"/>
                </a:lnTo>
                <a:cubicBezTo>
                  <a:pt x="8" y="66"/>
                  <a:pt x="10" y="66"/>
                  <a:pt x="11" y="66"/>
                </a:cubicBezTo>
                <a:lnTo>
                  <a:pt x="20" y="63"/>
                </a:lnTo>
                <a:lnTo>
                  <a:pt x="33" y="56"/>
                </a:lnTo>
                <a:cubicBezTo>
                  <a:pt x="37" y="55"/>
                  <a:pt x="39" y="55"/>
                  <a:pt x="38" y="58"/>
                </a:cubicBezTo>
                <a:cubicBezTo>
                  <a:pt x="38" y="59"/>
                  <a:pt x="37" y="60"/>
                  <a:pt x="35" y="61"/>
                </a:cubicBezTo>
                <a:cubicBezTo>
                  <a:pt x="29" y="64"/>
                  <a:pt x="23" y="69"/>
                  <a:pt x="17" y="74"/>
                </a:cubicBezTo>
                <a:cubicBezTo>
                  <a:pt x="14" y="77"/>
                  <a:pt x="13" y="78"/>
                  <a:pt x="17" y="78"/>
                </a:cubicBezTo>
                <a:cubicBezTo>
                  <a:pt x="19" y="79"/>
                  <a:pt x="21" y="79"/>
                  <a:pt x="25" y="77"/>
                </a:cubicBezTo>
                <a:lnTo>
                  <a:pt x="29" y="76"/>
                </a:lnTo>
                <a:close/>
                <a:moveTo>
                  <a:pt x="186" y="22"/>
                </a:moveTo>
                <a:lnTo>
                  <a:pt x="193" y="17"/>
                </a:lnTo>
                <a:cubicBezTo>
                  <a:pt x="193" y="17"/>
                  <a:pt x="195" y="13"/>
                  <a:pt x="198" y="18"/>
                </a:cubicBezTo>
                <a:cubicBezTo>
                  <a:pt x="198" y="18"/>
                  <a:pt x="202" y="23"/>
                  <a:pt x="196" y="24"/>
                </a:cubicBezTo>
                <a:cubicBezTo>
                  <a:pt x="196" y="24"/>
                  <a:pt x="193" y="26"/>
                  <a:pt x="191" y="25"/>
                </a:cubicBezTo>
                <a:cubicBezTo>
                  <a:pt x="191" y="25"/>
                  <a:pt x="180" y="30"/>
                  <a:pt x="177" y="31"/>
                </a:cubicBezTo>
                <a:cubicBezTo>
                  <a:pt x="177" y="31"/>
                  <a:pt x="171" y="33"/>
                  <a:pt x="172" y="30"/>
                </a:cubicBezTo>
                <a:lnTo>
                  <a:pt x="183" y="24"/>
                </a:lnTo>
                <a:lnTo>
                  <a:pt x="186" y="22"/>
                </a:lnTo>
                <a:close/>
                <a:moveTo>
                  <a:pt x="217" y="29"/>
                </a:moveTo>
                <a:lnTo>
                  <a:pt x="216" y="50"/>
                </a:lnTo>
                <a:lnTo>
                  <a:pt x="220" y="47"/>
                </a:lnTo>
                <a:lnTo>
                  <a:pt x="221" y="42"/>
                </a:lnTo>
                <a:cubicBezTo>
                  <a:pt x="221" y="42"/>
                  <a:pt x="221" y="39"/>
                  <a:pt x="225" y="43"/>
                </a:cubicBezTo>
                <a:cubicBezTo>
                  <a:pt x="225" y="43"/>
                  <a:pt x="229" y="46"/>
                  <a:pt x="228" y="50"/>
                </a:cubicBezTo>
                <a:cubicBezTo>
                  <a:pt x="228" y="50"/>
                  <a:pt x="220" y="52"/>
                  <a:pt x="216" y="59"/>
                </a:cubicBezTo>
                <a:lnTo>
                  <a:pt x="216" y="83"/>
                </a:lnTo>
                <a:cubicBezTo>
                  <a:pt x="216" y="83"/>
                  <a:pt x="216" y="87"/>
                  <a:pt x="215" y="89"/>
                </a:cubicBezTo>
                <a:cubicBezTo>
                  <a:pt x="215" y="89"/>
                  <a:pt x="212" y="95"/>
                  <a:pt x="211" y="94"/>
                </a:cubicBezTo>
                <a:cubicBezTo>
                  <a:pt x="211" y="94"/>
                  <a:pt x="207" y="92"/>
                  <a:pt x="209" y="86"/>
                </a:cubicBezTo>
                <a:lnTo>
                  <a:pt x="209" y="69"/>
                </a:lnTo>
                <a:cubicBezTo>
                  <a:pt x="209" y="69"/>
                  <a:pt x="210" y="63"/>
                  <a:pt x="206" y="68"/>
                </a:cubicBezTo>
                <a:cubicBezTo>
                  <a:pt x="206" y="68"/>
                  <a:pt x="202" y="74"/>
                  <a:pt x="197" y="69"/>
                </a:cubicBezTo>
                <a:cubicBezTo>
                  <a:pt x="197" y="69"/>
                  <a:pt x="192" y="67"/>
                  <a:pt x="197" y="64"/>
                </a:cubicBezTo>
                <a:cubicBezTo>
                  <a:pt x="197" y="64"/>
                  <a:pt x="198" y="64"/>
                  <a:pt x="199" y="59"/>
                </a:cubicBezTo>
                <a:lnTo>
                  <a:pt x="200" y="55"/>
                </a:lnTo>
                <a:cubicBezTo>
                  <a:pt x="200" y="55"/>
                  <a:pt x="201" y="50"/>
                  <a:pt x="198" y="50"/>
                </a:cubicBezTo>
                <a:cubicBezTo>
                  <a:pt x="198" y="50"/>
                  <a:pt x="195" y="47"/>
                  <a:pt x="197" y="45"/>
                </a:cubicBezTo>
                <a:cubicBezTo>
                  <a:pt x="197" y="45"/>
                  <a:pt x="203" y="38"/>
                  <a:pt x="196" y="32"/>
                </a:cubicBezTo>
                <a:cubicBezTo>
                  <a:pt x="196" y="32"/>
                  <a:pt x="190" y="29"/>
                  <a:pt x="195" y="28"/>
                </a:cubicBezTo>
                <a:cubicBezTo>
                  <a:pt x="195" y="28"/>
                  <a:pt x="199" y="28"/>
                  <a:pt x="199" y="29"/>
                </a:cubicBezTo>
                <a:cubicBezTo>
                  <a:pt x="199" y="29"/>
                  <a:pt x="207" y="28"/>
                  <a:pt x="207" y="34"/>
                </a:cubicBezTo>
                <a:cubicBezTo>
                  <a:pt x="207" y="34"/>
                  <a:pt x="207" y="37"/>
                  <a:pt x="205" y="37"/>
                </a:cubicBezTo>
                <a:cubicBezTo>
                  <a:pt x="205" y="37"/>
                  <a:pt x="197" y="44"/>
                  <a:pt x="203" y="44"/>
                </a:cubicBezTo>
                <a:cubicBezTo>
                  <a:pt x="203" y="44"/>
                  <a:pt x="211" y="46"/>
                  <a:pt x="205" y="52"/>
                </a:cubicBezTo>
                <a:cubicBezTo>
                  <a:pt x="205" y="52"/>
                  <a:pt x="203" y="51"/>
                  <a:pt x="202" y="57"/>
                </a:cubicBezTo>
                <a:cubicBezTo>
                  <a:pt x="202" y="57"/>
                  <a:pt x="199" y="64"/>
                  <a:pt x="204" y="61"/>
                </a:cubicBezTo>
                <a:cubicBezTo>
                  <a:pt x="204" y="61"/>
                  <a:pt x="206" y="60"/>
                  <a:pt x="209" y="57"/>
                </a:cubicBezTo>
                <a:cubicBezTo>
                  <a:pt x="209" y="57"/>
                  <a:pt x="210" y="54"/>
                  <a:pt x="210" y="51"/>
                </a:cubicBezTo>
                <a:cubicBezTo>
                  <a:pt x="210" y="51"/>
                  <a:pt x="210" y="26"/>
                  <a:pt x="209" y="20"/>
                </a:cubicBezTo>
                <a:cubicBezTo>
                  <a:pt x="209" y="20"/>
                  <a:pt x="207" y="16"/>
                  <a:pt x="211" y="14"/>
                </a:cubicBezTo>
                <a:cubicBezTo>
                  <a:pt x="211" y="14"/>
                  <a:pt x="214" y="12"/>
                  <a:pt x="218" y="16"/>
                </a:cubicBezTo>
                <a:cubicBezTo>
                  <a:pt x="218" y="16"/>
                  <a:pt x="221" y="17"/>
                  <a:pt x="218" y="21"/>
                </a:cubicBezTo>
                <a:lnTo>
                  <a:pt x="217" y="26"/>
                </a:lnTo>
                <a:lnTo>
                  <a:pt x="217" y="29"/>
                </a:lnTo>
                <a:close/>
                <a:moveTo>
                  <a:pt x="170" y="48"/>
                </a:moveTo>
                <a:cubicBezTo>
                  <a:pt x="170" y="48"/>
                  <a:pt x="165" y="51"/>
                  <a:pt x="163" y="49"/>
                </a:cubicBezTo>
                <a:cubicBezTo>
                  <a:pt x="163" y="49"/>
                  <a:pt x="160" y="49"/>
                  <a:pt x="162" y="52"/>
                </a:cubicBezTo>
                <a:cubicBezTo>
                  <a:pt x="162" y="52"/>
                  <a:pt x="165" y="59"/>
                  <a:pt x="171" y="55"/>
                </a:cubicBezTo>
                <a:lnTo>
                  <a:pt x="179" y="49"/>
                </a:lnTo>
                <a:cubicBezTo>
                  <a:pt x="179" y="49"/>
                  <a:pt x="182" y="45"/>
                  <a:pt x="181" y="51"/>
                </a:cubicBezTo>
                <a:cubicBezTo>
                  <a:pt x="181" y="51"/>
                  <a:pt x="181" y="55"/>
                  <a:pt x="179" y="55"/>
                </a:cubicBezTo>
                <a:lnTo>
                  <a:pt x="167" y="68"/>
                </a:lnTo>
                <a:cubicBezTo>
                  <a:pt x="167" y="68"/>
                  <a:pt x="162" y="73"/>
                  <a:pt x="168" y="74"/>
                </a:cubicBezTo>
                <a:cubicBezTo>
                  <a:pt x="168" y="74"/>
                  <a:pt x="172" y="75"/>
                  <a:pt x="175" y="72"/>
                </a:cubicBezTo>
                <a:cubicBezTo>
                  <a:pt x="175" y="72"/>
                  <a:pt x="180" y="66"/>
                  <a:pt x="179" y="70"/>
                </a:cubicBezTo>
                <a:lnTo>
                  <a:pt x="179" y="79"/>
                </a:lnTo>
                <a:cubicBezTo>
                  <a:pt x="179" y="79"/>
                  <a:pt x="178" y="82"/>
                  <a:pt x="181" y="83"/>
                </a:cubicBezTo>
                <a:cubicBezTo>
                  <a:pt x="181" y="83"/>
                  <a:pt x="183" y="85"/>
                  <a:pt x="185" y="82"/>
                </a:cubicBezTo>
                <a:cubicBezTo>
                  <a:pt x="185" y="82"/>
                  <a:pt x="187" y="80"/>
                  <a:pt x="186" y="75"/>
                </a:cubicBezTo>
                <a:lnTo>
                  <a:pt x="186" y="63"/>
                </a:lnTo>
                <a:cubicBezTo>
                  <a:pt x="186" y="63"/>
                  <a:pt x="192" y="59"/>
                  <a:pt x="193" y="57"/>
                </a:cubicBezTo>
                <a:cubicBezTo>
                  <a:pt x="193" y="57"/>
                  <a:pt x="194" y="53"/>
                  <a:pt x="190" y="57"/>
                </a:cubicBezTo>
                <a:cubicBezTo>
                  <a:pt x="190" y="57"/>
                  <a:pt x="185" y="62"/>
                  <a:pt x="186" y="58"/>
                </a:cubicBezTo>
                <a:lnTo>
                  <a:pt x="186" y="52"/>
                </a:lnTo>
                <a:cubicBezTo>
                  <a:pt x="186" y="52"/>
                  <a:pt x="197" y="43"/>
                  <a:pt x="196" y="42"/>
                </a:cubicBezTo>
                <a:cubicBezTo>
                  <a:pt x="196" y="41"/>
                  <a:pt x="198" y="40"/>
                  <a:pt x="194" y="36"/>
                </a:cubicBezTo>
                <a:cubicBezTo>
                  <a:pt x="194" y="36"/>
                  <a:pt x="191" y="34"/>
                  <a:pt x="190" y="37"/>
                </a:cubicBezTo>
                <a:cubicBezTo>
                  <a:pt x="190" y="37"/>
                  <a:pt x="186" y="41"/>
                  <a:pt x="186" y="37"/>
                </a:cubicBezTo>
                <a:cubicBezTo>
                  <a:pt x="186" y="37"/>
                  <a:pt x="189" y="34"/>
                  <a:pt x="186" y="32"/>
                </a:cubicBezTo>
                <a:cubicBezTo>
                  <a:pt x="186" y="32"/>
                  <a:pt x="182" y="28"/>
                  <a:pt x="180" y="33"/>
                </a:cubicBezTo>
                <a:cubicBezTo>
                  <a:pt x="180" y="33"/>
                  <a:pt x="178" y="33"/>
                  <a:pt x="181" y="42"/>
                </a:cubicBezTo>
                <a:lnTo>
                  <a:pt x="176" y="44"/>
                </a:lnTo>
                <a:lnTo>
                  <a:pt x="173" y="46"/>
                </a:lnTo>
                <a:lnTo>
                  <a:pt x="170" y="48"/>
                </a:lnTo>
                <a:close/>
                <a:moveTo>
                  <a:pt x="186" y="43"/>
                </a:moveTo>
                <a:cubicBezTo>
                  <a:pt x="186" y="43"/>
                  <a:pt x="187" y="41"/>
                  <a:pt x="189" y="42"/>
                </a:cubicBezTo>
                <a:cubicBezTo>
                  <a:pt x="189" y="42"/>
                  <a:pt x="189" y="44"/>
                  <a:pt x="188" y="45"/>
                </a:cubicBezTo>
                <a:cubicBezTo>
                  <a:pt x="188" y="45"/>
                  <a:pt x="186" y="46"/>
                  <a:pt x="187" y="44"/>
                </a:cubicBezTo>
                <a:cubicBezTo>
                  <a:pt x="186" y="46"/>
                  <a:pt x="186" y="43"/>
                  <a:pt x="186" y="43"/>
                </a:cubicBezTo>
                <a:close/>
                <a:moveTo>
                  <a:pt x="175" y="64"/>
                </a:moveTo>
                <a:lnTo>
                  <a:pt x="178" y="61"/>
                </a:lnTo>
                <a:cubicBezTo>
                  <a:pt x="178" y="61"/>
                  <a:pt x="180" y="57"/>
                  <a:pt x="180" y="60"/>
                </a:cubicBezTo>
                <a:cubicBezTo>
                  <a:pt x="180" y="60"/>
                  <a:pt x="180" y="65"/>
                  <a:pt x="177" y="65"/>
                </a:cubicBezTo>
                <a:cubicBezTo>
                  <a:pt x="177" y="65"/>
                  <a:pt x="174" y="67"/>
                  <a:pt x="174" y="65"/>
                </a:cubicBezTo>
                <a:lnTo>
                  <a:pt x="175" y="65"/>
                </a:lnTo>
                <a:lnTo>
                  <a:pt x="175" y="64"/>
                </a:lnTo>
                <a:close/>
                <a:moveTo>
                  <a:pt x="255" y="43"/>
                </a:moveTo>
                <a:cubicBezTo>
                  <a:pt x="255" y="43"/>
                  <a:pt x="252" y="46"/>
                  <a:pt x="249" y="46"/>
                </a:cubicBezTo>
                <a:cubicBezTo>
                  <a:pt x="249" y="46"/>
                  <a:pt x="247" y="45"/>
                  <a:pt x="248" y="48"/>
                </a:cubicBezTo>
                <a:cubicBezTo>
                  <a:pt x="248" y="48"/>
                  <a:pt x="248" y="51"/>
                  <a:pt x="253" y="52"/>
                </a:cubicBezTo>
                <a:cubicBezTo>
                  <a:pt x="253" y="52"/>
                  <a:pt x="257" y="52"/>
                  <a:pt x="257" y="51"/>
                </a:cubicBezTo>
                <a:cubicBezTo>
                  <a:pt x="257" y="51"/>
                  <a:pt x="257" y="49"/>
                  <a:pt x="260" y="48"/>
                </a:cubicBezTo>
                <a:cubicBezTo>
                  <a:pt x="260" y="48"/>
                  <a:pt x="263" y="46"/>
                  <a:pt x="264" y="45"/>
                </a:cubicBezTo>
                <a:cubicBezTo>
                  <a:pt x="264" y="45"/>
                  <a:pt x="267" y="42"/>
                  <a:pt x="266" y="46"/>
                </a:cubicBezTo>
                <a:lnTo>
                  <a:pt x="265" y="55"/>
                </a:lnTo>
                <a:cubicBezTo>
                  <a:pt x="265" y="59"/>
                  <a:pt x="258" y="64"/>
                  <a:pt x="256" y="66"/>
                </a:cubicBezTo>
                <a:cubicBezTo>
                  <a:pt x="256" y="66"/>
                  <a:pt x="253" y="69"/>
                  <a:pt x="251" y="69"/>
                </a:cubicBezTo>
                <a:cubicBezTo>
                  <a:pt x="251" y="69"/>
                  <a:pt x="249" y="68"/>
                  <a:pt x="251" y="72"/>
                </a:cubicBezTo>
                <a:cubicBezTo>
                  <a:pt x="251" y="72"/>
                  <a:pt x="255" y="76"/>
                  <a:pt x="257" y="75"/>
                </a:cubicBezTo>
                <a:lnTo>
                  <a:pt x="261" y="71"/>
                </a:lnTo>
                <a:lnTo>
                  <a:pt x="263" y="67"/>
                </a:lnTo>
                <a:cubicBezTo>
                  <a:pt x="263" y="67"/>
                  <a:pt x="266" y="63"/>
                  <a:pt x="265" y="69"/>
                </a:cubicBezTo>
                <a:cubicBezTo>
                  <a:pt x="265" y="69"/>
                  <a:pt x="265" y="77"/>
                  <a:pt x="263" y="79"/>
                </a:cubicBezTo>
                <a:cubicBezTo>
                  <a:pt x="263" y="79"/>
                  <a:pt x="262" y="79"/>
                  <a:pt x="264" y="82"/>
                </a:cubicBezTo>
                <a:cubicBezTo>
                  <a:pt x="264" y="82"/>
                  <a:pt x="266" y="87"/>
                  <a:pt x="268" y="85"/>
                </a:cubicBezTo>
                <a:lnTo>
                  <a:pt x="270" y="81"/>
                </a:lnTo>
                <a:cubicBezTo>
                  <a:pt x="270" y="81"/>
                  <a:pt x="272" y="78"/>
                  <a:pt x="271" y="76"/>
                </a:cubicBezTo>
                <a:cubicBezTo>
                  <a:pt x="270" y="75"/>
                  <a:pt x="271" y="57"/>
                  <a:pt x="271" y="57"/>
                </a:cubicBezTo>
                <a:lnTo>
                  <a:pt x="277" y="48"/>
                </a:lnTo>
                <a:cubicBezTo>
                  <a:pt x="277" y="48"/>
                  <a:pt x="281" y="44"/>
                  <a:pt x="277" y="44"/>
                </a:cubicBezTo>
                <a:cubicBezTo>
                  <a:pt x="277" y="44"/>
                  <a:pt x="275" y="46"/>
                  <a:pt x="273" y="49"/>
                </a:cubicBezTo>
                <a:cubicBezTo>
                  <a:pt x="273" y="49"/>
                  <a:pt x="271" y="51"/>
                  <a:pt x="272" y="46"/>
                </a:cubicBezTo>
                <a:lnTo>
                  <a:pt x="272" y="40"/>
                </a:lnTo>
                <a:cubicBezTo>
                  <a:pt x="272" y="40"/>
                  <a:pt x="271" y="37"/>
                  <a:pt x="275" y="36"/>
                </a:cubicBezTo>
                <a:lnTo>
                  <a:pt x="279" y="33"/>
                </a:lnTo>
                <a:cubicBezTo>
                  <a:pt x="279" y="33"/>
                  <a:pt x="282" y="31"/>
                  <a:pt x="280" y="30"/>
                </a:cubicBezTo>
                <a:cubicBezTo>
                  <a:pt x="280" y="30"/>
                  <a:pt x="276" y="26"/>
                  <a:pt x="276" y="30"/>
                </a:cubicBezTo>
                <a:lnTo>
                  <a:pt x="274" y="32"/>
                </a:lnTo>
                <a:cubicBezTo>
                  <a:pt x="274" y="32"/>
                  <a:pt x="272" y="34"/>
                  <a:pt x="273" y="30"/>
                </a:cubicBezTo>
                <a:lnTo>
                  <a:pt x="274" y="23"/>
                </a:lnTo>
                <a:cubicBezTo>
                  <a:pt x="274" y="23"/>
                  <a:pt x="274" y="18"/>
                  <a:pt x="276" y="17"/>
                </a:cubicBezTo>
                <a:cubicBezTo>
                  <a:pt x="276" y="17"/>
                  <a:pt x="273" y="11"/>
                  <a:pt x="269" y="14"/>
                </a:cubicBezTo>
                <a:cubicBezTo>
                  <a:pt x="269" y="14"/>
                  <a:pt x="263" y="17"/>
                  <a:pt x="267" y="21"/>
                </a:cubicBezTo>
                <a:lnTo>
                  <a:pt x="266" y="35"/>
                </a:lnTo>
                <a:cubicBezTo>
                  <a:pt x="266" y="35"/>
                  <a:pt x="266" y="38"/>
                  <a:pt x="264" y="38"/>
                </a:cubicBezTo>
                <a:lnTo>
                  <a:pt x="258" y="42"/>
                </a:lnTo>
                <a:lnTo>
                  <a:pt x="256" y="43"/>
                </a:lnTo>
                <a:lnTo>
                  <a:pt x="255" y="43"/>
                </a:lnTo>
                <a:close/>
                <a:moveTo>
                  <a:pt x="303" y="56"/>
                </a:moveTo>
                <a:cubicBezTo>
                  <a:pt x="303" y="56"/>
                  <a:pt x="300" y="63"/>
                  <a:pt x="298" y="65"/>
                </a:cubicBezTo>
                <a:lnTo>
                  <a:pt x="304" y="70"/>
                </a:lnTo>
                <a:cubicBezTo>
                  <a:pt x="304" y="70"/>
                  <a:pt x="306" y="73"/>
                  <a:pt x="317" y="73"/>
                </a:cubicBezTo>
                <a:cubicBezTo>
                  <a:pt x="317" y="73"/>
                  <a:pt x="323" y="73"/>
                  <a:pt x="316" y="76"/>
                </a:cubicBezTo>
                <a:lnTo>
                  <a:pt x="307" y="81"/>
                </a:lnTo>
                <a:cubicBezTo>
                  <a:pt x="307" y="81"/>
                  <a:pt x="300" y="84"/>
                  <a:pt x="299" y="80"/>
                </a:cubicBezTo>
                <a:lnTo>
                  <a:pt x="295" y="73"/>
                </a:lnTo>
                <a:cubicBezTo>
                  <a:pt x="295" y="73"/>
                  <a:pt x="294" y="68"/>
                  <a:pt x="293" y="72"/>
                </a:cubicBezTo>
                <a:cubicBezTo>
                  <a:pt x="293" y="72"/>
                  <a:pt x="288" y="78"/>
                  <a:pt x="285" y="78"/>
                </a:cubicBezTo>
                <a:cubicBezTo>
                  <a:pt x="285" y="78"/>
                  <a:pt x="280" y="79"/>
                  <a:pt x="276" y="77"/>
                </a:cubicBezTo>
                <a:cubicBezTo>
                  <a:pt x="276" y="77"/>
                  <a:pt x="269" y="77"/>
                  <a:pt x="279" y="75"/>
                </a:cubicBezTo>
                <a:cubicBezTo>
                  <a:pt x="279" y="75"/>
                  <a:pt x="286" y="73"/>
                  <a:pt x="290" y="66"/>
                </a:cubicBezTo>
                <a:lnTo>
                  <a:pt x="283" y="58"/>
                </a:lnTo>
                <a:cubicBezTo>
                  <a:pt x="283" y="58"/>
                  <a:pt x="280" y="55"/>
                  <a:pt x="284" y="55"/>
                </a:cubicBezTo>
                <a:cubicBezTo>
                  <a:pt x="284" y="55"/>
                  <a:pt x="285" y="54"/>
                  <a:pt x="289" y="57"/>
                </a:cubicBezTo>
                <a:cubicBezTo>
                  <a:pt x="289" y="57"/>
                  <a:pt x="291" y="59"/>
                  <a:pt x="292" y="60"/>
                </a:cubicBezTo>
                <a:cubicBezTo>
                  <a:pt x="293" y="60"/>
                  <a:pt x="293" y="61"/>
                  <a:pt x="295" y="59"/>
                </a:cubicBezTo>
                <a:cubicBezTo>
                  <a:pt x="295" y="58"/>
                  <a:pt x="296" y="56"/>
                  <a:pt x="298" y="52"/>
                </a:cubicBezTo>
                <a:cubicBezTo>
                  <a:pt x="298" y="52"/>
                  <a:pt x="300" y="49"/>
                  <a:pt x="296" y="50"/>
                </a:cubicBezTo>
                <a:cubicBezTo>
                  <a:pt x="296" y="50"/>
                  <a:pt x="293" y="52"/>
                  <a:pt x="292" y="54"/>
                </a:cubicBezTo>
                <a:cubicBezTo>
                  <a:pt x="292" y="54"/>
                  <a:pt x="290" y="56"/>
                  <a:pt x="287" y="54"/>
                </a:cubicBezTo>
                <a:cubicBezTo>
                  <a:pt x="287" y="54"/>
                  <a:pt x="282" y="51"/>
                  <a:pt x="285" y="49"/>
                </a:cubicBezTo>
                <a:lnTo>
                  <a:pt x="286" y="45"/>
                </a:lnTo>
                <a:cubicBezTo>
                  <a:pt x="286" y="45"/>
                  <a:pt x="288" y="40"/>
                  <a:pt x="284" y="44"/>
                </a:cubicBezTo>
                <a:cubicBezTo>
                  <a:pt x="284" y="44"/>
                  <a:pt x="282" y="47"/>
                  <a:pt x="281" y="45"/>
                </a:cubicBezTo>
                <a:lnTo>
                  <a:pt x="276" y="41"/>
                </a:lnTo>
                <a:cubicBezTo>
                  <a:pt x="276" y="41"/>
                  <a:pt x="273" y="38"/>
                  <a:pt x="278" y="39"/>
                </a:cubicBezTo>
                <a:lnTo>
                  <a:pt x="290" y="34"/>
                </a:lnTo>
                <a:cubicBezTo>
                  <a:pt x="290" y="34"/>
                  <a:pt x="291" y="25"/>
                  <a:pt x="292" y="23"/>
                </a:cubicBezTo>
                <a:cubicBezTo>
                  <a:pt x="292" y="23"/>
                  <a:pt x="293" y="14"/>
                  <a:pt x="298" y="15"/>
                </a:cubicBezTo>
                <a:cubicBezTo>
                  <a:pt x="298" y="15"/>
                  <a:pt x="302" y="15"/>
                  <a:pt x="305" y="23"/>
                </a:cubicBezTo>
                <a:cubicBezTo>
                  <a:pt x="305" y="23"/>
                  <a:pt x="308" y="26"/>
                  <a:pt x="304" y="29"/>
                </a:cubicBezTo>
                <a:cubicBezTo>
                  <a:pt x="304" y="29"/>
                  <a:pt x="296" y="34"/>
                  <a:pt x="295" y="35"/>
                </a:cubicBezTo>
                <a:cubicBezTo>
                  <a:pt x="295" y="35"/>
                  <a:pt x="292" y="37"/>
                  <a:pt x="291" y="41"/>
                </a:cubicBezTo>
                <a:cubicBezTo>
                  <a:pt x="291" y="41"/>
                  <a:pt x="287" y="50"/>
                  <a:pt x="291" y="47"/>
                </a:cubicBezTo>
                <a:lnTo>
                  <a:pt x="301" y="40"/>
                </a:lnTo>
                <a:cubicBezTo>
                  <a:pt x="301" y="40"/>
                  <a:pt x="302" y="37"/>
                  <a:pt x="307" y="41"/>
                </a:cubicBezTo>
                <a:cubicBezTo>
                  <a:pt x="307" y="41"/>
                  <a:pt x="312" y="44"/>
                  <a:pt x="309" y="47"/>
                </a:cubicBezTo>
                <a:lnTo>
                  <a:pt x="305" y="52"/>
                </a:lnTo>
                <a:lnTo>
                  <a:pt x="303" y="54"/>
                </a:lnTo>
                <a:lnTo>
                  <a:pt x="303" y="56"/>
                </a:lnTo>
                <a:close/>
                <a:moveTo>
                  <a:pt x="295" y="27"/>
                </a:moveTo>
                <a:cubicBezTo>
                  <a:pt x="295" y="27"/>
                  <a:pt x="297" y="22"/>
                  <a:pt x="299" y="24"/>
                </a:cubicBezTo>
                <a:cubicBezTo>
                  <a:pt x="299" y="24"/>
                  <a:pt x="302" y="24"/>
                  <a:pt x="299" y="27"/>
                </a:cubicBezTo>
                <a:lnTo>
                  <a:pt x="297" y="30"/>
                </a:lnTo>
                <a:cubicBezTo>
                  <a:pt x="297" y="30"/>
                  <a:pt x="294" y="33"/>
                  <a:pt x="295" y="28"/>
                </a:cubicBezTo>
                <a:cubicBezTo>
                  <a:pt x="294" y="33"/>
                  <a:pt x="295" y="27"/>
                  <a:pt x="295" y="27"/>
                </a:cubicBezTo>
                <a:close/>
                <a:moveTo>
                  <a:pt x="354" y="54"/>
                </a:moveTo>
                <a:cubicBezTo>
                  <a:pt x="354" y="54"/>
                  <a:pt x="348" y="58"/>
                  <a:pt x="341" y="59"/>
                </a:cubicBezTo>
                <a:cubicBezTo>
                  <a:pt x="341" y="59"/>
                  <a:pt x="336" y="59"/>
                  <a:pt x="342" y="62"/>
                </a:cubicBezTo>
                <a:lnTo>
                  <a:pt x="347" y="66"/>
                </a:lnTo>
                <a:cubicBezTo>
                  <a:pt x="347" y="66"/>
                  <a:pt x="352" y="67"/>
                  <a:pt x="354" y="64"/>
                </a:cubicBezTo>
                <a:lnTo>
                  <a:pt x="358" y="61"/>
                </a:lnTo>
                <a:cubicBezTo>
                  <a:pt x="358" y="61"/>
                  <a:pt x="364" y="56"/>
                  <a:pt x="361" y="63"/>
                </a:cubicBezTo>
                <a:cubicBezTo>
                  <a:pt x="361" y="63"/>
                  <a:pt x="357" y="73"/>
                  <a:pt x="342" y="79"/>
                </a:cubicBezTo>
                <a:cubicBezTo>
                  <a:pt x="342" y="79"/>
                  <a:pt x="335" y="81"/>
                  <a:pt x="346" y="80"/>
                </a:cubicBezTo>
                <a:cubicBezTo>
                  <a:pt x="346" y="80"/>
                  <a:pt x="365" y="83"/>
                  <a:pt x="372" y="50"/>
                </a:cubicBezTo>
                <a:cubicBezTo>
                  <a:pt x="372" y="50"/>
                  <a:pt x="385" y="41"/>
                  <a:pt x="388" y="40"/>
                </a:cubicBezTo>
                <a:cubicBezTo>
                  <a:pt x="388" y="40"/>
                  <a:pt x="393" y="37"/>
                  <a:pt x="387" y="36"/>
                </a:cubicBezTo>
                <a:cubicBezTo>
                  <a:pt x="387" y="36"/>
                  <a:pt x="383" y="33"/>
                  <a:pt x="380" y="38"/>
                </a:cubicBezTo>
                <a:lnTo>
                  <a:pt x="377" y="40"/>
                </a:lnTo>
                <a:cubicBezTo>
                  <a:pt x="377" y="40"/>
                  <a:pt x="373" y="43"/>
                  <a:pt x="374" y="37"/>
                </a:cubicBezTo>
                <a:lnTo>
                  <a:pt x="376" y="26"/>
                </a:lnTo>
                <a:cubicBezTo>
                  <a:pt x="376" y="26"/>
                  <a:pt x="377" y="22"/>
                  <a:pt x="374" y="21"/>
                </a:cubicBezTo>
                <a:cubicBezTo>
                  <a:pt x="371" y="19"/>
                  <a:pt x="368" y="15"/>
                  <a:pt x="368" y="15"/>
                </a:cubicBezTo>
                <a:cubicBezTo>
                  <a:pt x="368" y="15"/>
                  <a:pt x="365" y="12"/>
                  <a:pt x="365" y="18"/>
                </a:cubicBezTo>
                <a:cubicBezTo>
                  <a:pt x="365" y="18"/>
                  <a:pt x="368" y="35"/>
                  <a:pt x="365" y="47"/>
                </a:cubicBezTo>
                <a:lnTo>
                  <a:pt x="359" y="51"/>
                </a:lnTo>
                <a:lnTo>
                  <a:pt x="357" y="53"/>
                </a:lnTo>
                <a:lnTo>
                  <a:pt x="354" y="54"/>
                </a:lnTo>
                <a:close/>
                <a:moveTo>
                  <a:pt x="378" y="66"/>
                </a:moveTo>
                <a:lnTo>
                  <a:pt x="383" y="76"/>
                </a:lnTo>
                <a:cubicBezTo>
                  <a:pt x="383" y="76"/>
                  <a:pt x="386" y="79"/>
                  <a:pt x="391" y="76"/>
                </a:cubicBezTo>
                <a:lnTo>
                  <a:pt x="401" y="72"/>
                </a:lnTo>
                <a:cubicBezTo>
                  <a:pt x="401" y="72"/>
                  <a:pt x="405" y="70"/>
                  <a:pt x="400" y="70"/>
                </a:cubicBezTo>
                <a:cubicBezTo>
                  <a:pt x="400" y="70"/>
                  <a:pt x="384" y="70"/>
                  <a:pt x="377" y="55"/>
                </a:cubicBezTo>
                <a:cubicBezTo>
                  <a:pt x="377" y="55"/>
                  <a:pt x="374" y="51"/>
                  <a:pt x="374" y="55"/>
                </a:cubicBezTo>
                <a:cubicBezTo>
                  <a:pt x="374" y="55"/>
                  <a:pt x="373" y="56"/>
                  <a:pt x="376" y="60"/>
                </a:cubicBezTo>
                <a:lnTo>
                  <a:pt x="377" y="63"/>
                </a:lnTo>
                <a:lnTo>
                  <a:pt x="378" y="66"/>
                </a:lnTo>
                <a:close/>
                <a:moveTo>
                  <a:pt x="437" y="62"/>
                </a:moveTo>
                <a:cubicBezTo>
                  <a:pt x="437" y="62"/>
                  <a:pt x="428" y="68"/>
                  <a:pt x="424" y="68"/>
                </a:cubicBezTo>
                <a:cubicBezTo>
                  <a:pt x="424" y="68"/>
                  <a:pt x="420" y="68"/>
                  <a:pt x="424" y="71"/>
                </a:cubicBezTo>
                <a:lnTo>
                  <a:pt x="432" y="74"/>
                </a:lnTo>
                <a:cubicBezTo>
                  <a:pt x="432" y="74"/>
                  <a:pt x="436" y="78"/>
                  <a:pt x="438" y="73"/>
                </a:cubicBezTo>
                <a:cubicBezTo>
                  <a:pt x="438" y="73"/>
                  <a:pt x="449" y="59"/>
                  <a:pt x="452" y="59"/>
                </a:cubicBezTo>
                <a:cubicBezTo>
                  <a:pt x="452" y="59"/>
                  <a:pt x="456" y="55"/>
                  <a:pt x="456" y="60"/>
                </a:cubicBezTo>
                <a:cubicBezTo>
                  <a:pt x="456" y="60"/>
                  <a:pt x="456" y="68"/>
                  <a:pt x="456" y="77"/>
                </a:cubicBezTo>
                <a:cubicBezTo>
                  <a:pt x="456" y="77"/>
                  <a:pt x="458" y="86"/>
                  <a:pt x="450" y="85"/>
                </a:cubicBezTo>
                <a:lnTo>
                  <a:pt x="444" y="86"/>
                </a:lnTo>
                <a:lnTo>
                  <a:pt x="451" y="89"/>
                </a:lnTo>
                <a:lnTo>
                  <a:pt x="457" y="91"/>
                </a:lnTo>
                <a:cubicBezTo>
                  <a:pt x="457" y="91"/>
                  <a:pt x="462" y="94"/>
                  <a:pt x="464" y="88"/>
                </a:cubicBezTo>
                <a:cubicBezTo>
                  <a:pt x="464" y="88"/>
                  <a:pt x="465" y="86"/>
                  <a:pt x="463" y="75"/>
                </a:cubicBezTo>
                <a:lnTo>
                  <a:pt x="461" y="54"/>
                </a:lnTo>
                <a:cubicBezTo>
                  <a:pt x="461" y="54"/>
                  <a:pt x="463" y="49"/>
                  <a:pt x="467" y="53"/>
                </a:cubicBezTo>
                <a:lnTo>
                  <a:pt x="467" y="56"/>
                </a:lnTo>
                <a:cubicBezTo>
                  <a:pt x="467" y="56"/>
                  <a:pt x="466" y="60"/>
                  <a:pt x="471" y="56"/>
                </a:cubicBezTo>
                <a:cubicBezTo>
                  <a:pt x="471" y="56"/>
                  <a:pt x="474" y="53"/>
                  <a:pt x="477" y="53"/>
                </a:cubicBezTo>
                <a:cubicBezTo>
                  <a:pt x="477" y="53"/>
                  <a:pt x="480" y="50"/>
                  <a:pt x="476" y="49"/>
                </a:cubicBezTo>
                <a:cubicBezTo>
                  <a:pt x="476" y="49"/>
                  <a:pt x="473" y="45"/>
                  <a:pt x="468" y="46"/>
                </a:cubicBezTo>
                <a:cubicBezTo>
                  <a:pt x="468" y="46"/>
                  <a:pt x="463" y="46"/>
                  <a:pt x="469" y="41"/>
                </a:cubicBezTo>
                <a:lnTo>
                  <a:pt x="473" y="38"/>
                </a:lnTo>
                <a:cubicBezTo>
                  <a:pt x="473" y="38"/>
                  <a:pt x="477" y="35"/>
                  <a:pt x="472" y="33"/>
                </a:cubicBezTo>
                <a:lnTo>
                  <a:pt x="470" y="31"/>
                </a:lnTo>
                <a:cubicBezTo>
                  <a:pt x="470" y="31"/>
                  <a:pt x="467" y="30"/>
                  <a:pt x="473" y="25"/>
                </a:cubicBezTo>
                <a:cubicBezTo>
                  <a:pt x="473" y="25"/>
                  <a:pt x="478" y="20"/>
                  <a:pt x="483" y="19"/>
                </a:cubicBezTo>
                <a:cubicBezTo>
                  <a:pt x="483" y="19"/>
                  <a:pt x="489" y="15"/>
                  <a:pt x="483" y="9"/>
                </a:cubicBezTo>
                <a:cubicBezTo>
                  <a:pt x="483" y="9"/>
                  <a:pt x="478" y="2"/>
                  <a:pt x="472" y="6"/>
                </a:cubicBezTo>
                <a:lnTo>
                  <a:pt x="462" y="11"/>
                </a:lnTo>
                <a:cubicBezTo>
                  <a:pt x="462" y="11"/>
                  <a:pt x="458" y="14"/>
                  <a:pt x="461" y="10"/>
                </a:cubicBezTo>
                <a:cubicBezTo>
                  <a:pt x="461" y="10"/>
                  <a:pt x="463" y="6"/>
                  <a:pt x="460" y="5"/>
                </a:cubicBezTo>
                <a:lnTo>
                  <a:pt x="457" y="3"/>
                </a:lnTo>
                <a:cubicBezTo>
                  <a:pt x="457" y="3"/>
                  <a:pt x="453" y="0"/>
                  <a:pt x="453" y="4"/>
                </a:cubicBezTo>
                <a:cubicBezTo>
                  <a:pt x="453" y="4"/>
                  <a:pt x="451" y="12"/>
                  <a:pt x="447" y="10"/>
                </a:cubicBezTo>
                <a:cubicBezTo>
                  <a:pt x="447" y="10"/>
                  <a:pt x="442" y="8"/>
                  <a:pt x="442" y="11"/>
                </a:cubicBezTo>
                <a:cubicBezTo>
                  <a:pt x="442" y="11"/>
                  <a:pt x="449" y="15"/>
                  <a:pt x="446" y="18"/>
                </a:cubicBezTo>
                <a:cubicBezTo>
                  <a:pt x="446" y="18"/>
                  <a:pt x="441" y="24"/>
                  <a:pt x="439" y="18"/>
                </a:cubicBezTo>
                <a:cubicBezTo>
                  <a:pt x="439" y="18"/>
                  <a:pt x="436" y="11"/>
                  <a:pt x="430" y="9"/>
                </a:cubicBezTo>
                <a:cubicBezTo>
                  <a:pt x="430" y="9"/>
                  <a:pt x="425" y="7"/>
                  <a:pt x="428" y="11"/>
                </a:cubicBezTo>
                <a:cubicBezTo>
                  <a:pt x="428" y="11"/>
                  <a:pt x="434" y="16"/>
                  <a:pt x="435" y="21"/>
                </a:cubicBezTo>
                <a:cubicBezTo>
                  <a:pt x="435" y="21"/>
                  <a:pt x="438" y="27"/>
                  <a:pt x="433" y="23"/>
                </a:cubicBezTo>
                <a:cubicBezTo>
                  <a:pt x="433" y="23"/>
                  <a:pt x="426" y="17"/>
                  <a:pt x="427" y="21"/>
                </a:cubicBezTo>
                <a:cubicBezTo>
                  <a:pt x="427" y="21"/>
                  <a:pt x="433" y="32"/>
                  <a:pt x="436" y="37"/>
                </a:cubicBezTo>
                <a:cubicBezTo>
                  <a:pt x="436" y="37"/>
                  <a:pt x="439" y="42"/>
                  <a:pt x="439" y="36"/>
                </a:cubicBezTo>
                <a:cubicBezTo>
                  <a:pt x="439" y="36"/>
                  <a:pt x="438" y="30"/>
                  <a:pt x="442" y="34"/>
                </a:cubicBezTo>
                <a:cubicBezTo>
                  <a:pt x="442" y="34"/>
                  <a:pt x="445" y="37"/>
                  <a:pt x="447" y="35"/>
                </a:cubicBezTo>
                <a:cubicBezTo>
                  <a:pt x="447" y="35"/>
                  <a:pt x="449" y="31"/>
                  <a:pt x="447" y="31"/>
                </a:cubicBezTo>
                <a:cubicBezTo>
                  <a:pt x="444" y="30"/>
                  <a:pt x="445" y="26"/>
                  <a:pt x="445" y="26"/>
                </a:cubicBezTo>
                <a:cubicBezTo>
                  <a:pt x="445" y="26"/>
                  <a:pt x="443" y="22"/>
                  <a:pt x="445" y="22"/>
                </a:cubicBezTo>
                <a:cubicBezTo>
                  <a:pt x="445" y="22"/>
                  <a:pt x="453" y="17"/>
                  <a:pt x="450" y="22"/>
                </a:cubicBezTo>
                <a:cubicBezTo>
                  <a:pt x="450" y="22"/>
                  <a:pt x="444" y="27"/>
                  <a:pt x="452" y="32"/>
                </a:cubicBezTo>
                <a:cubicBezTo>
                  <a:pt x="452" y="32"/>
                  <a:pt x="460" y="35"/>
                  <a:pt x="463" y="28"/>
                </a:cubicBezTo>
                <a:cubicBezTo>
                  <a:pt x="463" y="28"/>
                  <a:pt x="464" y="23"/>
                  <a:pt x="462" y="21"/>
                </a:cubicBezTo>
                <a:cubicBezTo>
                  <a:pt x="462" y="21"/>
                  <a:pt x="458" y="16"/>
                  <a:pt x="463" y="16"/>
                </a:cubicBezTo>
                <a:lnTo>
                  <a:pt x="468" y="14"/>
                </a:lnTo>
                <a:cubicBezTo>
                  <a:pt x="468" y="14"/>
                  <a:pt x="473" y="12"/>
                  <a:pt x="472" y="16"/>
                </a:cubicBezTo>
                <a:lnTo>
                  <a:pt x="466" y="28"/>
                </a:lnTo>
                <a:cubicBezTo>
                  <a:pt x="466" y="28"/>
                  <a:pt x="463" y="34"/>
                  <a:pt x="460" y="34"/>
                </a:cubicBezTo>
                <a:lnTo>
                  <a:pt x="444" y="43"/>
                </a:lnTo>
                <a:cubicBezTo>
                  <a:pt x="444" y="43"/>
                  <a:pt x="437" y="45"/>
                  <a:pt x="442" y="46"/>
                </a:cubicBezTo>
                <a:cubicBezTo>
                  <a:pt x="442" y="46"/>
                  <a:pt x="447" y="48"/>
                  <a:pt x="450" y="44"/>
                </a:cubicBezTo>
                <a:lnTo>
                  <a:pt x="458" y="40"/>
                </a:lnTo>
                <a:cubicBezTo>
                  <a:pt x="458" y="40"/>
                  <a:pt x="463" y="36"/>
                  <a:pt x="460" y="42"/>
                </a:cubicBezTo>
                <a:cubicBezTo>
                  <a:pt x="460" y="42"/>
                  <a:pt x="460" y="47"/>
                  <a:pt x="453" y="52"/>
                </a:cubicBezTo>
                <a:lnTo>
                  <a:pt x="443" y="59"/>
                </a:lnTo>
                <a:lnTo>
                  <a:pt x="440" y="60"/>
                </a:lnTo>
                <a:lnTo>
                  <a:pt x="437" y="62"/>
                </a:lnTo>
                <a:close/>
                <a:moveTo>
                  <a:pt x="456" y="23"/>
                </a:moveTo>
                <a:cubicBezTo>
                  <a:pt x="457" y="23"/>
                  <a:pt x="458" y="24"/>
                  <a:pt x="458" y="25"/>
                </a:cubicBezTo>
                <a:cubicBezTo>
                  <a:pt x="458" y="27"/>
                  <a:pt x="457" y="28"/>
                  <a:pt x="456" y="28"/>
                </a:cubicBezTo>
                <a:cubicBezTo>
                  <a:pt x="455" y="28"/>
                  <a:pt x="454" y="27"/>
                  <a:pt x="454" y="25"/>
                </a:cubicBezTo>
                <a:cubicBezTo>
                  <a:pt x="454" y="24"/>
                  <a:pt x="455" y="23"/>
                  <a:pt x="456" y="23"/>
                </a:cubicBezTo>
                <a:close/>
                <a:moveTo>
                  <a:pt x="60" y="14"/>
                </a:moveTo>
                <a:cubicBezTo>
                  <a:pt x="60" y="15"/>
                  <a:pt x="59" y="16"/>
                  <a:pt x="58" y="17"/>
                </a:cubicBezTo>
                <a:lnTo>
                  <a:pt x="57" y="17"/>
                </a:lnTo>
                <a:cubicBezTo>
                  <a:pt x="56" y="17"/>
                  <a:pt x="55" y="18"/>
                  <a:pt x="54" y="17"/>
                </a:cubicBezTo>
                <a:lnTo>
                  <a:pt x="57" y="14"/>
                </a:lnTo>
                <a:cubicBezTo>
                  <a:pt x="58" y="14"/>
                  <a:pt x="60" y="13"/>
                  <a:pt x="60" y="14"/>
                </a:cubicBezTo>
                <a:close/>
              </a:path>
            </a:pathLst>
          </a:custGeom>
          <a:solidFill>
            <a:srgbClr val="0553A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 name="Freeform 6"/>
          <p:cNvSpPr>
            <a:spLocks noEditPoints="1" noChangeArrowheads="1"/>
          </p:cNvSpPr>
          <p:nvPr userDrawn="1"/>
        </p:nvSpPr>
        <p:spPr bwMode="auto">
          <a:xfrm>
            <a:off x="2373313" y="758825"/>
            <a:ext cx="1943100" cy="46038"/>
          </a:xfrm>
          <a:custGeom>
            <a:avLst/>
            <a:gdLst>
              <a:gd name="T0" fmla="*/ 34039317 w 471"/>
              <a:gd name="T1" fmla="*/ 75361137 h 15"/>
              <a:gd name="T2" fmla="*/ 204235899 w 471"/>
              <a:gd name="T3" fmla="*/ 84780512 h 15"/>
              <a:gd name="T4" fmla="*/ 476546306 w 471"/>
              <a:gd name="T5" fmla="*/ 0 h 15"/>
              <a:gd name="T6" fmla="*/ 493568027 w 471"/>
              <a:gd name="T7" fmla="*/ 18838750 h 15"/>
              <a:gd name="T8" fmla="*/ 629725294 w 471"/>
              <a:gd name="T9" fmla="*/ 113038636 h 15"/>
              <a:gd name="T10" fmla="*/ 953096738 w 471"/>
              <a:gd name="T11" fmla="*/ 0 h 15"/>
              <a:gd name="T12" fmla="*/ 1174350233 w 471"/>
              <a:gd name="T13" fmla="*/ 37680568 h 15"/>
              <a:gd name="T14" fmla="*/ 1140310917 w 471"/>
              <a:gd name="T15" fmla="*/ 113038636 h 15"/>
              <a:gd name="T16" fmla="*/ 1344546816 w 471"/>
              <a:gd name="T17" fmla="*/ 0 h 15"/>
              <a:gd name="T18" fmla="*/ 1565800311 w 471"/>
              <a:gd name="T19" fmla="*/ 131880455 h 15"/>
              <a:gd name="T20" fmla="*/ 1582817906 w 471"/>
              <a:gd name="T21" fmla="*/ 47099943 h 15"/>
              <a:gd name="T22" fmla="*/ 1548778590 w 471"/>
              <a:gd name="T23" fmla="*/ 122461080 h 15"/>
              <a:gd name="T24" fmla="*/ 1735996894 w 471"/>
              <a:gd name="T25" fmla="*/ 113038636 h 15"/>
              <a:gd name="T26" fmla="*/ 1940228668 w 471"/>
              <a:gd name="T27" fmla="*/ 141299830 h 15"/>
              <a:gd name="T28" fmla="*/ 2144464567 w 471"/>
              <a:gd name="T29" fmla="*/ 141299830 h 15"/>
              <a:gd name="T30" fmla="*/ 2147483646 w 471"/>
              <a:gd name="T31" fmla="*/ 0 h 15"/>
              <a:gd name="T32" fmla="*/ 2147483646 w 471"/>
              <a:gd name="T33" fmla="*/ 75361137 h 15"/>
              <a:gd name="T34" fmla="*/ 2147483646 w 471"/>
              <a:gd name="T35" fmla="*/ 37680568 h 15"/>
              <a:gd name="T36" fmla="*/ 2147483646 w 471"/>
              <a:gd name="T37" fmla="*/ 75361137 h 15"/>
              <a:gd name="T38" fmla="*/ 2147483646 w 471"/>
              <a:gd name="T39" fmla="*/ 18838750 h 15"/>
              <a:gd name="T40" fmla="*/ 2147483646 w 471"/>
              <a:gd name="T41" fmla="*/ 84780512 h 15"/>
              <a:gd name="T42" fmla="*/ 2147483646 w 471"/>
              <a:gd name="T43" fmla="*/ 37680568 h 15"/>
              <a:gd name="T44" fmla="*/ 2147483646 w 471"/>
              <a:gd name="T45" fmla="*/ 131880455 h 15"/>
              <a:gd name="T46" fmla="*/ 2147483646 w 471"/>
              <a:gd name="T47" fmla="*/ 18838750 h 15"/>
              <a:gd name="T48" fmla="*/ 2147483646 w 471"/>
              <a:gd name="T49" fmla="*/ 0 h 15"/>
              <a:gd name="T50" fmla="*/ 2147483646 w 471"/>
              <a:gd name="T51" fmla="*/ 0 h 15"/>
              <a:gd name="T52" fmla="*/ 2147483646 w 471"/>
              <a:gd name="T53" fmla="*/ 113038636 h 15"/>
              <a:gd name="T54" fmla="*/ 2147483646 w 471"/>
              <a:gd name="T55" fmla="*/ 0 h 15"/>
              <a:gd name="T56" fmla="*/ 2147483646 w 471"/>
              <a:gd name="T57" fmla="*/ 113038636 h 15"/>
              <a:gd name="T58" fmla="*/ 2147483646 w 471"/>
              <a:gd name="T59" fmla="*/ 37680568 h 15"/>
              <a:gd name="T60" fmla="*/ 2147483646 w 471"/>
              <a:gd name="T61" fmla="*/ 37680568 h 15"/>
              <a:gd name="T62" fmla="*/ 2147483646 w 471"/>
              <a:gd name="T63" fmla="*/ 94199886 h 15"/>
              <a:gd name="T64" fmla="*/ 2147483646 w 471"/>
              <a:gd name="T65" fmla="*/ 9419375 h 15"/>
              <a:gd name="T66" fmla="*/ 2147483646 w 471"/>
              <a:gd name="T67" fmla="*/ 113038636 h 15"/>
              <a:gd name="T68" fmla="*/ 2147483646 w 471"/>
              <a:gd name="T69" fmla="*/ 18838750 h 15"/>
              <a:gd name="T70" fmla="*/ 2147483646 w 471"/>
              <a:gd name="T71" fmla="*/ 0 h 15"/>
              <a:gd name="T72" fmla="*/ 2147483646 w 471"/>
              <a:gd name="T73" fmla="*/ 131880455 h 15"/>
              <a:gd name="T74" fmla="*/ 2147483646 w 471"/>
              <a:gd name="T75" fmla="*/ 18838750 h 15"/>
              <a:gd name="T76" fmla="*/ 2147483646 w 471"/>
              <a:gd name="T77" fmla="*/ 0 h 15"/>
              <a:gd name="T78" fmla="*/ 2147483646 w 471"/>
              <a:gd name="T79" fmla="*/ 141299830 h 15"/>
              <a:gd name="T80" fmla="*/ 2147483646 w 471"/>
              <a:gd name="T81" fmla="*/ 84780512 h 15"/>
              <a:gd name="T82" fmla="*/ 2147483646 w 471"/>
              <a:gd name="T83" fmla="*/ 141299830 h 15"/>
              <a:gd name="T84" fmla="*/ 2147483646 w 471"/>
              <a:gd name="T85" fmla="*/ 65938693 h 15"/>
              <a:gd name="T86" fmla="*/ 2147483646 w 471"/>
              <a:gd name="T87" fmla="*/ 94199886 h 15"/>
              <a:gd name="T88" fmla="*/ 2147483646 w 471"/>
              <a:gd name="T89" fmla="*/ 0 h 15"/>
              <a:gd name="T90" fmla="*/ 2147483646 w 471"/>
              <a:gd name="T91" fmla="*/ 56519318 h 15"/>
              <a:gd name="T92" fmla="*/ 2147483646 w 471"/>
              <a:gd name="T93" fmla="*/ 131880455 h 15"/>
              <a:gd name="T94" fmla="*/ 2147483646 w 471"/>
              <a:gd name="T95" fmla="*/ 18838750 h 15"/>
              <a:gd name="T96" fmla="*/ 2147483646 w 471"/>
              <a:gd name="T97" fmla="*/ 56519318 h 15"/>
              <a:gd name="T98" fmla="*/ 2147483646 w 471"/>
              <a:gd name="T99" fmla="*/ 0 h 15"/>
              <a:gd name="T100" fmla="*/ 2147483646 w 471"/>
              <a:gd name="T101" fmla="*/ 18838750 h 15"/>
              <a:gd name="T102" fmla="*/ 2147483646 w 471"/>
              <a:gd name="T103" fmla="*/ 75361137 h 15"/>
              <a:gd name="T104" fmla="*/ 2147483646 w 471"/>
              <a:gd name="T105" fmla="*/ 0 h 15"/>
              <a:gd name="T106" fmla="*/ 2147483646 w 471"/>
              <a:gd name="T107" fmla="*/ 75361137 h 15"/>
              <a:gd name="T108" fmla="*/ 2147483646 w 471"/>
              <a:gd name="T109" fmla="*/ 65938693 h 15"/>
              <a:gd name="T110" fmla="*/ 2147483646 w 471"/>
              <a:gd name="T111" fmla="*/ 141299830 h 15"/>
              <a:gd name="T112" fmla="*/ 2147483646 w 471"/>
              <a:gd name="T113" fmla="*/ 28261194 h 15"/>
              <a:gd name="T114" fmla="*/ 2147483646 w 471"/>
              <a:gd name="T115" fmla="*/ 113038636 h 15"/>
              <a:gd name="T116" fmla="*/ 2147483646 w 471"/>
              <a:gd name="T117" fmla="*/ 0 h 1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71" h="15">
                <a:moveTo>
                  <a:pt x="0" y="15"/>
                </a:moveTo>
                <a:lnTo>
                  <a:pt x="0" y="0"/>
                </a:lnTo>
                <a:lnTo>
                  <a:pt x="2" y="0"/>
                </a:lnTo>
                <a:lnTo>
                  <a:pt x="2" y="6"/>
                </a:lnTo>
                <a:lnTo>
                  <a:pt x="9" y="6"/>
                </a:lnTo>
                <a:lnTo>
                  <a:pt x="9" y="0"/>
                </a:lnTo>
                <a:lnTo>
                  <a:pt x="10" y="0"/>
                </a:lnTo>
                <a:lnTo>
                  <a:pt x="10" y="15"/>
                </a:lnTo>
                <a:lnTo>
                  <a:pt x="9" y="15"/>
                </a:lnTo>
                <a:lnTo>
                  <a:pt x="9" y="8"/>
                </a:lnTo>
                <a:lnTo>
                  <a:pt x="2" y="8"/>
                </a:lnTo>
                <a:lnTo>
                  <a:pt x="2" y="15"/>
                </a:lnTo>
                <a:lnTo>
                  <a:pt x="0" y="15"/>
                </a:lnTo>
                <a:close/>
                <a:moveTo>
                  <a:pt x="21" y="0"/>
                </a:moveTo>
                <a:lnTo>
                  <a:pt x="22" y="0"/>
                </a:lnTo>
                <a:lnTo>
                  <a:pt x="22" y="9"/>
                </a:lnTo>
                <a:cubicBezTo>
                  <a:pt x="22" y="10"/>
                  <a:pt x="22" y="11"/>
                  <a:pt x="22" y="12"/>
                </a:cubicBezTo>
                <a:cubicBezTo>
                  <a:pt x="22" y="13"/>
                  <a:pt x="21" y="14"/>
                  <a:pt x="20" y="14"/>
                </a:cubicBezTo>
                <a:cubicBezTo>
                  <a:pt x="20" y="15"/>
                  <a:pt x="19" y="15"/>
                  <a:pt x="17" y="15"/>
                </a:cubicBezTo>
                <a:cubicBezTo>
                  <a:pt x="16" y="15"/>
                  <a:pt x="15" y="15"/>
                  <a:pt x="15" y="14"/>
                </a:cubicBezTo>
                <a:cubicBezTo>
                  <a:pt x="14" y="14"/>
                  <a:pt x="13" y="13"/>
                  <a:pt x="13" y="12"/>
                </a:cubicBezTo>
                <a:cubicBezTo>
                  <a:pt x="13" y="11"/>
                  <a:pt x="12" y="10"/>
                  <a:pt x="12" y="9"/>
                </a:cubicBezTo>
                <a:lnTo>
                  <a:pt x="12" y="0"/>
                </a:lnTo>
                <a:lnTo>
                  <a:pt x="14" y="0"/>
                </a:lnTo>
                <a:lnTo>
                  <a:pt x="14" y="9"/>
                </a:lnTo>
                <a:cubicBezTo>
                  <a:pt x="14" y="10"/>
                  <a:pt x="14" y="11"/>
                  <a:pt x="14" y="11"/>
                </a:cubicBezTo>
                <a:cubicBezTo>
                  <a:pt x="15" y="12"/>
                  <a:pt x="15" y="12"/>
                  <a:pt x="15" y="13"/>
                </a:cubicBezTo>
                <a:cubicBezTo>
                  <a:pt x="16" y="13"/>
                  <a:pt x="17" y="13"/>
                  <a:pt x="17" y="13"/>
                </a:cubicBezTo>
                <a:cubicBezTo>
                  <a:pt x="18" y="13"/>
                  <a:pt x="19" y="13"/>
                  <a:pt x="20" y="12"/>
                </a:cubicBezTo>
                <a:cubicBezTo>
                  <a:pt x="20" y="12"/>
                  <a:pt x="21" y="10"/>
                  <a:pt x="21" y="9"/>
                </a:cubicBezTo>
                <a:lnTo>
                  <a:pt x="21" y="0"/>
                </a:lnTo>
                <a:close/>
                <a:moveTo>
                  <a:pt x="23" y="15"/>
                </a:moveTo>
                <a:lnTo>
                  <a:pt x="28" y="0"/>
                </a:lnTo>
                <a:lnTo>
                  <a:pt x="30" y="0"/>
                </a:lnTo>
                <a:lnTo>
                  <a:pt x="35" y="15"/>
                </a:lnTo>
                <a:lnTo>
                  <a:pt x="33" y="15"/>
                </a:lnTo>
                <a:lnTo>
                  <a:pt x="32" y="10"/>
                </a:lnTo>
                <a:lnTo>
                  <a:pt x="26" y="10"/>
                </a:lnTo>
                <a:lnTo>
                  <a:pt x="25" y="15"/>
                </a:lnTo>
                <a:lnTo>
                  <a:pt x="23" y="15"/>
                </a:lnTo>
                <a:close/>
                <a:moveTo>
                  <a:pt x="27" y="9"/>
                </a:moveTo>
                <a:lnTo>
                  <a:pt x="31" y="9"/>
                </a:lnTo>
                <a:lnTo>
                  <a:pt x="30" y="5"/>
                </a:lnTo>
                <a:cubicBezTo>
                  <a:pt x="29" y="4"/>
                  <a:pt x="29" y="3"/>
                  <a:pt x="29" y="2"/>
                </a:cubicBezTo>
                <a:cubicBezTo>
                  <a:pt x="29" y="3"/>
                  <a:pt x="28" y="4"/>
                  <a:pt x="28" y="5"/>
                </a:cubicBezTo>
                <a:lnTo>
                  <a:pt x="27" y="9"/>
                </a:lnTo>
                <a:close/>
                <a:moveTo>
                  <a:pt x="35" y="15"/>
                </a:moveTo>
                <a:lnTo>
                  <a:pt x="35" y="13"/>
                </a:lnTo>
                <a:lnTo>
                  <a:pt x="41" y="4"/>
                </a:lnTo>
                <a:cubicBezTo>
                  <a:pt x="42" y="3"/>
                  <a:pt x="42" y="2"/>
                  <a:pt x="42" y="2"/>
                </a:cubicBezTo>
                <a:lnTo>
                  <a:pt x="35" y="2"/>
                </a:lnTo>
                <a:lnTo>
                  <a:pt x="35" y="0"/>
                </a:lnTo>
                <a:lnTo>
                  <a:pt x="44" y="0"/>
                </a:lnTo>
                <a:lnTo>
                  <a:pt x="44" y="2"/>
                </a:lnTo>
                <a:lnTo>
                  <a:pt x="37" y="12"/>
                </a:lnTo>
                <a:lnTo>
                  <a:pt x="37" y="13"/>
                </a:lnTo>
                <a:lnTo>
                  <a:pt x="45" y="13"/>
                </a:lnTo>
                <a:lnTo>
                  <a:pt x="45" y="15"/>
                </a:lnTo>
                <a:lnTo>
                  <a:pt x="35" y="15"/>
                </a:lnTo>
                <a:close/>
                <a:moveTo>
                  <a:pt x="46" y="15"/>
                </a:moveTo>
                <a:lnTo>
                  <a:pt x="46" y="0"/>
                </a:lnTo>
                <a:lnTo>
                  <a:pt x="48" y="0"/>
                </a:lnTo>
                <a:lnTo>
                  <a:pt x="48" y="6"/>
                </a:lnTo>
                <a:lnTo>
                  <a:pt x="54" y="6"/>
                </a:lnTo>
                <a:lnTo>
                  <a:pt x="54" y="0"/>
                </a:lnTo>
                <a:lnTo>
                  <a:pt x="56" y="0"/>
                </a:lnTo>
                <a:lnTo>
                  <a:pt x="56" y="15"/>
                </a:lnTo>
                <a:lnTo>
                  <a:pt x="54" y="15"/>
                </a:lnTo>
                <a:lnTo>
                  <a:pt x="54" y="8"/>
                </a:lnTo>
                <a:lnTo>
                  <a:pt x="48" y="8"/>
                </a:lnTo>
                <a:lnTo>
                  <a:pt x="48" y="15"/>
                </a:lnTo>
                <a:lnTo>
                  <a:pt x="46" y="15"/>
                </a:lnTo>
                <a:close/>
                <a:moveTo>
                  <a:pt x="58" y="8"/>
                </a:moveTo>
                <a:cubicBezTo>
                  <a:pt x="58" y="5"/>
                  <a:pt x="58" y="3"/>
                  <a:pt x="59" y="2"/>
                </a:cubicBezTo>
                <a:cubicBezTo>
                  <a:pt x="60" y="1"/>
                  <a:pt x="62" y="0"/>
                  <a:pt x="64" y="0"/>
                </a:cubicBezTo>
                <a:cubicBezTo>
                  <a:pt x="65" y="0"/>
                  <a:pt x="66" y="0"/>
                  <a:pt x="67" y="1"/>
                </a:cubicBezTo>
                <a:cubicBezTo>
                  <a:pt x="68" y="2"/>
                  <a:pt x="68" y="3"/>
                  <a:pt x="69" y="4"/>
                </a:cubicBezTo>
                <a:cubicBezTo>
                  <a:pt x="69" y="5"/>
                  <a:pt x="70" y="6"/>
                  <a:pt x="70" y="8"/>
                </a:cubicBezTo>
                <a:cubicBezTo>
                  <a:pt x="70" y="9"/>
                  <a:pt x="69" y="10"/>
                  <a:pt x="69" y="11"/>
                </a:cubicBezTo>
                <a:cubicBezTo>
                  <a:pt x="68" y="13"/>
                  <a:pt x="68" y="13"/>
                  <a:pt x="67" y="14"/>
                </a:cubicBezTo>
                <a:cubicBezTo>
                  <a:pt x="66" y="15"/>
                  <a:pt x="65" y="15"/>
                  <a:pt x="64" y="15"/>
                </a:cubicBezTo>
                <a:cubicBezTo>
                  <a:pt x="62" y="15"/>
                  <a:pt x="61" y="15"/>
                  <a:pt x="60" y="14"/>
                </a:cubicBezTo>
                <a:cubicBezTo>
                  <a:pt x="59" y="13"/>
                  <a:pt x="59" y="12"/>
                  <a:pt x="58" y="11"/>
                </a:cubicBezTo>
                <a:cubicBezTo>
                  <a:pt x="58" y="10"/>
                  <a:pt x="58" y="9"/>
                  <a:pt x="58" y="8"/>
                </a:cubicBezTo>
                <a:close/>
                <a:moveTo>
                  <a:pt x="59" y="8"/>
                </a:moveTo>
                <a:cubicBezTo>
                  <a:pt x="59" y="9"/>
                  <a:pt x="60" y="11"/>
                  <a:pt x="60" y="12"/>
                </a:cubicBezTo>
                <a:cubicBezTo>
                  <a:pt x="61" y="13"/>
                  <a:pt x="62" y="13"/>
                  <a:pt x="64" y="13"/>
                </a:cubicBezTo>
                <a:cubicBezTo>
                  <a:pt x="65" y="13"/>
                  <a:pt x="66" y="13"/>
                  <a:pt x="67" y="12"/>
                </a:cubicBezTo>
                <a:cubicBezTo>
                  <a:pt x="67" y="11"/>
                  <a:pt x="68" y="9"/>
                  <a:pt x="68" y="7"/>
                </a:cubicBezTo>
                <a:cubicBezTo>
                  <a:pt x="68" y="6"/>
                  <a:pt x="68" y="5"/>
                  <a:pt x="67" y="4"/>
                </a:cubicBezTo>
                <a:cubicBezTo>
                  <a:pt x="67" y="4"/>
                  <a:pt x="66" y="3"/>
                  <a:pt x="66" y="2"/>
                </a:cubicBezTo>
                <a:cubicBezTo>
                  <a:pt x="65" y="2"/>
                  <a:pt x="64" y="2"/>
                  <a:pt x="64" y="2"/>
                </a:cubicBezTo>
                <a:cubicBezTo>
                  <a:pt x="62" y="2"/>
                  <a:pt x="61" y="2"/>
                  <a:pt x="61" y="3"/>
                </a:cubicBezTo>
                <a:cubicBezTo>
                  <a:pt x="60" y="4"/>
                  <a:pt x="59" y="6"/>
                  <a:pt x="59" y="8"/>
                </a:cubicBezTo>
                <a:close/>
                <a:moveTo>
                  <a:pt x="71" y="15"/>
                </a:moveTo>
                <a:lnTo>
                  <a:pt x="71" y="0"/>
                </a:lnTo>
                <a:lnTo>
                  <a:pt x="73" y="0"/>
                </a:lnTo>
                <a:lnTo>
                  <a:pt x="79" y="12"/>
                </a:lnTo>
                <a:lnTo>
                  <a:pt x="79" y="0"/>
                </a:lnTo>
                <a:lnTo>
                  <a:pt x="81" y="0"/>
                </a:lnTo>
                <a:lnTo>
                  <a:pt x="81" y="15"/>
                </a:lnTo>
                <a:lnTo>
                  <a:pt x="79" y="15"/>
                </a:lnTo>
                <a:lnTo>
                  <a:pt x="73" y="3"/>
                </a:lnTo>
                <a:lnTo>
                  <a:pt x="73" y="15"/>
                </a:lnTo>
                <a:lnTo>
                  <a:pt x="71" y="15"/>
                </a:lnTo>
                <a:close/>
                <a:moveTo>
                  <a:pt x="89" y="9"/>
                </a:moveTo>
                <a:lnTo>
                  <a:pt x="89" y="7"/>
                </a:lnTo>
                <a:lnTo>
                  <a:pt x="94" y="7"/>
                </a:lnTo>
                <a:lnTo>
                  <a:pt x="94" y="13"/>
                </a:lnTo>
                <a:cubicBezTo>
                  <a:pt x="94" y="13"/>
                  <a:pt x="93" y="14"/>
                  <a:pt x="92" y="14"/>
                </a:cubicBezTo>
                <a:cubicBezTo>
                  <a:pt x="91" y="15"/>
                  <a:pt x="90" y="15"/>
                  <a:pt x="89" y="15"/>
                </a:cubicBezTo>
                <a:cubicBezTo>
                  <a:pt x="88" y="15"/>
                  <a:pt x="87" y="15"/>
                  <a:pt x="86" y="14"/>
                </a:cubicBezTo>
                <a:cubicBezTo>
                  <a:pt x="85" y="13"/>
                  <a:pt x="84" y="13"/>
                  <a:pt x="84" y="11"/>
                </a:cubicBezTo>
                <a:cubicBezTo>
                  <a:pt x="83" y="10"/>
                  <a:pt x="83" y="9"/>
                  <a:pt x="83" y="8"/>
                </a:cubicBezTo>
                <a:cubicBezTo>
                  <a:pt x="83" y="6"/>
                  <a:pt x="83" y="5"/>
                  <a:pt x="84" y="4"/>
                </a:cubicBezTo>
                <a:cubicBezTo>
                  <a:pt x="84" y="2"/>
                  <a:pt x="85" y="2"/>
                  <a:pt x="86" y="1"/>
                </a:cubicBezTo>
                <a:cubicBezTo>
                  <a:pt x="87" y="0"/>
                  <a:pt x="88" y="0"/>
                  <a:pt x="89" y="0"/>
                </a:cubicBezTo>
                <a:cubicBezTo>
                  <a:pt x="90" y="0"/>
                  <a:pt x="91" y="0"/>
                  <a:pt x="92" y="1"/>
                </a:cubicBezTo>
                <a:cubicBezTo>
                  <a:pt x="92" y="1"/>
                  <a:pt x="93" y="1"/>
                  <a:pt x="93" y="2"/>
                </a:cubicBezTo>
                <a:cubicBezTo>
                  <a:pt x="94" y="3"/>
                  <a:pt x="94" y="3"/>
                  <a:pt x="94" y="4"/>
                </a:cubicBezTo>
                <a:lnTo>
                  <a:pt x="93" y="5"/>
                </a:lnTo>
                <a:cubicBezTo>
                  <a:pt x="93" y="4"/>
                  <a:pt x="92" y="3"/>
                  <a:pt x="92" y="3"/>
                </a:cubicBezTo>
                <a:cubicBezTo>
                  <a:pt x="92" y="3"/>
                  <a:pt x="91" y="2"/>
                  <a:pt x="91" y="2"/>
                </a:cubicBezTo>
                <a:cubicBezTo>
                  <a:pt x="90" y="2"/>
                  <a:pt x="90" y="2"/>
                  <a:pt x="89" y="2"/>
                </a:cubicBezTo>
                <a:cubicBezTo>
                  <a:pt x="88" y="2"/>
                  <a:pt x="88" y="2"/>
                  <a:pt x="87" y="2"/>
                </a:cubicBezTo>
                <a:cubicBezTo>
                  <a:pt x="87" y="2"/>
                  <a:pt x="86" y="3"/>
                  <a:pt x="86" y="3"/>
                </a:cubicBezTo>
                <a:cubicBezTo>
                  <a:pt x="86" y="4"/>
                  <a:pt x="85" y="4"/>
                  <a:pt x="85" y="5"/>
                </a:cubicBezTo>
                <a:cubicBezTo>
                  <a:pt x="85" y="5"/>
                  <a:pt x="85" y="6"/>
                  <a:pt x="85" y="7"/>
                </a:cubicBezTo>
                <a:cubicBezTo>
                  <a:pt x="85" y="9"/>
                  <a:pt x="85" y="10"/>
                  <a:pt x="85" y="11"/>
                </a:cubicBezTo>
                <a:cubicBezTo>
                  <a:pt x="86" y="12"/>
                  <a:pt x="86" y="12"/>
                  <a:pt x="87" y="13"/>
                </a:cubicBezTo>
                <a:cubicBezTo>
                  <a:pt x="88" y="13"/>
                  <a:pt x="88" y="13"/>
                  <a:pt x="89" y="13"/>
                </a:cubicBezTo>
                <a:cubicBezTo>
                  <a:pt x="90" y="13"/>
                  <a:pt x="91" y="13"/>
                  <a:pt x="91" y="13"/>
                </a:cubicBezTo>
                <a:cubicBezTo>
                  <a:pt x="92" y="12"/>
                  <a:pt x="92" y="12"/>
                  <a:pt x="93" y="12"/>
                </a:cubicBezTo>
                <a:lnTo>
                  <a:pt x="93" y="9"/>
                </a:lnTo>
                <a:lnTo>
                  <a:pt x="89" y="9"/>
                </a:lnTo>
                <a:close/>
                <a:moveTo>
                  <a:pt x="110" y="0"/>
                </a:moveTo>
                <a:lnTo>
                  <a:pt x="112" y="0"/>
                </a:lnTo>
                <a:lnTo>
                  <a:pt x="112" y="9"/>
                </a:lnTo>
                <a:cubicBezTo>
                  <a:pt x="112" y="10"/>
                  <a:pt x="111" y="11"/>
                  <a:pt x="111" y="12"/>
                </a:cubicBezTo>
                <a:cubicBezTo>
                  <a:pt x="111" y="13"/>
                  <a:pt x="110" y="14"/>
                  <a:pt x="110" y="14"/>
                </a:cubicBezTo>
                <a:cubicBezTo>
                  <a:pt x="109" y="15"/>
                  <a:pt x="108" y="15"/>
                  <a:pt x="107" y="15"/>
                </a:cubicBezTo>
                <a:cubicBezTo>
                  <a:pt x="106" y="15"/>
                  <a:pt x="105" y="15"/>
                  <a:pt x="104" y="14"/>
                </a:cubicBezTo>
                <a:cubicBezTo>
                  <a:pt x="103" y="14"/>
                  <a:pt x="103" y="13"/>
                  <a:pt x="102" y="12"/>
                </a:cubicBezTo>
                <a:cubicBezTo>
                  <a:pt x="102" y="11"/>
                  <a:pt x="102" y="10"/>
                  <a:pt x="102" y="9"/>
                </a:cubicBezTo>
                <a:lnTo>
                  <a:pt x="102" y="0"/>
                </a:lnTo>
                <a:lnTo>
                  <a:pt x="103" y="0"/>
                </a:lnTo>
                <a:lnTo>
                  <a:pt x="103" y="9"/>
                </a:lnTo>
                <a:cubicBezTo>
                  <a:pt x="103" y="10"/>
                  <a:pt x="104" y="11"/>
                  <a:pt x="104" y="11"/>
                </a:cubicBezTo>
                <a:cubicBezTo>
                  <a:pt x="104" y="12"/>
                  <a:pt x="104" y="12"/>
                  <a:pt x="105" y="13"/>
                </a:cubicBezTo>
                <a:cubicBezTo>
                  <a:pt x="105" y="13"/>
                  <a:pt x="106" y="13"/>
                  <a:pt x="107" y="13"/>
                </a:cubicBezTo>
                <a:cubicBezTo>
                  <a:pt x="108" y="13"/>
                  <a:pt x="109" y="13"/>
                  <a:pt x="109" y="12"/>
                </a:cubicBezTo>
                <a:cubicBezTo>
                  <a:pt x="110" y="12"/>
                  <a:pt x="110" y="10"/>
                  <a:pt x="110" y="9"/>
                </a:cubicBezTo>
                <a:lnTo>
                  <a:pt x="110" y="0"/>
                </a:lnTo>
                <a:close/>
                <a:moveTo>
                  <a:pt x="114" y="15"/>
                </a:moveTo>
                <a:lnTo>
                  <a:pt x="114" y="0"/>
                </a:lnTo>
                <a:lnTo>
                  <a:pt x="116" y="0"/>
                </a:lnTo>
                <a:lnTo>
                  <a:pt x="122" y="12"/>
                </a:lnTo>
                <a:lnTo>
                  <a:pt x="122" y="0"/>
                </a:lnTo>
                <a:lnTo>
                  <a:pt x="124" y="0"/>
                </a:lnTo>
                <a:lnTo>
                  <a:pt x="124" y="15"/>
                </a:lnTo>
                <a:lnTo>
                  <a:pt x="122" y="15"/>
                </a:lnTo>
                <a:lnTo>
                  <a:pt x="115" y="3"/>
                </a:lnTo>
                <a:lnTo>
                  <a:pt x="115" y="15"/>
                </a:lnTo>
                <a:lnTo>
                  <a:pt x="114" y="15"/>
                </a:lnTo>
                <a:close/>
                <a:moveTo>
                  <a:pt x="126" y="15"/>
                </a:moveTo>
                <a:lnTo>
                  <a:pt x="126" y="0"/>
                </a:lnTo>
                <a:lnTo>
                  <a:pt x="128" y="0"/>
                </a:lnTo>
                <a:lnTo>
                  <a:pt x="128" y="15"/>
                </a:lnTo>
                <a:lnTo>
                  <a:pt x="126" y="15"/>
                </a:lnTo>
                <a:close/>
                <a:moveTo>
                  <a:pt x="134" y="15"/>
                </a:moveTo>
                <a:lnTo>
                  <a:pt x="129" y="0"/>
                </a:lnTo>
                <a:lnTo>
                  <a:pt x="131" y="0"/>
                </a:lnTo>
                <a:lnTo>
                  <a:pt x="134" y="11"/>
                </a:lnTo>
                <a:cubicBezTo>
                  <a:pt x="134" y="12"/>
                  <a:pt x="135" y="12"/>
                  <a:pt x="135" y="13"/>
                </a:cubicBezTo>
                <a:cubicBezTo>
                  <a:pt x="135" y="12"/>
                  <a:pt x="135" y="12"/>
                  <a:pt x="135" y="11"/>
                </a:cubicBezTo>
                <a:lnTo>
                  <a:pt x="139" y="0"/>
                </a:lnTo>
                <a:lnTo>
                  <a:pt x="141" y="0"/>
                </a:lnTo>
                <a:lnTo>
                  <a:pt x="136" y="15"/>
                </a:lnTo>
                <a:lnTo>
                  <a:pt x="134" y="15"/>
                </a:lnTo>
                <a:close/>
                <a:moveTo>
                  <a:pt x="142" y="15"/>
                </a:moveTo>
                <a:lnTo>
                  <a:pt x="142" y="0"/>
                </a:lnTo>
                <a:lnTo>
                  <a:pt x="151" y="0"/>
                </a:lnTo>
                <a:lnTo>
                  <a:pt x="151" y="2"/>
                </a:lnTo>
                <a:lnTo>
                  <a:pt x="143" y="2"/>
                </a:lnTo>
                <a:lnTo>
                  <a:pt x="143" y="6"/>
                </a:lnTo>
                <a:lnTo>
                  <a:pt x="150" y="6"/>
                </a:lnTo>
                <a:lnTo>
                  <a:pt x="150" y="8"/>
                </a:lnTo>
                <a:lnTo>
                  <a:pt x="143" y="8"/>
                </a:lnTo>
                <a:lnTo>
                  <a:pt x="143" y="13"/>
                </a:lnTo>
                <a:lnTo>
                  <a:pt x="151" y="13"/>
                </a:lnTo>
                <a:lnTo>
                  <a:pt x="151" y="15"/>
                </a:lnTo>
                <a:lnTo>
                  <a:pt x="142" y="15"/>
                </a:lnTo>
                <a:close/>
                <a:moveTo>
                  <a:pt x="153" y="15"/>
                </a:moveTo>
                <a:lnTo>
                  <a:pt x="153" y="0"/>
                </a:lnTo>
                <a:lnTo>
                  <a:pt x="158" y="0"/>
                </a:lnTo>
                <a:cubicBezTo>
                  <a:pt x="159" y="0"/>
                  <a:pt x="160" y="0"/>
                  <a:pt x="161" y="1"/>
                </a:cubicBezTo>
                <a:cubicBezTo>
                  <a:pt x="161" y="1"/>
                  <a:pt x="162" y="1"/>
                  <a:pt x="162" y="2"/>
                </a:cubicBezTo>
                <a:cubicBezTo>
                  <a:pt x="163" y="3"/>
                  <a:pt x="163" y="3"/>
                  <a:pt x="163" y="4"/>
                </a:cubicBezTo>
                <a:cubicBezTo>
                  <a:pt x="163" y="5"/>
                  <a:pt x="162" y="6"/>
                  <a:pt x="162" y="7"/>
                </a:cubicBezTo>
                <a:cubicBezTo>
                  <a:pt x="161" y="7"/>
                  <a:pt x="160" y="8"/>
                  <a:pt x="159" y="8"/>
                </a:cubicBezTo>
                <a:cubicBezTo>
                  <a:pt x="160" y="8"/>
                  <a:pt x="160" y="9"/>
                  <a:pt x="160" y="9"/>
                </a:cubicBezTo>
                <a:cubicBezTo>
                  <a:pt x="161" y="9"/>
                  <a:pt x="161" y="10"/>
                  <a:pt x="162" y="11"/>
                </a:cubicBezTo>
                <a:lnTo>
                  <a:pt x="164" y="15"/>
                </a:lnTo>
                <a:lnTo>
                  <a:pt x="162" y="15"/>
                </a:lnTo>
                <a:lnTo>
                  <a:pt x="160" y="12"/>
                </a:lnTo>
                <a:cubicBezTo>
                  <a:pt x="160" y="11"/>
                  <a:pt x="159" y="10"/>
                  <a:pt x="159" y="10"/>
                </a:cubicBezTo>
                <a:cubicBezTo>
                  <a:pt x="159" y="9"/>
                  <a:pt x="158" y="9"/>
                  <a:pt x="158" y="9"/>
                </a:cubicBezTo>
                <a:cubicBezTo>
                  <a:pt x="158" y="9"/>
                  <a:pt x="158" y="8"/>
                  <a:pt x="157" y="8"/>
                </a:cubicBezTo>
                <a:cubicBezTo>
                  <a:pt x="157" y="8"/>
                  <a:pt x="157" y="8"/>
                  <a:pt x="156" y="8"/>
                </a:cubicBezTo>
                <a:lnTo>
                  <a:pt x="154" y="8"/>
                </a:lnTo>
                <a:lnTo>
                  <a:pt x="154" y="15"/>
                </a:lnTo>
                <a:lnTo>
                  <a:pt x="153" y="15"/>
                </a:lnTo>
                <a:close/>
                <a:moveTo>
                  <a:pt x="154" y="7"/>
                </a:moveTo>
                <a:lnTo>
                  <a:pt x="158" y="7"/>
                </a:lnTo>
                <a:cubicBezTo>
                  <a:pt x="159" y="7"/>
                  <a:pt x="159" y="7"/>
                  <a:pt x="160" y="6"/>
                </a:cubicBezTo>
                <a:cubicBezTo>
                  <a:pt x="160" y="6"/>
                  <a:pt x="160" y="6"/>
                  <a:pt x="161" y="6"/>
                </a:cubicBezTo>
                <a:cubicBezTo>
                  <a:pt x="161" y="5"/>
                  <a:pt x="161" y="5"/>
                  <a:pt x="161" y="4"/>
                </a:cubicBezTo>
                <a:cubicBezTo>
                  <a:pt x="161" y="4"/>
                  <a:pt x="161" y="3"/>
                  <a:pt x="160" y="3"/>
                </a:cubicBezTo>
                <a:cubicBezTo>
                  <a:pt x="160" y="2"/>
                  <a:pt x="159" y="2"/>
                  <a:pt x="158" y="2"/>
                </a:cubicBezTo>
                <a:lnTo>
                  <a:pt x="154" y="2"/>
                </a:lnTo>
                <a:lnTo>
                  <a:pt x="154" y="7"/>
                </a:lnTo>
                <a:close/>
                <a:moveTo>
                  <a:pt x="164" y="10"/>
                </a:moveTo>
                <a:lnTo>
                  <a:pt x="166" y="10"/>
                </a:lnTo>
                <a:cubicBezTo>
                  <a:pt x="166" y="11"/>
                  <a:pt x="166" y="11"/>
                  <a:pt x="166" y="12"/>
                </a:cubicBezTo>
                <a:cubicBezTo>
                  <a:pt x="167" y="12"/>
                  <a:pt x="167" y="13"/>
                  <a:pt x="168" y="13"/>
                </a:cubicBezTo>
                <a:cubicBezTo>
                  <a:pt x="168" y="13"/>
                  <a:pt x="169" y="13"/>
                  <a:pt x="170" y="13"/>
                </a:cubicBezTo>
                <a:cubicBezTo>
                  <a:pt x="170" y="13"/>
                  <a:pt x="171" y="13"/>
                  <a:pt x="171" y="13"/>
                </a:cubicBezTo>
                <a:cubicBezTo>
                  <a:pt x="172" y="13"/>
                  <a:pt x="172" y="12"/>
                  <a:pt x="172" y="12"/>
                </a:cubicBezTo>
                <a:cubicBezTo>
                  <a:pt x="173" y="12"/>
                  <a:pt x="173" y="11"/>
                  <a:pt x="173" y="11"/>
                </a:cubicBezTo>
                <a:cubicBezTo>
                  <a:pt x="173" y="10"/>
                  <a:pt x="173" y="10"/>
                  <a:pt x="172" y="10"/>
                </a:cubicBezTo>
                <a:cubicBezTo>
                  <a:pt x="172" y="9"/>
                  <a:pt x="172" y="9"/>
                  <a:pt x="171" y="9"/>
                </a:cubicBezTo>
                <a:cubicBezTo>
                  <a:pt x="171" y="9"/>
                  <a:pt x="170" y="8"/>
                  <a:pt x="169" y="8"/>
                </a:cubicBezTo>
                <a:cubicBezTo>
                  <a:pt x="168" y="8"/>
                  <a:pt x="167" y="7"/>
                  <a:pt x="167" y="7"/>
                </a:cubicBezTo>
                <a:cubicBezTo>
                  <a:pt x="166" y="7"/>
                  <a:pt x="166" y="6"/>
                  <a:pt x="165" y="6"/>
                </a:cubicBezTo>
                <a:cubicBezTo>
                  <a:pt x="165" y="5"/>
                  <a:pt x="165" y="5"/>
                  <a:pt x="165" y="4"/>
                </a:cubicBezTo>
                <a:cubicBezTo>
                  <a:pt x="165" y="3"/>
                  <a:pt x="165" y="3"/>
                  <a:pt x="165" y="2"/>
                </a:cubicBezTo>
                <a:cubicBezTo>
                  <a:pt x="166" y="1"/>
                  <a:pt x="166" y="1"/>
                  <a:pt x="167" y="1"/>
                </a:cubicBezTo>
                <a:cubicBezTo>
                  <a:pt x="168" y="0"/>
                  <a:pt x="168" y="0"/>
                  <a:pt x="169" y="0"/>
                </a:cubicBezTo>
                <a:cubicBezTo>
                  <a:pt x="170" y="0"/>
                  <a:pt x="171" y="0"/>
                  <a:pt x="172" y="1"/>
                </a:cubicBezTo>
                <a:cubicBezTo>
                  <a:pt x="172" y="1"/>
                  <a:pt x="173" y="1"/>
                  <a:pt x="173" y="2"/>
                </a:cubicBezTo>
                <a:cubicBezTo>
                  <a:pt x="174" y="3"/>
                  <a:pt x="174" y="3"/>
                  <a:pt x="174" y="4"/>
                </a:cubicBezTo>
                <a:lnTo>
                  <a:pt x="172" y="4"/>
                </a:lnTo>
                <a:cubicBezTo>
                  <a:pt x="172" y="4"/>
                  <a:pt x="172" y="3"/>
                  <a:pt x="171" y="2"/>
                </a:cubicBezTo>
                <a:cubicBezTo>
                  <a:pt x="171" y="2"/>
                  <a:pt x="170" y="2"/>
                  <a:pt x="169" y="2"/>
                </a:cubicBezTo>
                <a:cubicBezTo>
                  <a:pt x="168" y="2"/>
                  <a:pt x="168" y="2"/>
                  <a:pt x="167" y="2"/>
                </a:cubicBezTo>
                <a:cubicBezTo>
                  <a:pt x="167" y="3"/>
                  <a:pt x="166" y="3"/>
                  <a:pt x="166" y="4"/>
                </a:cubicBezTo>
                <a:cubicBezTo>
                  <a:pt x="166" y="4"/>
                  <a:pt x="167" y="5"/>
                  <a:pt x="167" y="5"/>
                </a:cubicBezTo>
                <a:cubicBezTo>
                  <a:pt x="167" y="5"/>
                  <a:pt x="168" y="6"/>
                  <a:pt x="169" y="6"/>
                </a:cubicBezTo>
                <a:cubicBezTo>
                  <a:pt x="171" y="7"/>
                  <a:pt x="172" y="7"/>
                  <a:pt x="172" y="7"/>
                </a:cubicBezTo>
                <a:cubicBezTo>
                  <a:pt x="173" y="7"/>
                  <a:pt x="173" y="8"/>
                  <a:pt x="174" y="9"/>
                </a:cubicBezTo>
                <a:cubicBezTo>
                  <a:pt x="174" y="9"/>
                  <a:pt x="174" y="10"/>
                  <a:pt x="174" y="11"/>
                </a:cubicBezTo>
                <a:cubicBezTo>
                  <a:pt x="174" y="11"/>
                  <a:pt x="174" y="12"/>
                  <a:pt x="174" y="13"/>
                </a:cubicBezTo>
                <a:cubicBezTo>
                  <a:pt x="173" y="13"/>
                  <a:pt x="173" y="14"/>
                  <a:pt x="172" y="14"/>
                </a:cubicBezTo>
                <a:cubicBezTo>
                  <a:pt x="171" y="15"/>
                  <a:pt x="171" y="15"/>
                  <a:pt x="170" y="15"/>
                </a:cubicBezTo>
                <a:cubicBezTo>
                  <a:pt x="169" y="15"/>
                  <a:pt x="168" y="15"/>
                  <a:pt x="167" y="14"/>
                </a:cubicBezTo>
                <a:cubicBezTo>
                  <a:pt x="166" y="14"/>
                  <a:pt x="165" y="13"/>
                  <a:pt x="165" y="13"/>
                </a:cubicBezTo>
                <a:cubicBezTo>
                  <a:pt x="165" y="12"/>
                  <a:pt x="164" y="11"/>
                  <a:pt x="164" y="10"/>
                </a:cubicBezTo>
                <a:close/>
                <a:moveTo>
                  <a:pt x="176" y="15"/>
                </a:moveTo>
                <a:lnTo>
                  <a:pt x="176" y="0"/>
                </a:lnTo>
                <a:lnTo>
                  <a:pt x="178" y="0"/>
                </a:lnTo>
                <a:lnTo>
                  <a:pt x="178" y="15"/>
                </a:lnTo>
                <a:lnTo>
                  <a:pt x="176" y="15"/>
                </a:lnTo>
                <a:close/>
                <a:moveTo>
                  <a:pt x="184" y="15"/>
                </a:moveTo>
                <a:lnTo>
                  <a:pt x="184" y="2"/>
                </a:lnTo>
                <a:lnTo>
                  <a:pt x="179" y="2"/>
                </a:lnTo>
                <a:lnTo>
                  <a:pt x="179" y="0"/>
                </a:lnTo>
                <a:lnTo>
                  <a:pt x="189" y="0"/>
                </a:lnTo>
                <a:lnTo>
                  <a:pt x="189" y="2"/>
                </a:lnTo>
                <a:lnTo>
                  <a:pt x="185" y="2"/>
                </a:lnTo>
                <a:lnTo>
                  <a:pt x="185" y="15"/>
                </a:lnTo>
                <a:lnTo>
                  <a:pt x="184" y="15"/>
                </a:lnTo>
                <a:close/>
                <a:moveTo>
                  <a:pt x="194" y="15"/>
                </a:moveTo>
                <a:lnTo>
                  <a:pt x="194" y="9"/>
                </a:lnTo>
                <a:lnTo>
                  <a:pt x="189" y="0"/>
                </a:lnTo>
                <a:lnTo>
                  <a:pt x="191" y="0"/>
                </a:lnTo>
                <a:lnTo>
                  <a:pt x="194" y="5"/>
                </a:lnTo>
                <a:cubicBezTo>
                  <a:pt x="194" y="5"/>
                  <a:pt x="195" y="6"/>
                  <a:pt x="195" y="7"/>
                </a:cubicBezTo>
                <a:cubicBezTo>
                  <a:pt x="195" y="6"/>
                  <a:pt x="196" y="5"/>
                  <a:pt x="196" y="5"/>
                </a:cubicBezTo>
                <a:lnTo>
                  <a:pt x="199" y="0"/>
                </a:lnTo>
                <a:lnTo>
                  <a:pt x="201" y="0"/>
                </a:lnTo>
                <a:lnTo>
                  <a:pt x="196" y="9"/>
                </a:lnTo>
                <a:lnTo>
                  <a:pt x="196" y="15"/>
                </a:lnTo>
                <a:lnTo>
                  <a:pt x="194" y="15"/>
                </a:lnTo>
                <a:close/>
                <a:moveTo>
                  <a:pt x="206" y="8"/>
                </a:moveTo>
                <a:cubicBezTo>
                  <a:pt x="206" y="5"/>
                  <a:pt x="207" y="3"/>
                  <a:pt x="208" y="2"/>
                </a:cubicBezTo>
                <a:cubicBezTo>
                  <a:pt x="209" y="1"/>
                  <a:pt x="211" y="0"/>
                  <a:pt x="212" y="0"/>
                </a:cubicBezTo>
                <a:cubicBezTo>
                  <a:pt x="213" y="0"/>
                  <a:pt x="214" y="0"/>
                  <a:pt x="215" y="1"/>
                </a:cubicBezTo>
                <a:cubicBezTo>
                  <a:pt x="216" y="2"/>
                  <a:pt x="217" y="3"/>
                  <a:pt x="218" y="4"/>
                </a:cubicBezTo>
                <a:cubicBezTo>
                  <a:pt x="218" y="5"/>
                  <a:pt x="218" y="6"/>
                  <a:pt x="218" y="8"/>
                </a:cubicBezTo>
                <a:cubicBezTo>
                  <a:pt x="218" y="9"/>
                  <a:pt x="218" y="10"/>
                  <a:pt x="217" y="11"/>
                </a:cubicBezTo>
                <a:cubicBezTo>
                  <a:pt x="217" y="13"/>
                  <a:pt x="216" y="13"/>
                  <a:pt x="215" y="14"/>
                </a:cubicBezTo>
                <a:cubicBezTo>
                  <a:pt x="214" y="15"/>
                  <a:pt x="213" y="15"/>
                  <a:pt x="212" y="15"/>
                </a:cubicBezTo>
                <a:cubicBezTo>
                  <a:pt x="211" y="15"/>
                  <a:pt x="210" y="15"/>
                  <a:pt x="209" y="14"/>
                </a:cubicBezTo>
                <a:cubicBezTo>
                  <a:pt x="208" y="13"/>
                  <a:pt x="207" y="12"/>
                  <a:pt x="207" y="11"/>
                </a:cubicBezTo>
                <a:cubicBezTo>
                  <a:pt x="207" y="10"/>
                  <a:pt x="206" y="9"/>
                  <a:pt x="206" y="8"/>
                </a:cubicBezTo>
                <a:close/>
                <a:moveTo>
                  <a:pt x="208" y="8"/>
                </a:moveTo>
                <a:cubicBezTo>
                  <a:pt x="208" y="9"/>
                  <a:pt x="208" y="11"/>
                  <a:pt x="209" y="12"/>
                </a:cubicBezTo>
                <a:cubicBezTo>
                  <a:pt x="210" y="13"/>
                  <a:pt x="211" y="13"/>
                  <a:pt x="212" y="13"/>
                </a:cubicBezTo>
                <a:cubicBezTo>
                  <a:pt x="214" y="13"/>
                  <a:pt x="215" y="13"/>
                  <a:pt x="215" y="12"/>
                </a:cubicBezTo>
                <a:cubicBezTo>
                  <a:pt x="216" y="11"/>
                  <a:pt x="217" y="9"/>
                  <a:pt x="217" y="7"/>
                </a:cubicBezTo>
                <a:cubicBezTo>
                  <a:pt x="217" y="6"/>
                  <a:pt x="216" y="5"/>
                  <a:pt x="216" y="4"/>
                </a:cubicBezTo>
                <a:cubicBezTo>
                  <a:pt x="216" y="4"/>
                  <a:pt x="215" y="3"/>
                  <a:pt x="215" y="2"/>
                </a:cubicBezTo>
                <a:cubicBezTo>
                  <a:pt x="214" y="2"/>
                  <a:pt x="213" y="2"/>
                  <a:pt x="212" y="2"/>
                </a:cubicBezTo>
                <a:cubicBezTo>
                  <a:pt x="211" y="2"/>
                  <a:pt x="210" y="2"/>
                  <a:pt x="209" y="3"/>
                </a:cubicBezTo>
                <a:cubicBezTo>
                  <a:pt x="208" y="4"/>
                  <a:pt x="208" y="6"/>
                  <a:pt x="208" y="8"/>
                </a:cubicBezTo>
                <a:close/>
                <a:moveTo>
                  <a:pt x="220" y="15"/>
                </a:moveTo>
                <a:lnTo>
                  <a:pt x="220" y="0"/>
                </a:lnTo>
                <a:lnTo>
                  <a:pt x="228" y="0"/>
                </a:lnTo>
                <a:lnTo>
                  <a:pt x="228" y="2"/>
                </a:lnTo>
                <a:lnTo>
                  <a:pt x="222" y="2"/>
                </a:lnTo>
                <a:lnTo>
                  <a:pt x="222" y="6"/>
                </a:lnTo>
                <a:lnTo>
                  <a:pt x="228" y="6"/>
                </a:lnTo>
                <a:lnTo>
                  <a:pt x="228" y="8"/>
                </a:lnTo>
                <a:lnTo>
                  <a:pt x="222" y="8"/>
                </a:lnTo>
                <a:lnTo>
                  <a:pt x="222" y="15"/>
                </a:lnTo>
                <a:lnTo>
                  <a:pt x="220" y="15"/>
                </a:lnTo>
                <a:close/>
                <a:moveTo>
                  <a:pt x="235" y="10"/>
                </a:moveTo>
                <a:lnTo>
                  <a:pt x="236" y="10"/>
                </a:lnTo>
                <a:cubicBezTo>
                  <a:pt x="237" y="11"/>
                  <a:pt x="237" y="11"/>
                  <a:pt x="237" y="12"/>
                </a:cubicBezTo>
                <a:cubicBezTo>
                  <a:pt x="237" y="12"/>
                  <a:pt x="238" y="13"/>
                  <a:pt x="238" y="13"/>
                </a:cubicBezTo>
                <a:cubicBezTo>
                  <a:pt x="239" y="13"/>
                  <a:pt x="239" y="13"/>
                  <a:pt x="240" y="13"/>
                </a:cubicBezTo>
                <a:cubicBezTo>
                  <a:pt x="241" y="13"/>
                  <a:pt x="241" y="13"/>
                  <a:pt x="242" y="13"/>
                </a:cubicBezTo>
                <a:cubicBezTo>
                  <a:pt x="242" y="13"/>
                  <a:pt x="243" y="12"/>
                  <a:pt x="243" y="12"/>
                </a:cubicBezTo>
                <a:cubicBezTo>
                  <a:pt x="243" y="12"/>
                  <a:pt x="243" y="11"/>
                  <a:pt x="243" y="11"/>
                </a:cubicBezTo>
                <a:cubicBezTo>
                  <a:pt x="243" y="10"/>
                  <a:pt x="243" y="10"/>
                  <a:pt x="243" y="10"/>
                </a:cubicBezTo>
                <a:cubicBezTo>
                  <a:pt x="243" y="9"/>
                  <a:pt x="242" y="9"/>
                  <a:pt x="242" y="9"/>
                </a:cubicBezTo>
                <a:cubicBezTo>
                  <a:pt x="241" y="9"/>
                  <a:pt x="241" y="8"/>
                  <a:pt x="240" y="8"/>
                </a:cubicBezTo>
                <a:cubicBezTo>
                  <a:pt x="238" y="8"/>
                  <a:pt x="238" y="7"/>
                  <a:pt x="237" y="7"/>
                </a:cubicBezTo>
                <a:cubicBezTo>
                  <a:pt x="237" y="7"/>
                  <a:pt x="236" y="6"/>
                  <a:pt x="236" y="6"/>
                </a:cubicBezTo>
                <a:cubicBezTo>
                  <a:pt x="235" y="5"/>
                  <a:pt x="235" y="5"/>
                  <a:pt x="235" y="4"/>
                </a:cubicBezTo>
                <a:cubicBezTo>
                  <a:pt x="235" y="3"/>
                  <a:pt x="236" y="3"/>
                  <a:pt x="236" y="2"/>
                </a:cubicBezTo>
                <a:cubicBezTo>
                  <a:pt x="236" y="1"/>
                  <a:pt x="237" y="1"/>
                  <a:pt x="237" y="1"/>
                </a:cubicBezTo>
                <a:cubicBezTo>
                  <a:pt x="238" y="0"/>
                  <a:pt x="239" y="0"/>
                  <a:pt x="240" y="0"/>
                </a:cubicBezTo>
                <a:cubicBezTo>
                  <a:pt x="241" y="0"/>
                  <a:pt x="241" y="0"/>
                  <a:pt x="242" y="1"/>
                </a:cubicBezTo>
                <a:cubicBezTo>
                  <a:pt x="243" y="1"/>
                  <a:pt x="243" y="1"/>
                  <a:pt x="244" y="2"/>
                </a:cubicBezTo>
                <a:cubicBezTo>
                  <a:pt x="244" y="3"/>
                  <a:pt x="244" y="3"/>
                  <a:pt x="244" y="4"/>
                </a:cubicBezTo>
                <a:lnTo>
                  <a:pt x="243" y="4"/>
                </a:lnTo>
                <a:cubicBezTo>
                  <a:pt x="243" y="4"/>
                  <a:pt x="242" y="3"/>
                  <a:pt x="242" y="2"/>
                </a:cubicBezTo>
                <a:cubicBezTo>
                  <a:pt x="242" y="2"/>
                  <a:pt x="241" y="2"/>
                  <a:pt x="240" y="2"/>
                </a:cubicBezTo>
                <a:cubicBezTo>
                  <a:pt x="239" y="2"/>
                  <a:pt x="238" y="2"/>
                  <a:pt x="238" y="2"/>
                </a:cubicBezTo>
                <a:cubicBezTo>
                  <a:pt x="237" y="3"/>
                  <a:pt x="237" y="3"/>
                  <a:pt x="237" y="4"/>
                </a:cubicBezTo>
                <a:cubicBezTo>
                  <a:pt x="237" y="4"/>
                  <a:pt x="237" y="5"/>
                  <a:pt x="237" y="5"/>
                </a:cubicBezTo>
                <a:cubicBezTo>
                  <a:pt x="238" y="5"/>
                  <a:pt x="239" y="6"/>
                  <a:pt x="240" y="6"/>
                </a:cubicBezTo>
                <a:cubicBezTo>
                  <a:pt x="241" y="7"/>
                  <a:pt x="242" y="7"/>
                  <a:pt x="243" y="7"/>
                </a:cubicBezTo>
                <a:cubicBezTo>
                  <a:pt x="243" y="7"/>
                  <a:pt x="244" y="8"/>
                  <a:pt x="244" y="9"/>
                </a:cubicBezTo>
                <a:cubicBezTo>
                  <a:pt x="245" y="9"/>
                  <a:pt x="245" y="10"/>
                  <a:pt x="245" y="11"/>
                </a:cubicBezTo>
                <a:cubicBezTo>
                  <a:pt x="245" y="11"/>
                  <a:pt x="245" y="12"/>
                  <a:pt x="244" y="13"/>
                </a:cubicBezTo>
                <a:cubicBezTo>
                  <a:pt x="244" y="13"/>
                  <a:pt x="243" y="14"/>
                  <a:pt x="243" y="14"/>
                </a:cubicBezTo>
                <a:cubicBezTo>
                  <a:pt x="242" y="15"/>
                  <a:pt x="241" y="15"/>
                  <a:pt x="240" y="15"/>
                </a:cubicBezTo>
                <a:cubicBezTo>
                  <a:pt x="239" y="15"/>
                  <a:pt x="238" y="15"/>
                  <a:pt x="237" y="14"/>
                </a:cubicBezTo>
                <a:cubicBezTo>
                  <a:pt x="237" y="14"/>
                  <a:pt x="236" y="13"/>
                  <a:pt x="236" y="13"/>
                </a:cubicBezTo>
                <a:cubicBezTo>
                  <a:pt x="235" y="12"/>
                  <a:pt x="235" y="11"/>
                  <a:pt x="235" y="10"/>
                </a:cubicBezTo>
                <a:close/>
                <a:moveTo>
                  <a:pt x="256" y="10"/>
                </a:moveTo>
                <a:lnTo>
                  <a:pt x="257" y="10"/>
                </a:lnTo>
                <a:cubicBezTo>
                  <a:pt x="257" y="12"/>
                  <a:pt x="256" y="13"/>
                  <a:pt x="255" y="14"/>
                </a:cubicBezTo>
                <a:cubicBezTo>
                  <a:pt x="254" y="15"/>
                  <a:pt x="253" y="15"/>
                  <a:pt x="252" y="15"/>
                </a:cubicBezTo>
                <a:cubicBezTo>
                  <a:pt x="251" y="15"/>
                  <a:pt x="250" y="15"/>
                  <a:pt x="249" y="14"/>
                </a:cubicBezTo>
                <a:cubicBezTo>
                  <a:pt x="248" y="13"/>
                  <a:pt x="247" y="12"/>
                  <a:pt x="247" y="11"/>
                </a:cubicBezTo>
                <a:cubicBezTo>
                  <a:pt x="246" y="10"/>
                  <a:pt x="246" y="9"/>
                  <a:pt x="246" y="7"/>
                </a:cubicBezTo>
                <a:cubicBezTo>
                  <a:pt x="246" y="6"/>
                  <a:pt x="246" y="5"/>
                  <a:pt x="247" y="3"/>
                </a:cubicBezTo>
                <a:cubicBezTo>
                  <a:pt x="247" y="2"/>
                  <a:pt x="248" y="1"/>
                  <a:pt x="249" y="1"/>
                </a:cubicBezTo>
                <a:cubicBezTo>
                  <a:pt x="250" y="0"/>
                  <a:pt x="251" y="0"/>
                  <a:pt x="252" y="0"/>
                </a:cubicBezTo>
                <a:cubicBezTo>
                  <a:pt x="253" y="0"/>
                  <a:pt x="254" y="0"/>
                  <a:pt x="255" y="1"/>
                </a:cubicBezTo>
                <a:cubicBezTo>
                  <a:pt x="256" y="2"/>
                  <a:pt x="257" y="3"/>
                  <a:pt x="257" y="4"/>
                </a:cubicBezTo>
                <a:lnTo>
                  <a:pt x="255" y="5"/>
                </a:lnTo>
                <a:cubicBezTo>
                  <a:pt x="255" y="4"/>
                  <a:pt x="255" y="3"/>
                  <a:pt x="254" y="2"/>
                </a:cubicBezTo>
                <a:cubicBezTo>
                  <a:pt x="254" y="2"/>
                  <a:pt x="253" y="2"/>
                  <a:pt x="252" y="2"/>
                </a:cubicBezTo>
                <a:cubicBezTo>
                  <a:pt x="251" y="2"/>
                  <a:pt x="250" y="2"/>
                  <a:pt x="250" y="2"/>
                </a:cubicBezTo>
                <a:cubicBezTo>
                  <a:pt x="249" y="3"/>
                  <a:pt x="248" y="4"/>
                  <a:pt x="248" y="5"/>
                </a:cubicBezTo>
                <a:cubicBezTo>
                  <a:pt x="248" y="5"/>
                  <a:pt x="248" y="6"/>
                  <a:pt x="248" y="7"/>
                </a:cubicBezTo>
                <a:cubicBezTo>
                  <a:pt x="248" y="9"/>
                  <a:pt x="248" y="10"/>
                  <a:pt x="248" y="11"/>
                </a:cubicBezTo>
                <a:cubicBezTo>
                  <a:pt x="249" y="11"/>
                  <a:pt x="249" y="12"/>
                  <a:pt x="250" y="13"/>
                </a:cubicBezTo>
                <a:cubicBezTo>
                  <a:pt x="250" y="13"/>
                  <a:pt x="251" y="13"/>
                  <a:pt x="252" y="13"/>
                </a:cubicBezTo>
                <a:cubicBezTo>
                  <a:pt x="253" y="13"/>
                  <a:pt x="254" y="13"/>
                  <a:pt x="254" y="12"/>
                </a:cubicBezTo>
                <a:cubicBezTo>
                  <a:pt x="255" y="12"/>
                  <a:pt x="255" y="11"/>
                  <a:pt x="256" y="10"/>
                </a:cubicBezTo>
                <a:close/>
                <a:moveTo>
                  <a:pt x="259" y="15"/>
                </a:moveTo>
                <a:lnTo>
                  <a:pt x="259" y="0"/>
                </a:lnTo>
                <a:lnTo>
                  <a:pt x="261" y="0"/>
                </a:lnTo>
                <a:lnTo>
                  <a:pt x="261" y="15"/>
                </a:lnTo>
                <a:lnTo>
                  <a:pt x="259" y="15"/>
                </a:lnTo>
                <a:close/>
                <a:moveTo>
                  <a:pt x="263" y="15"/>
                </a:moveTo>
                <a:lnTo>
                  <a:pt x="263" y="0"/>
                </a:lnTo>
                <a:lnTo>
                  <a:pt x="272" y="0"/>
                </a:lnTo>
                <a:lnTo>
                  <a:pt x="272" y="2"/>
                </a:lnTo>
                <a:lnTo>
                  <a:pt x="265" y="2"/>
                </a:lnTo>
                <a:lnTo>
                  <a:pt x="265" y="6"/>
                </a:lnTo>
                <a:lnTo>
                  <a:pt x="272" y="6"/>
                </a:lnTo>
                <a:lnTo>
                  <a:pt x="272" y="8"/>
                </a:lnTo>
                <a:lnTo>
                  <a:pt x="265" y="8"/>
                </a:lnTo>
                <a:lnTo>
                  <a:pt x="265" y="13"/>
                </a:lnTo>
                <a:lnTo>
                  <a:pt x="272" y="13"/>
                </a:lnTo>
                <a:lnTo>
                  <a:pt x="272" y="15"/>
                </a:lnTo>
                <a:lnTo>
                  <a:pt x="263" y="15"/>
                </a:lnTo>
                <a:close/>
                <a:moveTo>
                  <a:pt x="274" y="15"/>
                </a:moveTo>
                <a:lnTo>
                  <a:pt x="274" y="0"/>
                </a:lnTo>
                <a:lnTo>
                  <a:pt x="276" y="0"/>
                </a:lnTo>
                <a:lnTo>
                  <a:pt x="283" y="12"/>
                </a:lnTo>
                <a:lnTo>
                  <a:pt x="283" y="0"/>
                </a:lnTo>
                <a:lnTo>
                  <a:pt x="284" y="0"/>
                </a:lnTo>
                <a:lnTo>
                  <a:pt x="284" y="15"/>
                </a:lnTo>
                <a:lnTo>
                  <a:pt x="282" y="15"/>
                </a:lnTo>
                <a:lnTo>
                  <a:pt x="276" y="3"/>
                </a:lnTo>
                <a:lnTo>
                  <a:pt x="276" y="15"/>
                </a:lnTo>
                <a:lnTo>
                  <a:pt x="274" y="15"/>
                </a:lnTo>
                <a:close/>
                <a:moveTo>
                  <a:pt x="295" y="10"/>
                </a:moveTo>
                <a:lnTo>
                  <a:pt x="297" y="10"/>
                </a:lnTo>
                <a:cubicBezTo>
                  <a:pt x="297" y="12"/>
                  <a:pt x="296" y="13"/>
                  <a:pt x="295" y="14"/>
                </a:cubicBezTo>
                <a:cubicBezTo>
                  <a:pt x="294" y="15"/>
                  <a:pt x="293" y="15"/>
                  <a:pt x="292" y="15"/>
                </a:cubicBezTo>
                <a:cubicBezTo>
                  <a:pt x="290" y="15"/>
                  <a:pt x="289" y="15"/>
                  <a:pt x="289" y="14"/>
                </a:cubicBezTo>
                <a:cubicBezTo>
                  <a:pt x="288" y="13"/>
                  <a:pt x="287" y="12"/>
                  <a:pt x="287" y="11"/>
                </a:cubicBezTo>
                <a:cubicBezTo>
                  <a:pt x="286" y="10"/>
                  <a:pt x="286" y="9"/>
                  <a:pt x="286" y="7"/>
                </a:cubicBezTo>
                <a:cubicBezTo>
                  <a:pt x="286" y="6"/>
                  <a:pt x="286" y="5"/>
                  <a:pt x="287" y="3"/>
                </a:cubicBezTo>
                <a:cubicBezTo>
                  <a:pt x="287" y="2"/>
                  <a:pt x="288" y="1"/>
                  <a:pt x="289" y="1"/>
                </a:cubicBezTo>
                <a:cubicBezTo>
                  <a:pt x="290" y="0"/>
                  <a:pt x="291" y="0"/>
                  <a:pt x="292" y="0"/>
                </a:cubicBezTo>
                <a:cubicBezTo>
                  <a:pt x="293" y="0"/>
                  <a:pt x="294" y="0"/>
                  <a:pt x="295" y="1"/>
                </a:cubicBezTo>
                <a:cubicBezTo>
                  <a:pt x="296" y="2"/>
                  <a:pt x="296" y="3"/>
                  <a:pt x="297" y="4"/>
                </a:cubicBezTo>
                <a:lnTo>
                  <a:pt x="295" y="5"/>
                </a:lnTo>
                <a:cubicBezTo>
                  <a:pt x="295" y="4"/>
                  <a:pt x="294" y="3"/>
                  <a:pt x="294" y="2"/>
                </a:cubicBezTo>
                <a:cubicBezTo>
                  <a:pt x="293" y="2"/>
                  <a:pt x="293" y="2"/>
                  <a:pt x="292" y="2"/>
                </a:cubicBezTo>
                <a:cubicBezTo>
                  <a:pt x="291" y="2"/>
                  <a:pt x="290" y="2"/>
                  <a:pt x="289" y="2"/>
                </a:cubicBezTo>
                <a:cubicBezTo>
                  <a:pt x="289" y="3"/>
                  <a:pt x="288" y="4"/>
                  <a:pt x="288" y="5"/>
                </a:cubicBezTo>
                <a:cubicBezTo>
                  <a:pt x="288" y="5"/>
                  <a:pt x="288" y="6"/>
                  <a:pt x="288" y="7"/>
                </a:cubicBezTo>
                <a:cubicBezTo>
                  <a:pt x="288" y="9"/>
                  <a:pt x="288" y="10"/>
                  <a:pt x="288" y="11"/>
                </a:cubicBezTo>
                <a:cubicBezTo>
                  <a:pt x="288" y="11"/>
                  <a:pt x="289" y="12"/>
                  <a:pt x="290" y="13"/>
                </a:cubicBezTo>
                <a:cubicBezTo>
                  <a:pt x="290" y="13"/>
                  <a:pt x="291" y="13"/>
                  <a:pt x="292" y="13"/>
                </a:cubicBezTo>
                <a:cubicBezTo>
                  <a:pt x="293" y="13"/>
                  <a:pt x="293" y="13"/>
                  <a:pt x="294" y="12"/>
                </a:cubicBezTo>
                <a:cubicBezTo>
                  <a:pt x="295" y="12"/>
                  <a:pt x="295" y="11"/>
                  <a:pt x="295" y="10"/>
                </a:cubicBezTo>
                <a:close/>
                <a:moveTo>
                  <a:pt x="299" y="15"/>
                </a:moveTo>
                <a:lnTo>
                  <a:pt x="299" y="0"/>
                </a:lnTo>
                <a:lnTo>
                  <a:pt x="308" y="0"/>
                </a:lnTo>
                <a:lnTo>
                  <a:pt x="308" y="2"/>
                </a:lnTo>
                <a:lnTo>
                  <a:pt x="300" y="2"/>
                </a:lnTo>
                <a:lnTo>
                  <a:pt x="300" y="6"/>
                </a:lnTo>
                <a:lnTo>
                  <a:pt x="307" y="6"/>
                </a:lnTo>
                <a:lnTo>
                  <a:pt x="307" y="8"/>
                </a:lnTo>
                <a:lnTo>
                  <a:pt x="300" y="8"/>
                </a:lnTo>
                <a:lnTo>
                  <a:pt x="300" y="13"/>
                </a:lnTo>
                <a:lnTo>
                  <a:pt x="308" y="13"/>
                </a:lnTo>
                <a:lnTo>
                  <a:pt x="308" y="15"/>
                </a:lnTo>
                <a:lnTo>
                  <a:pt x="299" y="15"/>
                </a:lnTo>
                <a:close/>
                <a:moveTo>
                  <a:pt x="313" y="15"/>
                </a:moveTo>
                <a:lnTo>
                  <a:pt x="318" y="0"/>
                </a:lnTo>
                <a:lnTo>
                  <a:pt x="319" y="0"/>
                </a:lnTo>
                <a:lnTo>
                  <a:pt x="324" y="15"/>
                </a:lnTo>
                <a:lnTo>
                  <a:pt x="323" y="15"/>
                </a:lnTo>
                <a:lnTo>
                  <a:pt x="321" y="10"/>
                </a:lnTo>
                <a:lnTo>
                  <a:pt x="316" y="10"/>
                </a:lnTo>
                <a:lnTo>
                  <a:pt x="314" y="15"/>
                </a:lnTo>
                <a:lnTo>
                  <a:pt x="313" y="15"/>
                </a:lnTo>
                <a:close/>
                <a:moveTo>
                  <a:pt x="316" y="9"/>
                </a:moveTo>
                <a:lnTo>
                  <a:pt x="321" y="9"/>
                </a:lnTo>
                <a:lnTo>
                  <a:pt x="319" y="5"/>
                </a:lnTo>
                <a:cubicBezTo>
                  <a:pt x="319" y="4"/>
                  <a:pt x="319" y="3"/>
                  <a:pt x="318" y="2"/>
                </a:cubicBezTo>
                <a:cubicBezTo>
                  <a:pt x="318" y="3"/>
                  <a:pt x="318" y="4"/>
                  <a:pt x="318" y="5"/>
                </a:cubicBezTo>
                <a:lnTo>
                  <a:pt x="316" y="9"/>
                </a:lnTo>
                <a:close/>
                <a:moveTo>
                  <a:pt x="325" y="15"/>
                </a:moveTo>
                <a:lnTo>
                  <a:pt x="325" y="0"/>
                </a:lnTo>
                <a:lnTo>
                  <a:pt x="327" y="0"/>
                </a:lnTo>
                <a:lnTo>
                  <a:pt x="334" y="12"/>
                </a:lnTo>
                <a:lnTo>
                  <a:pt x="334" y="0"/>
                </a:lnTo>
                <a:lnTo>
                  <a:pt x="335" y="0"/>
                </a:lnTo>
                <a:lnTo>
                  <a:pt x="335" y="15"/>
                </a:lnTo>
                <a:lnTo>
                  <a:pt x="333" y="15"/>
                </a:lnTo>
                <a:lnTo>
                  <a:pt x="327" y="3"/>
                </a:lnTo>
                <a:lnTo>
                  <a:pt x="327" y="15"/>
                </a:lnTo>
                <a:lnTo>
                  <a:pt x="325" y="15"/>
                </a:lnTo>
                <a:close/>
                <a:moveTo>
                  <a:pt x="337" y="15"/>
                </a:moveTo>
                <a:lnTo>
                  <a:pt x="337" y="0"/>
                </a:lnTo>
                <a:lnTo>
                  <a:pt x="342" y="0"/>
                </a:lnTo>
                <a:cubicBezTo>
                  <a:pt x="343" y="0"/>
                  <a:pt x="343" y="0"/>
                  <a:pt x="344" y="0"/>
                </a:cubicBezTo>
                <a:cubicBezTo>
                  <a:pt x="345" y="1"/>
                  <a:pt x="345" y="1"/>
                  <a:pt x="346" y="2"/>
                </a:cubicBezTo>
                <a:cubicBezTo>
                  <a:pt x="346" y="2"/>
                  <a:pt x="347" y="3"/>
                  <a:pt x="347" y="4"/>
                </a:cubicBezTo>
                <a:cubicBezTo>
                  <a:pt x="348" y="5"/>
                  <a:pt x="348" y="6"/>
                  <a:pt x="348" y="7"/>
                </a:cubicBezTo>
                <a:cubicBezTo>
                  <a:pt x="348" y="8"/>
                  <a:pt x="348" y="9"/>
                  <a:pt x="347" y="10"/>
                </a:cubicBezTo>
                <a:cubicBezTo>
                  <a:pt x="347" y="11"/>
                  <a:pt x="347" y="12"/>
                  <a:pt x="347" y="12"/>
                </a:cubicBezTo>
                <a:cubicBezTo>
                  <a:pt x="346" y="13"/>
                  <a:pt x="346" y="13"/>
                  <a:pt x="345" y="14"/>
                </a:cubicBezTo>
                <a:cubicBezTo>
                  <a:pt x="345" y="14"/>
                  <a:pt x="344" y="14"/>
                  <a:pt x="344" y="14"/>
                </a:cubicBezTo>
                <a:cubicBezTo>
                  <a:pt x="343" y="15"/>
                  <a:pt x="343" y="15"/>
                  <a:pt x="342" y="15"/>
                </a:cubicBezTo>
                <a:lnTo>
                  <a:pt x="337" y="15"/>
                </a:lnTo>
                <a:close/>
                <a:moveTo>
                  <a:pt x="339" y="13"/>
                </a:moveTo>
                <a:lnTo>
                  <a:pt x="342" y="13"/>
                </a:lnTo>
                <a:cubicBezTo>
                  <a:pt x="343" y="13"/>
                  <a:pt x="343" y="13"/>
                  <a:pt x="344" y="13"/>
                </a:cubicBezTo>
                <a:cubicBezTo>
                  <a:pt x="344" y="13"/>
                  <a:pt x="345" y="12"/>
                  <a:pt x="345" y="12"/>
                </a:cubicBezTo>
                <a:cubicBezTo>
                  <a:pt x="345" y="12"/>
                  <a:pt x="345" y="11"/>
                  <a:pt x="346" y="10"/>
                </a:cubicBezTo>
                <a:cubicBezTo>
                  <a:pt x="346" y="9"/>
                  <a:pt x="346" y="8"/>
                  <a:pt x="346" y="7"/>
                </a:cubicBezTo>
                <a:cubicBezTo>
                  <a:pt x="346" y="6"/>
                  <a:pt x="346" y="5"/>
                  <a:pt x="345" y="4"/>
                </a:cubicBezTo>
                <a:cubicBezTo>
                  <a:pt x="345" y="3"/>
                  <a:pt x="344" y="3"/>
                  <a:pt x="344" y="2"/>
                </a:cubicBezTo>
                <a:cubicBezTo>
                  <a:pt x="343" y="2"/>
                  <a:pt x="343" y="2"/>
                  <a:pt x="342" y="2"/>
                </a:cubicBezTo>
                <a:lnTo>
                  <a:pt x="339" y="2"/>
                </a:lnTo>
                <a:lnTo>
                  <a:pt x="339" y="13"/>
                </a:lnTo>
                <a:close/>
                <a:moveTo>
                  <a:pt x="358" y="15"/>
                </a:moveTo>
                <a:lnTo>
                  <a:pt x="358" y="2"/>
                </a:lnTo>
                <a:lnTo>
                  <a:pt x="354" y="2"/>
                </a:lnTo>
                <a:lnTo>
                  <a:pt x="354" y="0"/>
                </a:lnTo>
                <a:lnTo>
                  <a:pt x="364" y="0"/>
                </a:lnTo>
                <a:lnTo>
                  <a:pt x="364" y="2"/>
                </a:lnTo>
                <a:lnTo>
                  <a:pt x="359" y="2"/>
                </a:lnTo>
                <a:lnTo>
                  <a:pt x="359" y="15"/>
                </a:lnTo>
                <a:lnTo>
                  <a:pt x="358" y="15"/>
                </a:lnTo>
                <a:close/>
                <a:moveTo>
                  <a:pt x="365" y="15"/>
                </a:moveTo>
                <a:lnTo>
                  <a:pt x="365" y="0"/>
                </a:lnTo>
                <a:lnTo>
                  <a:pt x="374" y="0"/>
                </a:lnTo>
                <a:lnTo>
                  <a:pt x="374" y="2"/>
                </a:lnTo>
                <a:lnTo>
                  <a:pt x="366" y="2"/>
                </a:lnTo>
                <a:lnTo>
                  <a:pt x="366" y="6"/>
                </a:lnTo>
                <a:lnTo>
                  <a:pt x="373" y="6"/>
                </a:lnTo>
                <a:lnTo>
                  <a:pt x="373" y="8"/>
                </a:lnTo>
                <a:lnTo>
                  <a:pt x="366" y="8"/>
                </a:lnTo>
                <a:lnTo>
                  <a:pt x="366" y="13"/>
                </a:lnTo>
                <a:lnTo>
                  <a:pt x="374" y="13"/>
                </a:lnTo>
                <a:lnTo>
                  <a:pt x="374" y="15"/>
                </a:lnTo>
                <a:lnTo>
                  <a:pt x="365" y="15"/>
                </a:lnTo>
                <a:close/>
                <a:moveTo>
                  <a:pt x="385" y="10"/>
                </a:moveTo>
                <a:lnTo>
                  <a:pt x="386" y="10"/>
                </a:lnTo>
                <a:cubicBezTo>
                  <a:pt x="386" y="12"/>
                  <a:pt x="386" y="13"/>
                  <a:pt x="385" y="14"/>
                </a:cubicBezTo>
                <a:cubicBezTo>
                  <a:pt x="384" y="15"/>
                  <a:pt x="383" y="15"/>
                  <a:pt x="381" y="15"/>
                </a:cubicBezTo>
                <a:cubicBezTo>
                  <a:pt x="380" y="15"/>
                  <a:pt x="379" y="15"/>
                  <a:pt x="378" y="14"/>
                </a:cubicBezTo>
                <a:cubicBezTo>
                  <a:pt x="377" y="13"/>
                  <a:pt x="377" y="12"/>
                  <a:pt x="376" y="11"/>
                </a:cubicBezTo>
                <a:cubicBezTo>
                  <a:pt x="376" y="10"/>
                  <a:pt x="375" y="9"/>
                  <a:pt x="375" y="7"/>
                </a:cubicBezTo>
                <a:cubicBezTo>
                  <a:pt x="375" y="6"/>
                  <a:pt x="376" y="5"/>
                  <a:pt x="376" y="3"/>
                </a:cubicBezTo>
                <a:cubicBezTo>
                  <a:pt x="377" y="2"/>
                  <a:pt x="377" y="1"/>
                  <a:pt x="378" y="1"/>
                </a:cubicBezTo>
                <a:cubicBezTo>
                  <a:pt x="379" y="0"/>
                  <a:pt x="380" y="0"/>
                  <a:pt x="381" y="0"/>
                </a:cubicBezTo>
                <a:cubicBezTo>
                  <a:pt x="383" y="0"/>
                  <a:pt x="384" y="0"/>
                  <a:pt x="384" y="1"/>
                </a:cubicBezTo>
                <a:cubicBezTo>
                  <a:pt x="385" y="2"/>
                  <a:pt x="386" y="3"/>
                  <a:pt x="386" y="4"/>
                </a:cubicBezTo>
                <a:lnTo>
                  <a:pt x="385" y="5"/>
                </a:lnTo>
                <a:cubicBezTo>
                  <a:pt x="384" y="4"/>
                  <a:pt x="384" y="3"/>
                  <a:pt x="383" y="2"/>
                </a:cubicBezTo>
                <a:cubicBezTo>
                  <a:pt x="383" y="2"/>
                  <a:pt x="382" y="2"/>
                  <a:pt x="381" y="2"/>
                </a:cubicBezTo>
                <a:cubicBezTo>
                  <a:pt x="380" y="2"/>
                  <a:pt x="380" y="2"/>
                  <a:pt x="379" y="2"/>
                </a:cubicBezTo>
                <a:cubicBezTo>
                  <a:pt x="378" y="3"/>
                  <a:pt x="378" y="4"/>
                  <a:pt x="378" y="5"/>
                </a:cubicBezTo>
                <a:cubicBezTo>
                  <a:pt x="377" y="5"/>
                  <a:pt x="377" y="6"/>
                  <a:pt x="377" y="7"/>
                </a:cubicBezTo>
                <a:cubicBezTo>
                  <a:pt x="377" y="9"/>
                  <a:pt x="377" y="10"/>
                  <a:pt x="378" y="11"/>
                </a:cubicBezTo>
                <a:cubicBezTo>
                  <a:pt x="378" y="11"/>
                  <a:pt x="378" y="12"/>
                  <a:pt x="379" y="13"/>
                </a:cubicBezTo>
                <a:cubicBezTo>
                  <a:pt x="380" y="13"/>
                  <a:pt x="380" y="13"/>
                  <a:pt x="381" y="13"/>
                </a:cubicBezTo>
                <a:cubicBezTo>
                  <a:pt x="382" y="13"/>
                  <a:pt x="383" y="13"/>
                  <a:pt x="384" y="12"/>
                </a:cubicBezTo>
                <a:cubicBezTo>
                  <a:pt x="384" y="12"/>
                  <a:pt x="385" y="11"/>
                  <a:pt x="385" y="10"/>
                </a:cubicBezTo>
                <a:close/>
                <a:moveTo>
                  <a:pt x="388" y="15"/>
                </a:moveTo>
                <a:lnTo>
                  <a:pt x="388" y="0"/>
                </a:lnTo>
                <a:lnTo>
                  <a:pt x="390" y="0"/>
                </a:lnTo>
                <a:lnTo>
                  <a:pt x="390" y="6"/>
                </a:lnTo>
                <a:lnTo>
                  <a:pt x="396" y="6"/>
                </a:lnTo>
                <a:lnTo>
                  <a:pt x="396" y="0"/>
                </a:lnTo>
                <a:lnTo>
                  <a:pt x="398" y="0"/>
                </a:lnTo>
                <a:lnTo>
                  <a:pt x="398" y="15"/>
                </a:lnTo>
                <a:lnTo>
                  <a:pt x="396" y="15"/>
                </a:lnTo>
                <a:lnTo>
                  <a:pt x="396" y="8"/>
                </a:lnTo>
                <a:lnTo>
                  <a:pt x="390" y="8"/>
                </a:lnTo>
                <a:lnTo>
                  <a:pt x="390" y="15"/>
                </a:lnTo>
                <a:lnTo>
                  <a:pt x="388" y="15"/>
                </a:lnTo>
                <a:close/>
                <a:moveTo>
                  <a:pt x="400" y="15"/>
                </a:moveTo>
                <a:lnTo>
                  <a:pt x="400" y="0"/>
                </a:lnTo>
                <a:lnTo>
                  <a:pt x="402" y="0"/>
                </a:lnTo>
                <a:lnTo>
                  <a:pt x="408" y="12"/>
                </a:lnTo>
                <a:lnTo>
                  <a:pt x="408" y="0"/>
                </a:lnTo>
                <a:lnTo>
                  <a:pt x="410" y="0"/>
                </a:lnTo>
                <a:lnTo>
                  <a:pt x="410" y="15"/>
                </a:lnTo>
                <a:lnTo>
                  <a:pt x="408" y="15"/>
                </a:lnTo>
                <a:lnTo>
                  <a:pt x="402" y="3"/>
                </a:lnTo>
                <a:lnTo>
                  <a:pt x="402" y="15"/>
                </a:lnTo>
                <a:lnTo>
                  <a:pt x="400" y="15"/>
                </a:lnTo>
                <a:close/>
                <a:moveTo>
                  <a:pt x="412" y="8"/>
                </a:moveTo>
                <a:cubicBezTo>
                  <a:pt x="412" y="5"/>
                  <a:pt x="412" y="3"/>
                  <a:pt x="413" y="2"/>
                </a:cubicBezTo>
                <a:cubicBezTo>
                  <a:pt x="415" y="1"/>
                  <a:pt x="416" y="0"/>
                  <a:pt x="418" y="0"/>
                </a:cubicBezTo>
                <a:cubicBezTo>
                  <a:pt x="419" y="0"/>
                  <a:pt x="420" y="0"/>
                  <a:pt x="421" y="1"/>
                </a:cubicBezTo>
                <a:cubicBezTo>
                  <a:pt x="422" y="2"/>
                  <a:pt x="423" y="3"/>
                  <a:pt x="423" y="4"/>
                </a:cubicBezTo>
                <a:cubicBezTo>
                  <a:pt x="424" y="5"/>
                  <a:pt x="424" y="6"/>
                  <a:pt x="424" y="8"/>
                </a:cubicBezTo>
                <a:cubicBezTo>
                  <a:pt x="424" y="9"/>
                  <a:pt x="424" y="10"/>
                  <a:pt x="423" y="11"/>
                </a:cubicBezTo>
                <a:cubicBezTo>
                  <a:pt x="422" y="13"/>
                  <a:pt x="422" y="13"/>
                  <a:pt x="421" y="14"/>
                </a:cubicBezTo>
                <a:cubicBezTo>
                  <a:pt x="420" y="15"/>
                  <a:pt x="419" y="15"/>
                  <a:pt x="418" y="15"/>
                </a:cubicBezTo>
                <a:cubicBezTo>
                  <a:pt x="417" y="15"/>
                  <a:pt x="416" y="15"/>
                  <a:pt x="415" y="14"/>
                </a:cubicBezTo>
                <a:cubicBezTo>
                  <a:pt x="414" y="13"/>
                  <a:pt x="413" y="12"/>
                  <a:pt x="413" y="11"/>
                </a:cubicBezTo>
                <a:cubicBezTo>
                  <a:pt x="412" y="10"/>
                  <a:pt x="412" y="9"/>
                  <a:pt x="412" y="8"/>
                </a:cubicBezTo>
                <a:close/>
                <a:moveTo>
                  <a:pt x="414" y="8"/>
                </a:moveTo>
                <a:cubicBezTo>
                  <a:pt x="414" y="9"/>
                  <a:pt x="414" y="11"/>
                  <a:pt x="415" y="12"/>
                </a:cubicBezTo>
                <a:cubicBezTo>
                  <a:pt x="416" y="13"/>
                  <a:pt x="417" y="13"/>
                  <a:pt x="418" y="13"/>
                </a:cubicBezTo>
                <a:cubicBezTo>
                  <a:pt x="419" y="13"/>
                  <a:pt x="420" y="13"/>
                  <a:pt x="421" y="12"/>
                </a:cubicBezTo>
                <a:cubicBezTo>
                  <a:pt x="422" y="11"/>
                  <a:pt x="422" y="9"/>
                  <a:pt x="422" y="7"/>
                </a:cubicBezTo>
                <a:cubicBezTo>
                  <a:pt x="422" y="6"/>
                  <a:pt x="422" y="5"/>
                  <a:pt x="422" y="4"/>
                </a:cubicBezTo>
                <a:cubicBezTo>
                  <a:pt x="421" y="4"/>
                  <a:pt x="421" y="3"/>
                  <a:pt x="420" y="2"/>
                </a:cubicBezTo>
                <a:cubicBezTo>
                  <a:pt x="419" y="2"/>
                  <a:pt x="419" y="2"/>
                  <a:pt x="418" y="2"/>
                </a:cubicBezTo>
                <a:cubicBezTo>
                  <a:pt x="417" y="2"/>
                  <a:pt x="416" y="2"/>
                  <a:pt x="415" y="3"/>
                </a:cubicBezTo>
                <a:cubicBezTo>
                  <a:pt x="414" y="4"/>
                  <a:pt x="414" y="6"/>
                  <a:pt x="414" y="8"/>
                </a:cubicBezTo>
                <a:close/>
                <a:moveTo>
                  <a:pt x="425" y="15"/>
                </a:moveTo>
                <a:lnTo>
                  <a:pt x="425" y="0"/>
                </a:lnTo>
                <a:lnTo>
                  <a:pt x="427" y="0"/>
                </a:lnTo>
                <a:lnTo>
                  <a:pt x="427" y="13"/>
                </a:lnTo>
                <a:lnTo>
                  <a:pt x="433" y="13"/>
                </a:lnTo>
                <a:lnTo>
                  <a:pt x="433" y="15"/>
                </a:lnTo>
                <a:lnTo>
                  <a:pt x="425" y="15"/>
                </a:lnTo>
                <a:close/>
                <a:moveTo>
                  <a:pt x="434" y="8"/>
                </a:moveTo>
                <a:cubicBezTo>
                  <a:pt x="434" y="5"/>
                  <a:pt x="435" y="3"/>
                  <a:pt x="436" y="2"/>
                </a:cubicBezTo>
                <a:cubicBezTo>
                  <a:pt x="437" y="1"/>
                  <a:pt x="438" y="0"/>
                  <a:pt x="440" y="0"/>
                </a:cubicBezTo>
                <a:cubicBezTo>
                  <a:pt x="441" y="0"/>
                  <a:pt x="442" y="0"/>
                  <a:pt x="443" y="1"/>
                </a:cubicBezTo>
                <a:cubicBezTo>
                  <a:pt x="444" y="2"/>
                  <a:pt x="445" y="3"/>
                  <a:pt x="445" y="4"/>
                </a:cubicBezTo>
                <a:cubicBezTo>
                  <a:pt x="446" y="5"/>
                  <a:pt x="446" y="6"/>
                  <a:pt x="446" y="8"/>
                </a:cubicBezTo>
                <a:cubicBezTo>
                  <a:pt x="446" y="9"/>
                  <a:pt x="446" y="10"/>
                  <a:pt x="445" y="11"/>
                </a:cubicBezTo>
                <a:cubicBezTo>
                  <a:pt x="445" y="13"/>
                  <a:pt x="444" y="13"/>
                  <a:pt x="443" y="14"/>
                </a:cubicBezTo>
                <a:cubicBezTo>
                  <a:pt x="442" y="15"/>
                  <a:pt x="441" y="15"/>
                  <a:pt x="440" y="15"/>
                </a:cubicBezTo>
                <a:cubicBezTo>
                  <a:pt x="439" y="15"/>
                  <a:pt x="438" y="15"/>
                  <a:pt x="437" y="14"/>
                </a:cubicBezTo>
                <a:cubicBezTo>
                  <a:pt x="436" y="13"/>
                  <a:pt x="435" y="12"/>
                  <a:pt x="435" y="11"/>
                </a:cubicBezTo>
                <a:cubicBezTo>
                  <a:pt x="434" y="10"/>
                  <a:pt x="434" y="9"/>
                  <a:pt x="434" y="8"/>
                </a:cubicBezTo>
                <a:close/>
                <a:moveTo>
                  <a:pt x="436" y="8"/>
                </a:moveTo>
                <a:cubicBezTo>
                  <a:pt x="436" y="9"/>
                  <a:pt x="436" y="11"/>
                  <a:pt x="437" y="12"/>
                </a:cubicBezTo>
                <a:cubicBezTo>
                  <a:pt x="438" y="13"/>
                  <a:pt x="439" y="13"/>
                  <a:pt x="440" y="13"/>
                </a:cubicBezTo>
                <a:cubicBezTo>
                  <a:pt x="441" y="13"/>
                  <a:pt x="442" y="13"/>
                  <a:pt x="443" y="12"/>
                </a:cubicBezTo>
                <a:cubicBezTo>
                  <a:pt x="444" y="11"/>
                  <a:pt x="444" y="9"/>
                  <a:pt x="444" y="7"/>
                </a:cubicBezTo>
                <a:cubicBezTo>
                  <a:pt x="444" y="6"/>
                  <a:pt x="444" y="5"/>
                  <a:pt x="444" y="4"/>
                </a:cubicBezTo>
                <a:cubicBezTo>
                  <a:pt x="444" y="4"/>
                  <a:pt x="443" y="3"/>
                  <a:pt x="442" y="2"/>
                </a:cubicBezTo>
                <a:cubicBezTo>
                  <a:pt x="442" y="2"/>
                  <a:pt x="441" y="2"/>
                  <a:pt x="440" y="2"/>
                </a:cubicBezTo>
                <a:cubicBezTo>
                  <a:pt x="439" y="2"/>
                  <a:pt x="438" y="2"/>
                  <a:pt x="437" y="3"/>
                </a:cubicBezTo>
                <a:cubicBezTo>
                  <a:pt x="436" y="4"/>
                  <a:pt x="436" y="6"/>
                  <a:pt x="436" y="8"/>
                </a:cubicBezTo>
                <a:close/>
                <a:moveTo>
                  <a:pt x="454" y="9"/>
                </a:moveTo>
                <a:lnTo>
                  <a:pt x="454" y="7"/>
                </a:lnTo>
                <a:lnTo>
                  <a:pt x="459" y="7"/>
                </a:lnTo>
                <a:lnTo>
                  <a:pt x="459" y="13"/>
                </a:lnTo>
                <a:cubicBezTo>
                  <a:pt x="458" y="13"/>
                  <a:pt x="457" y="14"/>
                  <a:pt x="456" y="14"/>
                </a:cubicBezTo>
                <a:cubicBezTo>
                  <a:pt x="456" y="15"/>
                  <a:pt x="455" y="15"/>
                  <a:pt x="454" y="15"/>
                </a:cubicBezTo>
                <a:cubicBezTo>
                  <a:pt x="453" y="15"/>
                  <a:pt x="451" y="15"/>
                  <a:pt x="450" y="14"/>
                </a:cubicBezTo>
                <a:cubicBezTo>
                  <a:pt x="449" y="13"/>
                  <a:pt x="449" y="13"/>
                  <a:pt x="448" y="11"/>
                </a:cubicBezTo>
                <a:cubicBezTo>
                  <a:pt x="448" y="10"/>
                  <a:pt x="447" y="9"/>
                  <a:pt x="447" y="8"/>
                </a:cubicBezTo>
                <a:cubicBezTo>
                  <a:pt x="447" y="6"/>
                  <a:pt x="448" y="5"/>
                  <a:pt x="448" y="4"/>
                </a:cubicBezTo>
                <a:cubicBezTo>
                  <a:pt x="449" y="2"/>
                  <a:pt x="449" y="2"/>
                  <a:pt x="450" y="1"/>
                </a:cubicBezTo>
                <a:cubicBezTo>
                  <a:pt x="451" y="0"/>
                  <a:pt x="452" y="0"/>
                  <a:pt x="454" y="0"/>
                </a:cubicBezTo>
                <a:cubicBezTo>
                  <a:pt x="455" y="0"/>
                  <a:pt x="455" y="0"/>
                  <a:pt x="456" y="1"/>
                </a:cubicBezTo>
                <a:cubicBezTo>
                  <a:pt x="457" y="1"/>
                  <a:pt x="457" y="1"/>
                  <a:pt x="458" y="2"/>
                </a:cubicBezTo>
                <a:cubicBezTo>
                  <a:pt x="458" y="3"/>
                  <a:pt x="459" y="3"/>
                  <a:pt x="459" y="4"/>
                </a:cubicBezTo>
                <a:lnTo>
                  <a:pt x="457" y="5"/>
                </a:lnTo>
                <a:cubicBezTo>
                  <a:pt x="457" y="4"/>
                  <a:pt x="457" y="3"/>
                  <a:pt x="457" y="3"/>
                </a:cubicBezTo>
                <a:cubicBezTo>
                  <a:pt x="456" y="3"/>
                  <a:pt x="456" y="2"/>
                  <a:pt x="455" y="2"/>
                </a:cubicBezTo>
                <a:cubicBezTo>
                  <a:pt x="455" y="2"/>
                  <a:pt x="454" y="2"/>
                  <a:pt x="454" y="2"/>
                </a:cubicBezTo>
                <a:cubicBezTo>
                  <a:pt x="453" y="2"/>
                  <a:pt x="452" y="2"/>
                  <a:pt x="452" y="2"/>
                </a:cubicBezTo>
                <a:cubicBezTo>
                  <a:pt x="451" y="2"/>
                  <a:pt x="451" y="3"/>
                  <a:pt x="450" y="3"/>
                </a:cubicBezTo>
                <a:cubicBezTo>
                  <a:pt x="450" y="4"/>
                  <a:pt x="450" y="4"/>
                  <a:pt x="450" y="5"/>
                </a:cubicBezTo>
                <a:cubicBezTo>
                  <a:pt x="449" y="5"/>
                  <a:pt x="449" y="6"/>
                  <a:pt x="449" y="7"/>
                </a:cubicBezTo>
                <a:cubicBezTo>
                  <a:pt x="449" y="9"/>
                  <a:pt x="449" y="10"/>
                  <a:pt x="450" y="11"/>
                </a:cubicBezTo>
                <a:cubicBezTo>
                  <a:pt x="450" y="12"/>
                  <a:pt x="451" y="12"/>
                  <a:pt x="451" y="13"/>
                </a:cubicBezTo>
                <a:cubicBezTo>
                  <a:pt x="452" y="13"/>
                  <a:pt x="453" y="13"/>
                  <a:pt x="454" y="13"/>
                </a:cubicBezTo>
                <a:cubicBezTo>
                  <a:pt x="454" y="13"/>
                  <a:pt x="455" y="13"/>
                  <a:pt x="456" y="13"/>
                </a:cubicBezTo>
                <a:cubicBezTo>
                  <a:pt x="456" y="12"/>
                  <a:pt x="457" y="12"/>
                  <a:pt x="457" y="12"/>
                </a:cubicBezTo>
                <a:lnTo>
                  <a:pt x="457" y="9"/>
                </a:lnTo>
                <a:lnTo>
                  <a:pt x="454" y="9"/>
                </a:lnTo>
                <a:close/>
                <a:moveTo>
                  <a:pt x="464" y="15"/>
                </a:moveTo>
                <a:lnTo>
                  <a:pt x="464" y="9"/>
                </a:lnTo>
                <a:lnTo>
                  <a:pt x="460" y="0"/>
                </a:lnTo>
                <a:lnTo>
                  <a:pt x="462" y="0"/>
                </a:lnTo>
                <a:lnTo>
                  <a:pt x="464" y="5"/>
                </a:lnTo>
                <a:cubicBezTo>
                  <a:pt x="465" y="5"/>
                  <a:pt x="465" y="6"/>
                  <a:pt x="465" y="7"/>
                </a:cubicBezTo>
                <a:cubicBezTo>
                  <a:pt x="466" y="6"/>
                  <a:pt x="466" y="5"/>
                  <a:pt x="467" y="5"/>
                </a:cubicBezTo>
                <a:lnTo>
                  <a:pt x="469" y="0"/>
                </a:lnTo>
                <a:lnTo>
                  <a:pt x="471" y="0"/>
                </a:lnTo>
                <a:lnTo>
                  <a:pt x="466" y="9"/>
                </a:lnTo>
                <a:lnTo>
                  <a:pt x="466" y="15"/>
                </a:lnTo>
                <a:lnTo>
                  <a:pt x="464" y="15"/>
                </a:lnTo>
                <a:close/>
              </a:path>
            </a:pathLst>
          </a:custGeom>
          <a:solidFill>
            <a:srgbClr val="0553A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24" name="图片 27"/>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486400" y="201613"/>
            <a:ext cx="6019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01" name="副标题 2"/>
          <p:cNvSpPr>
            <a:spLocks noGrp="1"/>
          </p:cNvSpPr>
          <p:nvPr>
            <p:ph type="subTitle" idx="1"/>
          </p:nvPr>
        </p:nvSpPr>
        <p:spPr>
          <a:xfrm>
            <a:off x="668994" y="2641677"/>
            <a:ext cx="10850563" cy="475132"/>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rgbClr val="0553A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zh-CN" altLang="en-US" noProof="1"/>
              <a:t>单击此处编辑母版副标题样式</a:t>
            </a:r>
            <a:endParaRPr lang="en-US" altLang="zh-CN" noProof="1"/>
          </a:p>
        </p:txBody>
      </p:sp>
      <p:sp>
        <p:nvSpPr>
          <p:cNvPr id="9802" name="标题 1"/>
          <p:cNvSpPr>
            <a:spLocks noGrp="1"/>
          </p:cNvSpPr>
          <p:nvPr>
            <p:ph type="ctrTitle"/>
          </p:nvPr>
        </p:nvSpPr>
        <p:spPr>
          <a:xfrm>
            <a:off x="668995" y="1883804"/>
            <a:ext cx="10850562" cy="749082"/>
          </a:xfrm>
        </p:spPr>
        <p:txBody>
          <a:bodyPr anchor="ctr">
            <a:normAutofit/>
          </a:bodyPr>
          <a:lstStyle>
            <a:lvl1pPr algn="ctr">
              <a:defRPr sz="3600" b="1">
                <a:solidFill>
                  <a:srgbClr val="0553A7"/>
                </a:solidFill>
              </a:defRPr>
            </a:lvl1pPr>
          </a:lstStyle>
          <a:p>
            <a:r>
              <a:rPr lang="zh-CN" altLang="en-US" noProof="1"/>
              <a:t>单击此处编辑母版标题样式</a:t>
            </a:r>
            <a:endParaRPr lang="zh-CN" altLang="en-US" noProof="1"/>
          </a:p>
        </p:txBody>
      </p:sp>
      <p:sp>
        <p:nvSpPr>
          <p:cNvPr id="25" name="文本占位符 24"/>
          <p:cNvSpPr>
            <a:spLocks noGrp="1"/>
          </p:cNvSpPr>
          <p:nvPr>
            <p:ph type="body" sz="quarter" idx="10"/>
          </p:nvPr>
        </p:nvSpPr>
        <p:spPr>
          <a:xfrm>
            <a:off x="2504624" y="3286510"/>
            <a:ext cx="3589651" cy="476250"/>
          </a:xfrm>
        </p:spPr>
        <p:txBody>
          <a:bodyPr/>
          <a:lstStyle>
            <a:lvl1pPr marL="0" indent="0" algn="ctr">
              <a:buNone/>
              <a:defRPr>
                <a:solidFill>
                  <a:srgbClr val="0553A7"/>
                </a:solidFill>
              </a:defRPr>
            </a:lvl1pPr>
          </a:lstStyle>
          <a:p>
            <a:pPr lvl="0"/>
            <a:r>
              <a:rPr lang="zh-CN" altLang="en-US" noProof="1"/>
              <a:t>单击此处编辑母版文本样式</a:t>
            </a:r>
            <a:endParaRPr lang="zh-CN" altLang="en-US" noProof="1"/>
          </a:p>
        </p:txBody>
      </p:sp>
      <p:sp>
        <p:nvSpPr>
          <p:cNvPr id="32" name="文本占位符 24"/>
          <p:cNvSpPr>
            <a:spLocks noGrp="1"/>
          </p:cNvSpPr>
          <p:nvPr>
            <p:ph type="body" sz="quarter" idx="11"/>
          </p:nvPr>
        </p:nvSpPr>
        <p:spPr>
          <a:xfrm>
            <a:off x="6109966" y="3286510"/>
            <a:ext cx="3589652" cy="476250"/>
          </a:xfrm>
        </p:spPr>
        <p:txBody>
          <a:bodyPr/>
          <a:lstStyle>
            <a:lvl1pPr marL="0" indent="0" algn="ctr">
              <a:buNone/>
              <a:defRPr>
                <a:solidFill>
                  <a:srgbClr val="0553A7"/>
                </a:solidFill>
              </a:defRPr>
            </a:lvl1pPr>
          </a:lstStyle>
          <a:p>
            <a:pPr lvl="0"/>
            <a:r>
              <a:rPr lang="zh-CN" altLang="en-US" noProof="1"/>
              <a:t>单击此处编辑母版文本样式</a:t>
            </a:r>
            <a:endParaRPr lang="zh-CN" altLang="en-US" noProof="1"/>
          </a:p>
        </p:txBody>
      </p:sp>
      <p:sp>
        <p:nvSpPr>
          <p:cNvPr id="26" name="灯片编号占位符 1"/>
          <p:cNvSpPr>
            <a:spLocks noGrp="1"/>
          </p:cNvSpPr>
          <p:nvPr>
            <p:ph type="sldNum" sz="quarter" idx="12"/>
          </p:nvPr>
        </p:nvSpPr>
        <p:spPr/>
        <p:txBody>
          <a:bodyPr/>
          <a:lstStyle>
            <a:lvl1pPr>
              <a:defRPr/>
            </a:lvl1pPr>
          </a:lstStyle>
          <a:p>
            <a:pPr>
              <a:defRPr/>
            </a:pPr>
            <a:fld id="{15CBF3DE-4609-4BD3-8D58-B0C549F21622}" type="slidenum">
              <a:rPr lang="zh-CN" altLang="en-US"/>
            </a:fld>
            <a:endParaRPr lang="zh-CN" altLang="en-US"/>
          </a:p>
        </p:txBody>
      </p:sp>
      <p:sp>
        <p:nvSpPr>
          <p:cNvPr id="27" name="页脚占位符 2"/>
          <p:cNvSpPr>
            <a:spLocks noGrp="1"/>
          </p:cNvSpPr>
          <p:nvPr>
            <p:ph type="ftr" sz="quarter" idx="13"/>
          </p:nvPr>
        </p:nvSpPr>
        <p:spPr/>
        <p:txBody>
          <a:bodyPr/>
          <a:lstStyle>
            <a:lvl1pPr>
              <a:defRPr/>
            </a:lvl1pPr>
          </a:lstStyle>
          <a:p>
            <a:pPr>
              <a:defRPr/>
            </a:pPr>
            <a:endParaRPr lang="zh-CN" altLang="en-US"/>
          </a:p>
        </p:txBody>
      </p:sp>
      <p:sp>
        <p:nvSpPr>
          <p:cNvPr id="28" name="日期占位符 3"/>
          <p:cNvSpPr>
            <a:spLocks noGrp="1"/>
          </p:cNvSpPr>
          <p:nvPr>
            <p:ph type="dt" sz="half" idx="14"/>
          </p:nvPr>
        </p:nvSpPr>
        <p:spPr/>
        <p:txBody>
          <a:bodyPr/>
          <a:lstStyle>
            <a:lvl1pPr>
              <a:defRPr/>
            </a:lvl1pPr>
          </a:lstStyle>
          <a:p>
            <a:pPr>
              <a:defRPr/>
            </a:pPr>
            <a:fld id="{FC809F70-51C4-4D73-ADF5-3B03DF4C2E2E}" type="datetimeFigureOut">
              <a:rPr lang="zh-CN" altLang="en-US"/>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lstStyle>
            <a:lvl1pPr algn="ctr">
              <a:defRPr sz="6000"/>
            </a:lvl1pPr>
          </a:lstStyle>
          <a:p>
            <a:r>
              <a:rPr lang="zh-CN" altLang="en-US" noProof="1"/>
              <a:t>单击此处编辑母版标题样式</a:t>
            </a:r>
            <a:endParaRPr lang="en-US"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en-US" noProof="1"/>
          </a:p>
        </p:txBody>
      </p:sp>
      <p:sp>
        <p:nvSpPr>
          <p:cNvPr id="4" name="Date Placeholder 3"/>
          <p:cNvSpPr>
            <a:spLocks noGrp="1"/>
          </p:cNvSpPr>
          <p:nvPr>
            <p:ph type="dt" sz="half" idx="10"/>
          </p:nvPr>
        </p:nvSpPr>
        <p:spPr/>
        <p:txBody>
          <a:bodyPr/>
          <a:lstStyle>
            <a:lvl1pPr eaLnBrk="1" hangingPunct="1">
              <a:buFont typeface="Arial" panose="020B0604020202020204" pitchFamily="34" charset="0"/>
              <a:buNone/>
              <a:defRPr/>
            </a:lvl1pPr>
          </a:lstStyle>
          <a:p>
            <a:pPr>
              <a:defRPr/>
            </a:pPr>
            <a:fld id="{DFDC99FF-A01B-4092-A807-D1995520D363}" type="datetime2">
              <a:rPr lang="zh-CN" altLang="en-US"/>
            </a:fld>
            <a:endParaRPr lang="en-US" altLang="zh-CN" dirty="0"/>
          </a:p>
        </p:txBody>
      </p:sp>
      <p:sp>
        <p:nvSpPr>
          <p:cNvPr id="5" name="Footer Placeholder 4"/>
          <p:cNvSpPr>
            <a:spLocks noGrp="1"/>
          </p:cNvSpPr>
          <p:nvPr>
            <p:ph type="ftr" sz="quarter" idx="11"/>
          </p:nvPr>
        </p:nvSpPr>
        <p:spPr/>
        <p:txBody>
          <a:bodyPr/>
          <a:lstStyle>
            <a:lvl1pPr eaLnBrk="1" hangingPunct="1">
              <a:buFont typeface="Arial" panose="020B0604020202020204" pitchFamily="34" charset="0"/>
              <a:buNone/>
              <a:defRPr/>
            </a:lvl1pPr>
          </a:lstStyle>
          <a:p>
            <a:pPr>
              <a:defRPr/>
            </a:pPr>
            <a:endParaRPr lang="en-US" altLang="zh-CN"/>
          </a:p>
        </p:txBody>
      </p:sp>
      <p:sp>
        <p:nvSpPr>
          <p:cNvPr id="6" name="Slide Number Placeholder 5"/>
          <p:cNvSpPr>
            <a:spLocks noGrp="1"/>
          </p:cNvSpPr>
          <p:nvPr>
            <p:ph type="sldNum" sz="quarter" idx="12"/>
          </p:nvPr>
        </p:nvSpPr>
        <p:spPr/>
        <p:txBody>
          <a:bodyPr/>
          <a:lstStyle>
            <a:lvl1pPr>
              <a:buFont typeface="Arial" panose="020B0604020202020204" pitchFamily="34" charset="0"/>
              <a:buChar char="•"/>
              <a:defRPr/>
            </a:lvl1pPr>
          </a:lstStyle>
          <a:p>
            <a:pPr>
              <a:defRPr/>
            </a:pPr>
            <a:fld id="{CB1FD775-5178-4CB2-9351-F1476EEEC1F2}"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lstStyle>
            <a:lvl1pPr algn="ctr">
              <a:defRPr sz="6000"/>
            </a:lvl1pPr>
          </a:lstStyle>
          <a:p>
            <a:r>
              <a:rPr lang="zh-CN" altLang="en-US" noProof="1"/>
              <a:t>单击此处编辑母版标题样式</a:t>
            </a:r>
            <a:endParaRPr lang="en-US"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en-US" noProof="1"/>
          </a:p>
        </p:txBody>
      </p:sp>
      <p:sp>
        <p:nvSpPr>
          <p:cNvPr id="4" name="Date Placeholder 3"/>
          <p:cNvSpPr>
            <a:spLocks noGrp="1"/>
          </p:cNvSpPr>
          <p:nvPr>
            <p:ph type="dt" sz="half" idx="10"/>
          </p:nvPr>
        </p:nvSpPr>
        <p:spPr/>
        <p:txBody>
          <a:bodyPr/>
          <a:lstStyle>
            <a:lvl1pPr eaLnBrk="1" hangingPunct="1">
              <a:buFont typeface="Arial" panose="020B0604020202020204" pitchFamily="34" charset="0"/>
              <a:buNone/>
              <a:defRPr/>
            </a:lvl1pPr>
          </a:lstStyle>
          <a:p>
            <a:pPr>
              <a:defRPr/>
            </a:pPr>
            <a:fld id="{DFDC99FF-A01B-4092-A807-D1995520D363}" type="datetime2">
              <a:rPr lang="zh-CN" altLang="en-US"/>
            </a:fld>
            <a:endParaRPr lang="en-US" altLang="zh-CN" dirty="0"/>
          </a:p>
        </p:txBody>
      </p:sp>
      <p:sp>
        <p:nvSpPr>
          <p:cNvPr id="5" name="Footer Placeholder 4"/>
          <p:cNvSpPr>
            <a:spLocks noGrp="1"/>
          </p:cNvSpPr>
          <p:nvPr>
            <p:ph type="ftr" sz="quarter" idx="11"/>
          </p:nvPr>
        </p:nvSpPr>
        <p:spPr/>
        <p:txBody>
          <a:bodyPr/>
          <a:lstStyle>
            <a:lvl1pPr eaLnBrk="1" hangingPunct="1">
              <a:buFont typeface="Arial" panose="020B0604020202020204" pitchFamily="34" charset="0"/>
              <a:buNone/>
              <a:defRPr/>
            </a:lvl1pPr>
          </a:lstStyle>
          <a:p>
            <a:pPr>
              <a:defRPr/>
            </a:pPr>
            <a:endParaRPr lang="en-US" altLang="zh-CN"/>
          </a:p>
        </p:txBody>
      </p:sp>
      <p:sp>
        <p:nvSpPr>
          <p:cNvPr id="6" name="Slide Number Placeholder 5"/>
          <p:cNvSpPr>
            <a:spLocks noGrp="1"/>
          </p:cNvSpPr>
          <p:nvPr>
            <p:ph type="sldNum" sz="quarter" idx="12"/>
          </p:nvPr>
        </p:nvSpPr>
        <p:spPr/>
        <p:txBody>
          <a:bodyPr/>
          <a:lstStyle>
            <a:lvl1pPr>
              <a:buFont typeface="Arial" panose="020B0604020202020204" pitchFamily="34" charset="0"/>
              <a:buChar char="•"/>
              <a:defRPr/>
            </a:lvl1pPr>
          </a:lstStyle>
          <a:p>
            <a:pPr>
              <a:defRPr/>
            </a:pPr>
            <a:fld id="{ACA61F8E-2E3E-4ABD-8F1D-3723C59FF94E}"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lstStyle>
            <a:lvl1pPr algn="ctr">
              <a:defRPr sz="6000"/>
            </a:lvl1pPr>
          </a:lstStyle>
          <a:p>
            <a:r>
              <a:rPr lang="zh-CN" altLang="en-US" noProof="1"/>
              <a:t>单击此处编辑母版标题样式</a:t>
            </a:r>
            <a:endParaRPr lang="en-US"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en-US" noProof="1"/>
          </a:p>
        </p:txBody>
      </p:sp>
      <p:sp>
        <p:nvSpPr>
          <p:cNvPr id="4" name="Date Placeholder 3"/>
          <p:cNvSpPr>
            <a:spLocks noGrp="1"/>
          </p:cNvSpPr>
          <p:nvPr>
            <p:ph type="dt" sz="half" idx="10"/>
          </p:nvPr>
        </p:nvSpPr>
        <p:spPr/>
        <p:txBody>
          <a:bodyPr/>
          <a:lstStyle>
            <a:lvl1pPr eaLnBrk="1" hangingPunct="1">
              <a:buFont typeface="Arial" panose="020B0604020202020204" pitchFamily="34" charset="0"/>
              <a:buNone/>
              <a:defRPr/>
            </a:lvl1pPr>
          </a:lstStyle>
          <a:p>
            <a:pPr>
              <a:defRPr/>
            </a:pPr>
            <a:fld id="{DFDC99FF-A01B-4092-A807-D1995520D363}" type="datetime2">
              <a:rPr lang="zh-CN" altLang="en-US"/>
            </a:fld>
            <a:endParaRPr lang="en-US" altLang="zh-CN" dirty="0"/>
          </a:p>
        </p:txBody>
      </p:sp>
      <p:sp>
        <p:nvSpPr>
          <p:cNvPr id="5" name="Footer Placeholder 4"/>
          <p:cNvSpPr>
            <a:spLocks noGrp="1"/>
          </p:cNvSpPr>
          <p:nvPr>
            <p:ph type="ftr" sz="quarter" idx="11"/>
          </p:nvPr>
        </p:nvSpPr>
        <p:spPr/>
        <p:txBody>
          <a:bodyPr/>
          <a:lstStyle>
            <a:lvl1pPr eaLnBrk="1" hangingPunct="1">
              <a:buFont typeface="Arial" panose="020B0604020202020204" pitchFamily="34" charset="0"/>
              <a:buNone/>
              <a:defRPr/>
            </a:lvl1pPr>
          </a:lstStyle>
          <a:p>
            <a:pPr>
              <a:defRPr/>
            </a:pPr>
            <a:endParaRPr lang="en-US" altLang="zh-CN"/>
          </a:p>
        </p:txBody>
      </p:sp>
      <p:sp>
        <p:nvSpPr>
          <p:cNvPr id="6" name="Slide Number Placeholder 5"/>
          <p:cNvSpPr>
            <a:spLocks noGrp="1"/>
          </p:cNvSpPr>
          <p:nvPr>
            <p:ph type="sldNum" sz="quarter" idx="12"/>
          </p:nvPr>
        </p:nvSpPr>
        <p:spPr/>
        <p:txBody>
          <a:bodyPr/>
          <a:lstStyle>
            <a:lvl1pPr>
              <a:buFont typeface="Arial" panose="020B0604020202020204" pitchFamily="34" charset="0"/>
              <a:buChar char="•"/>
              <a:defRPr/>
            </a:lvl1pPr>
          </a:lstStyle>
          <a:p>
            <a:pPr>
              <a:defRPr/>
            </a:pPr>
            <a:fld id="{BE11AB15-83E5-4ED0-B08F-989CC65031B3}"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lstStyle>
            <a:lvl1pPr algn="ctr">
              <a:defRPr sz="6000"/>
            </a:lvl1pPr>
          </a:lstStyle>
          <a:p>
            <a:r>
              <a:rPr lang="zh-CN" altLang="en-US" noProof="1"/>
              <a:t>单击此处编辑母版标题样式</a:t>
            </a:r>
            <a:endParaRPr lang="en-US"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en-US" noProof="1"/>
          </a:p>
        </p:txBody>
      </p:sp>
      <p:sp>
        <p:nvSpPr>
          <p:cNvPr id="4" name="Date Placeholder 3"/>
          <p:cNvSpPr>
            <a:spLocks noGrp="1"/>
          </p:cNvSpPr>
          <p:nvPr>
            <p:ph type="dt" sz="half" idx="10"/>
          </p:nvPr>
        </p:nvSpPr>
        <p:spPr/>
        <p:txBody>
          <a:bodyPr/>
          <a:lstStyle>
            <a:lvl1pPr eaLnBrk="1" hangingPunct="1">
              <a:buFont typeface="Arial" panose="020B0604020202020204" pitchFamily="34" charset="0"/>
              <a:buNone/>
              <a:defRPr/>
            </a:lvl1pPr>
          </a:lstStyle>
          <a:p>
            <a:pPr>
              <a:defRPr/>
            </a:pPr>
            <a:fld id="{DFDC99FF-A01B-4092-A807-D1995520D363}" type="datetime2">
              <a:rPr lang="zh-CN" altLang="en-US"/>
            </a:fld>
            <a:endParaRPr lang="en-US" altLang="zh-CN" dirty="0"/>
          </a:p>
        </p:txBody>
      </p:sp>
      <p:sp>
        <p:nvSpPr>
          <p:cNvPr id="5" name="Footer Placeholder 4"/>
          <p:cNvSpPr>
            <a:spLocks noGrp="1"/>
          </p:cNvSpPr>
          <p:nvPr>
            <p:ph type="ftr" sz="quarter" idx="11"/>
          </p:nvPr>
        </p:nvSpPr>
        <p:spPr/>
        <p:txBody>
          <a:bodyPr/>
          <a:lstStyle>
            <a:lvl1pPr eaLnBrk="1" hangingPunct="1">
              <a:buFont typeface="Arial" panose="020B0604020202020204" pitchFamily="34" charset="0"/>
              <a:buNone/>
              <a:defRPr/>
            </a:lvl1pPr>
          </a:lstStyle>
          <a:p>
            <a:pPr>
              <a:defRPr/>
            </a:pPr>
            <a:endParaRPr lang="en-US" altLang="zh-CN"/>
          </a:p>
        </p:txBody>
      </p:sp>
      <p:sp>
        <p:nvSpPr>
          <p:cNvPr id="6" name="Slide Number Placeholder 5"/>
          <p:cNvSpPr>
            <a:spLocks noGrp="1"/>
          </p:cNvSpPr>
          <p:nvPr>
            <p:ph type="sldNum" sz="quarter" idx="12"/>
          </p:nvPr>
        </p:nvSpPr>
        <p:spPr/>
        <p:txBody>
          <a:bodyPr/>
          <a:lstStyle>
            <a:lvl1pPr>
              <a:buFont typeface="Arial" panose="020B0604020202020204" pitchFamily="34" charset="0"/>
              <a:buChar char="•"/>
              <a:defRPr/>
            </a:lvl1pPr>
          </a:lstStyle>
          <a:p>
            <a:pPr>
              <a:defRPr/>
            </a:pPr>
            <a:fld id="{8132085E-C8CF-4578-B730-B23CDF321278}"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6" name="图片占位符 5" descr="绿色的草地上&#10;&#10;描述已自动生成"/>
          <p:cNvPicPr>
            <a:picLocks noChangeAspect="1" noChangeArrowheads="1"/>
          </p:cNvPicPr>
          <p:nvPr userDrawn="1"/>
        </p:nvPicPr>
        <p:blipFill>
          <a:blip r:embed="rId2">
            <a:extLst>
              <a:ext uri="{28A0092B-C50C-407E-A947-70E740481C1C}">
                <a14:useLocalDpi xmlns:a14="http://schemas.microsoft.com/office/drawing/2010/main" val="0"/>
              </a:ext>
            </a:extLst>
          </a:blip>
          <a:srcRect t="7864" b="7864"/>
          <a:stretch>
            <a:fillRect/>
          </a:stretch>
        </p:blipFill>
        <p:spPr bwMode="auto">
          <a:xfrm>
            <a:off x="0" y="0"/>
            <a:ext cx="122205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15875" y="0"/>
            <a:ext cx="12220575" cy="4491038"/>
          </a:xfrm>
          <a:prstGeom prst="rect">
            <a:avLst/>
          </a:prstGeom>
          <a:gradFill flip="none" rotWithShape="1">
            <a:gsLst>
              <a:gs pos="36000">
                <a:srgbClr val="FFFFFF">
                  <a:alpha val="73000"/>
                </a:srgbClr>
              </a:gs>
              <a:gs pos="0">
                <a:srgbClr val="FFFFFF"/>
              </a:gs>
              <a:gs pos="79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0"/>
            <a:ext cx="12220575" cy="6858000"/>
          </a:xfrm>
          <a:prstGeom prst="rect">
            <a:avLst/>
          </a:prstGeom>
          <a:gradFill flip="none" rotWithShape="1">
            <a:gsLst>
              <a:gs pos="36000">
                <a:srgbClr val="FFFFFF">
                  <a:alpha val="73000"/>
                </a:srgbClr>
              </a:gs>
              <a:gs pos="0">
                <a:srgbClr val="FFFFFF"/>
              </a:gs>
              <a:gs pos="79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 name="组合 12"/>
          <p:cNvGrpSpPr/>
          <p:nvPr userDrawn="1"/>
        </p:nvGrpSpPr>
        <p:grpSpPr bwMode="auto">
          <a:xfrm>
            <a:off x="669925" y="17463"/>
            <a:ext cx="1357313" cy="914400"/>
            <a:chOff x="1259632" y="1665207"/>
            <a:chExt cx="1584354" cy="1139331"/>
          </a:xfrm>
        </p:grpSpPr>
        <p:sp>
          <p:nvSpPr>
            <p:cNvPr id="10" name="Rectangle 7"/>
            <p:cNvSpPr>
              <a:spLocks noChangeArrowheads="1"/>
            </p:cNvSpPr>
            <p:nvPr/>
          </p:nvSpPr>
          <p:spPr bwMode="auto">
            <a:xfrm>
              <a:off x="1802575" y="2521683"/>
              <a:ext cx="504028" cy="15824"/>
            </a:xfrm>
            <a:prstGeom prst="rect">
              <a:avLst/>
            </a:prstGeom>
            <a:solidFill>
              <a:srgbClr val="005A9F"/>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fontAlgn="auto" hangingPunct="1">
                <a:lnSpc>
                  <a:spcPct val="100000"/>
                </a:lnSpc>
                <a:spcBef>
                  <a:spcPct val="0"/>
                </a:spcBef>
                <a:spcAft>
                  <a:spcPts val="0"/>
                </a:spcAft>
                <a:buFontTx/>
                <a:buNone/>
                <a:defRPr/>
              </a:pPr>
              <a:endParaRPr lang="zh-CN" altLang="en-US" sz="1800">
                <a:latin typeface="Arial" panose="020B0604020202020204" pitchFamily="34" charset="0"/>
              </a:endParaRPr>
            </a:p>
          </p:txBody>
        </p:sp>
        <p:sp>
          <p:nvSpPr>
            <p:cNvPr id="11" name="Freeform 8"/>
            <p:cNvSpPr>
              <a:spLocks noEditPoints="1" noChangeArrowheads="1"/>
            </p:cNvSpPr>
            <p:nvPr/>
          </p:nvSpPr>
          <p:spPr bwMode="auto">
            <a:xfrm>
              <a:off x="1496822" y="1888721"/>
              <a:ext cx="1113681" cy="710104"/>
            </a:xfrm>
            <a:custGeom>
              <a:avLst/>
              <a:gdLst>
                <a:gd name="T0" fmla="*/ 2147483646 w 259"/>
                <a:gd name="T1" fmla="*/ 74087517 h 165"/>
                <a:gd name="T2" fmla="*/ 2147483646 w 259"/>
                <a:gd name="T3" fmla="*/ 1537284783 h 165"/>
                <a:gd name="T4" fmla="*/ 2147483646 w 259"/>
                <a:gd name="T5" fmla="*/ 2147483646 h 165"/>
                <a:gd name="T6" fmla="*/ 73958738 w 259"/>
                <a:gd name="T7" fmla="*/ 1537284783 h 165"/>
                <a:gd name="T8" fmla="*/ 2147483646 w 259"/>
                <a:gd name="T9" fmla="*/ 74087517 h 165"/>
                <a:gd name="T10" fmla="*/ 2147483646 w 259"/>
                <a:gd name="T11" fmla="*/ 0 h 165"/>
                <a:gd name="T12" fmla="*/ 2147483646 w 259"/>
                <a:gd name="T13" fmla="*/ 1537284783 h 165"/>
                <a:gd name="T14" fmla="*/ 2147483646 w 259"/>
                <a:gd name="T15" fmla="*/ 2147483646 h 165"/>
                <a:gd name="T16" fmla="*/ 0 w 259"/>
                <a:gd name="T17" fmla="*/ 1537284783 h 165"/>
                <a:gd name="T18" fmla="*/ 2147483646 w 259"/>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9" h="165">
                  <a:moveTo>
                    <a:pt x="129" y="4"/>
                  </a:moveTo>
                  <a:cubicBezTo>
                    <a:pt x="198" y="4"/>
                    <a:pt x="255" y="39"/>
                    <a:pt x="255" y="83"/>
                  </a:cubicBezTo>
                  <a:cubicBezTo>
                    <a:pt x="255" y="126"/>
                    <a:pt x="198" y="161"/>
                    <a:pt x="129" y="161"/>
                  </a:cubicBezTo>
                  <a:cubicBezTo>
                    <a:pt x="61" y="161"/>
                    <a:pt x="4" y="126"/>
                    <a:pt x="4" y="83"/>
                  </a:cubicBezTo>
                  <a:cubicBezTo>
                    <a:pt x="4" y="39"/>
                    <a:pt x="61" y="4"/>
                    <a:pt x="129" y="4"/>
                  </a:cubicBezTo>
                  <a:close/>
                  <a:moveTo>
                    <a:pt x="129" y="0"/>
                  </a:moveTo>
                  <a:cubicBezTo>
                    <a:pt x="201" y="0"/>
                    <a:pt x="259" y="37"/>
                    <a:pt x="259" y="83"/>
                  </a:cubicBezTo>
                  <a:cubicBezTo>
                    <a:pt x="259" y="128"/>
                    <a:pt x="201" y="165"/>
                    <a:pt x="129" y="165"/>
                  </a:cubicBezTo>
                  <a:cubicBezTo>
                    <a:pt x="58" y="165"/>
                    <a:pt x="0" y="128"/>
                    <a:pt x="0" y="83"/>
                  </a:cubicBezTo>
                  <a:cubicBezTo>
                    <a:pt x="0" y="37"/>
                    <a:pt x="58" y="0"/>
                    <a:pt x="129" y="0"/>
                  </a:cubicBez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9"/>
            <p:cNvSpPr>
              <a:spLocks noEditPoints="1" noChangeArrowheads="1"/>
            </p:cNvSpPr>
            <p:nvPr/>
          </p:nvSpPr>
          <p:spPr bwMode="auto">
            <a:xfrm>
              <a:off x="1600592" y="1888721"/>
              <a:ext cx="907992" cy="710104"/>
            </a:xfrm>
            <a:custGeom>
              <a:avLst/>
              <a:gdLst>
                <a:gd name="T0" fmla="*/ 1944411077 w 211"/>
                <a:gd name="T1" fmla="*/ 74087517 h 165"/>
                <a:gd name="T2" fmla="*/ 2147483646 w 211"/>
                <a:gd name="T3" fmla="*/ 1537284783 h 165"/>
                <a:gd name="T4" fmla="*/ 1944411077 w 211"/>
                <a:gd name="T5" fmla="*/ 2147483646 h 165"/>
                <a:gd name="T6" fmla="*/ 74072352 w 211"/>
                <a:gd name="T7" fmla="*/ 1537284783 h 165"/>
                <a:gd name="T8" fmla="*/ 1944411077 w 211"/>
                <a:gd name="T9" fmla="*/ 74087517 h 165"/>
                <a:gd name="T10" fmla="*/ 1944411077 w 211"/>
                <a:gd name="T11" fmla="*/ 0 h 165"/>
                <a:gd name="T12" fmla="*/ 2147483646 w 211"/>
                <a:gd name="T13" fmla="*/ 1537284783 h 165"/>
                <a:gd name="T14" fmla="*/ 1944411077 w 211"/>
                <a:gd name="T15" fmla="*/ 2147483646 h 165"/>
                <a:gd name="T16" fmla="*/ 0 w 211"/>
                <a:gd name="T17" fmla="*/ 1537284783 h 165"/>
                <a:gd name="T18" fmla="*/ 1944411077 w 211"/>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65">
                  <a:moveTo>
                    <a:pt x="105" y="4"/>
                  </a:moveTo>
                  <a:cubicBezTo>
                    <a:pt x="161" y="4"/>
                    <a:pt x="207" y="39"/>
                    <a:pt x="207" y="83"/>
                  </a:cubicBezTo>
                  <a:cubicBezTo>
                    <a:pt x="207" y="126"/>
                    <a:pt x="161" y="161"/>
                    <a:pt x="105" y="161"/>
                  </a:cubicBezTo>
                  <a:cubicBezTo>
                    <a:pt x="50" y="161"/>
                    <a:pt x="4" y="126"/>
                    <a:pt x="4" y="83"/>
                  </a:cubicBezTo>
                  <a:cubicBezTo>
                    <a:pt x="4" y="39"/>
                    <a:pt x="50" y="4"/>
                    <a:pt x="105" y="4"/>
                  </a:cubicBezTo>
                  <a:close/>
                  <a:moveTo>
                    <a:pt x="105" y="0"/>
                  </a:moveTo>
                  <a:cubicBezTo>
                    <a:pt x="163" y="0"/>
                    <a:pt x="211" y="37"/>
                    <a:pt x="211" y="83"/>
                  </a:cubicBezTo>
                  <a:cubicBezTo>
                    <a:pt x="211" y="128"/>
                    <a:pt x="163" y="165"/>
                    <a:pt x="105" y="165"/>
                  </a:cubicBezTo>
                  <a:cubicBezTo>
                    <a:pt x="48" y="165"/>
                    <a:pt x="0" y="128"/>
                    <a:pt x="0" y="83"/>
                  </a:cubicBezTo>
                  <a:cubicBezTo>
                    <a:pt x="0" y="37"/>
                    <a:pt x="48" y="0"/>
                    <a:pt x="105" y="0"/>
                  </a:cubicBez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 name="Freeform 10"/>
            <p:cNvSpPr>
              <a:spLocks noEditPoints="1" noChangeArrowheads="1"/>
            </p:cNvSpPr>
            <p:nvPr/>
          </p:nvSpPr>
          <p:spPr bwMode="auto">
            <a:xfrm>
              <a:off x="1259632" y="1665207"/>
              <a:ext cx="1584354" cy="1139331"/>
            </a:xfrm>
            <a:custGeom>
              <a:avLst/>
              <a:gdLst>
                <a:gd name="T0" fmla="*/ 2147483646 w 368"/>
                <a:gd name="T1" fmla="*/ 0 h 265"/>
                <a:gd name="T2" fmla="*/ 2147483646 w 368"/>
                <a:gd name="T3" fmla="*/ 2147483646 h 265"/>
                <a:gd name="T4" fmla="*/ 2147483646 w 368"/>
                <a:gd name="T5" fmla="*/ 2147483646 h 265"/>
                <a:gd name="T6" fmla="*/ 0 w 368"/>
                <a:gd name="T7" fmla="*/ 2147483646 h 265"/>
                <a:gd name="T8" fmla="*/ 2147483646 w 368"/>
                <a:gd name="T9" fmla="*/ 0 h 265"/>
                <a:gd name="T10" fmla="*/ 2147483646 w 368"/>
                <a:gd name="T11" fmla="*/ 129393607 h 265"/>
                <a:gd name="T12" fmla="*/ 2147483646 w 368"/>
                <a:gd name="T13" fmla="*/ 2147483646 h 265"/>
                <a:gd name="T14" fmla="*/ 2147483646 w 368"/>
                <a:gd name="T15" fmla="*/ 2147483646 h 265"/>
                <a:gd name="T16" fmla="*/ 166822143 w 368"/>
                <a:gd name="T17" fmla="*/ 2147483646 h 265"/>
                <a:gd name="T18" fmla="*/ 2147483646 w 368"/>
                <a:gd name="T19" fmla="*/ 129393607 h 2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8" h="265">
                  <a:moveTo>
                    <a:pt x="184" y="0"/>
                  </a:moveTo>
                  <a:cubicBezTo>
                    <a:pt x="286" y="0"/>
                    <a:pt x="368" y="60"/>
                    <a:pt x="368" y="133"/>
                  </a:cubicBezTo>
                  <a:cubicBezTo>
                    <a:pt x="368" y="206"/>
                    <a:pt x="286" y="265"/>
                    <a:pt x="184" y="265"/>
                  </a:cubicBezTo>
                  <a:cubicBezTo>
                    <a:pt x="83" y="265"/>
                    <a:pt x="0" y="206"/>
                    <a:pt x="0" y="133"/>
                  </a:cubicBezTo>
                  <a:cubicBezTo>
                    <a:pt x="0" y="60"/>
                    <a:pt x="83" y="0"/>
                    <a:pt x="184" y="0"/>
                  </a:cubicBezTo>
                  <a:close/>
                  <a:moveTo>
                    <a:pt x="184" y="7"/>
                  </a:moveTo>
                  <a:cubicBezTo>
                    <a:pt x="280" y="7"/>
                    <a:pt x="359" y="64"/>
                    <a:pt x="359" y="133"/>
                  </a:cubicBezTo>
                  <a:cubicBezTo>
                    <a:pt x="359" y="202"/>
                    <a:pt x="280" y="258"/>
                    <a:pt x="184" y="258"/>
                  </a:cubicBezTo>
                  <a:cubicBezTo>
                    <a:pt x="88" y="258"/>
                    <a:pt x="9" y="202"/>
                    <a:pt x="9" y="133"/>
                  </a:cubicBezTo>
                  <a:cubicBezTo>
                    <a:pt x="9" y="64"/>
                    <a:pt x="88" y="7"/>
                    <a:pt x="184" y="7"/>
                  </a:cubicBez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1"/>
            <p:cNvSpPr>
              <a:spLocks noEditPoints="1" noChangeArrowheads="1"/>
            </p:cNvSpPr>
            <p:nvPr/>
          </p:nvSpPr>
          <p:spPr bwMode="auto">
            <a:xfrm>
              <a:off x="1900786" y="2464321"/>
              <a:ext cx="302047" cy="47472"/>
            </a:xfrm>
            <a:custGeom>
              <a:avLst/>
              <a:gdLst>
                <a:gd name="T0" fmla="*/ 37238080 w 70"/>
                <a:gd name="T1" fmla="*/ 111749088 h 11"/>
                <a:gd name="T2" fmla="*/ 55857120 w 70"/>
                <a:gd name="T3" fmla="*/ 111749088 h 11"/>
                <a:gd name="T4" fmla="*/ 93095200 w 70"/>
                <a:gd name="T5" fmla="*/ 0 h 11"/>
                <a:gd name="T6" fmla="*/ 130333280 w 70"/>
                <a:gd name="T7" fmla="*/ 148997345 h 11"/>
                <a:gd name="T8" fmla="*/ 148952321 w 70"/>
                <a:gd name="T9" fmla="*/ 0 h 11"/>
                <a:gd name="T10" fmla="*/ 111714240 w 70"/>
                <a:gd name="T11" fmla="*/ 186245603 h 11"/>
                <a:gd name="T12" fmla="*/ 93095200 w 70"/>
                <a:gd name="T13" fmla="*/ 37248257 h 11"/>
                <a:gd name="T14" fmla="*/ 55857120 w 70"/>
                <a:gd name="T15" fmla="*/ 186245603 h 11"/>
                <a:gd name="T16" fmla="*/ 186190401 w 70"/>
                <a:gd name="T17" fmla="*/ 0 h 11"/>
                <a:gd name="T18" fmla="*/ 223424166 w 70"/>
                <a:gd name="T19" fmla="*/ 167623632 h 11"/>
                <a:gd name="T20" fmla="*/ 279281286 w 70"/>
                <a:gd name="T21" fmla="*/ 130371059 h 11"/>
                <a:gd name="T22" fmla="*/ 297900326 w 70"/>
                <a:gd name="T23" fmla="*/ 130371059 h 11"/>
                <a:gd name="T24" fmla="*/ 204809441 w 70"/>
                <a:gd name="T25" fmla="*/ 186245603 h 11"/>
                <a:gd name="T26" fmla="*/ 335138406 w 70"/>
                <a:gd name="T27" fmla="*/ 0 h 11"/>
                <a:gd name="T28" fmla="*/ 409614567 w 70"/>
                <a:gd name="T29" fmla="*/ 74500831 h 11"/>
                <a:gd name="T30" fmla="*/ 428233607 w 70"/>
                <a:gd name="T31" fmla="*/ 186245603 h 11"/>
                <a:gd name="T32" fmla="*/ 353757446 w 70"/>
                <a:gd name="T33" fmla="*/ 111749088 h 11"/>
                <a:gd name="T34" fmla="*/ 335138406 w 70"/>
                <a:gd name="T35" fmla="*/ 0 h 11"/>
                <a:gd name="T36" fmla="*/ 521328807 w 70"/>
                <a:gd name="T37" fmla="*/ 111749088 h 11"/>
                <a:gd name="T38" fmla="*/ 521328807 w 70"/>
                <a:gd name="T39" fmla="*/ 0 h 11"/>
                <a:gd name="T40" fmla="*/ 539947847 w 70"/>
                <a:gd name="T41" fmla="*/ 148997345 h 11"/>
                <a:gd name="T42" fmla="*/ 446852647 w 70"/>
                <a:gd name="T43" fmla="*/ 186245603 h 11"/>
                <a:gd name="T44" fmla="*/ 595804967 w 70"/>
                <a:gd name="T45" fmla="*/ 0 h 11"/>
                <a:gd name="T46" fmla="*/ 670276813 w 70"/>
                <a:gd name="T47" fmla="*/ 148997345 h 11"/>
                <a:gd name="T48" fmla="*/ 670276813 w 70"/>
                <a:gd name="T49" fmla="*/ 0 h 11"/>
                <a:gd name="T50" fmla="*/ 670276813 w 70"/>
                <a:gd name="T51" fmla="*/ 186245603 h 11"/>
                <a:gd name="T52" fmla="*/ 595804967 w 70"/>
                <a:gd name="T53" fmla="*/ 37248257 h 11"/>
                <a:gd name="T54" fmla="*/ 595804967 w 70"/>
                <a:gd name="T55" fmla="*/ 186245603 h 11"/>
                <a:gd name="T56" fmla="*/ 856467213 w 70"/>
                <a:gd name="T57" fmla="*/ 55874544 h 11"/>
                <a:gd name="T58" fmla="*/ 800610093 w 70"/>
                <a:gd name="T59" fmla="*/ 18626287 h 11"/>
                <a:gd name="T60" fmla="*/ 781991053 w 70"/>
                <a:gd name="T61" fmla="*/ 148997345 h 11"/>
                <a:gd name="T62" fmla="*/ 837848173 w 70"/>
                <a:gd name="T63" fmla="*/ 130371059 h 11"/>
                <a:gd name="T64" fmla="*/ 800610093 w 70"/>
                <a:gd name="T65" fmla="*/ 204871889 h 11"/>
                <a:gd name="T66" fmla="*/ 763372013 w 70"/>
                <a:gd name="T67" fmla="*/ 18626287 h 11"/>
                <a:gd name="T68" fmla="*/ 856467213 w 70"/>
                <a:gd name="T69" fmla="*/ 55874544 h 11"/>
                <a:gd name="T70" fmla="*/ 893705294 w 70"/>
                <a:gd name="T71" fmla="*/ 74500831 h 11"/>
                <a:gd name="T72" fmla="*/ 986800494 w 70"/>
                <a:gd name="T73" fmla="*/ 0 h 11"/>
                <a:gd name="T74" fmla="*/ 968181454 w 70"/>
                <a:gd name="T75" fmla="*/ 111749088 h 11"/>
                <a:gd name="T76" fmla="*/ 875086253 w 70"/>
                <a:gd name="T77" fmla="*/ 186245603 h 11"/>
                <a:gd name="T78" fmla="*/ 1042657614 w 70"/>
                <a:gd name="T79" fmla="*/ 0 h 11"/>
                <a:gd name="T80" fmla="*/ 1024038574 w 70"/>
                <a:gd name="T81" fmla="*/ 0 h 11"/>
                <a:gd name="T82" fmla="*/ 1135748499 w 70"/>
                <a:gd name="T83" fmla="*/ 111749088 h 11"/>
                <a:gd name="T84" fmla="*/ 1154367540 w 70"/>
                <a:gd name="T85" fmla="*/ 130371059 h 11"/>
                <a:gd name="T86" fmla="*/ 1172986580 w 70"/>
                <a:gd name="T87" fmla="*/ 0 h 11"/>
                <a:gd name="T88" fmla="*/ 1098510419 w 70"/>
                <a:gd name="T89" fmla="*/ 74500831 h 11"/>
                <a:gd name="T90" fmla="*/ 1079895694 w 70"/>
                <a:gd name="T91" fmla="*/ 55874544 h 11"/>
                <a:gd name="T92" fmla="*/ 1061276654 w 70"/>
                <a:gd name="T93" fmla="*/ 186245603 h 11"/>
                <a:gd name="T94" fmla="*/ 1228843700 w 70"/>
                <a:gd name="T95" fmla="*/ 111749088 h 11"/>
                <a:gd name="T96" fmla="*/ 1228843700 w 70"/>
                <a:gd name="T97" fmla="*/ 0 h 11"/>
                <a:gd name="T98" fmla="*/ 1284700820 w 70"/>
                <a:gd name="T99" fmla="*/ 186245603 h 11"/>
                <a:gd name="T100" fmla="*/ 1210224660 w 70"/>
                <a:gd name="T101" fmla="*/ 186245603 h 1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70" h="11">
                  <a:moveTo>
                    <a:pt x="0" y="0"/>
                  </a:moveTo>
                  <a:lnTo>
                    <a:pt x="1" y="0"/>
                  </a:lnTo>
                  <a:lnTo>
                    <a:pt x="2" y="6"/>
                  </a:lnTo>
                  <a:cubicBezTo>
                    <a:pt x="3" y="6"/>
                    <a:pt x="3" y="7"/>
                    <a:pt x="3" y="7"/>
                  </a:cubicBezTo>
                  <a:cubicBezTo>
                    <a:pt x="3" y="7"/>
                    <a:pt x="3" y="8"/>
                    <a:pt x="3" y="8"/>
                  </a:cubicBezTo>
                  <a:cubicBezTo>
                    <a:pt x="3" y="8"/>
                    <a:pt x="3" y="7"/>
                    <a:pt x="3" y="6"/>
                  </a:cubicBezTo>
                  <a:cubicBezTo>
                    <a:pt x="3" y="6"/>
                    <a:pt x="3" y="6"/>
                    <a:pt x="3" y="6"/>
                  </a:cubicBezTo>
                  <a:lnTo>
                    <a:pt x="4" y="0"/>
                  </a:lnTo>
                  <a:lnTo>
                    <a:pt x="5" y="0"/>
                  </a:lnTo>
                  <a:lnTo>
                    <a:pt x="7" y="6"/>
                  </a:lnTo>
                  <a:cubicBezTo>
                    <a:pt x="7" y="6"/>
                    <a:pt x="7" y="7"/>
                    <a:pt x="7" y="7"/>
                  </a:cubicBezTo>
                  <a:cubicBezTo>
                    <a:pt x="7" y="7"/>
                    <a:pt x="7" y="8"/>
                    <a:pt x="7" y="8"/>
                  </a:cubicBezTo>
                  <a:cubicBezTo>
                    <a:pt x="7" y="8"/>
                    <a:pt x="7" y="7"/>
                    <a:pt x="7" y="7"/>
                  </a:cubicBezTo>
                  <a:cubicBezTo>
                    <a:pt x="7" y="7"/>
                    <a:pt x="7" y="6"/>
                    <a:pt x="7" y="6"/>
                  </a:cubicBezTo>
                  <a:lnTo>
                    <a:pt x="8" y="0"/>
                  </a:lnTo>
                  <a:lnTo>
                    <a:pt x="10" y="0"/>
                  </a:lnTo>
                  <a:lnTo>
                    <a:pt x="7" y="10"/>
                  </a:lnTo>
                  <a:lnTo>
                    <a:pt x="6" y="10"/>
                  </a:lnTo>
                  <a:lnTo>
                    <a:pt x="5" y="5"/>
                  </a:lnTo>
                  <a:cubicBezTo>
                    <a:pt x="5" y="4"/>
                    <a:pt x="5" y="4"/>
                    <a:pt x="5" y="4"/>
                  </a:cubicBezTo>
                  <a:cubicBezTo>
                    <a:pt x="5" y="3"/>
                    <a:pt x="5" y="3"/>
                    <a:pt x="5" y="2"/>
                  </a:cubicBezTo>
                  <a:cubicBezTo>
                    <a:pt x="5" y="3"/>
                    <a:pt x="5" y="3"/>
                    <a:pt x="5" y="4"/>
                  </a:cubicBezTo>
                  <a:cubicBezTo>
                    <a:pt x="5" y="4"/>
                    <a:pt x="5" y="4"/>
                    <a:pt x="4" y="5"/>
                  </a:cubicBezTo>
                  <a:lnTo>
                    <a:pt x="3" y="10"/>
                  </a:lnTo>
                  <a:lnTo>
                    <a:pt x="2" y="10"/>
                  </a:lnTo>
                  <a:lnTo>
                    <a:pt x="0" y="0"/>
                  </a:lnTo>
                  <a:close/>
                  <a:moveTo>
                    <a:pt x="10" y="0"/>
                  </a:moveTo>
                  <a:lnTo>
                    <a:pt x="12" y="0"/>
                  </a:lnTo>
                  <a:lnTo>
                    <a:pt x="12" y="7"/>
                  </a:lnTo>
                  <a:cubicBezTo>
                    <a:pt x="12" y="8"/>
                    <a:pt x="12" y="8"/>
                    <a:pt x="12" y="9"/>
                  </a:cubicBezTo>
                  <a:cubicBezTo>
                    <a:pt x="12" y="9"/>
                    <a:pt x="13" y="9"/>
                    <a:pt x="13" y="9"/>
                  </a:cubicBezTo>
                  <a:cubicBezTo>
                    <a:pt x="14" y="9"/>
                    <a:pt x="14" y="9"/>
                    <a:pt x="15" y="9"/>
                  </a:cubicBezTo>
                  <a:cubicBezTo>
                    <a:pt x="15" y="8"/>
                    <a:pt x="15" y="8"/>
                    <a:pt x="15" y="7"/>
                  </a:cubicBezTo>
                  <a:lnTo>
                    <a:pt x="15" y="0"/>
                  </a:lnTo>
                  <a:lnTo>
                    <a:pt x="16" y="0"/>
                  </a:lnTo>
                  <a:lnTo>
                    <a:pt x="16" y="7"/>
                  </a:lnTo>
                  <a:cubicBezTo>
                    <a:pt x="16" y="8"/>
                    <a:pt x="16" y="9"/>
                    <a:pt x="15" y="10"/>
                  </a:cubicBezTo>
                  <a:cubicBezTo>
                    <a:pt x="15" y="10"/>
                    <a:pt x="14" y="11"/>
                    <a:pt x="13" y="11"/>
                  </a:cubicBezTo>
                  <a:cubicBezTo>
                    <a:pt x="12" y="11"/>
                    <a:pt x="12" y="10"/>
                    <a:pt x="11" y="10"/>
                  </a:cubicBezTo>
                  <a:cubicBezTo>
                    <a:pt x="11" y="9"/>
                    <a:pt x="10" y="8"/>
                    <a:pt x="10" y="7"/>
                  </a:cubicBezTo>
                  <a:lnTo>
                    <a:pt x="10" y="0"/>
                  </a:lnTo>
                  <a:close/>
                  <a:moveTo>
                    <a:pt x="18" y="0"/>
                  </a:moveTo>
                  <a:lnTo>
                    <a:pt x="19" y="0"/>
                  </a:lnTo>
                  <a:lnTo>
                    <a:pt x="19" y="4"/>
                  </a:lnTo>
                  <a:lnTo>
                    <a:pt x="22" y="4"/>
                  </a:lnTo>
                  <a:lnTo>
                    <a:pt x="22" y="0"/>
                  </a:lnTo>
                  <a:lnTo>
                    <a:pt x="23" y="0"/>
                  </a:lnTo>
                  <a:lnTo>
                    <a:pt x="23" y="10"/>
                  </a:lnTo>
                  <a:lnTo>
                    <a:pt x="22" y="10"/>
                  </a:lnTo>
                  <a:lnTo>
                    <a:pt x="22" y="6"/>
                  </a:lnTo>
                  <a:lnTo>
                    <a:pt x="19" y="6"/>
                  </a:lnTo>
                  <a:lnTo>
                    <a:pt x="19" y="10"/>
                  </a:lnTo>
                  <a:lnTo>
                    <a:pt x="18" y="10"/>
                  </a:lnTo>
                  <a:lnTo>
                    <a:pt x="18" y="0"/>
                  </a:lnTo>
                  <a:close/>
                  <a:moveTo>
                    <a:pt x="27" y="1"/>
                  </a:moveTo>
                  <a:lnTo>
                    <a:pt x="26" y="6"/>
                  </a:lnTo>
                  <a:lnTo>
                    <a:pt x="28" y="6"/>
                  </a:lnTo>
                  <a:lnTo>
                    <a:pt x="27" y="1"/>
                  </a:lnTo>
                  <a:close/>
                  <a:moveTo>
                    <a:pt x="26" y="0"/>
                  </a:moveTo>
                  <a:lnTo>
                    <a:pt x="28" y="0"/>
                  </a:lnTo>
                  <a:lnTo>
                    <a:pt x="30" y="10"/>
                  </a:lnTo>
                  <a:lnTo>
                    <a:pt x="29" y="10"/>
                  </a:lnTo>
                  <a:lnTo>
                    <a:pt x="29" y="8"/>
                  </a:lnTo>
                  <a:lnTo>
                    <a:pt x="26" y="8"/>
                  </a:lnTo>
                  <a:lnTo>
                    <a:pt x="25" y="10"/>
                  </a:lnTo>
                  <a:lnTo>
                    <a:pt x="24" y="10"/>
                  </a:lnTo>
                  <a:lnTo>
                    <a:pt x="26" y="0"/>
                  </a:lnTo>
                  <a:close/>
                  <a:moveTo>
                    <a:pt x="31" y="0"/>
                  </a:moveTo>
                  <a:lnTo>
                    <a:pt x="32" y="0"/>
                  </a:lnTo>
                  <a:lnTo>
                    <a:pt x="35" y="6"/>
                  </a:lnTo>
                  <a:cubicBezTo>
                    <a:pt x="35" y="6"/>
                    <a:pt x="35" y="7"/>
                    <a:pt x="35" y="7"/>
                  </a:cubicBezTo>
                  <a:cubicBezTo>
                    <a:pt x="36" y="7"/>
                    <a:pt x="36" y="8"/>
                    <a:pt x="36" y="8"/>
                  </a:cubicBezTo>
                  <a:cubicBezTo>
                    <a:pt x="36" y="8"/>
                    <a:pt x="36" y="7"/>
                    <a:pt x="36" y="7"/>
                  </a:cubicBezTo>
                  <a:cubicBezTo>
                    <a:pt x="36" y="7"/>
                    <a:pt x="36" y="6"/>
                    <a:pt x="36" y="6"/>
                  </a:cubicBezTo>
                  <a:lnTo>
                    <a:pt x="36" y="0"/>
                  </a:lnTo>
                  <a:lnTo>
                    <a:pt x="37" y="0"/>
                  </a:lnTo>
                  <a:lnTo>
                    <a:pt x="37" y="10"/>
                  </a:lnTo>
                  <a:lnTo>
                    <a:pt x="36" y="10"/>
                  </a:lnTo>
                  <a:lnTo>
                    <a:pt x="33" y="4"/>
                  </a:lnTo>
                  <a:cubicBezTo>
                    <a:pt x="33" y="4"/>
                    <a:pt x="33" y="4"/>
                    <a:pt x="33" y="3"/>
                  </a:cubicBezTo>
                  <a:cubicBezTo>
                    <a:pt x="32" y="3"/>
                    <a:pt x="32" y="2"/>
                    <a:pt x="32" y="2"/>
                  </a:cubicBezTo>
                  <a:cubicBezTo>
                    <a:pt x="32" y="2"/>
                    <a:pt x="32" y="2"/>
                    <a:pt x="32" y="3"/>
                  </a:cubicBezTo>
                  <a:cubicBezTo>
                    <a:pt x="32" y="3"/>
                    <a:pt x="32" y="4"/>
                    <a:pt x="32" y="4"/>
                  </a:cubicBezTo>
                  <a:lnTo>
                    <a:pt x="32" y="10"/>
                  </a:lnTo>
                  <a:lnTo>
                    <a:pt x="31" y="10"/>
                  </a:lnTo>
                  <a:lnTo>
                    <a:pt x="31" y="0"/>
                  </a:lnTo>
                  <a:close/>
                  <a:moveTo>
                    <a:pt x="46" y="3"/>
                  </a:moveTo>
                  <a:lnTo>
                    <a:pt x="45" y="3"/>
                  </a:lnTo>
                  <a:cubicBezTo>
                    <a:pt x="45" y="3"/>
                    <a:pt x="45" y="2"/>
                    <a:pt x="44" y="2"/>
                  </a:cubicBezTo>
                  <a:cubicBezTo>
                    <a:pt x="44" y="1"/>
                    <a:pt x="44" y="1"/>
                    <a:pt x="43" y="1"/>
                  </a:cubicBezTo>
                  <a:cubicBezTo>
                    <a:pt x="43" y="1"/>
                    <a:pt x="42" y="2"/>
                    <a:pt x="42" y="2"/>
                  </a:cubicBezTo>
                  <a:cubicBezTo>
                    <a:pt x="42" y="3"/>
                    <a:pt x="42" y="4"/>
                    <a:pt x="42" y="5"/>
                  </a:cubicBezTo>
                  <a:cubicBezTo>
                    <a:pt x="42" y="7"/>
                    <a:pt x="42" y="8"/>
                    <a:pt x="42" y="8"/>
                  </a:cubicBezTo>
                  <a:cubicBezTo>
                    <a:pt x="42" y="9"/>
                    <a:pt x="43" y="9"/>
                    <a:pt x="43" y="9"/>
                  </a:cubicBezTo>
                  <a:cubicBezTo>
                    <a:pt x="44" y="9"/>
                    <a:pt x="44" y="9"/>
                    <a:pt x="45" y="9"/>
                  </a:cubicBezTo>
                  <a:cubicBezTo>
                    <a:pt x="45" y="8"/>
                    <a:pt x="45" y="8"/>
                    <a:pt x="45" y="7"/>
                  </a:cubicBezTo>
                  <a:lnTo>
                    <a:pt x="46" y="8"/>
                  </a:lnTo>
                  <a:cubicBezTo>
                    <a:pt x="46" y="9"/>
                    <a:pt x="46" y="9"/>
                    <a:pt x="45" y="10"/>
                  </a:cubicBezTo>
                  <a:cubicBezTo>
                    <a:pt x="45" y="10"/>
                    <a:pt x="44" y="11"/>
                    <a:pt x="43" y="11"/>
                  </a:cubicBezTo>
                  <a:cubicBezTo>
                    <a:pt x="42" y="11"/>
                    <a:pt x="42" y="10"/>
                    <a:pt x="41" y="9"/>
                  </a:cubicBezTo>
                  <a:cubicBezTo>
                    <a:pt x="41" y="8"/>
                    <a:pt x="40" y="7"/>
                    <a:pt x="40" y="5"/>
                  </a:cubicBezTo>
                  <a:cubicBezTo>
                    <a:pt x="40" y="4"/>
                    <a:pt x="41" y="2"/>
                    <a:pt x="41" y="1"/>
                  </a:cubicBezTo>
                  <a:cubicBezTo>
                    <a:pt x="42" y="0"/>
                    <a:pt x="43" y="0"/>
                    <a:pt x="43" y="0"/>
                  </a:cubicBezTo>
                  <a:cubicBezTo>
                    <a:pt x="44" y="0"/>
                    <a:pt x="45" y="0"/>
                    <a:pt x="45" y="1"/>
                  </a:cubicBezTo>
                  <a:cubicBezTo>
                    <a:pt x="46" y="1"/>
                    <a:pt x="46" y="2"/>
                    <a:pt x="46" y="3"/>
                  </a:cubicBezTo>
                  <a:close/>
                  <a:moveTo>
                    <a:pt x="47" y="0"/>
                  </a:moveTo>
                  <a:lnTo>
                    <a:pt x="48" y="0"/>
                  </a:lnTo>
                  <a:lnTo>
                    <a:pt x="48" y="4"/>
                  </a:lnTo>
                  <a:lnTo>
                    <a:pt x="52" y="4"/>
                  </a:lnTo>
                  <a:lnTo>
                    <a:pt x="52" y="0"/>
                  </a:lnTo>
                  <a:lnTo>
                    <a:pt x="53" y="0"/>
                  </a:lnTo>
                  <a:lnTo>
                    <a:pt x="53" y="10"/>
                  </a:lnTo>
                  <a:lnTo>
                    <a:pt x="52" y="10"/>
                  </a:lnTo>
                  <a:lnTo>
                    <a:pt x="52" y="6"/>
                  </a:lnTo>
                  <a:lnTo>
                    <a:pt x="48" y="6"/>
                  </a:lnTo>
                  <a:lnTo>
                    <a:pt x="48" y="10"/>
                  </a:lnTo>
                  <a:lnTo>
                    <a:pt x="47" y="10"/>
                  </a:lnTo>
                  <a:lnTo>
                    <a:pt x="47" y="0"/>
                  </a:lnTo>
                  <a:close/>
                  <a:moveTo>
                    <a:pt x="55" y="0"/>
                  </a:moveTo>
                  <a:lnTo>
                    <a:pt x="56" y="0"/>
                  </a:lnTo>
                  <a:lnTo>
                    <a:pt x="56" y="10"/>
                  </a:lnTo>
                  <a:lnTo>
                    <a:pt x="55" y="10"/>
                  </a:lnTo>
                  <a:lnTo>
                    <a:pt x="55" y="0"/>
                  </a:lnTo>
                  <a:close/>
                  <a:moveTo>
                    <a:pt x="57" y="0"/>
                  </a:moveTo>
                  <a:lnTo>
                    <a:pt x="59" y="0"/>
                  </a:lnTo>
                  <a:lnTo>
                    <a:pt x="61" y="6"/>
                  </a:lnTo>
                  <a:cubicBezTo>
                    <a:pt x="61" y="6"/>
                    <a:pt x="61" y="7"/>
                    <a:pt x="62" y="7"/>
                  </a:cubicBezTo>
                  <a:cubicBezTo>
                    <a:pt x="62" y="7"/>
                    <a:pt x="62" y="8"/>
                    <a:pt x="62" y="8"/>
                  </a:cubicBezTo>
                  <a:cubicBezTo>
                    <a:pt x="62" y="8"/>
                    <a:pt x="62" y="7"/>
                    <a:pt x="62" y="7"/>
                  </a:cubicBezTo>
                  <a:cubicBezTo>
                    <a:pt x="62" y="7"/>
                    <a:pt x="62" y="6"/>
                    <a:pt x="62" y="6"/>
                  </a:cubicBezTo>
                  <a:lnTo>
                    <a:pt x="62" y="0"/>
                  </a:lnTo>
                  <a:lnTo>
                    <a:pt x="63" y="0"/>
                  </a:lnTo>
                  <a:lnTo>
                    <a:pt x="63" y="10"/>
                  </a:lnTo>
                  <a:lnTo>
                    <a:pt x="62" y="10"/>
                  </a:lnTo>
                  <a:lnTo>
                    <a:pt x="59" y="4"/>
                  </a:lnTo>
                  <a:cubicBezTo>
                    <a:pt x="59" y="4"/>
                    <a:pt x="59" y="4"/>
                    <a:pt x="59" y="3"/>
                  </a:cubicBezTo>
                  <a:cubicBezTo>
                    <a:pt x="59" y="3"/>
                    <a:pt x="59" y="2"/>
                    <a:pt x="58" y="2"/>
                  </a:cubicBezTo>
                  <a:cubicBezTo>
                    <a:pt x="58" y="2"/>
                    <a:pt x="58" y="2"/>
                    <a:pt x="58" y="3"/>
                  </a:cubicBezTo>
                  <a:cubicBezTo>
                    <a:pt x="58" y="3"/>
                    <a:pt x="58" y="4"/>
                    <a:pt x="58" y="4"/>
                  </a:cubicBezTo>
                  <a:lnTo>
                    <a:pt x="58" y="10"/>
                  </a:lnTo>
                  <a:lnTo>
                    <a:pt x="57" y="10"/>
                  </a:lnTo>
                  <a:lnTo>
                    <a:pt x="57" y="0"/>
                  </a:lnTo>
                  <a:close/>
                  <a:moveTo>
                    <a:pt x="67" y="1"/>
                  </a:moveTo>
                  <a:lnTo>
                    <a:pt x="66" y="6"/>
                  </a:lnTo>
                  <a:lnTo>
                    <a:pt x="68" y="6"/>
                  </a:lnTo>
                  <a:lnTo>
                    <a:pt x="67" y="1"/>
                  </a:lnTo>
                  <a:close/>
                  <a:moveTo>
                    <a:pt x="66" y="0"/>
                  </a:moveTo>
                  <a:lnTo>
                    <a:pt x="68" y="0"/>
                  </a:lnTo>
                  <a:lnTo>
                    <a:pt x="70" y="10"/>
                  </a:lnTo>
                  <a:lnTo>
                    <a:pt x="69" y="10"/>
                  </a:lnTo>
                  <a:lnTo>
                    <a:pt x="68" y="8"/>
                  </a:lnTo>
                  <a:lnTo>
                    <a:pt x="66" y="8"/>
                  </a:lnTo>
                  <a:lnTo>
                    <a:pt x="65" y="10"/>
                  </a:lnTo>
                  <a:lnTo>
                    <a:pt x="64" y="10"/>
                  </a:lnTo>
                  <a:lnTo>
                    <a:pt x="66" y="0"/>
                  </a:ln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2"/>
            <p:cNvSpPr>
              <a:spLocks noEditPoints="1" noChangeArrowheads="1"/>
            </p:cNvSpPr>
            <p:nvPr/>
          </p:nvSpPr>
          <p:spPr bwMode="auto">
            <a:xfrm>
              <a:off x="1643213" y="2365421"/>
              <a:ext cx="826458" cy="87032"/>
            </a:xfrm>
            <a:custGeom>
              <a:avLst/>
              <a:gdLst>
                <a:gd name="T0" fmla="*/ 648494044 w 192"/>
                <a:gd name="T1" fmla="*/ 302984502 h 20"/>
                <a:gd name="T2" fmla="*/ 667024782 w 192"/>
                <a:gd name="T3" fmla="*/ 132554088 h 20"/>
                <a:gd name="T4" fmla="*/ 592910439 w 192"/>
                <a:gd name="T5" fmla="*/ 284046338 h 20"/>
                <a:gd name="T6" fmla="*/ 518796096 w 192"/>
                <a:gd name="T7" fmla="*/ 227236200 h 20"/>
                <a:gd name="T8" fmla="*/ 592910439 w 192"/>
                <a:gd name="T9" fmla="*/ 94682113 h 20"/>
                <a:gd name="T10" fmla="*/ 648494044 w 192"/>
                <a:gd name="T11" fmla="*/ 75743950 h 20"/>
                <a:gd name="T12" fmla="*/ 537326834 w 192"/>
                <a:gd name="T13" fmla="*/ 151492251 h 20"/>
                <a:gd name="T14" fmla="*/ 963477849 w 192"/>
                <a:gd name="T15" fmla="*/ 189364226 h 20"/>
                <a:gd name="T16" fmla="*/ 907894244 w 192"/>
                <a:gd name="T17" fmla="*/ 75743950 h 20"/>
                <a:gd name="T18" fmla="*/ 926420678 w 192"/>
                <a:gd name="T19" fmla="*/ 113620276 h 20"/>
                <a:gd name="T20" fmla="*/ 926420678 w 192"/>
                <a:gd name="T21" fmla="*/ 170426062 h 20"/>
                <a:gd name="T22" fmla="*/ 796722730 w 192"/>
                <a:gd name="T23" fmla="*/ 132554088 h 20"/>
                <a:gd name="T24" fmla="*/ 833779901 w 192"/>
                <a:gd name="T25" fmla="*/ 265108175 h 20"/>
                <a:gd name="T26" fmla="*/ 833779901 w 192"/>
                <a:gd name="T27" fmla="*/ 132554088 h 20"/>
                <a:gd name="T28" fmla="*/ 889367811 w 192"/>
                <a:gd name="T29" fmla="*/ 246174364 h 20"/>
                <a:gd name="T30" fmla="*/ 963477849 w 192"/>
                <a:gd name="T31" fmla="*/ 208302389 h 20"/>
                <a:gd name="T32" fmla="*/ 963477849 w 192"/>
                <a:gd name="T33" fmla="*/ 246174364 h 20"/>
                <a:gd name="T34" fmla="*/ 1000535021 w 192"/>
                <a:gd name="T35" fmla="*/ 227236200 h 20"/>
                <a:gd name="T36" fmla="*/ 1204347312 w 192"/>
                <a:gd name="T37" fmla="*/ 170426062 h 20"/>
                <a:gd name="T38" fmla="*/ 1167294445 w 192"/>
                <a:gd name="T39" fmla="*/ 56810138 h 20"/>
                <a:gd name="T40" fmla="*/ 1185820878 w 192"/>
                <a:gd name="T41" fmla="*/ 75743950 h 20"/>
                <a:gd name="T42" fmla="*/ 1204347312 w 192"/>
                <a:gd name="T43" fmla="*/ 113620276 h 20"/>
                <a:gd name="T44" fmla="*/ 1334049564 w 192"/>
                <a:gd name="T45" fmla="*/ 227236200 h 20"/>
                <a:gd name="T46" fmla="*/ 1204347312 w 192"/>
                <a:gd name="T47" fmla="*/ 302984502 h 20"/>
                <a:gd name="T48" fmla="*/ 1222878050 w 192"/>
                <a:gd name="T49" fmla="*/ 227236200 h 20"/>
                <a:gd name="T50" fmla="*/ 1222878050 w 192"/>
                <a:gd name="T51" fmla="*/ 170426062 h 20"/>
                <a:gd name="T52" fmla="*/ 1649033369 w 192"/>
                <a:gd name="T53" fmla="*/ 151492251 h 20"/>
                <a:gd name="T54" fmla="*/ 1630502631 w 192"/>
                <a:gd name="T55" fmla="*/ 246174364 h 20"/>
                <a:gd name="T56" fmla="*/ 1519331117 w 192"/>
                <a:gd name="T57" fmla="*/ 284046338 h 20"/>
                <a:gd name="T58" fmla="*/ 1537861855 w 192"/>
                <a:gd name="T59" fmla="*/ 189364226 h 20"/>
                <a:gd name="T60" fmla="*/ 1593445460 w 192"/>
                <a:gd name="T61" fmla="*/ 170426062 h 20"/>
                <a:gd name="T62" fmla="*/ 1537861855 w 192"/>
                <a:gd name="T63" fmla="*/ 94682113 h 20"/>
                <a:gd name="T64" fmla="*/ 1519331117 w 192"/>
                <a:gd name="T65" fmla="*/ 56810138 h 20"/>
                <a:gd name="T66" fmla="*/ 1426690340 w 192"/>
                <a:gd name="T67" fmla="*/ 189364226 h 20"/>
                <a:gd name="T68" fmla="*/ 2038131517 w 192"/>
                <a:gd name="T69" fmla="*/ 227236200 h 20"/>
                <a:gd name="T70" fmla="*/ 2001074346 w 192"/>
                <a:gd name="T71" fmla="*/ 208302389 h 20"/>
                <a:gd name="T72" fmla="*/ 2019600779 w 192"/>
                <a:gd name="T73" fmla="*/ 18938163 h 20"/>
                <a:gd name="T74" fmla="*/ 2019600779 w 192"/>
                <a:gd name="T75" fmla="*/ 151492251 h 20"/>
                <a:gd name="T76" fmla="*/ 2130772294 w 192"/>
                <a:gd name="T77" fmla="*/ 246174364 h 20"/>
                <a:gd name="T78" fmla="*/ 1964017174 w 192"/>
                <a:gd name="T79" fmla="*/ 208302389 h 20"/>
                <a:gd name="T80" fmla="*/ 1982543608 w 192"/>
                <a:gd name="T81" fmla="*/ 208302389 h 20"/>
                <a:gd name="T82" fmla="*/ 2147483646 w 192"/>
                <a:gd name="T83" fmla="*/ 265108175 h 20"/>
                <a:gd name="T84" fmla="*/ 2147483646 w 192"/>
                <a:gd name="T85" fmla="*/ 208302389 h 20"/>
                <a:gd name="T86" fmla="*/ 2147483646 w 192"/>
                <a:gd name="T87" fmla="*/ 37871975 h 20"/>
                <a:gd name="T88" fmla="*/ 2147483646 w 192"/>
                <a:gd name="T89" fmla="*/ 189364226 h 20"/>
                <a:gd name="T90" fmla="*/ 2147483646 w 192"/>
                <a:gd name="T91" fmla="*/ 94682113 h 20"/>
                <a:gd name="T92" fmla="*/ 2147483646 w 192"/>
                <a:gd name="T93" fmla="*/ 113620276 h 20"/>
                <a:gd name="T94" fmla="*/ 2147483646 w 192"/>
                <a:gd name="T95" fmla="*/ 321918313 h 20"/>
                <a:gd name="T96" fmla="*/ 2147483646 w 192"/>
                <a:gd name="T97" fmla="*/ 75743950 h 20"/>
                <a:gd name="T98" fmla="*/ 2147483646 w 192"/>
                <a:gd name="T99" fmla="*/ 170426062 h 20"/>
                <a:gd name="T100" fmla="*/ 2147483646 w 192"/>
                <a:gd name="T101" fmla="*/ 265108175 h 20"/>
                <a:gd name="T102" fmla="*/ 2147483646 w 192"/>
                <a:gd name="T103" fmla="*/ 208302389 h 20"/>
                <a:gd name="T104" fmla="*/ 2147483646 w 192"/>
                <a:gd name="T105" fmla="*/ 75743950 h 20"/>
                <a:gd name="T106" fmla="*/ 2147483646 w 192"/>
                <a:gd name="T107" fmla="*/ 151492251 h 20"/>
                <a:gd name="T108" fmla="*/ 2147483646 w 192"/>
                <a:gd name="T109" fmla="*/ 132554088 h 20"/>
                <a:gd name="T110" fmla="*/ 2147483646 w 192"/>
                <a:gd name="T111" fmla="*/ 227236200 h 20"/>
                <a:gd name="T112" fmla="*/ 2147483646 w 192"/>
                <a:gd name="T113" fmla="*/ 284046338 h 20"/>
                <a:gd name="T114" fmla="*/ 2147483646 w 192"/>
                <a:gd name="T115" fmla="*/ 189364226 h 20"/>
                <a:gd name="T116" fmla="*/ 2147483646 w 192"/>
                <a:gd name="T117" fmla="*/ 170426062 h 20"/>
                <a:gd name="T118" fmla="*/ 2147483646 w 192"/>
                <a:gd name="T119" fmla="*/ 227236200 h 20"/>
                <a:gd name="T120" fmla="*/ 2147483646 w 192"/>
                <a:gd name="T121" fmla="*/ 189364226 h 20"/>
                <a:gd name="T122" fmla="*/ 2147483646 w 192"/>
                <a:gd name="T123" fmla="*/ 189364226 h 20"/>
                <a:gd name="T124" fmla="*/ 2147483646 w 192"/>
                <a:gd name="T125" fmla="*/ 113620276 h 2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2" h="20">
                  <a:moveTo>
                    <a:pt x="0" y="0"/>
                  </a:moveTo>
                  <a:lnTo>
                    <a:pt x="192" y="0"/>
                  </a:lnTo>
                  <a:cubicBezTo>
                    <a:pt x="189" y="7"/>
                    <a:pt x="184" y="13"/>
                    <a:pt x="177" y="20"/>
                  </a:cubicBezTo>
                  <a:lnTo>
                    <a:pt x="14" y="19"/>
                  </a:lnTo>
                  <a:cubicBezTo>
                    <a:pt x="7" y="15"/>
                    <a:pt x="3" y="8"/>
                    <a:pt x="0" y="0"/>
                  </a:cubicBezTo>
                  <a:close/>
                  <a:moveTo>
                    <a:pt x="39" y="4"/>
                  </a:moveTo>
                  <a:cubicBezTo>
                    <a:pt x="39" y="4"/>
                    <a:pt x="39" y="5"/>
                    <a:pt x="38" y="5"/>
                  </a:cubicBezTo>
                  <a:cubicBezTo>
                    <a:pt x="38" y="5"/>
                    <a:pt x="38" y="5"/>
                    <a:pt x="38" y="6"/>
                  </a:cubicBezTo>
                  <a:cubicBezTo>
                    <a:pt x="38" y="7"/>
                    <a:pt x="38" y="7"/>
                    <a:pt x="38" y="8"/>
                  </a:cubicBezTo>
                  <a:cubicBezTo>
                    <a:pt x="38" y="8"/>
                    <a:pt x="38" y="9"/>
                    <a:pt x="38" y="9"/>
                  </a:cubicBezTo>
                  <a:cubicBezTo>
                    <a:pt x="38" y="10"/>
                    <a:pt x="38" y="11"/>
                    <a:pt x="38" y="12"/>
                  </a:cubicBezTo>
                  <a:lnTo>
                    <a:pt x="38" y="14"/>
                  </a:lnTo>
                  <a:cubicBezTo>
                    <a:pt x="38" y="15"/>
                    <a:pt x="38" y="16"/>
                    <a:pt x="38" y="17"/>
                  </a:cubicBezTo>
                  <a:cubicBezTo>
                    <a:pt x="38" y="17"/>
                    <a:pt x="38" y="17"/>
                    <a:pt x="38" y="17"/>
                  </a:cubicBezTo>
                  <a:cubicBezTo>
                    <a:pt x="38" y="17"/>
                    <a:pt x="38" y="17"/>
                    <a:pt x="38" y="17"/>
                  </a:cubicBezTo>
                  <a:cubicBezTo>
                    <a:pt x="38" y="17"/>
                    <a:pt x="38" y="17"/>
                    <a:pt x="37" y="17"/>
                  </a:cubicBezTo>
                  <a:cubicBezTo>
                    <a:pt x="37" y="17"/>
                    <a:pt x="36" y="17"/>
                    <a:pt x="36" y="17"/>
                  </a:cubicBezTo>
                  <a:cubicBezTo>
                    <a:pt x="35" y="16"/>
                    <a:pt x="35" y="16"/>
                    <a:pt x="35" y="16"/>
                  </a:cubicBezTo>
                  <a:cubicBezTo>
                    <a:pt x="34" y="16"/>
                    <a:pt x="34" y="16"/>
                    <a:pt x="34" y="16"/>
                  </a:cubicBezTo>
                  <a:cubicBezTo>
                    <a:pt x="34" y="16"/>
                    <a:pt x="34" y="15"/>
                    <a:pt x="34" y="15"/>
                  </a:cubicBezTo>
                  <a:cubicBezTo>
                    <a:pt x="34" y="15"/>
                    <a:pt x="34" y="15"/>
                    <a:pt x="34" y="15"/>
                  </a:cubicBezTo>
                  <a:cubicBezTo>
                    <a:pt x="35" y="15"/>
                    <a:pt x="35" y="15"/>
                    <a:pt x="36" y="15"/>
                  </a:cubicBezTo>
                  <a:cubicBezTo>
                    <a:pt x="36" y="15"/>
                    <a:pt x="36" y="15"/>
                    <a:pt x="36" y="15"/>
                  </a:cubicBezTo>
                  <a:cubicBezTo>
                    <a:pt x="37" y="15"/>
                    <a:pt x="37" y="15"/>
                    <a:pt x="37" y="15"/>
                  </a:cubicBezTo>
                  <a:cubicBezTo>
                    <a:pt x="37" y="15"/>
                    <a:pt x="37" y="15"/>
                    <a:pt x="37" y="14"/>
                  </a:cubicBezTo>
                  <a:cubicBezTo>
                    <a:pt x="37" y="14"/>
                    <a:pt x="37" y="13"/>
                    <a:pt x="37" y="12"/>
                  </a:cubicBezTo>
                  <a:cubicBezTo>
                    <a:pt x="36" y="11"/>
                    <a:pt x="36" y="10"/>
                    <a:pt x="36" y="8"/>
                  </a:cubicBezTo>
                  <a:lnTo>
                    <a:pt x="36" y="6"/>
                  </a:lnTo>
                  <a:cubicBezTo>
                    <a:pt x="36" y="5"/>
                    <a:pt x="36" y="5"/>
                    <a:pt x="36" y="5"/>
                  </a:cubicBezTo>
                  <a:cubicBezTo>
                    <a:pt x="35" y="5"/>
                    <a:pt x="35" y="5"/>
                    <a:pt x="35" y="5"/>
                  </a:cubicBezTo>
                  <a:cubicBezTo>
                    <a:pt x="34" y="5"/>
                    <a:pt x="34" y="5"/>
                    <a:pt x="34" y="6"/>
                  </a:cubicBezTo>
                  <a:cubicBezTo>
                    <a:pt x="34" y="6"/>
                    <a:pt x="34" y="6"/>
                    <a:pt x="34" y="6"/>
                  </a:cubicBezTo>
                  <a:cubicBezTo>
                    <a:pt x="34" y="7"/>
                    <a:pt x="34" y="7"/>
                    <a:pt x="34" y="7"/>
                  </a:cubicBezTo>
                  <a:cubicBezTo>
                    <a:pt x="35" y="7"/>
                    <a:pt x="35" y="7"/>
                    <a:pt x="35" y="7"/>
                  </a:cubicBezTo>
                  <a:cubicBezTo>
                    <a:pt x="35" y="7"/>
                    <a:pt x="35" y="7"/>
                    <a:pt x="35" y="7"/>
                  </a:cubicBezTo>
                  <a:cubicBezTo>
                    <a:pt x="36" y="7"/>
                    <a:pt x="36" y="7"/>
                    <a:pt x="36" y="7"/>
                  </a:cubicBezTo>
                  <a:cubicBezTo>
                    <a:pt x="36" y="7"/>
                    <a:pt x="36" y="7"/>
                    <a:pt x="35" y="7"/>
                  </a:cubicBezTo>
                  <a:cubicBezTo>
                    <a:pt x="35" y="7"/>
                    <a:pt x="35" y="8"/>
                    <a:pt x="35" y="8"/>
                  </a:cubicBezTo>
                  <a:cubicBezTo>
                    <a:pt x="34" y="8"/>
                    <a:pt x="34" y="8"/>
                    <a:pt x="34" y="8"/>
                  </a:cubicBezTo>
                  <a:cubicBezTo>
                    <a:pt x="34" y="8"/>
                    <a:pt x="34" y="9"/>
                    <a:pt x="34" y="9"/>
                  </a:cubicBezTo>
                  <a:cubicBezTo>
                    <a:pt x="34" y="9"/>
                    <a:pt x="34" y="9"/>
                    <a:pt x="34" y="9"/>
                  </a:cubicBezTo>
                  <a:cubicBezTo>
                    <a:pt x="34" y="9"/>
                    <a:pt x="34" y="9"/>
                    <a:pt x="34" y="9"/>
                  </a:cubicBezTo>
                  <a:cubicBezTo>
                    <a:pt x="34" y="9"/>
                    <a:pt x="35" y="9"/>
                    <a:pt x="35" y="9"/>
                  </a:cubicBezTo>
                  <a:cubicBezTo>
                    <a:pt x="35" y="9"/>
                    <a:pt x="35" y="9"/>
                    <a:pt x="35" y="9"/>
                  </a:cubicBezTo>
                  <a:cubicBezTo>
                    <a:pt x="36" y="9"/>
                    <a:pt x="36" y="9"/>
                    <a:pt x="36" y="9"/>
                  </a:cubicBezTo>
                  <a:cubicBezTo>
                    <a:pt x="36" y="9"/>
                    <a:pt x="36" y="10"/>
                    <a:pt x="36" y="10"/>
                  </a:cubicBezTo>
                  <a:cubicBezTo>
                    <a:pt x="36" y="10"/>
                    <a:pt x="36" y="10"/>
                    <a:pt x="36" y="10"/>
                  </a:cubicBezTo>
                  <a:cubicBezTo>
                    <a:pt x="36" y="10"/>
                    <a:pt x="35" y="10"/>
                    <a:pt x="35" y="11"/>
                  </a:cubicBezTo>
                  <a:cubicBezTo>
                    <a:pt x="35" y="11"/>
                    <a:pt x="35" y="11"/>
                    <a:pt x="34" y="11"/>
                  </a:cubicBezTo>
                  <a:cubicBezTo>
                    <a:pt x="34" y="11"/>
                    <a:pt x="33" y="12"/>
                    <a:pt x="33" y="12"/>
                  </a:cubicBezTo>
                  <a:cubicBezTo>
                    <a:pt x="33" y="12"/>
                    <a:pt x="33" y="12"/>
                    <a:pt x="33" y="12"/>
                  </a:cubicBezTo>
                  <a:cubicBezTo>
                    <a:pt x="32" y="13"/>
                    <a:pt x="32" y="14"/>
                    <a:pt x="32" y="14"/>
                  </a:cubicBezTo>
                  <a:cubicBezTo>
                    <a:pt x="32" y="14"/>
                    <a:pt x="32" y="15"/>
                    <a:pt x="32" y="15"/>
                  </a:cubicBezTo>
                  <a:cubicBezTo>
                    <a:pt x="32" y="15"/>
                    <a:pt x="32" y="15"/>
                    <a:pt x="32" y="15"/>
                  </a:cubicBezTo>
                  <a:cubicBezTo>
                    <a:pt x="32" y="15"/>
                    <a:pt x="32" y="16"/>
                    <a:pt x="31" y="16"/>
                  </a:cubicBezTo>
                  <a:cubicBezTo>
                    <a:pt x="31" y="16"/>
                    <a:pt x="31" y="16"/>
                    <a:pt x="30" y="16"/>
                  </a:cubicBezTo>
                  <a:cubicBezTo>
                    <a:pt x="30" y="16"/>
                    <a:pt x="30" y="16"/>
                    <a:pt x="29" y="16"/>
                  </a:cubicBezTo>
                  <a:cubicBezTo>
                    <a:pt x="29" y="16"/>
                    <a:pt x="29" y="16"/>
                    <a:pt x="29" y="16"/>
                  </a:cubicBezTo>
                  <a:cubicBezTo>
                    <a:pt x="29" y="16"/>
                    <a:pt x="29" y="16"/>
                    <a:pt x="29" y="16"/>
                  </a:cubicBezTo>
                  <a:cubicBezTo>
                    <a:pt x="30" y="15"/>
                    <a:pt x="30" y="15"/>
                    <a:pt x="31" y="15"/>
                  </a:cubicBezTo>
                  <a:cubicBezTo>
                    <a:pt x="31" y="15"/>
                    <a:pt x="31" y="14"/>
                    <a:pt x="31" y="14"/>
                  </a:cubicBezTo>
                  <a:cubicBezTo>
                    <a:pt x="31" y="14"/>
                    <a:pt x="31" y="14"/>
                    <a:pt x="31" y="14"/>
                  </a:cubicBezTo>
                  <a:cubicBezTo>
                    <a:pt x="30" y="14"/>
                    <a:pt x="29" y="13"/>
                    <a:pt x="29" y="13"/>
                  </a:cubicBezTo>
                  <a:cubicBezTo>
                    <a:pt x="28" y="13"/>
                    <a:pt x="28" y="12"/>
                    <a:pt x="28" y="12"/>
                  </a:cubicBezTo>
                  <a:cubicBezTo>
                    <a:pt x="28" y="12"/>
                    <a:pt x="28" y="12"/>
                    <a:pt x="28" y="12"/>
                  </a:cubicBezTo>
                  <a:cubicBezTo>
                    <a:pt x="28" y="12"/>
                    <a:pt x="28" y="12"/>
                    <a:pt x="28" y="12"/>
                  </a:cubicBezTo>
                  <a:cubicBezTo>
                    <a:pt x="29" y="13"/>
                    <a:pt x="29" y="13"/>
                    <a:pt x="30" y="13"/>
                  </a:cubicBezTo>
                  <a:cubicBezTo>
                    <a:pt x="30" y="13"/>
                    <a:pt x="30" y="13"/>
                    <a:pt x="30" y="12"/>
                  </a:cubicBezTo>
                  <a:lnTo>
                    <a:pt x="30" y="11"/>
                  </a:lnTo>
                  <a:cubicBezTo>
                    <a:pt x="30" y="11"/>
                    <a:pt x="30" y="11"/>
                    <a:pt x="30" y="11"/>
                  </a:cubicBezTo>
                  <a:cubicBezTo>
                    <a:pt x="30" y="11"/>
                    <a:pt x="30" y="11"/>
                    <a:pt x="29" y="11"/>
                  </a:cubicBezTo>
                  <a:cubicBezTo>
                    <a:pt x="29" y="11"/>
                    <a:pt x="29" y="12"/>
                    <a:pt x="28" y="12"/>
                  </a:cubicBezTo>
                  <a:cubicBezTo>
                    <a:pt x="28" y="12"/>
                    <a:pt x="28" y="13"/>
                    <a:pt x="27" y="13"/>
                  </a:cubicBezTo>
                  <a:cubicBezTo>
                    <a:pt x="27" y="14"/>
                    <a:pt x="26" y="14"/>
                    <a:pt x="26" y="14"/>
                  </a:cubicBezTo>
                  <a:cubicBezTo>
                    <a:pt x="26" y="14"/>
                    <a:pt x="26" y="14"/>
                    <a:pt x="26" y="14"/>
                  </a:cubicBezTo>
                  <a:cubicBezTo>
                    <a:pt x="26" y="14"/>
                    <a:pt x="25" y="14"/>
                    <a:pt x="25" y="14"/>
                  </a:cubicBezTo>
                  <a:cubicBezTo>
                    <a:pt x="25" y="14"/>
                    <a:pt x="25" y="13"/>
                    <a:pt x="25" y="13"/>
                  </a:cubicBezTo>
                  <a:cubicBezTo>
                    <a:pt x="25" y="13"/>
                    <a:pt x="25" y="13"/>
                    <a:pt x="25" y="13"/>
                  </a:cubicBezTo>
                  <a:cubicBezTo>
                    <a:pt x="25" y="13"/>
                    <a:pt x="26" y="13"/>
                    <a:pt x="26" y="12"/>
                  </a:cubicBezTo>
                  <a:cubicBezTo>
                    <a:pt x="26" y="12"/>
                    <a:pt x="26" y="12"/>
                    <a:pt x="27" y="12"/>
                  </a:cubicBezTo>
                  <a:cubicBezTo>
                    <a:pt x="27" y="12"/>
                    <a:pt x="27" y="12"/>
                    <a:pt x="27" y="11"/>
                  </a:cubicBezTo>
                  <a:cubicBezTo>
                    <a:pt x="26" y="10"/>
                    <a:pt x="26" y="9"/>
                    <a:pt x="26" y="9"/>
                  </a:cubicBezTo>
                  <a:lnTo>
                    <a:pt x="26" y="7"/>
                  </a:lnTo>
                  <a:lnTo>
                    <a:pt x="26" y="6"/>
                  </a:lnTo>
                  <a:cubicBezTo>
                    <a:pt x="26" y="6"/>
                    <a:pt x="27" y="6"/>
                    <a:pt x="27" y="6"/>
                  </a:cubicBezTo>
                  <a:cubicBezTo>
                    <a:pt x="27" y="6"/>
                    <a:pt x="27" y="5"/>
                    <a:pt x="28" y="5"/>
                  </a:cubicBezTo>
                  <a:cubicBezTo>
                    <a:pt x="28" y="5"/>
                    <a:pt x="28" y="5"/>
                    <a:pt x="29" y="5"/>
                  </a:cubicBezTo>
                  <a:cubicBezTo>
                    <a:pt x="30" y="5"/>
                    <a:pt x="30" y="5"/>
                    <a:pt x="30" y="5"/>
                  </a:cubicBezTo>
                  <a:cubicBezTo>
                    <a:pt x="31" y="5"/>
                    <a:pt x="31" y="5"/>
                    <a:pt x="31" y="5"/>
                  </a:cubicBezTo>
                  <a:cubicBezTo>
                    <a:pt x="32" y="5"/>
                    <a:pt x="32" y="5"/>
                    <a:pt x="32" y="5"/>
                  </a:cubicBezTo>
                  <a:cubicBezTo>
                    <a:pt x="32" y="5"/>
                    <a:pt x="32" y="5"/>
                    <a:pt x="32" y="5"/>
                  </a:cubicBezTo>
                  <a:cubicBezTo>
                    <a:pt x="32" y="6"/>
                    <a:pt x="32" y="6"/>
                    <a:pt x="31" y="6"/>
                  </a:cubicBezTo>
                  <a:cubicBezTo>
                    <a:pt x="31" y="6"/>
                    <a:pt x="31" y="7"/>
                    <a:pt x="31" y="7"/>
                  </a:cubicBezTo>
                  <a:cubicBezTo>
                    <a:pt x="31" y="7"/>
                    <a:pt x="31" y="8"/>
                    <a:pt x="31" y="8"/>
                  </a:cubicBezTo>
                  <a:cubicBezTo>
                    <a:pt x="31" y="8"/>
                    <a:pt x="31" y="9"/>
                    <a:pt x="31" y="10"/>
                  </a:cubicBezTo>
                  <a:cubicBezTo>
                    <a:pt x="31" y="11"/>
                    <a:pt x="31" y="11"/>
                    <a:pt x="31" y="11"/>
                  </a:cubicBezTo>
                  <a:cubicBezTo>
                    <a:pt x="31" y="12"/>
                    <a:pt x="31" y="12"/>
                    <a:pt x="31" y="12"/>
                  </a:cubicBezTo>
                  <a:cubicBezTo>
                    <a:pt x="31" y="13"/>
                    <a:pt x="31" y="13"/>
                    <a:pt x="31" y="13"/>
                  </a:cubicBezTo>
                  <a:cubicBezTo>
                    <a:pt x="31" y="13"/>
                    <a:pt x="31" y="14"/>
                    <a:pt x="31" y="14"/>
                  </a:cubicBezTo>
                  <a:cubicBezTo>
                    <a:pt x="31" y="14"/>
                    <a:pt x="31" y="14"/>
                    <a:pt x="31" y="14"/>
                  </a:cubicBezTo>
                  <a:cubicBezTo>
                    <a:pt x="31" y="14"/>
                    <a:pt x="31" y="14"/>
                    <a:pt x="31" y="14"/>
                  </a:cubicBezTo>
                  <a:cubicBezTo>
                    <a:pt x="31" y="14"/>
                    <a:pt x="32" y="13"/>
                    <a:pt x="32" y="12"/>
                  </a:cubicBezTo>
                  <a:cubicBezTo>
                    <a:pt x="32" y="12"/>
                    <a:pt x="32" y="11"/>
                    <a:pt x="33" y="10"/>
                  </a:cubicBezTo>
                  <a:cubicBezTo>
                    <a:pt x="33" y="8"/>
                    <a:pt x="33" y="6"/>
                    <a:pt x="33" y="6"/>
                  </a:cubicBezTo>
                  <a:cubicBezTo>
                    <a:pt x="33" y="5"/>
                    <a:pt x="33" y="5"/>
                    <a:pt x="33" y="5"/>
                  </a:cubicBezTo>
                  <a:cubicBezTo>
                    <a:pt x="33" y="5"/>
                    <a:pt x="33" y="4"/>
                    <a:pt x="34" y="4"/>
                  </a:cubicBezTo>
                  <a:cubicBezTo>
                    <a:pt x="34" y="4"/>
                    <a:pt x="34" y="4"/>
                    <a:pt x="34" y="4"/>
                  </a:cubicBezTo>
                  <a:cubicBezTo>
                    <a:pt x="35" y="4"/>
                    <a:pt x="35" y="4"/>
                    <a:pt x="35" y="4"/>
                  </a:cubicBezTo>
                  <a:cubicBezTo>
                    <a:pt x="35" y="4"/>
                    <a:pt x="36" y="4"/>
                    <a:pt x="36" y="4"/>
                  </a:cubicBezTo>
                  <a:cubicBezTo>
                    <a:pt x="36" y="4"/>
                    <a:pt x="37" y="4"/>
                    <a:pt x="37" y="4"/>
                  </a:cubicBezTo>
                  <a:cubicBezTo>
                    <a:pt x="37" y="4"/>
                    <a:pt x="37" y="4"/>
                    <a:pt x="38" y="4"/>
                  </a:cubicBezTo>
                  <a:cubicBezTo>
                    <a:pt x="38" y="4"/>
                    <a:pt x="38" y="4"/>
                    <a:pt x="38" y="4"/>
                  </a:cubicBezTo>
                  <a:cubicBezTo>
                    <a:pt x="39" y="4"/>
                    <a:pt x="39" y="4"/>
                    <a:pt x="39" y="4"/>
                  </a:cubicBezTo>
                  <a:close/>
                  <a:moveTo>
                    <a:pt x="28" y="11"/>
                  </a:moveTo>
                  <a:cubicBezTo>
                    <a:pt x="28" y="11"/>
                    <a:pt x="28" y="11"/>
                    <a:pt x="28" y="11"/>
                  </a:cubicBezTo>
                  <a:cubicBezTo>
                    <a:pt x="28" y="11"/>
                    <a:pt x="29" y="10"/>
                    <a:pt x="30" y="10"/>
                  </a:cubicBezTo>
                  <a:cubicBezTo>
                    <a:pt x="30" y="10"/>
                    <a:pt x="30" y="10"/>
                    <a:pt x="30" y="10"/>
                  </a:cubicBezTo>
                  <a:cubicBezTo>
                    <a:pt x="30" y="10"/>
                    <a:pt x="30" y="9"/>
                    <a:pt x="30" y="9"/>
                  </a:cubicBezTo>
                  <a:lnTo>
                    <a:pt x="30" y="7"/>
                  </a:lnTo>
                  <a:cubicBezTo>
                    <a:pt x="30" y="6"/>
                    <a:pt x="30" y="6"/>
                    <a:pt x="30" y="6"/>
                  </a:cubicBezTo>
                  <a:cubicBezTo>
                    <a:pt x="29" y="6"/>
                    <a:pt x="29" y="6"/>
                    <a:pt x="29" y="6"/>
                  </a:cubicBezTo>
                  <a:cubicBezTo>
                    <a:pt x="29" y="6"/>
                    <a:pt x="29" y="6"/>
                    <a:pt x="29" y="6"/>
                  </a:cubicBezTo>
                  <a:cubicBezTo>
                    <a:pt x="28" y="6"/>
                    <a:pt x="28" y="6"/>
                    <a:pt x="28" y="6"/>
                  </a:cubicBezTo>
                  <a:cubicBezTo>
                    <a:pt x="28" y="7"/>
                    <a:pt x="28" y="7"/>
                    <a:pt x="28" y="7"/>
                  </a:cubicBezTo>
                  <a:cubicBezTo>
                    <a:pt x="28" y="7"/>
                    <a:pt x="28" y="7"/>
                    <a:pt x="28" y="7"/>
                  </a:cubicBezTo>
                  <a:cubicBezTo>
                    <a:pt x="28" y="8"/>
                    <a:pt x="29" y="8"/>
                    <a:pt x="29" y="8"/>
                  </a:cubicBezTo>
                  <a:cubicBezTo>
                    <a:pt x="29" y="8"/>
                    <a:pt x="29" y="8"/>
                    <a:pt x="29" y="9"/>
                  </a:cubicBezTo>
                  <a:cubicBezTo>
                    <a:pt x="29" y="9"/>
                    <a:pt x="29" y="9"/>
                    <a:pt x="29" y="9"/>
                  </a:cubicBezTo>
                  <a:cubicBezTo>
                    <a:pt x="29" y="9"/>
                    <a:pt x="28" y="9"/>
                    <a:pt x="28" y="9"/>
                  </a:cubicBezTo>
                  <a:cubicBezTo>
                    <a:pt x="28" y="9"/>
                    <a:pt x="28" y="9"/>
                    <a:pt x="28" y="10"/>
                  </a:cubicBezTo>
                  <a:cubicBezTo>
                    <a:pt x="28" y="10"/>
                    <a:pt x="28" y="10"/>
                    <a:pt x="28" y="10"/>
                  </a:cubicBezTo>
                  <a:cubicBezTo>
                    <a:pt x="28" y="10"/>
                    <a:pt x="28" y="11"/>
                    <a:pt x="28" y="11"/>
                  </a:cubicBezTo>
                  <a:cubicBezTo>
                    <a:pt x="28" y="11"/>
                    <a:pt x="28" y="11"/>
                    <a:pt x="28" y="11"/>
                  </a:cubicBezTo>
                  <a:close/>
                  <a:moveTo>
                    <a:pt x="52" y="6"/>
                  </a:moveTo>
                  <a:cubicBezTo>
                    <a:pt x="52" y="6"/>
                    <a:pt x="53" y="6"/>
                    <a:pt x="53" y="6"/>
                  </a:cubicBezTo>
                  <a:cubicBezTo>
                    <a:pt x="53" y="6"/>
                    <a:pt x="54" y="6"/>
                    <a:pt x="54" y="6"/>
                  </a:cubicBezTo>
                  <a:cubicBezTo>
                    <a:pt x="54" y="7"/>
                    <a:pt x="55" y="7"/>
                    <a:pt x="55" y="7"/>
                  </a:cubicBezTo>
                  <a:cubicBezTo>
                    <a:pt x="55" y="7"/>
                    <a:pt x="55" y="7"/>
                    <a:pt x="55" y="7"/>
                  </a:cubicBezTo>
                  <a:cubicBezTo>
                    <a:pt x="55" y="7"/>
                    <a:pt x="55" y="7"/>
                    <a:pt x="54" y="7"/>
                  </a:cubicBezTo>
                  <a:cubicBezTo>
                    <a:pt x="54" y="8"/>
                    <a:pt x="54" y="8"/>
                    <a:pt x="54" y="8"/>
                  </a:cubicBezTo>
                  <a:cubicBezTo>
                    <a:pt x="54" y="9"/>
                    <a:pt x="54" y="9"/>
                    <a:pt x="53" y="10"/>
                  </a:cubicBezTo>
                  <a:cubicBezTo>
                    <a:pt x="53" y="10"/>
                    <a:pt x="53" y="10"/>
                    <a:pt x="53" y="10"/>
                  </a:cubicBezTo>
                  <a:cubicBezTo>
                    <a:pt x="53" y="10"/>
                    <a:pt x="53" y="10"/>
                    <a:pt x="53" y="10"/>
                  </a:cubicBezTo>
                  <a:cubicBezTo>
                    <a:pt x="52" y="10"/>
                    <a:pt x="52" y="10"/>
                    <a:pt x="52" y="10"/>
                  </a:cubicBezTo>
                  <a:cubicBezTo>
                    <a:pt x="52" y="10"/>
                    <a:pt x="51" y="10"/>
                    <a:pt x="51" y="10"/>
                  </a:cubicBezTo>
                  <a:cubicBezTo>
                    <a:pt x="51" y="10"/>
                    <a:pt x="51" y="10"/>
                    <a:pt x="50" y="10"/>
                  </a:cubicBezTo>
                  <a:cubicBezTo>
                    <a:pt x="50" y="10"/>
                    <a:pt x="49" y="10"/>
                    <a:pt x="49" y="10"/>
                  </a:cubicBezTo>
                  <a:cubicBezTo>
                    <a:pt x="49" y="11"/>
                    <a:pt x="48" y="11"/>
                    <a:pt x="48" y="11"/>
                  </a:cubicBezTo>
                  <a:cubicBezTo>
                    <a:pt x="48" y="11"/>
                    <a:pt x="48" y="10"/>
                    <a:pt x="48" y="10"/>
                  </a:cubicBezTo>
                  <a:cubicBezTo>
                    <a:pt x="47" y="10"/>
                    <a:pt x="47" y="9"/>
                    <a:pt x="47" y="9"/>
                  </a:cubicBezTo>
                  <a:cubicBezTo>
                    <a:pt x="46" y="8"/>
                    <a:pt x="46" y="8"/>
                    <a:pt x="46" y="8"/>
                  </a:cubicBezTo>
                  <a:cubicBezTo>
                    <a:pt x="46" y="8"/>
                    <a:pt x="46" y="7"/>
                    <a:pt x="47" y="7"/>
                  </a:cubicBezTo>
                  <a:cubicBezTo>
                    <a:pt x="47" y="7"/>
                    <a:pt x="47" y="7"/>
                    <a:pt x="48" y="7"/>
                  </a:cubicBezTo>
                  <a:cubicBezTo>
                    <a:pt x="49" y="7"/>
                    <a:pt x="49" y="7"/>
                    <a:pt x="49" y="6"/>
                  </a:cubicBezTo>
                  <a:cubicBezTo>
                    <a:pt x="49" y="6"/>
                    <a:pt x="49" y="6"/>
                    <a:pt x="49" y="6"/>
                  </a:cubicBezTo>
                  <a:cubicBezTo>
                    <a:pt x="48" y="6"/>
                    <a:pt x="48" y="6"/>
                    <a:pt x="47" y="6"/>
                  </a:cubicBezTo>
                  <a:cubicBezTo>
                    <a:pt x="47" y="6"/>
                    <a:pt x="47" y="6"/>
                    <a:pt x="47" y="6"/>
                  </a:cubicBezTo>
                  <a:cubicBezTo>
                    <a:pt x="47" y="6"/>
                    <a:pt x="47" y="6"/>
                    <a:pt x="47" y="6"/>
                  </a:cubicBezTo>
                  <a:cubicBezTo>
                    <a:pt x="46" y="6"/>
                    <a:pt x="46" y="5"/>
                    <a:pt x="46" y="5"/>
                  </a:cubicBezTo>
                  <a:cubicBezTo>
                    <a:pt x="46" y="5"/>
                    <a:pt x="46" y="5"/>
                    <a:pt x="47" y="5"/>
                  </a:cubicBezTo>
                  <a:cubicBezTo>
                    <a:pt x="47" y="5"/>
                    <a:pt x="47" y="5"/>
                    <a:pt x="47" y="5"/>
                  </a:cubicBezTo>
                  <a:cubicBezTo>
                    <a:pt x="48" y="5"/>
                    <a:pt x="49" y="5"/>
                    <a:pt x="49" y="4"/>
                  </a:cubicBezTo>
                  <a:cubicBezTo>
                    <a:pt x="49" y="4"/>
                    <a:pt x="49" y="4"/>
                    <a:pt x="49" y="3"/>
                  </a:cubicBezTo>
                  <a:cubicBezTo>
                    <a:pt x="50" y="2"/>
                    <a:pt x="50" y="2"/>
                    <a:pt x="50" y="2"/>
                  </a:cubicBezTo>
                  <a:cubicBezTo>
                    <a:pt x="50" y="2"/>
                    <a:pt x="50" y="2"/>
                    <a:pt x="50" y="2"/>
                  </a:cubicBezTo>
                  <a:cubicBezTo>
                    <a:pt x="50" y="2"/>
                    <a:pt x="50" y="2"/>
                    <a:pt x="50" y="2"/>
                  </a:cubicBezTo>
                  <a:cubicBezTo>
                    <a:pt x="51" y="2"/>
                    <a:pt x="51" y="2"/>
                    <a:pt x="51" y="2"/>
                  </a:cubicBezTo>
                  <a:cubicBezTo>
                    <a:pt x="51" y="2"/>
                    <a:pt x="51" y="2"/>
                    <a:pt x="51" y="3"/>
                  </a:cubicBezTo>
                  <a:cubicBezTo>
                    <a:pt x="50" y="3"/>
                    <a:pt x="50" y="3"/>
                    <a:pt x="50" y="4"/>
                  </a:cubicBezTo>
                  <a:cubicBezTo>
                    <a:pt x="50" y="4"/>
                    <a:pt x="51" y="4"/>
                    <a:pt x="51" y="4"/>
                  </a:cubicBezTo>
                  <a:cubicBezTo>
                    <a:pt x="51" y="4"/>
                    <a:pt x="51" y="4"/>
                    <a:pt x="52" y="4"/>
                  </a:cubicBezTo>
                  <a:cubicBezTo>
                    <a:pt x="52" y="4"/>
                    <a:pt x="53" y="4"/>
                    <a:pt x="53" y="4"/>
                  </a:cubicBezTo>
                  <a:cubicBezTo>
                    <a:pt x="53" y="4"/>
                    <a:pt x="53" y="4"/>
                    <a:pt x="53" y="4"/>
                  </a:cubicBezTo>
                  <a:cubicBezTo>
                    <a:pt x="53" y="4"/>
                    <a:pt x="53" y="4"/>
                    <a:pt x="53" y="4"/>
                  </a:cubicBezTo>
                  <a:cubicBezTo>
                    <a:pt x="54" y="4"/>
                    <a:pt x="54" y="5"/>
                    <a:pt x="54" y="5"/>
                  </a:cubicBezTo>
                  <a:cubicBezTo>
                    <a:pt x="54" y="5"/>
                    <a:pt x="54" y="5"/>
                    <a:pt x="54" y="5"/>
                  </a:cubicBezTo>
                  <a:cubicBezTo>
                    <a:pt x="53" y="5"/>
                    <a:pt x="53" y="5"/>
                    <a:pt x="53" y="5"/>
                  </a:cubicBezTo>
                  <a:cubicBezTo>
                    <a:pt x="53" y="5"/>
                    <a:pt x="53" y="5"/>
                    <a:pt x="52" y="5"/>
                  </a:cubicBezTo>
                  <a:cubicBezTo>
                    <a:pt x="52" y="5"/>
                    <a:pt x="51" y="5"/>
                    <a:pt x="51" y="5"/>
                  </a:cubicBezTo>
                  <a:lnTo>
                    <a:pt x="50" y="6"/>
                  </a:lnTo>
                  <a:cubicBezTo>
                    <a:pt x="50" y="6"/>
                    <a:pt x="50" y="6"/>
                    <a:pt x="50" y="6"/>
                  </a:cubicBezTo>
                  <a:cubicBezTo>
                    <a:pt x="50" y="6"/>
                    <a:pt x="50" y="6"/>
                    <a:pt x="51" y="6"/>
                  </a:cubicBezTo>
                  <a:cubicBezTo>
                    <a:pt x="51" y="6"/>
                    <a:pt x="51" y="6"/>
                    <a:pt x="52" y="6"/>
                  </a:cubicBezTo>
                  <a:close/>
                  <a:moveTo>
                    <a:pt x="53" y="8"/>
                  </a:moveTo>
                  <a:cubicBezTo>
                    <a:pt x="53" y="7"/>
                    <a:pt x="53" y="7"/>
                    <a:pt x="52" y="7"/>
                  </a:cubicBezTo>
                  <a:cubicBezTo>
                    <a:pt x="52" y="7"/>
                    <a:pt x="52" y="7"/>
                    <a:pt x="52" y="7"/>
                  </a:cubicBezTo>
                  <a:cubicBezTo>
                    <a:pt x="52" y="7"/>
                    <a:pt x="52" y="7"/>
                    <a:pt x="52" y="7"/>
                  </a:cubicBezTo>
                  <a:cubicBezTo>
                    <a:pt x="52" y="7"/>
                    <a:pt x="52" y="7"/>
                    <a:pt x="52" y="8"/>
                  </a:cubicBezTo>
                  <a:cubicBezTo>
                    <a:pt x="51" y="8"/>
                    <a:pt x="51" y="9"/>
                    <a:pt x="51" y="9"/>
                  </a:cubicBezTo>
                  <a:cubicBezTo>
                    <a:pt x="51" y="9"/>
                    <a:pt x="52" y="9"/>
                    <a:pt x="52" y="9"/>
                  </a:cubicBezTo>
                  <a:cubicBezTo>
                    <a:pt x="52" y="9"/>
                    <a:pt x="52" y="9"/>
                    <a:pt x="52" y="9"/>
                  </a:cubicBezTo>
                  <a:cubicBezTo>
                    <a:pt x="53" y="8"/>
                    <a:pt x="53" y="8"/>
                    <a:pt x="53" y="8"/>
                  </a:cubicBezTo>
                  <a:close/>
                  <a:moveTo>
                    <a:pt x="50" y="8"/>
                  </a:moveTo>
                  <a:cubicBezTo>
                    <a:pt x="50" y="8"/>
                    <a:pt x="50" y="8"/>
                    <a:pt x="50" y="7"/>
                  </a:cubicBezTo>
                  <a:cubicBezTo>
                    <a:pt x="50" y="7"/>
                    <a:pt x="50" y="7"/>
                    <a:pt x="50" y="7"/>
                  </a:cubicBezTo>
                  <a:cubicBezTo>
                    <a:pt x="50" y="7"/>
                    <a:pt x="50" y="7"/>
                    <a:pt x="50" y="7"/>
                  </a:cubicBezTo>
                  <a:cubicBezTo>
                    <a:pt x="50" y="7"/>
                    <a:pt x="50" y="8"/>
                    <a:pt x="50" y="8"/>
                  </a:cubicBezTo>
                  <a:cubicBezTo>
                    <a:pt x="50" y="8"/>
                    <a:pt x="50" y="8"/>
                    <a:pt x="50" y="9"/>
                  </a:cubicBezTo>
                  <a:cubicBezTo>
                    <a:pt x="50" y="9"/>
                    <a:pt x="50" y="9"/>
                    <a:pt x="50" y="9"/>
                  </a:cubicBezTo>
                  <a:cubicBezTo>
                    <a:pt x="50" y="9"/>
                    <a:pt x="50" y="9"/>
                    <a:pt x="50" y="9"/>
                  </a:cubicBezTo>
                  <a:cubicBezTo>
                    <a:pt x="50" y="8"/>
                    <a:pt x="50" y="8"/>
                    <a:pt x="50" y="8"/>
                  </a:cubicBezTo>
                  <a:close/>
                  <a:moveTo>
                    <a:pt x="49" y="9"/>
                  </a:moveTo>
                  <a:cubicBezTo>
                    <a:pt x="49" y="9"/>
                    <a:pt x="49" y="9"/>
                    <a:pt x="49" y="8"/>
                  </a:cubicBezTo>
                  <a:cubicBezTo>
                    <a:pt x="48" y="8"/>
                    <a:pt x="48" y="8"/>
                    <a:pt x="48" y="8"/>
                  </a:cubicBezTo>
                  <a:cubicBezTo>
                    <a:pt x="48" y="8"/>
                    <a:pt x="48" y="8"/>
                    <a:pt x="48" y="8"/>
                  </a:cubicBezTo>
                  <a:cubicBezTo>
                    <a:pt x="48" y="8"/>
                    <a:pt x="48" y="8"/>
                    <a:pt x="48" y="8"/>
                  </a:cubicBezTo>
                  <a:cubicBezTo>
                    <a:pt x="48" y="9"/>
                    <a:pt x="48" y="9"/>
                    <a:pt x="48" y="9"/>
                  </a:cubicBezTo>
                  <a:cubicBezTo>
                    <a:pt x="48" y="9"/>
                    <a:pt x="48" y="9"/>
                    <a:pt x="48" y="9"/>
                  </a:cubicBezTo>
                  <a:cubicBezTo>
                    <a:pt x="49" y="9"/>
                    <a:pt x="49" y="9"/>
                    <a:pt x="49" y="9"/>
                  </a:cubicBezTo>
                  <a:close/>
                  <a:moveTo>
                    <a:pt x="45" y="3"/>
                  </a:moveTo>
                  <a:cubicBezTo>
                    <a:pt x="45" y="3"/>
                    <a:pt x="45" y="3"/>
                    <a:pt x="46" y="4"/>
                  </a:cubicBezTo>
                  <a:cubicBezTo>
                    <a:pt x="46" y="4"/>
                    <a:pt x="46" y="4"/>
                    <a:pt x="46" y="4"/>
                  </a:cubicBezTo>
                  <a:cubicBezTo>
                    <a:pt x="46" y="4"/>
                    <a:pt x="46" y="5"/>
                    <a:pt x="45" y="5"/>
                  </a:cubicBezTo>
                  <a:cubicBezTo>
                    <a:pt x="45" y="6"/>
                    <a:pt x="44" y="6"/>
                    <a:pt x="44" y="6"/>
                  </a:cubicBezTo>
                  <a:cubicBezTo>
                    <a:pt x="44" y="7"/>
                    <a:pt x="44" y="7"/>
                    <a:pt x="43" y="7"/>
                  </a:cubicBezTo>
                  <a:cubicBezTo>
                    <a:pt x="43" y="7"/>
                    <a:pt x="43" y="7"/>
                    <a:pt x="43" y="7"/>
                  </a:cubicBezTo>
                  <a:cubicBezTo>
                    <a:pt x="43" y="7"/>
                    <a:pt x="43" y="7"/>
                    <a:pt x="43" y="7"/>
                  </a:cubicBezTo>
                  <a:cubicBezTo>
                    <a:pt x="43" y="7"/>
                    <a:pt x="43" y="6"/>
                    <a:pt x="43" y="6"/>
                  </a:cubicBezTo>
                  <a:cubicBezTo>
                    <a:pt x="43" y="6"/>
                    <a:pt x="44" y="5"/>
                    <a:pt x="44" y="4"/>
                  </a:cubicBezTo>
                  <a:cubicBezTo>
                    <a:pt x="44" y="4"/>
                    <a:pt x="45" y="3"/>
                    <a:pt x="45" y="3"/>
                  </a:cubicBezTo>
                  <a:cubicBezTo>
                    <a:pt x="45" y="3"/>
                    <a:pt x="45" y="3"/>
                    <a:pt x="45" y="3"/>
                  </a:cubicBezTo>
                  <a:close/>
                  <a:moveTo>
                    <a:pt x="45" y="6"/>
                  </a:moveTo>
                  <a:cubicBezTo>
                    <a:pt x="45" y="6"/>
                    <a:pt x="45" y="6"/>
                    <a:pt x="46" y="7"/>
                  </a:cubicBezTo>
                  <a:cubicBezTo>
                    <a:pt x="46" y="7"/>
                    <a:pt x="46" y="7"/>
                    <a:pt x="46" y="7"/>
                  </a:cubicBezTo>
                  <a:cubicBezTo>
                    <a:pt x="46" y="7"/>
                    <a:pt x="46" y="8"/>
                    <a:pt x="45" y="8"/>
                  </a:cubicBezTo>
                  <a:cubicBezTo>
                    <a:pt x="45" y="9"/>
                    <a:pt x="44" y="9"/>
                    <a:pt x="44" y="9"/>
                  </a:cubicBezTo>
                  <a:cubicBezTo>
                    <a:pt x="44" y="9"/>
                    <a:pt x="44" y="10"/>
                    <a:pt x="44" y="10"/>
                  </a:cubicBezTo>
                  <a:cubicBezTo>
                    <a:pt x="44" y="10"/>
                    <a:pt x="44" y="10"/>
                    <a:pt x="44" y="10"/>
                  </a:cubicBezTo>
                  <a:cubicBezTo>
                    <a:pt x="44" y="10"/>
                    <a:pt x="44" y="10"/>
                    <a:pt x="44" y="10"/>
                  </a:cubicBezTo>
                  <a:cubicBezTo>
                    <a:pt x="45" y="10"/>
                    <a:pt x="45" y="11"/>
                    <a:pt x="45" y="11"/>
                  </a:cubicBezTo>
                  <a:cubicBezTo>
                    <a:pt x="45" y="11"/>
                    <a:pt x="45" y="11"/>
                    <a:pt x="45" y="11"/>
                  </a:cubicBezTo>
                  <a:cubicBezTo>
                    <a:pt x="45" y="11"/>
                    <a:pt x="45" y="11"/>
                    <a:pt x="45" y="12"/>
                  </a:cubicBezTo>
                  <a:cubicBezTo>
                    <a:pt x="45" y="12"/>
                    <a:pt x="45" y="12"/>
                    <a:pt x="45" y="13"/>
                  </a:cubicBezTo>
                  <a:cubicBezTo>
                    <a:pt x="45" y="14"/>
                    <a:pt x="45" y="14"/>
                    <a:pt x="45" y="14"/>
                  </a:cubicBezTo>
                  <a:cubicBezTo>
                    <a:pt x="45" y="15"/>
                    <a:pt x="45" y="15"/>
                    <a:pt x="45" y="15"/>
                  </a:cubicBezTo>
                  <a:cubicBezTo>
                    <a:pt x="45" y="15"/>
                    <a:pt x="45" y="16"/>
                    <a:pt x="45" y="16"/>
                  </a:cubicBezTo>
                  <a:cubicBezTo>
                    <a:pt x="45" y="16"/>
                    <a:pt x="45" y="16"/>
                    <a:pt x="44" y="16"/>
                  </a:cubicBezTo>
                  <a:cubicBezTo>
                    <a:pt x="44" y="16"/>
                    <a:pt x="44" y="16"/>
                    <a:pt x="44" y="16"/>
                  </a:cubicBezTo>
                  <a:cubicBezTo>
                    <a:pt x="44" y="16"/>
                    <a:pt x="44" y="15"/>
                    <a:pt x="44" y="14"/>
                  </a:cubicBezTo>
                  <a:cubicBezTo>
                    <a:pt x="44" y="14"/>
                    <a:pt x="44" y="13"/>
                    <a:pt x="44" y="13"/>
                  </a:cubicBezTo>
                  <a:cubicBezTo>
                    <a:pt x="44" y="13"/>
                    <a:pt x="44" y="13"/>
                    <a:pt x="44" y="12"/>
                  </a:cubicBezTo>
                  <a:cubicBezTo>
                    <a:pt x="44" y="12"/>
                    <a:pt x="44" y="12"/>
                    <a:pt x="44" y="12"/>
                  </a:cubicBezTo>
                  <a:cubicBezTo>
                    <a:pt x="44" y="12"/>
                    <a:pt x="44" y="12"/>
                    <a:pt x="43" y="12"/>
                  </a:cubicBezTo>
                  <a:cubicBezTo>
                    <a:pt x="43" y="12"/>
                    <a:pt x="43" y="12"/>
                    <a:pt x="43" y="12"/>
                  </a:cubicBezTo>
                  <a:cubicBezTo>
                    <a:pt x="43" y="12"/>
                    <a:pt x="42" y="12"/>
                    <a:pt x="42" y="13"/>
                  </a:cubicBezTo>
                  <a:cubicBezTo>
                    <a:pt x="41" y="13"/>
                    <a:pt x="41" y="13"/>
                    <a:pt x="41" y="13"/>
                  </a:cubicBezTo>
                  <a:cubicBezTo>
                    <a:pt x="41" y="13"/>
                    <a:pt x="41" y="13"/>
                    <a:pt x="41" y="13"/>
                  </a:cubicBezTo>
                  <a:cubicBezTo>
                    <a:pt x="41" y="13"/>
                    <a:pt x="41" y="12"/>
                    <a:pt x="41" y="12"/>
                  </a:cubicBezTo>
                  <a:cubicBezTo>
                    <a:pt x="41" y="12"/>
                    <a:pt x="41" y="11"/>
                    <a:pt x="42" y="11"/>
                  </a:cubicBezTo>
                  <a:cubicBezTo>
                    <a:pt x="43" y="10"/>
                    <a:pt x="43" y="10"/>
                    <a:pt x="43" y="9"/>
                  </a:cubicBezTo>
                  <a:cubicBezTo>
                    <a:pt x="43" y="9"/>
                    <a:pt x="44" y="8"/>
                    <a:pt x="44" y="8"/>
                  </a:cubicBezTo>
                  <a:cubicBezTo>
                    <a:pt x="44" y="7"/>
                    <a:pt x="45" y="7"/>
                    <a:pt x="45" y="7"/>
                  </a:cubicBezTo>
                  <a:cubicBezTo>
                    <a:pt x="45" y="6"/>
                    <a:pt x="45" y="6"/>
                    <a:pt x="45" y="6"/>
                  </a:cubicBezTo>
                  <a:close/>
                  <a:moveTo>
                    <a:pt x="52" y="12"/>
                  </a:moveTo>
                  <a:cubicBezTo>
                    <a:pt x="52" y="12"/>
                    <a:pt x="52" y="12"/>
                    <a:pt x="52" y="12"/>
                  </a:cubicBezTo>
                  <a:cubicBezTo>
                    <a:pt x="53" y="13"/>
                    <a:pt x="54" y="14"/>
                    <a:pt x="54" y="14"/>
                  </a:cubicBezTo>
                  <a:cubicBezTo>
                    <a:pt x="55" y="15"/>
                    <a:pt x="55" y="16"/>
                    <a:pt x="55" y="16"/>
                  </a:cubicBezTo>
                  <a:cubicBezTo>
                    <a:pt x="55" y="16"/>
                    <a:pt x="55" y="16"/>
                    <a:pt x="55" y="16"/>
                  </a:cubicBezTo>
                  <a:cubicBezTo>
                    <a:pt x="55" y="16"/>
                    <a:pt x="55" y="16"/>
                    <a:pt x="54" y="16"/>
                  </a:cubicBezTo>
                  <a:cubicBezTo>
                    <a:pt x="54" y="16"/>
                    <a:pt x="54" y="16"/>
                    <a:pt x="53" y="16"/>
                  </a:cubicBezTo>
                  <a:cubicBezTo>
                    <a:pt x="53" y="16"/>
                    <a:pt x="52" y="16"/>
                    <a:pt x="52" y="16"/>
                  </a:cubicBezTo>
                  <a:cubicBezTo>
                    <a:pt x="52" y="16"/>
                    <a:pt x="51" y="16"/>
                    <a:pt x="51" y="16"/>
                  </a:cubicBezTo>
                  <a:lnTo>
                    <a:pt x="50" y="16"/>
                  </a:lnTo>
                  <a:cubicBezTo>
                    <a:pt x="50" y="16"/>
                    <a:pt x="50" y="16"/>
                    <a:pt x="50" y="16"/>
                  </a:cubicBezTo>
                  <a:cubicBezTo>
                    <a:pt x="49" y="16"/>
                    <a:pt x="49" y="16"/>
                    <a:pt x="49" y="16"/>
                  </a:cubicBezTo>
                  <a:cubicBezTo>
                    <a:pt x="49" y="16"/>
                    <a:pt x="49" y="16"/>
                    <a:pt x="49" y="16"/>
                  </a:cubicBezTo>
                  <a:cubicBezTo>
                    <a:pt x="49" y="15"/>
                    <a:pt x="48" y="15"/>
                    <a:pt x="48" y="15"/>
                  </a:cubicBezTo>
                  <a:cubicBezTo>
                    <a:pt x="48" y="15"/>
                    <a:pt x="48" y="14"/>
                    <a:pt x="48" y="14"/>
                  </a:cubicBezTo>
                  <a:cubicBezTo>
                    <a:pt x="48" y="14"/>
                    <a:pt x="48" y="13"/>
                    <a:pt x="48" y="13"/>
                  </a:cubicBezTo>
                  <a:cubicBezTo>
                    <a:pt x="48" y="13"/>
                    <a:pt x="48" y="13"/>
                    <a:pt x="48" y="13"/>
                  </a:cubicBezTo>
                  <a:cubicBezTo>
                    <a:pt x="48" y="13"/>
                    <a:pt x="47" y="13"/>
                    <a:pt x="47" y="14"/>
                  </a:cubicBezTo>
                  <a:cubicBezTo>
                    <a:pt x="47" y="14"/>
                    <a:pt x="47" y="15"/>
                    <a:pt x="47" y="15"/>
                  </a:cubicBezTo>
                  <a:cubicBezTo>
                    <a:pt x="47" y="15"/>
                    <a:pt x="47" y="15"/>
                    <a:pt x="47" y="15"/>
                  </a:cubicBezTo>
                  <a:cubicBezTo>
                    <a:pt x="46" y="15"/>
                    <a:pt x="46" y="15"/>
                    <a:pt x="46" y="15"/>
                  </a:cubicBezTo>
                  <a:cubicBezTo>
                    <a:pt x="45" y="15"/>
                    <a:pt x="45" y="15"/>
                    <a:pt x="45" y="15"/>
                  </a:cubicBezTo>
                  <a:cubicBezTo>
                    <a:pt x="45" y="15"/>
                    <a:pt x="45" y="14"/>
                    <a:pt x="46" y="14"/>
                  </a:cubicBezTo>
                  <a:cubicBezTo>
                    <a:pt x="46" y="13"/>
                    <a:pt x="46" y="13"/>
                    <a:pt x="47" y="13"/>
                  </a:cubicBezTo>
                  <a:cubicBezTo>
                    <a:pt x="47" y="13"/>
                    <a:pt x="47" y="12"/>
                    <a:pt x="47" y="12"/>
                  </a:cubicBezTo>
                  <a:cubicBezTo>
                    <a:pt x="47" y="12"/>
                    <a:pt x="47" y="12"/>
                    <a:pt x="47" y="12"/>
                  </a:cubicBezTo>
                  <a:cubicBezTo>
                    <a:pt x="47" y="12"/>
                    <a:pt x="47" y="12"/>
                    <a:pt x="47" y="12"/>
                  </a:cubicBezTo>
                  <a:cubicBezTo>
                    <a:pt x="47" y="11"/>
                    <a:pt x="47" y="11"/>
                    <a:pt x="47" y="11"/>
                  </a:cubicBezTo>
                  <a:cubicBezTo>
                    <a:pt x="48" y="11"/>
                    <a:pt x="48" y="11"/>
                    <a:pt x="48" y="11"/>
                  </a:cubicBezTo>
                  <a:cubicBezTo>
                    <a:pt x="48" y="11"/>
                    <a:pt x="49" y="11"/>
                    <a:pt x="49" y="11"/>
                  </a:cubicBezTo>
                  <a:cubicBezTo>
                    <a:pt x="49" y="11"/>
                    <a:pt x="50" y="11"/>
                    <a:pt x="50" y="11"/>
                  </a:cubicBezTo>
                  <a:cubicBezTo>
                    <a:pt x="50" y="11"/>
                    <a:pt x="50" y="11"/>
                    <a:pt x="50" y="11"/>
                  </a:cubicBezTo>
                  <a:cubicBezTo>
                    <a:pt x="51" y="11"/>
                    <a:pt x="51" y="11"/>
                    <a:pt x="51" y="11"/>
                  </a:cubicBezTo>
                  <a:cubicBezTo>
                    <a:pt x="51" y="11"/>
                    <a:pt x="52" y="11"/>
                    <a:pt x="52" y="11"/>
                  </a:cubicBezTo>
                  <a:cubicBezTo>
                    <a:pt x="52" y="11"/>
                    <a:pt x="52" y="11"/>
                    <a:pt x="52" y="11"/>
                  </a:cubicBezTo>
                  <a:cubicBezTo>
                    <a:pt x="52" y="11"/>
                    <a:pt x="52" y="11"/>
                    <a:pt x="52" y="11"/>
                  </a:cubicBezTo>
                  <a:cubicBezTo>
                    <a:pt x="52" y="11"/>
                    <a:pt x="52" y="12"/>
                    <a:pt x="52" y="12"/>
                  </a:cubicBezTo>
                  <a:cubicBezTo>
                    <a:pt x="52" y="12"/>
                    <a:pt x="52" y="12"/>
                    <a:pt x="52" y="12"/>
                  </a:cubicBezTo>
                  <a:close/>
                  <a:moveTo>
                    <a:pt x="51" y="13"/>
                  </a:moveTo>
                  <a:cubicBezTo>
                    <a:pt x="51" y="13"/>
                    <a:pt x="51" y="13"/>
                    <a:pt x="51" y="13"/>
                  </a:cubicBezTo>
                  <a:cubicBezTo>
                    <a:pt x="51" y="13"/>
                    <a:pt x="52" y="13"/>
                    <a:pt x="52" y="13"/>
                  </a:cubicBezTo>
                  <a:cubicBezTo>
                    <a:pt x="52" y="13"/>
                    <a:pt x="52" y="12"/>
                    <a:pt x="52" y="12"/>
                  </a:cubicBezTo>
                  <a:cubicBezTo>
                    <a:pt x="52" y="12"/>
                    <a:pt x="52" y="12"/>
                    <a:pt x="51" y="12"/>
                  </a:cubicBezTo>
                  <a:cubicBezTo>
                    <a:pt x="51" y="12"/>
                    <a:pt x="51" y="12"/>
                    <a:pt x="51" y="12"/>
                  </a:cubicBezTo>
                  <a:cubicBezTo>
                    <a:pt x="51" y="12"/>
                    <a:pt x="51" y="12"/>
                    <a:pt x="50" y="12"/>
                  </a:cubicBezTo>
                  <a:cubicBezTo>
                    <a:pt x="50" y="12"/>
                    <a:pt x="50" y="12"/>
                    <a:pt x="50" y="12"/>
                  </a:cubicBezTo>
                  <a:cubicBezTo>
                    <a:pt x="50" y="12"/>
                    <a:pt x="50" y="12"/>
                    <a:pt x="50" y="13"/>
                  </a:cubicBezTo>
                  <a:cubicBezTo>
                    <a:pt x="50" y="13"/>
                    <a:pt x="50" y="13"/>
                    <a:pt x="51" y="13"/>
                  </a:cubicBezTo>
                  <a:close/>
                  <a:moveTo>
                    <a:pt x="51" y="15"/>
                  </a:moveTo>
                  <a:cubicBezTo>
                    <a:pt x="52" y="15"/>
                    <a:pt x="52" y="15"/>
                    <a:pt x="52" y="15"/>
                  </a:cubicBezTo>
                  <a:cubicBezTo>
                    <a:pt x="53" y="15"/>
                    <a:pt x="53" y="15"/>
                    <a:pt x="53" y="14"/>
                  </a:cubicBezTo>
                  <a:cubicBezTo>
                    <a:pt x="53" y="14"/>
                    <a:pt x="53" y="14"/>
                    <a:pt x="53" y="13"/>
                  </a:cubicBezTo>
                  <a:cubicBezTo>
                    <a:pt x="52" y="13"/>
                    <a:pt x="52" y="13"/>
                    <a:pt x="52" y="13"/>
                  </a:cubicBezTo>
                  <a:cubicBezTo>
                    <a:pt x="52" y="13"/>
                    <a:pt x="52" y="13"/>
                    <a:pt x="52" y="13"/>
                  </a:cubicBezTo>
                  <a:cubicBezTo>
                    <a:pt x="52" y="13"/>
                    <a:pt x="51" y="14"/>
                    <a:pt x="51" y="14"/>
                  </a:cubicBezTo>
                  <a:cubicBezTo>
                    <a:pt x="51" y="14"/>
                    <a:pt x="51" y="14"/>
                    <a:pt x="51" y="14"/>
                  </a:cubicBezTo>
                  <a:lnTo>
                    <a:pt x="50" y="14"/>
                  </a:lnTo>
                  <a:cubicBezTo>
                    <a:pt x="50" y="14"/>
                    <a:pt x="50" y="14"/>
                    <a:pt x="49" y="12"/>
                  </a:cubicBezTo>
                  <a:cubicBezTo>
                    <a:pt x="49" y="12"/>
                    <a:pt x="49" y="12"/>
                    <a:pt x="49" y="12"/>
                  </a:cubicBezTo>
                  <a:cubicBezTo>
                    <a:pt x="49" y="12"/>
                    <a:pt x="49" y="12"/>
                    <a:pt x="49" y="12"/>
                  </a:cubicBezTo>
                  <a:cubicBezTo>
                    <a:pt x="49" y="12"/>
                    <a:pt x="49" y="12"/>
                    <a:pt x="49" y="13"/>
                  </a:cubicBezTo>
                  <a:cubicBezTo>
                    <a:pt x="49" y="13"/>
                    <a:pt x="49" y="13"/>
                    <a:pt x="49" y="13"/>
                  </a:cubicBezTo>
                  <a:cubicBezTo>
                    <a:pt x="49" y="14"/>
                    <a:pt x="49" y="14"/>
                    <a:pt x="49" y="15"/>
                  </a:cubicBezTo>
                  <a:cubicBezTo>
                    <a:pt x="50" y="15"/>
                    <a:pt x="50" y="15"/>
                    <a:pt x="51" y="15"/>
                  </a:cubicBezTo>
                  <a:close/>
                  <a:moveTo>
                    <a:pt x="57" y="13"/>
                  </a:moveTo>
                  <a:cubicBezTo>
                    <a:pt x="57" y="13"/>
                    <a:pt x="57" y="13"/>
                    <a:pt x="57" y="14"/>
                  </a:cubicBezTo>
                  <a:cubicBezTo>
                    <a:pt x="57" y="14"/>
                    <a:pt x="57" y="14"/>
                    <a:pt x="57" y="14"/>
                  </a:cubicBezTo>
                  <a:cubicBezTo>
                    <a:pt x="56" y="14"/>
                    <a:pt x="56" y="14"/>
                    <a:pt x="55" y="13"/>
                  </a:cubicBezTo>
                  <a:cubicBezTo>
                    <a:pt x="54" y="12"/>
                    <a:pt x="54" y="12"/>
                    <a:pt x="54" y="12"/>
                  </a:cubicBezTo>
                  <a:cubicBezTo>
                    <a:pt x="54" y="12"/>
                    <a:pt x="54" y="12"/>
                    <a:pt x="54" y="12"/>
                  </a:cubicBezTo>
                  <a:cubicBezTo>
                    <a:pt x="54" y="12"/>
                    <a:pt x="54" y="12"/>
                    <a:pt x="54" y="12"/>
                  </a:cubicBezTo>
                  <a:cubicBezTo>
                    <a:pt x="55" y="12"/>
                    <a:pt x="55" y="12"/>
                    <a:pt x="56" y="12"/>
                  </a:cubicBezTo>
                  <a:cubicBezTo>
                    <a:pt x="56" y="12"/>
                    <a:pt x="56" y="12"/>
                    <a:pt x="56" y="12"/>
                  </a:cubicBezTo>
                  <a:cubicBezTo>
                    <a:pt x="56" y="12"/>
                    <a:pt x="57" y="12"/>
                    <a:pt x="57" y="12"/>
                  </a:cubicBezTo>
                  <a:cubicBezTo>
                    <a:pt x="57" y="12"/>
                    <a:pt x="57" y="12"/>
                    <a:pt x="57" y="13"/>
                  </a:cubicBezTo>
                  <a:cubicBezTo>
                    <a:pt x="57" y="13"/>
                    <a:pt x="57" y="13"/>
                    <a:pt x="57" y="13"/>
                  </a:cubicBezTo>
                  <a:close/>
                  <a:moveTo>
                    <a:pt x="71" y="5"/>
                  </a:moveTo>
                  <a:cubicBezTo>
                    <a:pt x="71" y="5"/>
                    <a:pt x="71" y="5"/>
                    <a:pt x="71" y="5"/>
                  </a:cubicBezTo>
                  <a:cubicBezTo>
                    <a:pt x="71" y="5"/>
                    <a:pt x="71" y="6"/>
                    <a:pt x="71" y="6"/>
                  </a:cubicBezTo>
                  <a:cubicBezTo>
                    <a:pt x="70" y="6"/>
                    <a:pt x="70" y="6"/>
                    <a:pt x="70" y="7"/>
                  </a:cubicBezTo>
                  <a:cubicBezTo>
                    <a:pt x="70" y="7"/>
                    <a:pt x="70" y="7"/>
                    <a:pt x="70" y="8"/>
                  </a:cubicBezTo>
                  <a:cubicBezTo>
                    <a:pt x="70" y="8"/>
                    <a:pt x="70" y="9"/>
                    <a:pt x="69" y="9"/>
                  </a:cubicBezTo>
                  <a:cubicBezTo>
                    <a:pt x="69" y="9"/>
                    <a:pt x="69" y="9"/>
                    <a:pt x="69" y="9"/>
                  </a:cubicBezTo>
                  <a:cubicBezTo>
                    <a:pt x="69" y="9"/>
                    <a:pt x="69" y="9"/>
                    <a:pt x="69" y="9"/>
                  </a:cubicBezTo>
                  <a:cubicBezTo>
                    <a:pt x="69" y="9"/>
                    <a:pt x="69" y="8"/>
                    <a:pt x="68" y="8"/>
                  </a:cubicBezTo>
                  <a:cubicBezTo>
                    <a:pt x="68" y="8"/>
                    <a:pt x="68" y="8"/>
                    <a:pt x="68" y="8"/>
                  </a:cubicBezTo>
                  <a:cubicBezTo>
                    <a:pt x="68" y="8"/>
                    <a:pt x="67" y="8"/>
                    <a:pt x="66" y="9"/>
                  </a:cubicBezTo>
                  <a:cubicBezTo>
                    <a:pt x="66" y="9"/>
                    <a:pt x="65" y="9"/>
                    <a:pt x="65" y="9"/>
                  </a:cubicBezTo>
                  <a:cubicBezTo>
                    <a:pt x="65" y="9"/>
                    <a:pt x="65" y="9"/>
                    <a:pt x="65" y="9"/>
                  </a:cubicBezTo>
                  <a:cubicBezTo>
                    <a:pt x="65" y="9"/>
                    <a:pt x="65" y="9"/>
                    <a:pt x="64" y="9"/>
                  </a:cubicBezTo>
                  <a:cubicBezTo>
                    <a:pt x="64" y="8"/>
                    <a:pt x="64" y="8"/>
                    <a:pt x="63" y="7"/>
                  </a:cubicBezTo>
                  <a:cubicBezTo>
                    <a:pt x="63" y="7"/>
                    <a:pt x="63" y="6"/>
                    <a:pt x="63" y="6"/>
                  </a:cubicBezTo>
                  <a:cubicBezTo>
                    <a:pt x="63" y="6"/>
                    <a:pt x="63" y="7"/>
                    <a:pt x="63" y="7"/>
                  </a:cubicBezTo>
                  <a:cubicBezTo>
                    <a:pt x="63" y="8"/>
                    <a:pt x="62" y="10"/>
                    <a:pt x="61" y="11"/>
                  </a:cubicBezTo>
                  <a:cubicBezTo>
                    <a:pt x="61" y="12"/>
                    <a:pt x="61" y="12"/>
                    <a:pt x="61" y="13"/>
                  </a:cubicBezTo>
                  <a:cubicBezTo>
                    <a:pt x="61" y="13"/>
                    <a:pt x="61" y="14"/>
                    <a:pt x="61" y="14"/>
                  </a:cubicBezTo>
                  <a:cubicBezTo>
                    <a:pt x="60" y="14"/>
                    <a:pt x="60" y="14"/>
                    <a:pt x="60" y="14"/>
                  </a:cubicBezTo>
                  <a:cubicBezTo>
                    <a:pt x="59" y="15"/>
                    <a:pt x="59" y="15"/>
                    <a:pt x="58" y="15"/>
                  </a:cubicBezTo>
                  <a:cubicBezTo>
                    <a:pt x="58" y="15"/>
                    <a:pt x="58" y="16"/>
                    <a:pt x="58" y="16"/>
                  </a:cubicBezTo>
                  <a:cubicBezTo>
                    <a:pt x="57" y="16"/>
                    <a:pt x="57" y="16"/>
                    <a:pt x="57" y="15"/>
                  </a:cubicBezTo>
                  <a:cubicBezTo>
                    <a:pt x="57" y="15"/>
                    <a:pt x="58" y="15"/>
                    <a:pt x="58" y="15"/>
                  </a:cubicBezTo>
                  <a:cubicBezTo>
                    <a:pt x="58" y="14"/>
                    <a:pt x="59" y="14"/>
                    <a:pt x="59" y="13"/>
                  </a:cubicBezTo>
                  <a:cubicBezTo>
                    <a:pt x="59" y="13"/>
                    <a:pt x="60" y="13"/>
                    <a:pt x="60" y="12"/>
                  </a:cubicBezTo>
                  <a:cubicBezTo>
                    <a:pt x="60" y="11"/>
                    <a:pt x="61" y="10"/>
                    <a:pt x="61" y="9"/>
                  </a:cubicBezTo>
                  <a:cubicBezTo>
                    <a:pt x="62" y="8"/>
                    <a:pt x="62" y="7"/>
                    <a:pt x="62" y="6"/>
                  </a:cubicBezTo>
                  <a:cubicBezTo>
                    <a:pt x="63" y="5"/>
                    <a:pt x="63" y="4"/>
                    <a:pt x="63" y="3"/>
                  </a:cubicBezTo>
                  <a:cubicBezTo>
                    <a:pt x="63" y="3"/>
                    <a:pt x="63" y="3"/>
                    <a:pt x="63" y="3"/>
                  </a:cubicBezTo>
                  <a:cubicBezTo>
                    <a:pt x="63" y="2"/>
                    <a:pt x="63" y="2"/>
                    <a:pt x="63" y="2"/>
                  </a:cubicBezTo>
                  <a:cubicBezTo>
                    <a:pt x="63" y="2"/>
                    <a:pt x="64" y="2"/>
                    <a:pt x="64" y="3"/>
                  </a:cubicBezTo>
                  <a:cubicBezTo>
                    <a:pt x="64" y="3"/>
                    <a:pt x="64" y="3"/>
                    <a:pt x="64" y="3"/>
                  </a:cubicBezTo>
                  <a:cubicBezTo>
                    <a:pt x="64" y="3"/>
                    <a:pt x="65" y="3"/>
                    <a:pt x="65" y="3"/>
                  </a:cubicBezTo>
                  <a:cubicBezTo>
                    <a:pt x="66" y="2"/>
                    <a:pt x="66" y="2"/>
                    <a:pt x="66" y="2"/>
                  </a:cubicBezTo>
                  <a:cubicBezTo>
                    <a:pt x="67" y="2"/>
                    <a:pt x="67" y="2"/>
                    <a:pt x="68" y="2"/>
                  </a:cubicBezTo>
                  <a:cubicBezTo>
                    <a:pt x="68" y="2"/>
                    <a:pt x="68" y="2"/>
                    <a:pt x="68" y="2"/>
                  </a:cubicBezTo>
                  <a:cubicBezTo>
                    <a:pt x="69" y="2"/>
                    <a:pt x="69" y="2"/>
                    <a:pt x="69" y="2"/>
                  </a:cubicBezTo>
                  <a:cubicBezTo>
                    <a:pt x="69" y="2"/>
                    <a:pt x="69" y="2"/>
                    <a:pt x="69" y="2"/>
                  </a:cubicBezTo>
                  <a:cubicBezTo>
                    <a:pt x="69" y="2"/>
                    <a:pt x="69" y="2"/>
                    <a:pt x="69" y="3"/>
                  </a:cubicBezTo>
                  <a:cubicBezTo>
                    <a:pt x="70" y="3"/>
                    <a:pt x="70" y="3"/>
                    <a:pt x="70" y="3"/>
                  </a:cubicBezTo>
                  <a:cubicBezTo>
                    <a:pt x="70" y="3"/>
                    <a:pt x="70" y="3"/>
                    <a:pt x="69" y="3"/>
                  </a:cubicBezTo>
                  <a:cubicBezTo>
                    <a:pt x="68" y="3"/>
                    <a:pt x="68" y="3"/>
                    <a:pt x="67" y="4"/>
                  </a:cubicBezTo>
                  <a:cubicBezTo>
                    <a:pt x="67" y="4"/>
                    <a:pt x="67" y="4"/>
                    <a:pt x="67" y="4"/>
                  </a:cubicBezTo>
                  <a:cubicBezTo>
                    <a:pt x="66" y="4"/>
                    <a:pt x="66" y="4"/>
                    <a:pt x="66" y="4"/>
                  </a:cubicBezTo>
                  <a:cubicBezTo>
                    <a:pt x="66" y="4"/>
                    <a:pt x="66" y="4"/>
                    <a:pt x="66" y="4"/>
                  </a:cubicBezTo>
                  <a:cubicBezTo>
                    <a:pt x="66" y="4"/>
                    <a:pt x="65" y="4"/>
                    <a:pt x="65" y="4"/>
                  </a:cubicBezTo>
                  <a:cubicBezTo>
                    <a:pt x="65" y="4"/>
                    <a:pt x="65" y="4"/>
                    <a:pt x="64" y="4"/>
                  </a:cubicBezTo>
                  <a:cubicBezTo>
                    <a:pt x="64" y="4"/>
                    <a:pt x="64" y="4"/>
                    <a:pt x="64" y="4"/>
                  </a:cubicBezTo>
                  <a:cubicBezTo>
                    <a:pt x="64" y="5"/>
                    <a:pt x="64" y="5"/>
                    <a:pt x="64" y="5"/>
                  </a:cubicBezTo>
                  <a:cubicBezTo>
                    <a:pt x="64" y="5"/>
                    <a:pt x="64" y="5"/>
                    <a:pt x="64" y="5"/>
                  </a:cubicBezTo>
                  <a:cubicBezTo>
                    <a:pt x="64" y="5"/>
                    <a:pt x="64" y="5"/>
                    <a:pt x="64" y="5"/>
                  </a:cubicBezTo>
                  <a:cubicBezTo>
                    <a:pt x="65" y="5"/>
                    <a:pt x="66" y="5"/>
                    <a:pt x="67" y="4"/>
                  </a:cubicBezTo>
                  <a:cubicBezTo>
                    <a:pt x="68" y="4"/>
                    <a:pt x="68" y="4"/>
                    <a:pt x="69" y="4"/>
                  </a:cubicBezTo>
                  <a:cubicBezTo>
                    <a:pt x="70" y="4"/>
                    <a:pt x="70" y="4"/>
                    <a:pt x="70" y="5"/>
                  </a:cubicBezTo>
                  <a:cubicBezTo>
                    <a:pt x="71" y="5"/>
                    <a:pt x="71" y="5"/>
                    <a:pt x="71" y="5"/>
                  </a:cubicBezTo>
                  <a:cubicBezTo>
                    <a:pt x="71" y="5"/>
                    <a:pt x="71" y="5"/>
                    <a:pt x="71" y="5"/>
                  </a:cubicBezTo>
                  <a:close/>
                  <a:moveTo>
                    <a:pt x="68" y="8"/>
                  </a:moveTo>
                  <a:cubicBezTo>
                    <a:pt x="68" y="8"/>
                    <a:pt x="69" y="8"/>
                    <a:pt x="69" y="8"/>
                  </a:cubicBezTo>
                  <a:cubicBezTo>
                    <a:pt x="69" y="8"/>
                    <a:pt x="69" y="7"/>
                    <a:pt x="69" y="7"/>
                  </a:cubicBezTo>
                  <a:cubicBezTo>
                    <a:pt x="69" y="7"/>
                    <a:pt x="69" y="6"/>
                    <a:pt x="69" y="6"/>
                  </a:cubicBezTo>
                  <a:cubicBezTo>
                    <a:pt x="69" y="6"/>
                    <a:pt x="69" y="5"/>
                    <a:pt x="69" y="5"/>
                  </a:cubicBezTo>
                  <a:cubicBezTo>
                    <a:pt x="68" y="5"/>
                    <a:pt x="68" y="5"/>
                    <a:pt x="68" y="5"/>
                  </a:cubicBezTo>
                  <a:cubicBezTo>
                    <a:pt x="68" y="5"/>
                    <a:pt x="67" y="5"/>
                    <a:pt x="67" y="5"/>
                  </a:cubicBezTo>
                  <a:cubicBezTo>
                    <a:pt x="67" y="5"/>
                    <a:pt x="67" y="5"/>
                    <a:pt x="66" y="5"/>
                  </a:cubicBezTo>
                  <a:cubicBezTo>
                    <a:pt x="66" y="6"/>
                    <a:pt x="66" y="6"/>
                    <a:pt x="65" y="6"/>
                  </a:cubicBezTo>
                  <a:cubicBezTo>
                    <a:pt x="65" y="6"/>
                    <a:pt x="65" y="6"/>
                    <a:pt x="65" y="6"/>
                  </a:cubicBezTo>
                  <a:cubicBezTo>
                    <a:pt x="65" y="6"/>
                    <a:pt x="65" y="6"/>
                    <a:pt x="65" y="6"/>
                  </a:cubicBezTo>
                  <a:cubicBezTo>
                    <a:pt x="65" y="7"/>
                    <a:pt x="65" y="7"/>
                    <a:pt x="65" y="8"/>
                  </a:cubicBezTo>
                  <a:cubicBezTo>
                    <a:pt x="65" y="8"/>
                    <a:pt x="65" y="8"/>
                    <a:pt x="65" y="8"/>
                  </a:cubicBezTo>
                  <a:cubicBezTo>
                    <a:pt x="66" y="8"/>
                    <a:pt x="66" y="8"/>
                    <a:pt x="66" y="8"/>
                  </a:cubicBezTo>
                  <a:cubicBezTo>
                    <a:pt x="67" y="7"/>
                    <a:pt x="68" y="7"/>
                    <a:pt x="68" y="7"/>
                  </a:cubicBezTo>
                  <a:cubicBezTo>
                    <a:pt x="68" y="7"/>
                    <a:pt x="68" y="7"/>
                    <a:pt x="68" y="8"/>
                  </a:cubicBezTo>
                  <a:cubicBezTo>
                    <a:pt x="68" y="8"/>
                    <a:pt x="68" y="8"/>
                    <a:pt x="68" y="8"/>
                  </a:cubicBezTo>
                  <a:close/>
                  <a:moveTo>
                    <a:pt x="68" y="6"/>
                  </a:moveTo>
                  <a:cubicBezTo>
                    <a:pt x="68" y="6"/>
                    <a:pt x="68" y="6"/>
                    <a:pt x="68" y="6"/>
                  </a:cubicBezTo>
                  <a:cubicBezTo>
                    <a:pt x="68" y="7"/>
                    <a:pt x="68" y="7"/>
                    <a:pt x="67" y="7"/>
                  </a:cubicBezTo>
                  <a:cubicBezTo>
                    <a:pt x="67" y="7"/>
                    <a:pt x="66" y="7"/>
                    <a:pt x="66" y="7"/>
                  </a:cubicBezTo>
                  <a:cubicBezTo>
                    <a:pt x="66" y="7"/>
                    <a:pt x="66" y="7"/>
                    <a:pt x="66" y="7"/>
                  </a:cubicBezTo>
                  <a:cubicBezTo>
                    <a:pt x="65" y="7"/>
                    <a:pt x="65" y="7"/>
                    <a:pt x="65" y="6"/>
                  </a:cubicBezTo>
                  <a:cubicBezTo>
                    <a:pt x="65" y="6"/>
                    <a:pt x="66" y="6"/>
                    <a:pt x="66" y="6"/>
                  </a:cubicBezTo>
                  <a:cubicBezTo>
                    <a:pt x="66" y="6"/>
                    <a:pt x="67" y="6"/>
                    <a:pt x="67" y="6"/>
                  </a:cubicBezTo>
                  <a:cubicBezTo>
                    <a:pt x="67" y="6"/>
                    <a:pt x="67" y="6"/>
                    <a:pt x="68" y="6"/>
                  </a:cubicBezTo>
                  <a:close/>
                  <a:moveTo>
                    <a:pt x="72" y="12"/>
                  </a:moveTo>
                  <a:cubicBezTo>
                    <a:pt x="72" y="12"/>
                    <a:pt x="72" y="12"/>
                    <a:pt x="72" y="12"/>
                  </a:cubicBezTo>
                  <a:cubicBezTo>
                    <a:pt x="72" y="12"/>
                    <a:pt x="73" y="12"/>
                    <a:pt x="73" y="13"/>
                  </a:cubicBezTo>
                  <a:cubicBezTo>
                    <a:pt x="73" y="13"/>
                    <a:pt x="73" y="13"/>
                    <a:pt x="73" y="13"/>
                  </a:cubicBezTo>
                  <a:cubicBezTo>
                    <a:pt x="73" y="13"/>
                    <a:pt x="73" y="13"/>
                    <a:pt x="73" y="13"/>
                  </a:cubicBezTo>
                  <a:cubicBezTo>
                    <a:pt x="73" y="13"/>
                    <a:pt x="72" y="13"/>
                    <a:pt x="72" y="13"/>
                  </a:cubicBezTo>
                  <a:cubicBezTo>
                    <a:pt x="72" y="13"/>
                    <a:pt x="71" y="13"/>
                    <a:pt x="70" y="13"/>
                  </a:cubicBezTo>
                  <a:cubicBezTo>
                    <a:pt x="69" y="13"/>
                    <a:pt x="69" y="13"/>
                    <a:pt x="69" y="13"/>
                  </a:cubicBezTo>
                  <a:cubicBezTo>
                    <a:pt x="68" y="13"/>
                    <a:pt x="68" y="13"/>
                    <a:pt x="68" y="13"/>
                  </a:cubicBezTo>
                  <a:lnTo>
                    <a:pt x="68" y="14"/>
                  </a:lnTo>
                  <a:cubicBezTo>
                    <a:pt x="68" y="15"/>
                    <a:pt x="68" y="16"/>
                    <a:pt x="68" y="16"/>
                  </a:cubicBezTo>
                  <a:cubicBezTo>
                    <a:pt x="68" y="17"/>
                    <a:pt x="68" y="17"/>
                    <a:pt x="68" y="17"/>
                  </a:cubicBezTo>
                  <a:cubicBezTo>
                    <a:pt x="68" y="18"/>
                    <a:pt x="68" y="18"/>
                    <a:pt x="68" y="18"/>
                  </a:cubicBezTo>
                  <a:cubicBezTo>
                    <a:pt x="67" y="18"/>
                    <a:pt x="67" y="18"/>
                    <a:pt x="66" y="17"/>
                  </a:cubicBezTo>
                  <a:cubicBezTo>
                    <a:pt x="65" y="17"/>
                    <a:pt x="65" y="17"/>
                    <a:pt x="64" y="17"/>
                  </a:cubicBezTo>
                  <a:cubicBezTo>
                    <a:pt x="64" y="16"/>
                    <a:pt x="63" y="16"/>
                    <a:pt x="63" y="16"/>
                  </a:cubicBezTo>
                  <a:cubicBezTo>
                    <a:pt x="63" y="16"/>
                    <a:pt x="63" y="16"/>
                    <a:pt x="64" y="16"/>
                  </a:cubicBezTo>
                  <a:cubicBezTo>
                    <a:pt x="64" y="16"/>
                    <a:pt x="64" y="16"/>
                    <a:pt x="64" y="16"/>
                  </a:cubicBezTo>
                  <a:cubicBezTo>
                    <a:pt x="64" y="16"/>
                    <a:pt x="65" y="16"/>
                    <a:pt x="65" y="16"/>
                  </a:cubicBezTo>
                  <a:cubicBezTo>
                    <a:pt x="66" y="16"/>
                    <a:pt x="66" y="16"/>
                    <a:pt x="66" y="16"/>
                  </a:cubicBezTo>
                  <a:cubicBezTo>
                    <a:pt x="66" y="16"/>
                    <a:pt x="67" y="16"/>
                    <a:pt x="67" y="16"/>
                  </a:cubicBezTo>
                  <a:cubicBezTo>
                    <a:pt x="67" y="16"/>
                    <a:pt x="67" y="16"/>
                    <a:pt x="67" y="16"/>
                  </a:cubicBezTo>
                  <a:cubicBezTo>
                    <a:pt x="67" y="16"/>
                    <a:pt x="67" y="15"/>
                    <a:pt x="67" y="15"/>
                  </a:cubicBezTo>
                  <a:cubicBezTo>
                    <a:pt x="67" y="15"/>
                    <a:pt x="67" y="14"/>
                    <a:pt x="67" y="14"/>
                  </a:cubicBezTo>
                  <a:cubicBezTo>
                    <a:pt x="67" y="14"/>
                    <a:pt x="67" y="13"/>
                    <a:pt x="67" y="13"/>
                  </a:cubicBezTo>
                  <a:cubicBezTo>
                    <a:pt x="67" y="13"/>
                    <a:pt x="67" y="13"/>
                    <a:pt x="67" y="13"/>
                  </a:cubicBezTo>
                  <a:cubicBezTo>
                    <a:pt x="67" y="13"/>
                    <a:pt x="67" y="13"/>
                    <a:pt x="67" y="13"/>
                  </a:cubicBezTo>
                  <a:cubicBezTo>
                    <a:pt x="66" y="13"/>
                    <a:pt x="65" y="13"/>
                    <a:pt x="64" y="13"/>
                  </a:cubicBezTo>
                  <a:cubicBezTo>
                    <a:pt x="64" y="14"/>
                    <a:pt x="64" y="14"/>
                    <a:pt x="63" y="14"/>
                  </a:cubicBezTo>
                  <a:cubicBezTo>
                    <a:pt x="63" y="14"/>
                    <a:pt x="63" y="14"/>
                    <a:pt x="62" y="14"/>
                  </a:cubicBezTo>
                  <a:cubicBezTo>
                    <a:pt x="62" y="14"/>
                    <a:pt x="62" y="14"/>
                    <a:pt x="62" y="14"/>
                  </a:cubicBezTo>
                  <a:cubicBezTo>
                    <a:pt x="62" y="14"/>
                    <a:pt x="62" y="14"/>
                    <a:pt x="62" y="14"/>
                  </a:cubicBezTo>
                  <a:cubicBezTo>
                    <a:pt x="62" y="14"/>
                    <a:pt x="62" y="13"/>
                    <a:pt x="62" y="13"/>
                  </a:cubicBezTo>
                  <a:cubicBezTo>
                    <a:pt x="62" y="13"/>
                    <a:pt x="62" y="13"/>
                    <a:pt x="62" y="13"/>
                  </a:cubicBezTo>
                  <a:cubicBezTo>
                    <a:pt x="62" y="13"/>
                    <a:pt x="62" y="13"/>
                    <a:pt x="63" y="13"/>
                  </a:cubicBezTo>
                  <a:cubicBezTo>
                    <a:pt x="63" y="13"/>
                    <a:pt x="63" y="13"/>
                    <a:pt x="63" y="13"/>
                  </a:cubicBezTo>
                  <a:cubicBezTo>
                    <a:pt x="64" y="13"/>
                    <a:pt x="65" y="12"/>
                    <a:pt x="66" y="12"/>
                  </a:cubicBezTo>
                  <a:cubicBezTo>
                    <a:pt x="67" y="12"/>
                    <a:pt x="67" y="12"/>
                    <a:pt x="67" y="12"/>
                  </a:cubicBezTo>
                  <a:cubicBezTo>
                    <a:pt x="67" y="12"/>
                    <a:pt x="67" y="11"/>
                    <a:pt x="66" y="11"/>
                  </a:cubicBezTo>
                  <a:cubicBezTo>
                    <a:pt x="66" y="11"/>
                    <a:pt x="66" y="11"/>
                    <a:pt x="66" y="11"/>
                  </a:cubicBezTo>
                  <a:cubicBezTo>
                    <a:pt x="66" y="11"/>
                    <a:pt x="66" y="11"/>
                    <a:pt x="66" y="11"/>
                  </a:cubicBezTo>
                  <a:cubicBezTo>
                    <a:pt x="67" y="11"/>
                    <a:pt x="67" y="11"/>
                    <a:pt x="67" y="11"/>
                  </a:cubicBezTo>
                  <a:cubicBezTo>
                    <a:pt x="67" y="11"/>
                    <a:pt x="68" y="11"/>
                    <a:pt x="68" y="10"/>
                  </a:cubicBezTo>
                  <a:cubicBezTo>
                    <a:pt x="68" y="10"/>
                    <a:pt x="68" y="10"/>
                    <a:pt x="68" y="10"/>
                  </a:cubicBezTo>
                  <a:cubicBezTo>
                    <a:pt x="68" y="10"/>
                    <a:pt x="68" y="9"/>
                    <a:pt x="68" y="9"/>
                  </a:cubicBezTo>
                  <a:cubicBezTo>
                    <a:pt x="68" y="9"/>
                    <a:pt x="67" y="10"/>
                    <a:pt x="66" y="10"/>
                  </a:cubicBezTo>
                  <a:cubicBezTo>
                    <a:pt x="65" y="11"/>
                    <a:pt x="65" y="11"/>
                    <a:pt x="64" y="11"/>
                  </a:cubicBezTo>
                  <a:cubicBezTo>
                    <a:pt x="64" y="11"/>
                    <a:pt x="64" y="11"/>
                    <a:pt x="64" y="11"/>
                  </a:cubicBezTo>
                  <a:cubicBezTo>
                    <a:pt x="64" y="11"/>
                    <a:pt x="63" y="11"/>
                    <a:pt x="63" y="11"/>
                  </a:cubicBezTo>
                  <a:cubicBezTo>
                    <a:pt x="63" y="11"/>
                    <a:pt x="63" y="10"/>
                    <a:pt x="63" y="10"/>
                  </a:cubicBezTo>
                  <a:cubicBezTo>
                    <a:pt x="63" y="10"/>
                    <a:pt x="63" y="10"/>
                    <a:pt x="63" y="10"/>
                  </a:cubicBezTo>
                  <a:cubicBezTo>
                    <a:pt x="63" y="10"/>
                    <a:pt x="63" y="10"/>
                    <a:pt x="63" y="10"/>
                  </a:cubicBezTo>
                  <a:cubicBezTo>
                    <a:pt x="63" y="10"/>
                    <a:pt x="63" y="10"/>
                    <a:pt x="63" y="10"/>
                  </a:cubicBezTo>
                  <a:cubicBezTo>
                    <a:pt x="63" y="10"/>
                    <a:pt x="64" y="10"/>
                    <a:pt x="64" y="10"/>
                  </a:cubicBezTo>
                  <a:cubicBezTo>
                    <a:pt x="64" y="10"/>
                    <a:pt x="65" y="10"/>
                    <a:pt x="66" y="9"/>
                  </a:cubicBezTo>
                  <a:cubicBezTo>
                    <a:pt x="67" y="9"/>
                    <a:pt x="67" y="9"/>
                    <a:pt x="68" y="9"/>
                  </a:cubicBezTo>
                  <a:cubicBezTo>
                    <a:pt x="68" y="9"/>
                    <a:pt x="68" y="9"/>
                    <a:pt x="68" y="9"/>
                  </a:cubicBezTo>
                  <a:cubicBezTo>
                    <a:pt x="69" y="9"/>
                    <a:pt x="69" y="9"/>
                    <a:pt x="69" y="9"/>
                  </a:cubicBezTo>
                  <a:cubicBezTo>
                    <a:pt x="70" y="9"/>
                    <a:pt x="70" y="10"/>
                    <a:pt x="70" y="10"/>
                  </a:cubicBezTo>
                  <a:cubicBezTo>
                    <a:pt x="70" y="10"/>
                    <a:pt x="70" y="10"/>
                    <a:pt x="69" y="10"/>
                  </a:cubicBezTo>
                  <a:cubicBezTo>
                    <a:pt x="69" y="11"/>
                    <a:pt x="69" y="11"/>
                    <a:pt x="68" y="11"/>
                  </a:cubicBezTo>
                  <a:cubicBezTo>
                    <a:pt x="68" y="11"/>
                    <a:pt x="68" y="11"/>
                    <a:pt x="68" y="11"/>
                  </a:cubicBezTo>
                  <a:cubicBezTo>
                    <a:pt x="68" y="11"/>
                    <a:pt x="68" y="12"/>
                    <a:pt x="68" y="12"/>
                  </a:cubicBezTo>
                  <a:cubicBezTo>
                    <a:pt x="68" y="12"/>
                    <a:pt x="68" y="12"/>
                    <a:pt x="69" y="12"/>
                  </a:cubicBezTo>
                  <a:lnTo>
                    <a:pt x="70" y="12"/>
                  </a:lnTo>
                  <a:cubicBezTo>
                    <a:pt x="70" y="12"/>
                    <a:pt x="71" y="12"/>
                    <a:pt x="71" y="12"/>
                  </a:cubicBezTo>
                  <a:cubicBezTo>
                    <a:pt x="71" y="12"/>
                    <a:pt x="71" y="12"/>
                    <a:pt x="72" y="12"/>
                  </a:cubicBezTo>
                  <a:close/>
                  <a:moveTo>
                    <a:pt x="84" y="6"/>
                  </a:moveTo>
                  <a:cubicBezTo>
                    <a:pt x="84" y="6"/>
                    <a:pt x="84" y="6"/>
                    <a:pt x="85" y="6"/>
                  </a:cubicBezTo>
                  <a:cubicBezTo>
                    <a:pt x="85" y="6"/>
                    <a:pt x="85" y="6"/>
                    <a:pt x="86" y="6"/>
                  </a:cubicBezTo>
                  <a:cubicBezTo>
                    <a:pt x="86" y="6"/>
                    <a:pt x="86" y="6"/>
                    <a:pt x="87" y="6"/>
                  </a:cubicBezTo>
                  <a:cubicBezTo>
                    <a:pt x="87" y="6"/>
                    <a:pt x="87" y="6"/>
                    <a:pt x="88" y="7"/>
                  </a:cubicBezTo>
                  <a:cubicBezTo>
                    <a:pt x="88" y="7"/>
                    <a:pt x="89" y="8"/>
                    <a:pt x="89" y="8"/>
                  </a:cubicBezTo>
                  <a:cubicBezTo>
                    <a:pt x="89" y="8"/>
                    <a:pt x="89" y="8"/>
                    <a:pt x="89" y="8"/>
                  </a:cubicBezTo>
                  <a:cubicBezTo>
                    <a:pt x="89" y="8"/>
                    <a:pt x="89" y="9"/>
                    <a:pt x="89" y="9"/>
                  </a:cubicBezTo>
                  <a:cubicBezTo>
                    <a:pt x="89" y="9"/>
                    <a:pt x="89" y="9"/>
                    <a:pt x="89" y="9"/>
                  </a:cubicBezTo>
                  <a:cubicBezTo>
                    <a:pt x="89" y="9"/>
                    <a:pt x="89" y="9"/>
                    <a:pt x="88" y="9"/>
                  </a:cubicBezTo>
                  <a:cubicBezTo>
                    <a:pt x="88" y="9"/>
                    <a:pt x="88" y="9"/>
                    <a:pt x="87" y="9"/>
                  </a:cubicBezTo>
                  <a:lnTo>
                    <a:pt x="86" y="9"/>
                  </a:lnTo>
                  <a:cubicBezTo>
                    <a:pt x="86" y="9"/>
                    <a:pt x="86" y="9"/>
                    <a:pt x="86" y="9"/>
                  </a:cubicBezTo>
                  <a:cubicBezTo>
                    <a:pt x="85" y="9"/>
                    <a:pt x="85" y="10"/>
                    <a:pt x="84" y="10"/>
                  </a:cubicBezTo>
                  <a:cubicBezTo>
                    <a:pt x="84" y="10"/>
                    <a:pt x="84" y="10"/>
                    <a:pt x="84" y="10"/>
                  </a:cubicBezTo>
                  <a:cubicBezTo>
                    <a:pt x="84" y="10"/>
                    <a:pt x="84" y="10"/>
                    <a:pt x="84" y="10"/>
                  </a:cubicBezTo>
                  <a:cubicBezTo>
                    <a:pt x="84" y="11"/>
                    <a:pt x="84" y="11"/>
                    <a:pt x="84" y="11"/>
                  </a:cubicBezTo>
                  <a:cubicBezTo>
                    <a:pt x="84" y="11"/>
                    <a:pt x="84" y="11"/>
                    <a:pt x="84" y="11"/>
                  </a:cubicBezTo>
                  <a:cubicBezTo>
                    <a:pt x="84" y="11"/>
                    <a:pt x="84" y="11"/>
                    <a:pt x="84" y="11"/>
                  </a:cubicBezTo>
                  <a:cubicBezTo>
                    <a:pt x="85" y="11"/>
                    <a:pt x="86" y="11"/>
                    <a:pt x="87" y="11"/>
                  </a:cubicBezTo>
                  <a:cubicBezTo>
                    <a:pt x="87" y="11"/>
                    <a:pt x="88" y="11"/>
                    <a:pt x="88" y="11"/>
                  </a:cubicBezTo>
                  <a:cubicBezTo>
                    <a:pt x="88" y="11"/>
                    <a:pt x="88" y="11"/>
                    <a:pt x="88" y="11"/>
                  </a:cubicBezTo>
                  <a:cubicBezTo>
                    <a:pt x="88" y="12"/>
                    <a:pt x="88" y="12"/>
                    <a:pt x="88" y="12"/>
                  </a:cubicBezTo>
                  <a:cubicBezTo>
                    <a:pt x="88" y="12"/>
                    <a:pt x="88" y="12"/>
                    <a:pt x="88" y="13"/>
                  </a:cubicBezTo>
                  <a:cubicBezTo>
                    <a:pt x="88" y="13"/>
                    <a:pt x="88" y="13"/>
                    <a:pt x="88" y="13"/>
                  </a:cubicBezTo>
                  <a:cubicBezTo>
                    <a:pt x="88" y="13"/>
                    <a:pt x="88" y="13"/>
                    <a:pt x="88" y="13"/>
                  </a:cubicBezTo>
                  <a:cubicBezTo>
                    <a:pt x="87" y="13"/>
                    <a:pt x="87" y="12"/>
                    <a:pt x="86" y="12"/>
                  </a:cubicBezTo>
                  <a:cubicBezTo>
                    <a:pt x="85" y="12"/>
                    <a:pt x="84" y="12"/>
                    <a:pt x="84" y="13"/>
                  </a:cubicBezTo>
                  <a:cubicBezTo>
                    <a:pt x="84" y="13"/>
                    <a:pt x="84" y="13"/>
                    <a:pt x="84" y="13"/>
                  </a:cubicBezTo>
                  <a:cubicBezTo>
                    <a:pt x="84" y="13"/>
                    <a:pt x="84" y="14"/>
                    <a:pt x="84" y="15"/>
                  </a:cubicBezTo>
                  <a:cubicBezTo>
                    <a:pt x="84" y="15"/>
                    <a:pt x="84" y="16"/>
                    <a:pt x="84" y="16"/>
                  </a:cubicBezTo>
                  <a:cubicBezTo>
                    <a:pt x="83" y="17"/>
                    <a:pt x="83" y="17"/>
                    <a:pt x="83" y="18"/>
                  </a:cubicBezTo>
                  <a:cubicBezTo>
                    <a:pt x="83" y="18"/>
                    <a:pt x="83" y="18"/>
                    <a:pt x="83" y="18"/>
                  </a:cubicBezTo>
                  <a:cubicBezTo>
                    <a:pt x="83" y="18"/>
                    <a:pt x="83" y="18"/>
                    <a:pt x="83" y="18"/>
                  </a:cubicBezTo>
                  <a:cubicBezTo>
                    <a:pt x="82" y="18"/>
                    <a:pt x="82" y="18"/>
                    <a:pt x="82" y="18"/>
                  </a:cubicBezTo>
                  <a:cubicBezTo>
                    <a:pt x="81" y="17"/>
                    <a:pt x="80" y="17"/>
                    <a:pt x="80" y="17"/>
                  </a:cubicBezTo>
                  <a:cubicBezTo>
                    <a:pt x="80" y="17"/>
                    <a:pt x="79" y="16"/>
                    <a:pt x="79" y="16"/>
                  </a:cubicBezTo>
                  <a:cubicBezTo>
                    <a:pt x="79" y="16"/>
                    <a:pt x="79" y="16"/>
                    <a:pt x="80" y="16"/>
                  </a:cubicBezTo>
                  <a:cubicBezTo>
                    <a:pt x="80" y="16"/>
                    <a:pt x="80" y="16"/>
                    <a:pt x="81" y="16"/>
                  </a:cubicBezTo>
                  <a:cubicBezTo>
                    <a:pt x="81" y="16"/>
                    <a:pt x="81" y="16"/>
                    <a:pt x="81" y="16"/>
                  </a:cubicBezTo>
                  <a:cubicBezTo>
                    <a:pt x="82" y="16"/>
                    <a:pt x="82" y="16"/>
                    <a:pt x="82" y="16"/>
                  </a:cubicBezTo>
                  <a:cubicBezTo>
                    <a:pt x="82" y="16"/>
                    <a:pt x="82" y="15"/>
                    <a:pt x="82" y="15"/>
                  </a:cubicBezTo>
                  <a:cubicBezTo>
                    <a:pt x="82" y="15"/>
                    <a:pt x="82" y="14"/>
                    <a:pt x="82" y="14"/>
                  </a:cubicBezTo>
                  <a:cubicBezTo>
                    <a:pt x="82" y="13"/>
                    <a:pt x="82" y="13"/>
                    <a:pt x="82" y="13"/>
                  </a:cubicBezTo>
                  <a:cubicBezTo>
                    <a:pt x="82" y="13"/>
                    <a:pt x="82" y="13"/>
                    <a:pt x="82" y="13"/>
                  </a:cubicBezTo>
                  <a:cubicBezTo>
                    <a:pt x="82" y="13"/>
                    <a:pt x="82" y="13"/>
                    <a:pt x="81" y="13"/>
                  </a:cubicBezTo>
                  <a:cubicBezTo>
                    <a:pt x="80" y="13"/>
                    <a:pt x="79" y="13"/>
                    <a:pt x="78" y="13"/>
                  </a:cubicBezTo>
                  <a:cubicBezTo>
                    <a:pt x="78" y="14"/>
                    <a:pt x="78" y="14"/>
                    <a:pt x="77" y="14"/>
                  </a:cubicBezTo>
                  <a:cubicBezTo>
                    <a:pt x="77" y="14"/>
                    <a:pt x="77" y="14"/>
                    <a:pt x="77" y="14"/>
                  </a:cubicBezTo>
                  <a:cubicBezTo>
                    <a:pt x="77" y="14"/>
                    <a:pt x="77" y="14"/>
                    <a:pt x="77" y="14"/>
                  </a:cubicBezTo>
                  <a:cubicBezTo>
                    <a:pt x="77" y="13"/>
                    <a:pt x="77" y="13"/>
                    <a:pt x="77" y="13"/>
                  </a:cubicBezTo>
                  <a:cubicBezTo>
                    <a:pt x="77" y="13"/>
                    <a:pt x="77" y="13"/>
                    <a:pt x="77" y="13"/>
                  </a:cubicBezTo>
                  <a:cubicBezTo>
                    <a:pt x="77" y="13"/>
                    <a:pt x="77" y="13"/>
                    <a:pt x="77" y="13"/>
                  </a:cubicBezTo>
                  <a:cubicBezTo>
                    <a:pt x="78" y="13"/>
                    <a:pt x="78" y="13"/>
                    <a:pt x="79" y="12"/>
                  </a:cubicBezTo>
                  <a:cubicBezTo>
                    <a:pt x="80" y="12"/>
                    <a:pt x="81" y="12"/>
                    <a:pt x="82" y="12"/>
                  </a:cubicBezTo>
                  <a:cubicBezTo>
                    <a:pt x="82" y="11"/>
                    <a:pt x="82" y="11"/>
                    <a:pt x="82" y="11"/>
                  </a:cubicBezTo>
                  <a:cubicBezTo>
                    <a:pt x="82" y="11"/>
                    <a:pt x="82" y="11"/>
                    <a:pt x="82" y="11"/>
                  </a:cubicBezTo>
                  <a:cubicBezTo>
                    <a:pt x="82" y="11"/>
                    <a:pt x="82" y="10"/>
                    <a:pt x="82" y="10"/>
                  </a:cubicBezTo>
                  <a:cubicBezTo>
                    <a:pt x="82" y="10"/>
                    <a:pt x="82" y="10"/>
                    <a:pt x="83" y="10"/>
                  </a:cubicBezTo>
                  <a:cubicBezTo>
                    <a:pt x="83" y="10"/>
                    <a:pt x="83" y="10"/>
                    <a:pt x="83" y="10"/>
                  </a:cubicBezTo>
                  <a:cubicBezTo>
                    <a:pt x="83" y="10"/>
                    <a:pt x="83" y="10"/>
                    <a:pt x="83" y="10"/>
                  </a:cubicBezTo>
                  <a:cubicBezTo>
                    <a:pt x="84" y="10"/>
                    <a:pt x="84" y="9"/>
                    <a:pt x="84" y="9"/>
                  </a:cubicBezTo>
                  <a:cubicBezTo>
                    <a:pt x="84" y="9"/>
                    <a:pt x="84" y="9"/>
                    <a:pt x="84" y="9"/>
                  </a:cubicBezTo>
                  <a:cubicBezTo>
                    <a:pt x="84" y="9"/>
                    <a:pt x="84" y="9"/>
                    <a:pt x="83" y="9"/>
                  </a:cubicBezTo>
                  <a:cubicBezTo>
                    <a:pt x="83" y="9"/>
                    <a:pt x="83" y="9"/>
                    <a:pt x="82" y="9"/>
                  </a:cubicBezTo>
                  <a:cubicBezTo>
                    <a:pt x="82" y="9"/>
                    <a:pt x="82" y="9"/>
                    <a:pt x="82" y="9"/>
                  </a:cubicBezTo>
                  <a:cubicBezTo>
                    <a:pt x="82" y="9"/>
                    <a:pt x="82" y="10"/>
                    <a:pt x="81" y="10"/>
                  </a:cubicBezTo>
                  <a:cubicBezTo>
                    <a:pt x="81" y="10"/>
                    <a:pt x="81" y="10"/>
                    <a:pt x="81" y="10"/>
                  </a:cubicBezTo>
                  <a:cubicBezTo>
                    <a:pt x="80" y="10"/>
                    <a:pt x="80" y="10"/>
                    <a:pt x="80" y="10"/>
                  </a:cubicBezTo>
                  <a:cubicBezTo>
                    <a:pt x="80" y="10"/>
                    <a:pt x="80" y="11"/>
                    <a:pt x="80" y="11"/>
                  </a:cubicBezTo>
                  <a:cubicBezTo>
                    <a:pt x="80" y="11"/>
                    <a:pt x="79" y="10"/>
                    <a:pt x="79" y="10"/>
                  </a:cubicBezTo>
                  <a:cubicBezTo>
                    <a:pt x="79" y="10"/>
                    <a:pt x="79" y="10"/>
                    <a:pt x="79" y="9"/>
                  </a:cubicBezTo>
                  <a:cubicBezTo>
                    <a:pt x="79" y="9"/>
                    <a:pt x="79" y="9"/>
                    <a:pt x="79" y="9"/>
                  </a:cubicBezTo>
                  <a:cubicBezTo>
                    <a:pt x="80" y="9"/>
                    <a:pt x="81" y="9"/>
                    <a:pt x="81" y="9"/>
                  </a:cubicBezTo>
                  <a:cubicBezTo>
                    <a:pt x="82" y="8"/>
                    <a:pt x="83" y="8"/>
                    <a:pt x="84" y="8"/>
                  </a:cubicBezTo>
                  <a:cubicBezTo>
                    <a:pt x="84" y="8"/>
                    <a:pt x="84" y="8"/>
                    <a:pt x="85" y="8"/>
                  </a:cubicBezTo>
                  <a:cubicBezTo>
                    <a:pt x="85" y="8"/>
                    <a:pt x="85" y="8"/>
                    <a:pt x="85" y="9"/>
                  </a:cubicBezTo>
                  <a:cubicBezTo>
                    <a:pt x="86" y="9"/>
                    <a:pt x="86" y="9"/>
                    <a:pt x="86" y="9"/>
                  </a:cubicBezTo>
                  <a:cubicBezTo>
                    <a:pt x="86" y="9"/>
                    <a:pt x="86" y="9"/>
                    <a:pt x="87" y="8"/>
                  </a:cubicBezTo>
                  <a:cubicBezTo>
                    <a:pt x="87" y="8"/>
                    <a:pt x="87" y="8"/>
                    <a:pt x="87" y="7"/>
                  </a:cubicBezTo>
                  <a:cubicBezTo>
                    <a:pt x="87" y="7"/>
                    <a:pt x="87" y="7"/>
                    <a:pt x="87" y="7"/>
                  </a:cubicBezTo>
                  <a:cubicBezTo>
                    <a:pt x="86" y="6"/>
                    <a:pt x="86" y="6"/>
                    <a:pt x="86" y="6"/>
                  </a:cubicBezTo>
                  <a:cubicBezTo>
                    <a:pt x="86" y="6"/>
                    <a:pt x="85" y="6"/>
                    <a:pt x="84" y="7"/>
                  </a:cubicBezTo>
                  <a:cubicBezTo>
                    <a:pt x="84" y="7"/>
                    <a:pt x="83" y="7"/>
                    <a:pt x="83" y="7"/>
                  </a:cubicBezTo>
                  <a:cubicBezTo>
                    <a:pt x="83" y="7"/>
                    <a:pt x="82" y="7"/>
                    <a:pt x="82" y="7"/>
                  </a:cubicBezTo>
                  <a:cubicBezTo>
                    <a:pt x="81" y="7"/>
                    <a:pt x="81" y="7"/>
                    <a:pt x="80" y="8"/>
                  </a:cubicBezTo>
                  <a:cubicBezTo>
                    <a:pt x="80" y="8"/>
                    <a:pt x="80" y="8"/>
                    <a:pt x="79" y="8"/>
                  </a:cubicBezTo>
                  <a:cubicBezTo>
                    <a:pt x="79" y="8"/>
                    <a:pt x="78" y="8"/>
                    <a:pt x="78" y="8"/>
                  </a:cubicBezTo>
                  <a:cubicBezTo>
                    <a:pt x="78" y="8"/>
                    <a:pt x="78" y="8"/>
                    <a:pt x="78" y="8"/>
                  </a:cubicBezTo>
                  <a:cubicBezTo>
                    <a:pt x="78" y="8"/>
                    <a:pt x="78" y="8"/>
                    <a:pt x="78" y="8"/>
                  </a:cubicBezTo>
                  <a:cubicBezTo>
                    <a:pt x="78" y="8"/>
                    <a:pt x="78" y="8"/>
                    <a:pt x="78" y="8"/>
                  </a:cubicBezTo>
                  <a:cubicBezTo>
                    <a:pt x="78" y="8"/>
                    <a:pt x="78" y="8"/>
                    <a:pt x="78" y="8"/>
                  </a:cubicBezTo>
                  <a:cubicBezTo>
                    <a:pt x="78" y="8"/>
                    <a:pt x="78" y="8"/>
                    <a:pt x="78" y="8"/>
                  </a:cubicBezTo>
                  <a:cubicBezTo>
                    <a:pt x="78" y="8"/>
                    <a:pt x="78" y="8"/>
                    <a:pt x="79" y="7"/>
                  </a:cubicBezTo>
                  <a:cubicBezTo>
                    <a:pt x="80" y="7"/>
                    <a:pt x="81" y="6"/>
                    <a:pt x="82" y="6"/>
                  </a:cubicBezTo>
                  <a:cubicBezTo>
                    <a:pt x="82" y="6"/>
                    <a:pt x="83" y="6"/>
                    <a:pt x="83" y="5"/>
                  </a:cubicBezTo>
                  <a:cubicBezTo>
                    <a:pt x="84" y="4"/>
                    <a:pt x="84" y="3"/>
                    <a:pt x="85" y="2"/>
                  </a:cubicBezTo>
                  <a:cubicBezTo>
                    <a:pt x="85" y="2"/>
                    <a:pt x="85" y="2"/>
                    <a:pt x="85" y="2"/>
                  </a:cubicBezTo>
                  <a:cubicBezTo>
                    <a:pt x="86" y="2"/>
                    <a:pt x="86" y="2"/>
                    <a:pt x="86" y="2"/>
                  </a:cubicBezTo>
                  <a:cubicBezTo>
                    <a:pt x="86" y="3"/>
                    <a:pt x="87" y="3"/>
                    <a:pt x="87" y="3"/>
                  </a:cubicBezTo>
                  <a:cubicBezTo>
                    <a:pt x="87" y="3"/>
                    <a:pt x="87" y="3"/>
                    <a:pt x="86" y="3"/>
                  </a:cubicBezTo>
                  <a:cubicBezTo>
                    <a:pt x="86" y="3"/>
                    <a:pt x="86" y="4"/>
                    <a:pt x="86" y="4"/>
                  </a:cubicBezTo>
                  <a:cubicBezTo>
                    <a:pt x="86" y="4"/>
                    <a:pt x="85" y="4"/>
                    <a:pt x="85" y="5"/>
                  </a:cubicBezTo>
                  <a:cubicBezTo>
                    <a:pt x="85" y="5"/>
                    <a:pt x="84" y="5"/>
                    <a:pt x="84" y="5"/>
                  </a:cubicBezTo>
                  <a:cubicBezTo>
                    <a:pt x="84" y="5"/>
                    <a:pt x="84" y="5"/>
                    <a:pt x="84" y="6"/>
                  </a:cubicBezTo>
                  <a:close/>
                  <a:moveTo>
                    <a:pt x="83" y="2"/>
                  </a:moveTo>
                  <a:cubicBezTo>
                    <a:pt x="83" y="2"/>
                    <a:pt x="83" y="2"/>
                    <a:pt x="83" y="3"/>
                  </a:cubicBezTo>
                  <a:cubicBezTo>
                    <a:pt x="83" y="3"/>
                    <a:pt x="83" y="3"/>
                    <a:pt x="83" y="3"/>
                  </a:cubicBezTo>
                  <a:cubicBezTo>
                    <a:pt x="82" y="3"/>
                    <a:pt x="82" y="4"/>
                    <a:pt x="82" y="4"/>
                  </a:cubicBezTo>
                  <a:cubicBezTo>
                    <a:pt x="82" y="4"/>
                    <a:pt x="82" y="4"/>
                    <a:pt x="82" y="4"/>
                  </a:cubicBezTo>
                  <a:cubicBezTo>
                    <a:pt x="82" y="4"/>
                    <a:pt x="81" y="4"/>
                    <a:pt x="81" y="4"/>
                  </a:cubicBezTo>
                  <a:cubicBezTo>
                    <a:pt x="81" y="4"/>
                    <a:pt x="81" y="3"/>
                    <a:pt x="81" y="3"/>
                  </a:cubicBezTo>
                  <a:cubicBezTo>
                    <a:pt x="81" y="3"/>
                    <a:pt x="81" y="3"/>
                    <a:pt x="81" y="3"/>
                  </a:cubicBezTo>
                  <a:cubicBezTo>
                    <a:pt x="81" y="3"/>
                    <a:pt x="81" y="3"/>
                    <a:pt x="82" y="3"/>
                  </a:cubicBezTo>
                  <a:cubicBezTo>
                    <a:pt x="82" y="3"/>
                    <a:pt x="82" y="3"/>
                    <a:pt x="82" y="3"/>
                  </a:cubicBezTo>
                  <a:cubicBezTo>
                    <a:pt x="82" y="3"/>
                    <a:pt x="82" y="3"/>
                    <a:pt x="82" y="3"/>
                  </a:cubicBezTo>
                  <a:cubicBezTo>
                    <a:pt x="82" y="3"/>
                    <a:pt x="82" y="3"/>
                    <a:pt x="83" y="3"/>
                  </a:cubicBezTo>
                  <a:cubicBezTo>
                    <a:pt x="83" y="2"/>
                    <a:pt x="83" y="2"/>
                    <a:pt x="83" y="2"/>
                  </a:cubicBezTo>
                  <a:close/>
                  <a:moveTo>
                    <a:pt x="80" y="5"/>
                  </a:moveTo>
                  <a:cubicBezTo>
                    <a:pt x="80" y="6"/>
                    <a:pt x="80" y="6"/>
                    <a:pt x="80" y="6"/>
                  </a:cubicBezTo>
                  <a:cubicBezTo>
                    <a:pt x="80" y="6"/>
                    <a:pt x="80" y="6"/>
                    <a:pt x="80" y="6"/>
                  </a:cubicBezTo>
                  <a:cubicBezTo>
                    <a:pt x="79" y="6"/>
                    <a:pt x="79" y="6"/>
                    <a:pt x="79" y="6"/>
                  </a:cubicBezTo>
                  <a:cubicBezTo>
                    <a:pt x="79" y="6"/>
                    <a:pt x="78" y="6"/>
                    <a:pt x="78" y="6"/>
                  </a:cubicBezTo>
                  <a:cubicBezTo>
                    <a:pt x="78" y="6"/>
                    <a:pt x="78" y="5"/>
                    <a:pt x="78" y="5"/>
                  </a:cubicBezTo>
                  <a:cubicBezTo>
                    <a:pt x="78" y="5"/>
                    <a:pt x="78" y="5"/>
                    <a:pt x="78" y="4"/>
                  </a:cubicBezTo>
                  <a:cubicBezTo>
                    <a:pt x="78" y="4"/>
                    <a:pt x="78" y="4"/>
                    <a:pt x="78" y="4"/>
                  </a:cubicBezTo>
                  <a:cubicBezTo>
                    <a:pt x="78" y="4"/>
                    <a:pt x="78" y="4"/>
                    <a:pt x="79" y="4"/>
                  </a:cubicBezTo>
                  <a:cubicBezTo>
                    <a:pt x="79" y="4"/>
                    <a:pt x="79" y="4"/>
                    <a:pt x="79" y="4"/>
                  </a:cubicBezTo>
                  <a:cubicBezTo>
                    <a:pt x="79" y="4"/>
                    <a:pt x="79" y="4"/>
                    <a:pt x="80" y="4"/>
                  </a:cubicBezTo>
                  <a:cubicBezTo>
                    <a:pt x="80" y="5"/>
                    <a:pt x="80" y="5"/>
                    <a:pt x="80" y="5"/>
                  </a:cubicBezTo>
                  <a:close/>
                  <a:moveTo>
                    <a:pt x="77" y="9"/>
                  </a:moveTo>
                  <a:cubicBezTo>
                    <a:pt x="77" y="10"/>
                    <a:pt x="77" y="10"/>
                    <a:pt x="77" y="10"/>
                  </a:cubicBezTo>
                  <a:cubicBezTo>
                    <a:pt x="77" y="10"/>
                    <a:pt x="77" y="10"/>
                    <a:pt x="77" y="10"/>
                  </a:cubicBezTo>
                  <a:cubicBezTo>
                    <a:pt x="77" y="10"/>
                    <a:pt x="77" y="11"/>
                    <a:pt x="77" y="11"/>
                  </a:cubicBezTo>
                  <a:cubicBezTo>
                    <a:pt x="76" y="11"/>
                    <a:pt x="76" y="10"/>
                    <a:pt x="76" y="10"/>
                  </a:cubicBezTo>
                  <a:cubicBezTo>
                    <a:pt x="75" y="10"/>
                    <a:pt x="75" y="10"/>
                    <a:pt x="75" y="10"/>
                  </a:cubicBezTo>
                  <a:cubicBezTo>
                    <a:pt x="75" y="10"/>
                    <a:pt x="75" y="9"/>
                    <a:pt x="75" y="9"/>
                  </a:cubicBezTo>
                  <a:cubicBezTo>
                    <a:pt x="75" y="9"/>
                    <a:pt x="76" y="9"/>
                    <a:pt x="76" y="9"/>
                  </a:cubicBezTo>
                  <a:cubicBezTo>
                    <a:pt x="76" y="8"/>
                    <a:pt x="77" y="8"/>
                    <a:pt x="77" y="8"/>
                  </a:cubicBezTo>
                  <a:cubicBezTo>
                    <a:pt x="77" y="8"/>
                    <a:pt x="77" y="8"/>
                    <a:pt x="77" y="8"/>
                  </a:cubicBezTo>
                  <a:cubicBezTo>
                    <a:pt x="77" y="9"/>
                    <a:pt x="77" y="9"/>
                    <a:pt x="77" y="9"/>
                  </a:cubicBezTo>
                  <a:cubicBezTo>
                    <a:pt x="77" y="9"/>
                    <a:pt x="77" y="9"/>
                    <a:pt x="77" y="9"/>
                  </a:cubicBezTo>
                  <a:close/>
                  <a:moveTo>
                    <a:pt x="118" y="15"/>
                  </a:moveTo>
                  <a:cubicBezTo>
                    <a:pt x="118" y="15"/>
                    <a:pt x="118" y="15"/>
                    <a:pt x="117" y="15"/>
                  </a:cubicBezTo>
                  <a:cubicBezTo>
                    <a:pt x="117" y="15"/>
                    <a:pt x="117" y="15"/>
                    <a:pt x="116" y="15"/>
                  </a:cubicBezTo>
                  <a:cubicBezTo>
                    <a:pt x="115" y="15"/>
                    <a:pt x="114" y="15"/>
                    <a:pt x="114" y="15"/>
                  </a:cubicBezTo>
                  <a:cubicBezTo>
                    <a:pt x="113" y="15"/>
                    <a:pt x="113" y="15"/>
                    <a:pt x="113" y="14"/>
                  </a:cubicBezTo>
                  <a:cubicBezTo>
                    <a:pt x="113" y="14"/>
                    <a:pt x="113" y="14"/>
                    <a:pt x="113" y="14"/>
                  </a:cubicBezTo>
                  <a:cubicBezTo>
                    <a:pt x="113" y="13"/>
                    <a:pt x="112" y="13"/>
                    <a:pt x="112" y="13"/>
                  </a:cubicBezTo>
                  <a:cubicBezTo>
                    <a:pt x="111" y="12"/>
                    <a:pt x="111" y="12"/>
                    <a:pt x="110" y="12"/>
                  </a:cubicBezTo>
                  <a:cubicBezTo>
                    <a:pt x="110" y="12"/>
                    <a:pt x="110" y="11"/>
                    <a:pt x="110" y="11"/>
                  </a:cubicBezTo>
                  <a:cubicBezTo>
                    <a:pt x="110" y="11"/>
                    <a:pt x="110" y="12"/>
                    <a:pt x="110" y="12"/>
                  </a:cubicBezTo>
                  <a:cubicBezTo>
                    <a:pt x="110" y="12"/>
                    <a:pt x="110" y="12"/>
                    <a:pt x="110" y="13"/>
                  </a:cubicBezTo>
                  <a:cubicBezTo>
                    <a:pt x="110" y="14"/>
                    <a:pt x="110" y="14"/>
                    <a:pt x="110" y="15"/>
                  </a:cubicBezTo>
                  <a:cubicBezTo>
                    <a:pt x="110" y="16"/>
                    <a:pt x="110" y="16"/>
                    <a:pt x="110" y="17"/>
                  </a:cubicBezTo>
                  <a:cubicBezTo>
                    <a:pt x="110" y="17"/>
                    <a:pt x="110" y="17"/>
                    <a:pt x="110" y="17"/>
                  </a:cubicBezTo>
                  <a:cubicBezTo>
                    <a:pt x="110" y="17"/>
                    <a:pt x="110" y="17"/>
                    <a:pt x="110" y="17"/>
                  </a:cubicBezTo>
                  <a:cubicBezTo>
                    <a:pt x="109" y="17"/>
                    <a:pt x="109" y="17"/>
                    <a:pt x="109" y="17"/>
                  </a:cubicBezTo>
                  <a:cubicBezTo>
                    <a:pt x="109" y="17"/>
                    <a:pt x="108" y="17"/>
                    <a:pt x="108" y="17"/>
                  </a:cubicBezTo>
                  <a:cubicBezTo>
                    <a:pt x="107" y="16"/>
                    <a:pt x="107" y="16"/>
                    <a:pt x="106" y="16"/>
                  </a:cubicBezTo>
                  <a:cubicBezTo>
                    <a:pt x="106" y="15"/>
                    <a:pt x="105" y="15"/>
                    <a:pt x="105" y="15"/>
                  </a:cubicBezTo>
                  <a:cubicBezTo>
                    <a:pt x="105" y="15"/>
                    <a:pt x="105" y="15"/>
                    <a:pt x="105" y="15"/>
                  </a:cubicBezTo>
                  <a:cubicBezTo>
                    <a:pt x="105" y="15"/>
                    <a:pt x="105" y="15"/>
                    <a:pt x="106" y="15"/>
                  </a:cubicBezTo>
                  <a:cubicBezTo>
                    <a:pt x="106" y="15"/>
                    <a:pt x="107" y="15"/>
                    <a:pt x="107" y="15"/>
                  </a:cubicBezTo>
                  <a:cubicBezTo>
                    <a:pt x="108" y="15"/>
                    <a:pt x="108" y="15"/>
                    <a:pt x="108" y="15"/>
                  </a:cubicBezTo>
                  <a:cubicBezTo>
                    <a:pt x="108" y="15"/>
                    <a:pt x="108" y="15"/>
                    <a:pt x="108" y="15"/>
                  </a:cubicBezTo>
                  <a:cubicBezTo>
                    <a:pt x="108" y="14"/>
                    <a:pt x="108" y="14"/>
                    <a:pt x="108" y="13"/>
                  </a:cubicBezTo>
                  <a:cubicBezTo>
                    <a:pt x="108" y="12"/>
                    <a:pt x="108" y="12"/>
                    <a:pt x="108" y="11"/>
                  </a:cubicBezTo>
                  <a:cubicBezTo>
                    <a:pt x="108" y="10"/>
                    <a:pt x="108" y="9"/>
                    <a:pt x="108" y="8"/>
                  </a:cubicBezTo>
                  <a:cubicBezTo>
                    <a:pt x="108" y="8"/>
                    <a:pt x="108" y="8"/>
                    <a:pt x="108" y="8"/>
                  </a:cubicBezTo>
                  <a:cubicBezTo>
                    <a:pt x="108" y="8"/>
                    <a:pt x="108" y="8"/>
                    <a:pt x="108" y="8"/>
                  </a:cubicBezTo>
                  <a:cubicBezTo>
                    <a:pt x="108" y="8"/>
                    <a:pt x="107" y="8"/>
                    <a:pt x="106" y="8"/>
                  </a:cubicBezTo>
                  <a:cubicBezTo>
                    <a:pt x="106" y="8"/>
                    <a:pt x="105" y="8"/>
                    <a:pt x="105" y="8"/>
                  </a:cubicBezTo>
                  <a:cubicBezTo>
                    <a:pt x="105" y="8"/>
                    <a:pt x="105" y="8"/>
                    <a:pt x="105" y="8"/>
                  </a:cubicBezTo>
                  <a:cubicBezTo>
                    <a:pt x="104" y="8"/>
                    <a:pt x="104" y="8"/>
                    <a:pt x="104" y="8"/>
                  </a:cubicBezTo>
                  <a:cubicBezTo>
                    <a:pt x="104" y="8"/>
                    <a:pt x="104" y="8"/>
                    <a:pt x="104" y="7"/>
                  </a:cubicBezTo>
                  <a:cubicBezTo>
                    <a:pt x="104" y="7"/>
                    <a:pt x="104" y="7"/>
                    <a:pt x="104" y="7"/>
                  </a:cubicBezTo>
                  <a:cubicBezTo>
                    <a:pt x="104" y="7"/>
                    <a:pt x="104" y="7"/>
                    <a:pt x="104" y="7"/>
                  </a:cubicBezTo>
                  <a:cubicBezTo>
                    <a:pt x="104" y="7"/>
                    <a:pt x="105" y="6"/>
                    <a:pt x="105" y="6"/>
                  </a:cubicBezTo>
                  <a:cubicBezTo>
                    <a:pt x="106" y="6"/>
                    <a:pt x="107" y="6"/>
                    <a:pt x="107" y="6"/>
                  </a:cubicBezTo>
                  <a:cubicBezTo>
                    <a:pt x="107" y="6"/>
                    <a:pt x="108" y="6"/>
                    <a:pt x="108" y="6"/>
                  </a:cubicBezTo>
                  <a:cubicBezTo>
                    <a:pt x="108" y="6"/>
                    <a:pt x="108" y="6"/>
                    <a:pt x="108" y="6"/>
                  </a:cubicBezTo>
                  <a:lnTo>
                    <a:pt x="108" y="5"/>
                  </a:lnTo>
                  <a:cubicBezTo>
                    <a:pt x="108" y="4"/>
                    <a:pt x="108" y="4"/>
                    <a:pt x="108" y="3"/>
                  </a:cubicBezTo>
                  <a:cubicBezTo>
                    <a:pt x="108" y="3"/>
                    <a:pt x="108" y="3"/>
                    <a:pt x="109" y="2"/>
                  </a:cubicBezTo>
                  <a:cubicBezTo>
                    <a:pt x="109" y="2"/>
                    <a:pt x="109" y="1"/>
                    <a:pt x="109" y="1"/>
                  </a:cubicBezTo>
                  <a:cubicBezTo>
                    <a:pt x="109" y="1"/>
                    <a:pt x="109" y="1"/>
                    <a:pt x="109" y="1"/>
                  </a:cubicBezTo>
                  <a:cubicBezTo>
                    <a:pt x="109" y="1"/>
                    <a:pt x="109" y="1"/>
                    <a:pt x="110" y="1"/>
                  </a:cubicBezTo>
                  <a:cubicBezTo>
                    <a:pt x="110" y="1"/>
                    <a:pt x="110" y="1"/>
                    <a:pt x="110" y="1"/>
                  </a:cubicBezTo>
                  <a:cubicBezTo>
                    <a:pt x="110" y="2"/>
                    <a:pt x="110" y="2"/>
                    <a:pt x="110" y="2"/>
                  </a:cubicBezTo>
                  <a:cubicBezTo>
                    <a:pt x="110" y="2"/>
                    <a:pt x="110" y="3"/>
                    <a:pt x="110" y="3"/>
                  </a:cubicBezTo>
                  <a:lnTo>
                    <a:pt x="110" y="4"/>
                  </a:lnTo>
                  <a:lnTo>
                    <a:pt x="110" y="5"/>
                  </a:lnTo>
                  <a:cubicBezTo>
                    <a:pt x="110" y="5"/>
                    <a:pt x="110" y="5"/>
                    <a:pt x="110" y="5"/>
                  </a:cubicBezTo>
                  <a:cubicBezTo>
                    <a:pt x="110" y="5"/>
                    <a:pt x="110" y="5"/>
                    <a:pt x="110" y="5"/>
                  </a:cubicBezTo>
                  <a:cubicBezTo>
                    <a:pt x="111" y="5"/>
                    <a:pt x="111" y="5"/>
                    <a:pt x="111" y="5"/>
                  </a:cubicBezTo>
                  <a:cubicBezTo>
                    <a:pt x="111" y="5"/>
                    <a:pt x="112" y="5"/>
                    <a:pt x="112" y="5"/>
                  </a:cubicBezTo>
                  <a:cubicBezTo>
                    <a:pt x="112" y="6"/>
                    <a:pt x="112" y="6"/>
                    <a:pt x="112" y="6"/>
                  </a:cubicBezTo>
                  <a:cubicBezTo>
                    <a:pt x="112" y="6"/>
                    <a:pt x="112" y="6"/>
                    <a:pt x="112" y="6"/>
                  </a:cubicBezTo>
                  <a:cubicBezTo>
                    <a:pt x="112" y="7"/>
                    <a:pt x="112" y="7"/>
                    <a:pt x="112" y="7"/>
                  </a:cubicBezTo>
                  <a:cubicBezTo>
                    <a:pt x="112" y="7"/>
                    <a:pt x="111" y="7"/>
                    <a:pt x="111" y="7"/>
                  </a:cubicBezTo>
                  <a:cubicBezTo>
                    <a:pt x="111" y="7"/>
                    <a:pt x="110" y="7"/>
                    <a:pt x="110" y="7"/>
                  </a:cubicBezTo>
                  <a:cubicBezTo>
                    <a:pt x="110" y="7"/>
                    <a:pt x="110" y="7"/>
                    <a:pt x="110" y="7"/>
                  </a:cubicBezTo>
                  <a:cubicBezTo>
                    <a:pt x="109" y="7"/>
                    <a:pt x="109" y="8"/>
                    <a:pt x="109" y="8"/>
                  </a:cubicBezTo>
                  <a:cubicBezTo>
                    <a:pt x="109" y="8"/>
                    <a:pt x="109" y="8"/>
                    <a:pt x="109" y="9"/>
                  </a:cubicBezTo>
                  <a:cubicBezTo>
                    <a:pt x="110" y="9"/>
                    <a:pt x="110" y="9"/>
                    <a:pt x="110" y="9"/>
                  </a:cubicBezTo>
                  <a:cubicBezTo>
                    <a:pt x="110" y="9"/>
                    <a:pt x="110" y="9"/>
                    <a:pt x="110" y="9"/>
                  </a:cubicBezTo>
                  <a:cubicBezTo>
                    <a:pt x="110" y="9"/>
                    <a:pt x="110" y="9"/>
                    <a:pt x="110" y="9"/>
                  </a:cubicBezTo>
                  <a:cubicBezTo>
                    <a:pt x="110" y="9"/>
                    <a:pt x="110" y="9"/>
                    <a:pt x="110" y="9"/>
                  </a:cubicBezTo>
                  <a:cubicBezTo>
                    <a:pt x="110" y="9"/>
                    <a:pt x="111" y="9"/>
                    <a:pt x="111" y="9"/>
                  </a:cubicBezTo>
                  <a:cubicBezTo>
                    <a:pt x="112" y="8"/>
                    <a:pt x="112" y="8"/>
                    <a:pt x="113" y="7"/>
                  </a:cubicBezTo>
                  <a:cubicBezTo>
                    <a:pt x="113" y="7"/>
                    <a:pt x="113" y="7"/>
                    <a:pt x="113" y="7"/>
                  </a:cubicBezTo>
                  <a:cubicBezTo>
                    <a:pt x="113" y="7"/>
                    <a:pt x="113" y="7"/>
                    <a:pt x="114" y="8"/>
                  </a:cubicBezTo>
                  <a:cubicBezTo>
                    <a:pt x="114" y="8"/>
                    <a:pt x="114" y="8"/>
                    <a:pt x="114" y="8"/>
                  </a:cubicBezTo>
                  <a:cubicBezTo>
                    <a:pt x="114" y="8"/>
                    <a:pt x="114" y="8"/>
                    <a:pt x="113" y="8"/>
                  </a:cubicBezTo>
                  <a:cubicBezTo>
                    <a:pt x="113" y="8"/>
                    <a:pt x="113" y="9"/>
                    <a:pt x="113" y="9"/>
                  </a:cubicBezTo>
                  <a:cubicBezTo>
                    <a:pt x="112" y="9"/>
                    <a:pt x="112" y="9"/>
                    <a:pt x="111" y="10"/>
                  </a:cubicBezTo>
                  <a:cubicBezTo>
                    <a:pt x="111" y="10"/>
                    <a:pt x="111" y="10"/>
                    <a:pt x="111" y="10"/>
                  </a:cubicBezTo>
                  <a:cubicBezTo>
                    <a:pt x="111" y="10"/>
                    <a:pt x="111" y="10"/>
                    <a:pt x="111" y="10"/>
                  </a:cubicBezTo>
                  <a:cubicBezTo>
                    <a:pt x="111" y="11"/>
                    <a:pt x="111" y="11"/>
                    <a:pt x="112" y="11"/>
                  </a:cubicBezTo>
                  <a:cubicBezTo>
                    <a:pt x="112" y="12"/>
                    <a:pt x="113" y="12"/>
                    <a:pt x="113" y="12"/>
                  </a:cubicBezTo>
                  <a:cubicBezTo>
                    <a:pt x="114" y="13"/>
                    <a:pt x="114" y="13"/>
                    <a:pt x="115" y="13"/>
                  </a:cubicBezTo>
                  <a:cubicBezTo>
                    <a:pt x="117" y="14"/>
                    <a:pt x="118" y="14"/>
                    <a:pt x="118" y="15"/>
                  </a:cubicBezTo>
                  <a:close/>
                  <a:moveTo>
                    <a:pt x="113" y="3"/>
                  </a:moveTo>
                  <a:cubicBezTo>
                    <a:pt x="113" y="3"/>
                    <a:pt x="113" y="3"/>
                    <a:pt x="113" y="3"/>
                  </a:cubicBezTo>
                  <a:cubicBezTo>
                    <a:pt x="113" y="3"/>
                    <a:pt x="113" y="3"/>
                    <a:pt x="114" y="3"/>
                  </a:cubicBezTo>
                  <a:cubicBezTo>
                    <a:pt x="114" y="4"/>
                    <a:pt x="114" y="4"/>
                    <a:pt x="114" y="4"/>
                  </a:cubicBezTo>
                  <a:cubicBezTo>
                    <a:pt x="115" y="4"/>
                    <a:pt x="115" y="5"/>
                    <a:pt x="115" y="5"/>
                  </a:cubicBezTo>
                  <a:cubicBezTo>
                    <a:pt x="115" y="5"/>
                    <a:pt x="115" y="5"/>
                    <a:pt x="114" y="5"/>
                  </a:cubicBezTo>
                  <a:cubicBezTo>
                    <a:pt x="114" y="5"/>
                    <a:pt x="114" y="5"/>
                    <a:pt x="113" y="5"/>
                  </a:cubicBezTo>
                  <a:cubicBezTo>
                    <a:pt x="113" y="5"/>
                    <a:pt x="113" y="5"/>
                    <a:pt x="113" y="5"/>
                  </a:cubicBezTo>
                  <a:cubicBezTo>
                    <a:pt x="112" y="5"/>
                    <a:pt x="112" y="5"/>
                    <a:pt x="112" y="4"/>
                  </a:cubicBezTo>
                  <a:cubicBezTo>
                    <a:pt x="112" y="4"/>
                    <a:pt x="112" y="4"/>
                    <a:pt x="112" y="4"/>
                  </a:cubicBezTo>
                  <a:cubicBezTo>
                    <a:pt x="112" y="4"/>
                    <a:pt x="112" y="3"/>
                    <a:pt x="112" y="3"/>
                  </a:cubicBezTo>
                  <a:cubicBezTo>
                    <a:pt x="112" y="3"/>
                    <a:pt x="113" y="3"/>
                    <a:pt x="113" y="3"/>
                  </a:cubicBezTo>
                  <a:close/>
                  <a:moveTo>
                    <a:pt x="105" y="9"/>
                  </a:moveTo>
                  <a:cubicBezTo>
                    <a:pt x="105" y="9"/>
                    <a:pt x="105" y="9"/>
                    <a:pt x="105" y="9"/>
                  </a:cubicBezTo>
                  <a:cubicBezTo>
                    <a:pt x="105" y="9"/>
                    <a:pt x="105" y="9"/>
                    <a:pt x="106" y="9"/>
                  </a:cubicBezTo>
                  <a:cubicBezTo>
                    <a:pt x="106" y="10"/>
                    <a:pt x="107" y="10"/>
                    <a:pt x="107" y="10"/>
                  </a:cubicBezTo>
                  <a:cubicBezTo>
                    <a:pt x="107" y="11"/>
                    <a:pt x="106" y="11"/>
                    <a:pt x="106" y="11"/>
                  </a:cubicBezTo>
                  <a:cubicBezTo>
                    <a:pt x="105" y="11"/>
                    <a:pt x="105" y="11"/>
                    <a:pt x="105" y="11"/>
                  </a:cubicBezTo>
                  <a:cubicBezTo>
                    <a:pt x="105" y="11"/>
                    <a:pt x="104" y="11"/>
                    <a:pt x="104" y="10"/>
                  </a:cubicBezTo>
                  <a:cubicBezTo>
                    <a:pt x="104" y="10"/>
                    <a:pt x="104" y="10"/>
                    <a:pt x="104" y="10"/>
                  </a:cubicBezTo>
                  <a:cubicBezTo>
                    <a:pt x="104" y="9"/>
                    <a:pt x="104" y="9"/>
                    <a:pt x="104" y="9"/>
                  </a:cubicBezTo>
                  <a:cubicBezTo>
                    <a:pt x="104" y="9"/>
                    <a:pt x="105" y="9"/>
                    <a:pt x="105" y="9"/>
                  </a:cubicBezTo>
                  <a:close/>
                  <a:moveTo>
                    <a:pt x="108" y="11"/>
                  </a:moveTo>
                  <a:cubicBezTo>
                    <a:pt x="108" y="11"/>
                    <a:pt x="107" y="11"/>
                    <a:pt x="107" y="11"/>
                  </a:cubicBezTo>
                  <a:cubicBezTo>
                    <a:pt x="107" y="12"/>
                    <a:pt x="107" y="12"/>
                    <a:pt x="107" y="12"/>
                  </a:cubicBezTo>
                  <a:cubicBezTo>
                    <a:pt x="106" y="12"/>
                    <a:pt x="106" y="12"/>
                    <a:pt x="106" y="13"/>
                  </a:cubicBezTo>
                  <a:cubicBezTo>
                    <a:pt x="106" y="13"/>
                    <a:pt x="105" y="14"/>
                    <a:pt x="104" y="14"/>
                  </a:cubicBezTo>
                  <a:cubicBezTo>
                    <a:pt x="104" y="14"/>
                    <a:pt x="104" y="14"/>
                    <a:pt x="104" y="15"/>
                  </a:cubicBezTo>
                  <a:cubicBezTo>
                    <a:pt x="104" y="15"/>
                    <a:pt x="104" y="15"/>
                    <a:pt x="104" y="15"/>
                  </a:cubicBezTo>
                  <a:cubicBezTo>
                    <a:pt x="103" y="15"/>
                    <a:pt x="103" y="15"/>
                    <a:pt x="103" y="15"/>
                  </a:cubicBezTo>
                  <a:cubicBezTo>
                    <a:pt x="103" y="15"/>
                    <a:pt x="103" y="15"/>
                    <a:pt x="103" y="15"/>
                  </a:cubicBezTo>
                  <a:cubicBezTo>
                    <a:pt x="102" y="14"/>
                    <a:pt x="102" y="14"/>
                    <a:pt x="102" y="14"/>
                  </a:cubicBezTo>
                  <a:cubicBezTo>
                    <a:pt x="102" y="14"/>
                    <a:pt x="102" y="14"/>
                    <a:pt x="103" y="14"/>
                  </a:cubicBezTo>
                  <a:cubicBezTo>
                    <a:pt x="103" y="13"/>
                    <a:pt x="104" y="13"/>
                    <a:pt x="104" y="13"/>
                  </a:cubicBezTo>
                  <a:cubicBezTo>
                    <a:pt x="105" y="12"/>
                    <a:pt x="106" y="11"/>
                    <a:pt x="107" y="11"/>
                  </a:cubicBezTo>
                  <a:cubicBezTo>
                    <a:pt x="107" y="11"/>
                    <a:pt x="107" y="11"/>
                    <a:pt x="107" y="11"/>
                  </a:cubicBezTo>
                  <a:cubicBezTo>
                    <a:pt x="107" y="11"/>
                    <a:pt x="108" y="11"/>
                    <a:pt x="108" y="11"/>
                  </a:cubicBezTo>
                  <a:close/>
                  <a:moveTo>
                    <a:pt x="127" y="13"/>
                  </a:moveTo>
                  <a:cubicBezTo>
                    <a:pt x="127" y="13"/>
                    <a:pt x="127" y="13"/>
                    <a:pt x="127" y="14"/>
                  </a:cubicBezTo>
                  <a:cubicBezTo>
                    <a:pt x="127" y="14"/>
                    <a:pt x="127" y="14"/>
                    <a:pt x="128" y="14"/>
                  </a:cubicBezTo>
                  <a:cubicBezTo>
                    <a:pt x="128" y="14"/>
                    <a:pt x="129" y="15"/>
                    <a:pt x="129" y="15"/>
                  </a:cubicBezTo>
                  <a:cubicBezTo>
                    <a:pt x="130" y="15"/>
                    <a:pt x="130" y="15"/>
                    <a:pt x="131" y="15"/>
                  </a:cubicBezTo>
                  <a:cubicBezTo>
                    <a:pt x="131" y="16"/>
                    <a:pt x="132" y="16"/>
                    <a:pt x="134" y="16"/>
                  </a:cubicBezTo>
                  <a:cubicBezTo>
                    <a:pt x="135" y="17"/>
                    <a:pt x="135" y="17"/>
                    <a:pt x="135" y="17"/>
                  </a:cubicBezTo>
                  <a:cubicBezTo>
                    <a:pt x="135" y="17"/>
                    <a:pt x="135" y="17"/>
                    <a:pt x="135" y="17"/>
                  </a:cubicBezTo>
                  <a:cubicBezTo>
                    <a:pt x="134" y="18"/>
                    <a:pt x="134" y="18"/>
                    <a:pt x="133" y="18"/>
                  </a:cubicBezTo>
                  <a:cubicBezTo>
                    <a:pt x="133" y="18"/>
                    <a:pt x="132" y="18"/>
                    <a:pt x="131" y="18"/>
                  </a:cubicBezTo>
                  <a:cubicBezTo>
                    <a:pt x="131" y="18"/>
                    <a:pt x="130" y="17"/>
                    <a:pt x="130" y="17"/>
                  </a:cubicBezTo>
                  <a:cubicBezTo>
                    <a:pt x="130" y="17"/>
                    <a:pt x="129" y="17"/>
                    <a:pt x="129" y="17"/>
                  </a:cubicBezTo>
                  <a:cubicBezTo>
                    <a:pt x="129" y="17"/>
                    <a:pt x="129" y="17"/>
                    <a:pt x="129" y="17"/>
                  </a:cubicBezTo>
                  <a:cubicBezTo>
                    <a:pt x="129" y="16"/>
                    <a:pt x="129" y="16"/>
                    <a:pt x="129" y="16"/>
                  </a:cubicBezTo>
                  <a:cubicBezTo>
                    <a:pt x="128" y="15"/>
                    <a:pt x="128" y="15"/>
                    <a:pt x="127" y="15"/>
                  </a:cubicBezTo>
                  <a:cubicBezTo>
                    <a:pt x="126" y="15"/>
                    <a:pt x="126" y="14"/>
                    <a:pt x="126" y="14"/>
                  </a:cubicBezTo>
                  <a:cubicBezTo>
                    <a:pt x="125" y="14"/>
                    <a:pt x="125" y="14"/>
                    <a:pt x="124" y="14"/>
                  </a:cubicBezTo>
                  <a:cubicBezTo>
                    <a:pt x="124" y="13"/>
                    <a:pt x="123" y="13"/>
                    <a:pt x="123" y="13"/>
                  </a:cubicBezTo>
                  <a:cubicBezTo>
                    <a:pt x="123" y="13"/>
                    <a:pt x="123" y="13"/>
                    <a:pt x="123" y="14"/>
                  </a:cubicBezTo>
                  <a:cubicBezTo>
                    <a:pt x="123" y="14"/>
                    <a:pt x="122" y="14"/>
                    <a:pt x="122" y="14"/>
                  </a:cubicBezTo>
                  <a:cubicBezTo>
                    <a:pt x="122" y="14"/>
                    <a:pt x="122" y="15"/>
                    <a:pt x="122" y="15"/>
                  </a:cubicBezTo>
                  <a:cubicBezTo>
                    <a:pt x="122" y="15"/>
                    <a:pt x="122" y="15"/>
                    <a:pt x="122" y="15"/>
                  </a:cubicBezTo>
                  <a:cubicBezTo>
                    <a:pt x="121" y="15"/>
                    <a:pt x="121" y="15"/>
                    <a:pt x="120" y="15"/>
                  </a:cubicBezTo>
                  <a:cubicBezTo>
                    <a:pt x="120" y="16"/>
                    <a:pt x="119" y="16"/>
                    <a:pt x="119" y="16"/>
                  </a:cubicBezTo>
                  <a:cubicBezTo>
                    <a:pt x="119" y="16"/>
                    <a:pt x="119" y="16"/>
                    <a:pt x="118" y="16"/>
                  </a:cubicBezTo>
                  <a:cubicBezTo>
                    <a:pt x="118" y="15"/>
                    <a:pt x="118" y="15"/>
                    <a:pt x="118" y="15"/>
                  </a:cubicBezTo>
                  <a:cubicBezTo>
                    <a:pt x="118" y="15"/>
                    <a:pt x="119" y="15"/>
                    <a:pt x="119" y="15"/>
                  </a:cubicBezTo>
                  <a:cubicBezTo>
                    <a:pt x="120" y="15"/>
                    <a:pt x="120" y="15"/>
                    <a:pt x="121" y="14"/>
                  </a:cubicBezTo>
                  <a:cubicBezTo>
                    <a:pt x="121" y="14"/>
                    <a:pt x="122" y="13"/>
                    <a:pt x="122" y="12"/>
                  </a:cubicBezTo>
                  <a:cubicBezTo>
                    <a:pt x="123" y="11"/>
                    <a:pt x="123" y="11"/>
                    <a:pt x="123" y="11"/>
                  </a:cubicBezTo>
                  <a:cubicBezTo>
                    <a:pt x="123" y="11"/>
                    <a:pt x="123" y="11"/>
                    <a:pt x="123" y="11"/>
                  </a:cubicBezTo>
                  <a:cubicBezTo>
                    <a:pt x="123" y="10"/>
                    <a:pt x="123" y="10"/>
                    <a:pt x="123" y="10"/>
                  </a:cubicBezTo>
                  <a:cubicBezTo>
                    <a:pt x="122" y="10"/>
                    <a:pt x="122" y="11"/>
                    <a:pt x="122" y="11"/>
                  </a:cubicBezTo>
                  <a:cubicBezTo>
                    <a:pt x="122" y="11"/>
                    <a:pt x="121" y="11"/>
                    <a:pt x="121" y="11"/>
                  </a:cubicBezTo>
                  <a:cubicBezTo>
                    <a:pt x="120" y="11"/>
                    <a:pt x="120" y="11"/>
                    <a:pt x="120" y="11"/>
                  </a:cubicBezTo>
                  <a:cubicBezTo>
                    <a:pt x="120" y="11"/>
                    <a:pt x="119" y="11"/>
                    <a:pt x="119" y="11"/>
                  </a:cubicBezTo>
                  <a:cubicBezTo>
                    <a:pt x="119" y="11"/>
                    <a:pt x="119" y="11"/>
                    <a:pt x="119" y="11"/>
                  </a:cubicBezTo>
                  <a:cubicBezTo>
                    <a:pt x="119" y="11"/>
                    <a:pt x="119" y="11"/>
                    <a:pt x="119" y="10"/>
                  </a:cubicBezTo>
                  <a:cubicBezTo>
                    <a:pt x="119" y="10"/>
                    <a:pt x="119" y="10"/>
                    <a:pt x="119" y="10"/>
                  </a:cubicBezTo>
                  <a:cubicBezTo>
                    <a:pt x="120" y="10"/>
                    <a:pt x="121" y="10"/>
                    <a:pt x="123" y="9"/>
                  </a:cubicBezTo>
                  <a:cubicBezTo>
                    <a:pt x="124" y="9"/>
                    <a:pt x="126" y="8"/>
                    <a:pt x="127" y="8"/>
                  </a:cubicBezTo>
                  <a:cubicBezTo>
                    <a:pt x="127" y="8"/>
                    <a:pt x="127" y="8"/>
                    <a:pt x="127" y="8"/>
                  </a:cubicBezTo>
                  <a:cubicBezTo>
                    <a:pt x="127" y="8"/>
                    <a:pt x="127" y="8"/>
                    <a:pt x="127" y="8"/>
                  </a:cubicBezTo>
                  <a:cubicBezTo>
                    <a:pt x="126" y="7"/>
                    <a:pt x="126" y="7"/>
                    <a:pt x="126" y="7"/>
                  </a:cubicBezTo>
                  <a:cubicBezTo>
                    <a:pt x="126" y="7"/>
                    <a:pt x="126" y="7"/>
                    <a:pt x="125" y="7"/>
                  </a:cubicBezTo>
                  <a:cubicBezTo>
                    <a:pt x="125" y="8"/>
                    <a:pt x="125" y="8"/>
                    <a:pt x="125" y="8"/>
                  </a:cubicBezTo>
                  <a:cubicBezTo>
                    <a:pt x="125" y="8"/>
                    <a:pt x="124" y="8"/>
                    <a:pt x="124" y="8"/>
                  </a:cubicBezTo>
                  <a:cubicBezTo>
                    <a:pt x="124" y="8"/>
                    <a:pt x="124" y="8"/>
                    <a:pt x="123" y="7"/>
                  </a:cubicBezTo>
                  <a:cubicBezTo>
                    <a:pt x="123" y="7"/>
                    <a:pt x="123" y="7"/>
                    <a:pt x="123" y="6"/>
                  </a:cubicBezTo>
                  <a:cubicBezTo>
                    <a:pt x="123" y="5"/>
                    <a:pt x="123" y="4"/>
                    <a:pt x="123" y="3"/>
                  </a:cubicBezTo>
                  <a:cubicBezTo>
                    <a:pt x="123" y="3"/>
                    <a:pt x="123" y="2"/>
                    <a:pt x="124" y="2"/>
                  </a:cubicBezTo>
                  <a:cubicBezTo>
                    <a:pt x="124" y="2"/>
                    <a:pt x="124" y="2"/>
                    <a:pt x="125" y="2"/>
                  </a:cubicBezTo>
                  <a:cubicBezTo>
                    <a:pt x="126" y="2"/>
                    <a:pt x="127" y="2"/>
                    <a:pt x="128" y="2"/>
                  </a:cubicBezTo>
                  <a:cubicBezTo>
                    <a:pt x="128" y="2"/>
                    <a:pt x="129" y="2"/>
                    <a:pt x="129" y="2"/>
                  </a:cubicBezTo>
                  <a:cubicBezTo>
                    <a:pt x="129" y="2"/>
                    <a:pt x="130" y="2"/>
                    <a:pt x="130" y="2"/>
                  </a:cubicBezTo>
                  <a:cubicBezTo>
                    <a:pt x="130" y="2"/>
                    <a:pt x="130" y="2"/>
                    <a:pt x="129" y="3"/>
                  </a:cubicBezTo>
                  <a:cubicBezTo>
                    <a:pt x="129" y="3"/>
                    <a:pt x="129" y="3"/>
                    <a:pt x="129" y="3"/>
                  </a:cubicBezTo>
                  <a:cubicBezTo>
                    <a:pt x="129" y="4"/>
                    <a:pt x="129" y="4"/>
                    <a:pt x="129" y="4"/>
                  </a:cubicBezTo>
                  <a:lnTo>
                    <a:pt x="129" y="6"/>
                  </a:lnTo>
                  <a:cubicBezTo>
                    <a:pt x="129" y="7"/>
                    <a:pt x="129" y="7"/>
                    <a:pt x="129" y="7"/>
                  </a:cubicBezTo>
                  <a:cubicBezTo>
                    <a:pt x="129" y="8"/>
                    <a:pt x="129" y="8"/>
                    <a:pt x="129" y="8"/>
                  </a:cubicBezTo>
                  <a:cubicBezTo>
                    <a:pt x="129" y="8"/>
                    <a:pt x="129" y="8"/>
                    <a:pt x="129" y="8"/>
                  </a:cubicBezTo>
                  <a:cubicBezTo>
                    <a:pt x="129" y="8"/>
                    <a:pt x="130" y="8"/>
                    <a:pt x="130" y="8"/>
                  </a:cubicBezTo>
                  <a:cubicBezTo>
                    <a:pt x="130" y="8"/>
                    <a:pt x="130" y="8"/>
                    <a:pt x="131" y="8"/>
                  </a:cubicBezTo>
                  <a:cubicBezTo>
                    <a:pt x="131" y="8"/>
                    <a:pt x="131" y="8"/>
                    <a:pt x="131" y="8"/>
                  </a:cubicBezTo>
                  <a:cubicBezTo>
                    <a:pt x="131" y="8"/>
                    <a:pt x="131" y="8"/>
                    <a:pt x="131" y="9"/>
                  </a:cubicBezTo>
                  <a:cubicBezTo>
                    <a:pt x="131" y="9"/>
                    <a:pt x="131" y="9"/>
                    <a:pt x="131" y="9"/>
                  </a:cubicBezTo>
                  <a:cubicBezTo>
                    <a:pt x="131" y="9"/>
                    <a:pt x="131" y="10"/>
                    <a:pt x="131" y="10"/>
                  </a:cubicBezTo>
                  <a:cubicBezTo>
                    <a:pt x="130" y="10"/>
                    <a:pt x="130" y="10"/>
                    <a:pt x="129" y="10"/>
                  </a:cubicBezTo>
                  <a:cubicBezTo>
                    <a:pt x="128" y="10"/>
                    <a:pt x="128" y="10"/>
                    <a:pt x="127" y="10"/>
                  </a:cubicBezTo>
                  <a:cubicBezTo>
                    <a:pt x="127" y="10"/>
                    <a:pt x="127" y="10"/>
                    <a:pt x="127" y="10"/>
                  </a:cubicBezTo>
                  <a:cubicBezTo>
                    <a:pt x="127" y="10"/>
                    <a:pt x="127" y="10"/>
                    <a:pt x="127" y="10"/>
                  </a:cubicBezTo>
                  <a:cubicBezTo>
                    <a:pt x="127" y="10"/>
                    <a:pt x="127" y="11"/>
                    <a:pt x="127" y="11"/>
                  </a:cubicBezTo>
                  <a:cubicBezTo>
                    <a:pt x="127" y="11"/>
                    <a:pt x="127" y="11"/>
                    <a:pt x="128" y="11"/>
                  </a:cubicBezTo>
                  <a:cubicBezTo>
                    <a:pt x="128" y="11"/>
                    <a:pt x="128" y="11"/>
                    <a:pt x="128" y="11"/>
                  </a:cubicBezTo>
                  <a:cubicBezTo>
                    <a:pt x="128" y="10"/>
                    <a:pt x="129" y="10"/>
                    <a:pt x="129" y="10"/>
                  </a:cubicBezTo>
                  <a:cubicBezTo>
                    <a:pt x="129" y="10"/>
                    <a:pt x="129" y="11"/>
                    <a:pt x="129" y="11"/>
                  </a:cubicBezTo>
                  <a:cubicBezTo>
                    <a:pt x="129" y="11"/>
                    <a:pt x="129" y="11"/>
                    <a:pt x="129" y="11"/>
                  </a:cubicBezTo>
                  <a:cubicBezTo>
                    <a:pt x="129" y="11"/>
                    <a:pt x="129" y="12"/>
                    <a:pt x="129" y="12"/>
                  </a:cubicBezTo>
                  <a:cubicBezTo>
                    <a:pt x="129" y="12"/>
                    <a:pt x="129" y="12"/>
                    <a:pt x="128" y="12"/>
                  </a:cubicBezTo>
                  <a:cubicBezTo>
                    <a:pt x="128" y="12"/>
                    <a:pt x="128" y="12"/>
                    <a:pt x="127" y="12"/>
                  </a:cubicBezTo>
                  <a:cubicBezTo>
                    <a:pt x="127" y="12"/>
                    <a:pt x="127" y="12"/>
                    <a:pt x="127" y="12"/>
                  </a:cubicBezTo>
                  <a:cubicBezTo>
                    <a:pt x="127" y="12"/>
                    <a:pt x="127" y="13"/>
                    <a:pt x="127" y="13"/>
                  </a:cubicBezTo>
                  <a:cubicBezTo>
                    <a:pt x="127" y="13"/>
                    <a:pt x="127" y="13"/>
                    <a:pt x="127" y="13"/>
                  </a:cubicBezTo>
                  <a:close/>
                  <a:moveTo>
                    <a:pt x="127" y="7"/>
                  </a:moveTo>
                  <a:cubicBezTo>
                    <a:pt x="127" y="7"/>
                    <a:pt x="127" y="7"/>
                    <a:pt x="127" y="7"/>
                  </a:cubicBezTo>
                  <a:cubicBezTo>
                    <a:pt x="127" y="7"/>
                    <a:pt x="127" y="7"/>
                    <a:pt x="127" y="6"/>
                  </a:cubicBezTo>
                  <a:cubicBezTo>
                    <a:pt x="127" y="6"/>
                    <a:pt x="127" y="5"/>
                    <a:pt x="127" y="5"/>
                  </a:cubicBezTo>
                  <a:cubicBezTo>
                    <a:pt x="127" y="4"/>
                    <a:pt x="127" y="4"/>
                    <a:pt x="127" y="3"/>
                  </a:cubicBezTo>
                  <a:cubicBezTo>
                    <a:pt x="127" y="3"/>
                    <a:pt x="127" y="3"/>
                    <a:pt x="127" y="3"/>
                  </a:cubicBezTo>
                  <a:cubicBezTo>
                    <a:pt x="127" y="3"/>
                    <a:pt x="127" y="3"/>
                    <a:pt x="127" y="3"/>
                  </a:cubicBezTo>
                  <a:cubicBezTo>
                    <a:pt x="127" y="3"/>
                    <a:pt x="126" y="3"/>
                    <a:pt x="126" y="3"/>
                  </a:cubicBezTo>
                  <a:cubicBezTo>
                    <a:pt x="125" y="3"/>
                    <a:pt x="125" y="3"/>
                    <a:pt x="125" y="4"/>
                  </a:cubicBezTo>
                  <a:cubicBezTo>
                    <a:pt x="125" y="4"/>
                    <a:pt x="125" y="4"/>
                    <a:pt x="125" y="4"/>
                  </a:cubicBezTo>
                  <a:cubicBezTo>
                    <a:pt x="125" y="4"/>
                    <a:pt x="125" y="4"/>
                    <a:pt x="126" y="4"/>
                  </a:cubicBezTo>
                  <a:cubicBezTo>
                    <a:pt x="126" y="4"/>
                    <a:pt x="126" y="4"/>
                    <a:pt x="126" y="4"/>
                  </a:cubicBezTo>
                  <a:cubicBezTo>
                    <a:pt x="126" y="4"/>
                    <a:pt x="126" y="4"/>
                    <a:pt x="126" y="4"/>
                  </a:cubicBezTo>
                  <a:cubicBezTo>
                    <a:pt x="126" y="4"/>
                    <a:pt x="126" y="4"/>
                    <a:pt x="126" y="4"/>
                  </a:cubicBezTo>
                  <a:cubicBezTo>
                    <a:pt x="126" y="5"/>
                    <a:pt x="126" y="5"/>
                    <a:pt x="126" y="5"/>
                  </a:cubicBezTo>
                  <a:cubicBezTo>
                    <a:pt x="125" y="5"/>
                    <a:pt x="125" y="5"/>
                    <a:pt x="125" y="5"/>
                  </a:cubicBezTo>
                  <a:cubicBezTo>
                    <a:pt x="125" y="6"/>
                    <a:pt x="125" y="6"/>
                    <a:pt x="125" y="6"/>
                  </a:cubicBezTo>
                  <a:cubicBezTo>
                    <a:pt x="125" y="6"/>
                    <a:pt x="125" y="6"/>
                    <a:pt x="125" y="6"/>
                  </a:cubicBezTo>
                  <a:cubicBezTo>
                    <a:pt x="125" y="6"/>
                    <a:pt x="125" y="6"/>
                    <a:pt x="125" y="6"/>
                  </a:cubicBezTo>
                  <a:cubicBezTo>
                    <a:pt x="125" y="6"/>
                    <a:pt x="125" y="6"/>
                    <a:pt x="126" y="6"/>
                  </a:cubicBezTo>
                  <a:cubicBezTo>
                    <a:pt x="126" y="6"/>
                    <a:pt x="126" y="6"/>
                    <a:pt x="126" y="6"/>
                  </a:cubicBezTo>
                  <a:cubicBezTo>
                    <a:pt x="126" y="6"/>
                    <a:pt x="126" y="6"/>
                    <a:pt x="126" y="6"/>
                  </a:cubicBezTo>
                  <a:cubicBezTo>
                    <a:pt x="126" y="6"/>
                    <a:pt x="126" y="6"/>
                    <a:pt x="127" y="7"/>
                  </a:cubicBezTo>
                  <a:cubicBezTo>
                    <a:pt x="127" y="7"/>
                    <a:pt x="127" y="7"/>
                    <a:pt x="127" y="7"/>
                  </a:cubicBezTo>
                  <a:close/>
                  <a:moveTo>
                    <a:pt x="125" y="13"/>
                  </a:moveTo>
                  <a:cubicBezTo>
                    <a:pt x="125" y="13"/>
                    <a:pt x="125" y="13"/>
                    <a:pt x="125" y="13"/>
                  </a:cubicBezTo>
                  <a:cubicBezTo>
                    <a:pt x="125" y="13"/>
                    <a:pt x="125" y="12"/>
                    <a:pt x="125" y="12"/>
                  </a:cubicBezTo>
                  <a:cubicBezTo>
                    <a:pt x="126" y="12"/>
                    <a:pt x="126" y="11"/>
                    <a:pt x="126" y="11"/>
                  </a:cubicBezTo>
                  <a:cubicBezTo>
                    <a:pt x="126" y="11"/>
                    <a:pt x="125" y="11"/>
                    <a:pt x="125" y="10"/>
                  </a:cubicBezTo>
                  <a:cubicBezTo>
                    <a:pt x="125" y="10"/>
                    <a:pt x="125" y="10"/>
                    <a:pt x="125" y="10"/>
                  </a:cubicBezTo>
                  <a:cubicBezTo>
                    <a:pt x="125" y="10"/>
                    <a:pt x="125" y="10"/>
                    <a:pt x="125" y="10"/>
                  </a:cubicBezTo>
                  <a:cubicBezTo>
                    <a:pt x="124" y="10"/>
                    <a:pt x="124" y="10"/>
                    <a:pt x="124" y="11"/>
                  </a:cubicBezTo>
                  <a:cubicBezTo>
                    <a:pt x="124" y="11"/>
                    <a:pt x="124" y="11"/>
                    <a:pt x="124" y="11"/>
                  </a:cubicBezTo>
                  <a:cubicBezTo>
                    <a:pt x="124" y="12"/>
                    <a:pt x="124" y="12"/>
                    <a:pt x="124" y="12"/>
                  </a:cubicBezTo>
                  <a:cubicBezTo>
                    <a:pt x="125" y="12"/>
                    <a:pt x="125" y="12"/>
                    <a:pt x="125" y="12"/>
                  </a:cubicBezTo>
                  <a:cubicBezTo>
                    <a:pt x="125" y="13"/>
                    <a:pt x="125" y="13"/>
                    <a:pt x="125" y="13"/>
                  </a:cubicBezTo>
                  <a:close/>
                  <a:moveTo>
                    <a:pt x="148" y="11"/>
                  </a:moveTo>
                  <a:cubicBezTo>
                    <a:pt x="148" y="12"/>
                    <a:pt x="148" y="13"/>
                    <a:pt x="148" y="14"/>
                  </a:cubicBezTo>
                  <a:cubicBezTo>
                    <a:pt x="148" y="15"/>
                    <a:pt x="148" y="15"/>
                    <a:pt x="148" y="16"/>
                  </a:cubicBezTo>
                  <a:cubicBezTo>
                    <a:pt x="148" y="16"/>
                    <a:pt x="148" y="16"/>
                    <a:pt x="148" y="17"/>
                  </a:cubicBezTo>
                  <a:cubicBezTo>
                    <a:pt x="148" y="17"/>
                    <a:pt x="148" y="17"/>
                    <a:pt x="148" y="17"/>
                  </a:cubicBezTo>
                  <a:cubicBezTo>
                    <a:pt x="148" y="18"/>
                    <a:pt x="148" y="18"/>
                    <a:pt x="148" y="18"/>
                  </a:cubicBezTo>
                  <a:cubicBezTo>
                    <a:pt x="148" y="18"/>
                    <a:pt x="147" y="18"/>
                    <a:pt x="146" y="17"/>
                  </a:cubicBezTo>
                  <a:cubicBezTo>
                    <a:pt x="145" y="17"/>
                    <a:pt x="144" y="16"/>
                    <a:pt x="144" y="16"/>
                  </a:cubicBezTo>
                  <a:cubicBezTo>
                    <a:pt x="143" y="16"/>
                    <a:pt x="143" y="15"/>
                    <a:pt x="143" y="15"/>
                  </a:cubicBezTo>
                  <a:cubicBezTo>
                    <a:pt x="143" y="15"/>
                    <a:pt x="143" y="15"/>
                    <a:pt x="143" y="15"/>
                  </a:cubicBezTo>
                  <a:cubicBezTo>
                    <a:pt x="143" y="15"/>
                    <a:pt x="143" y="15"/>
                    <a:pt x="143" y="15"/>
                  </a:cubicBezTo>
                  <a:cubicBezTo>
                    <a:pt x="144" y="16"/>
                    <a:pt x="145" y="16"/>
                    <a:pt x="146" y="16"/>
                  </a:cubicBezTo>
                  <a:cubicBezTo>
                    <a:pt x="146" y="16"/>
                    <a:pt x="147" y="16"/>
                    <a:pt x="147" y="16"/>
                  </a:cubicBezTo>
                  <a:cubicBezTo>
                    <a:pt x="147" y="16"/>
                    <a:pt x="147" y="15"/>
                    <a:pt x="147" y="15"/>
                  </a:cubicBezTo>
                  <a:cubicBezTo>
                    <a:pt x="147" y="14"/>
                    <a:pt x="147" y="14"/>
                    <a:pt x="147" y="12"/>
                  </a:cubicBezTo>
                  <a:cubicBezTo>
                    <a:pt x="147" y="11"/>
                    <a:pt x="146" y="9"/>
                    <a:pt x="146" y="8"/>
                  </a:cubicBezTo>
                  <a:lnTo>
                    <a:pt x="146" y="5"/>
                  </a:lnTo>
                  <a:lnTo>
                    <a:pt x="146" y="3"/>
                  </a:lnTo>
                  <a:cubicBezTo>
                    <a:pt x="146" y="3"/>
                    <a:pt x="147" y="3"/>
                    <a:pt x="147" y="3"/>
                  </a:cubicBezTo>
                  <a:cubicBezTo>
                    <a:pt x="147" y="3"/>
                    <a:pt x="147" y="3"/>
                    <a:pt x="148" y="3"/>
                  </a:cubicBezTo>
                  <a:cubicBezTo>
                    <a:pt x="148" y="3"/>
                    <a:pt x="148" y="3"/>
                    <a:pt x="148" y="3"/>
                  </a:cubicBezTo>
                  <a:cubicBezTo>
                    <a:pt x="148" y="4"/>
                    <a:pt x="148" y="4"/>
                    <a:pt x="148" y="4"/>
                  </a:cubicBezTo>
                  <a:cubicBezTo>
                    <a:pt x="148" y="4"/>
                    <a:pt x="148" y="5"/>
                    <a:pt x="148" y="6"/>
                  </a:cubicBezTo>
                  <a:cubicBezTo>
                    <a:pt x="148" y="6"/>
                    <a:pt x="148" y="6"/>
                    <a:pt x="148" y="7"/>
                  </a:cubicBezTo>
                  <a:cubicBezTo>
                    <a:pt x="148" y="9"/>
                    <a:pt x="148" y="9"/>
                    <a:pt x="148" y="10"/>
                  </a:cubicBezTo>
                  <a:lnTo>
                    <a:pt x="148" y="11"/>
                  </a:lnTo>
                  <a:close/>
                  <a:moveTo>
                    <a:pt x="143" y="7"/>
                  </a:moveTo>
                  <a:cubicBezTo>
                    <a:pt x="143" y="7"/>
                    <a:pt x="143" y="7"/>
                    <a:pt x="142" y="7"/>
                  </a:cubicBezTo>
                  <a:cubicBezTo>
                    <a:pt x="142" y="7"/>
                    <a:pt x="142" y="7"/>
                    <a:pt x="141" y="7"/>
                  </a:cubicBezTo>
                  <a:cubicBezTo>
                    <a:pt x="141" y="7"/>
                    <a:pt x="141" y="7"/>
                    <a:pt x="141" y="7"/>
                  </a:cubicBezTo>
                  <a:cubicBezTo>
                    <a:pt x="141" y="7"/>
                    <a:pt x="141" y="7"/>
                    <a:pt x="140" y="7"/>
                  </a:cubicBezTo>
                  <a:cubicBezTo>
                    <a:pt x="140" y="7"/>
                    <a:pt x="140" y="6"/>
                    <a:pt x="140" y="6"/>
                  </a:cubicBezTo>
                  <a:cubicBezTo>
                    <a:pt x="140" y="6"/>
                    <a:pt x="140" y="7"/>
                    <a:pt x="140" y="7"/>
                  </a:cubicBezTo>
                  <a:cubicBezTo>
                    <a:pt x="139" y="7"/>
                    <a:pt x="139" y="7"/>
                    <a:pt x="139" y="7"/>
                  </a:cubicBezTo>
                  <a:cubicBezTo>
                    <a:pt x="138" y="8"/>
                    <a:pt x="138" y="8"/>
                    <a:pt x="138" y="9"/>
                  </a:cubicBezTo>
                  <a:cubicBezTo>
                    <a:pt x="138" y="9"/>
                    <a:pt x="137" y="9"/>
                    <a:pt x="137" y="10"/>
                  </a:cubicBezTo>
                  <a:cubicBezTo>
                    <a:pt x="137" y="10"/>
                    <a:pt x="138" y="10"/>
                    <a:pt x="138" y="10"/>
                  </a:cubicBezTo>
                  <a:cubicBezTo>
                    <a:pt x="138" y="10"/>
                    <a:pt x="138" y="10"/>
                    <a:pt x="138" y="10"/>
                  </a:cubicBezTo>
                  <a:cubicBezTo>
                    <a:pt x="139" y="9"/>
                    <a:pt x="140" y="9"/>
                    <a:pt x="141" y="9"/>
                  </a:cubicBezTo>
                  <a:cubicBezTo>
                    <a:pt x="141" y="9"/>
                    <a:pt x="141" y="9"/>
                    <a:pt x="141" y="9"/>
                  </a:cubicBezTo>
                  <a:cubicBezTo>
                    <a:pt x="142" y="9"/>
                    <a:pt x="142" y="9"/>
                    <a:pt x="142" y="9"/>
                  </a:cubicBezTo>
                  <a:cubicBezTo>
                    <a:pt x="142" y="9"/>
                    <a:pt x="142" y="9"/>
                    <a:pt x="142" y="9"/>
                  </a:cubicBezTo>
                  <a:cubicBezTo>
                    <a:pt x="142" y="10"/>
                    <a:pt x="142" y="10"/>
                    <a:pt x="142" y="10"/>
                  </a:cubicBezTo>
                  <a:cubicBezTo>
                    <a:pt x="142" y="11"/>
                    <a:pt x="141" y="11"/>
                    <a:pt x="141" y="12"/>
                  </a:cubicBezTo>
                  <a:cubicBezTo>
                    <a:pt x="141" y="12"/>
                    <a:pt x="141" y="13"/>
                    <a:pt x="141" y="13"/>
                  </a:cubicBezTo>
                  <a:cubicBezTo>
                    <a:pt x="141" y="13"/>
                    <a:pt x="140" y="13"/>
                    <a:pt x="140" y="13"/>
                  </a:cubicBezTo>
                  <a:cubicBezTo>
                    <a:pt x="140" y="13"/>
                    <a:pt x="139" y="13"/>
                    <a:pt x="139" y="13"/>
                  </a:cubicBezTo>
                  <a:cubicBezTo>
                    <a:pt x="139" y="13"/>
                    <a:pt x="139" y="13"/>
                    <a:pt x="139" y="13"/>
                  </a:cubicBezTo>
                  <a:cubicBezTo>
                    <a:pt x="139" y="13"/>
                    <a:pt x="139" y="13"/>
                    <a:pt x="139" y="13"/>
                  </a:cubicBezTo>
                  <a:cubicBezTo>
                    <a:pt x="139" y="13"/>
                    <a:pt x="139" y="13"/>
                    <a:pt x="139" y="14"/>
                  </a:cubicBezTo>
                  <a:cubicBezTo>
                    <a:pt x="138" y="14"/>
                    <a:pt x="138" y="14"/>
                    <a:pt x="138" y="15"/>
                  </a:cubicBezTo>
                  <a:cubicBezTo>
                    <a:pt x="138" y="15"/>
                    <a:pt x="138" y="15"/>
                    <a:pt x="139" y="15"/>
                  </a:cubicBezTo>
                  <a:cubicBezTo>
                    <a:pt x="139" y="15"/>
                    <a:pt x="139" y="15"/>
                    <a:pt x="139" y="15"/>
                  </a:cubicBezTo>
                  <a:cubicBezTo>
                    <a:pt x="139" y="15"/>
                    <a:pt x="140" y="15"/>
                    <a:pt x="140" y="15"/>
                  </a:cubicBezTo>
                  <a:cubicBezTo>
                    <a:pt x="140" y="15"/>
                    <a:pt x="140" y="15"/>
                    <a:pt x="141" y="15"/>
                  </a:cubicBezTo>
                  <a:cubicBezTo>
                    <a:pt x="141" y="15"/>
                    <a:pt x="141" y="14"/>
                    <a:pt x="141" y="14"/>
                  </a:cubicBezTo>
                  <a:cubicBezTo>
                    <a:pt x="141" y="14"/>
                    <a:pt x="141" y="13"/>
                    <a:pt x="141" y="13"/>
                  </a:cubicBezTo>
                  <a:cubicBezTo>
                    <a:pt x="141" y="13"/>
                    <a:pt x="141" y="14"/>
                    <a:pt x="142" y="14"/>
                  </a:cubicBezTo>
                  <a:cubicBezTo>
                    <a:pt x="142" y="15"/>
                    <a:pt x="142" y="15"/>
                    <a:pt x="142" y="16"/>
                  </a:cubicBezTo>
                  <a:cubicBezTo>
                    <a:pt x="142" y="16"/>
                    <a:pt x="142" y="16"/>
                    <a:pt x="141" y="16"/>
                  </a:cubicBezTo>
                  <a:cubicBezTo>
                    <a:pt x="141" y="16"/>
                    <a:pt x="141" y="16"/>
                    <a:pt x="141" y="16"/>
                  </a:cubicBezTo>
                  <a:cubicBezTo>
                    <a:pt x="140" y="16"/>
                    <a:pt x="140" y="16"/>
                    <a:pt x="139" y="16"/>
                  </a:cubicBezTo>
                  <a:cubicBezTo>
                    <a:pt x="139" y="16"/>
                    <a:pt x="138" y="16"/>
                    <a:pt x="138" y="16"/>
                  </a:cubicBezTo>
                  <a:cubicBezTo>
                    <a:pt x="138" y="16"/>
                    <a:pt x="137" y="15"/>
                    <a:pt x="137" y="14"/>
                  </a:cubicBezTo>
                  <a:cubicBezTo>
                    <a:pt x="137" y="14"/>
                    <a:pt x="138" y="13"/>
                    <a:pt x="138" y="13"/>
                  </a:cubicBezTo>
                  <a:cubicBezTo>
                    <a:pt x="138" y="12"/>
                    <a:pt x="138" y="12"/>
                    <a:pt x="138" y="11"/>
                  </a:cubicBezTo>
                  <a:cubicBezTo>
                    <a:pt x="138" y="11"/>
                    <a:pt x="138" y="11"/>
                    <a:pt x="138" y="11"/>
                  </a:cubicBezTo>
                  <a:cubicBezTo>
                    <a:pt x="138" y="11"/>
                    <a:pt x="139" y="11"/>
                    <a:pt x="139" y="11"/>
                  </a:cubicBezTo>
                  <a:cubicBezTo>
                    <a:pt x="139" y="11"/>
                    <a:pt x="139" y="11"/>
                    <a:pt x="139" y="12"/>
                  </a:cubicBezTo>
                  <a:cubicBezTo>
                    <a:pt x="139" y="12"/>
                    <a:pt x="139" y="12"/>
                    <a:pt x="139" y="12"/>
                  </a:cubicBezTo>
                  <a:cubicBezTo>
                    <a:pt x="139" y="12"/>
                    <a:pt x="139" y="12"/>
                    <a:pt x="139" y="12"/>
                  </a:cubicBezTo>
                  <a:cubicBezTo>
                    <a:pt x="139" y="12"/>
                    <a:pt x="139" y="12"/>
                    <a:pt x="139" y="12"/>
                  </a:cubicBezTo>
                  <a:cubicBezTo>
                    <a:pt x="140" y="12"/>
                    <a:pt x="140" y="12"/>
                    <a:pt x="140" y="11"/>
                  </a:cubicBezTo>
                  <a:cubicBezTo>
                    <a:pt x="140" y="11"/>
                    <a:pt x="140" y="11"/>
                    <a:pt x="140" y="10"/>
                  </a:cubicBezTo>
                  <a:cubicBezTo>
                    <a:pt x="140" y="10"/>
                    <a:pt x="140" y="10"/>
                    <a:pt x="140" y="10"/>
                  </a:cubicBezTo>
                  <a:cubicBezTo>
                    <a:pt x="139" y="10"/>
                    <a:pt x="139" y="10"/>
                    <a:pt x="138" y="11"/>
                  </a:cubicBezTo>
                  <a:cubicBezTo>
                    <a:pt x="138" y="11"/>
                    <a:pt x="138" y="11"/>
                    <a:pt x="138" y="11"/>
                  </a:cubicBezTo>
                  <a:cubicBezTo>
                    <a:pt x="138" y="11"/>
                    <a:pt x="138" y="11"/>
                    <a:pt x="137" y="11"/>
                  </a:cubicBezTo>
                  <a:cubicBezTo>
                    <a:pt x="137" y="11"/>
                    <a:pt x="137" y="11"/>
                    <a:pt x="137" y="11"/>
                  </a:cubicBezTo>
                  <a:cubicBezTo>
                    <a:pt x="137" y="11"/>
                    <a:pt x="137" y="11"/>
                    <a:pt x="137" y="11"/>
                  </a:cubicBezTo>
                  <a:cubicBezTo>
                    <a:pt x="137" y="11"/>
                    <a:pt x="137" y="11"/>
                    <a:pt x="136" y="12"/>
                  </a:cubicBezTo>
                  <a:cubicBezTo>
                    <a:pt x="135" y="12"/>
                    <a:pt x="135" y="12"/>
                    <a:pt x="135" y="12"/>
                  </a:cubicBezTo>
                  <a:cubicBezTo>
                    <a:pt x="134" y="12"/>
                    <a:pt x="134" y="12"/>
                    <a:pt x="134" y="12"/>
                  </a:cubicBezTo>
                  <a:cubicBezTo>
                    <a:pt x="134" y="12"/>
                    <a:pt x="133" y="12"/>
                    <a:pt x="133" y="12"/>
                  </a:cubicBezTo>
                  <a:cubicBezTo>
                    <a:pt x="133" y="12"/>
                    <a:pt x="134" y="12"/>
                    <a:pt x="134" y="12"/>
                  </a:cubicBezTo>
                  <a:cubicBezTo>
                    <a:pt x="134" y="11"/>
                    <a:pt x="135" y="11"/>
                    <a:pt x="135" y="10"/>
                  </a:cubicBezTo>
                  <a:cubicBezTo>
                    <a:pt x="136" y="10"/>
                    <a:pt x="136" y="9"/>
                    <a:pt x="137" y="8"/>
                  </a:cubicBezTo>
                  <a:cubicBezTo>
                    <a:pt x="137" y="8"/>
                    <a:pt x="138" y="7"/>
                    <a:pt x="138" y="7"/>
                  </a:cubicBezTo>
                  <a:cubicBezTo>
                    <a:pt x="138" y="7"/>
                    <a:pt x="138" y="6"/>
                    <a:pt x="139" y="6"/>
                  </a:cubicBezTo>
                  <a:cubicBezTo>
                    <a:pt x="139" y="5"/>
                    <a:pt x="140" y="4"/>
                    <a:pt x="140" y="4"/>
                  </a:cubicBezTo>
                  <a:cubicBezTo>
                    <a:pt x="140" y="4"/>
                    <a:pt x="140" y="4"/>
                    <a:pt x="140" y="4"/>
                  </a:cubicBezTo>
                  <a:cubicBezTo>
                    <a:pt x="140" y="4"/>
                    <a:pt x="141" y="3"/>
                    <a:pt x="141" y="3"/>
                  </a:cubicBezTo>
                  <a:cubicBezTo>
                    <a:pt x="141" y="3"/>
                    <a:pt x="141" y="4"/>
                    <a:pt x="141" y="4"/>
                  </a:cubicBezTo>
                  <a:cubicBezTo>
                    <a:pt x="141" y="4"/>
                    <a:pt x="141" y="4"/>
                    <a:pt x="141" y="4"/>
                  </a:cubicBezTo>
                  <a:cubicBezTo>
                    <a:pt x="141" y="5"/>
                    <a:pt x="141" y="5"/>
                    <a:pt x="141" y="5"/>
                  </a:cubicBezTo>
                  <a:cubicBezTo>
                    <a:pt x="141" y="5"/>
                    <a:pt x="141" y="5"/>
                    <a:pt x="141" y="6"/>
                  </a:cubicBezTo>
                  <a:cubicBezTo>
                    <a:pt x="141" y="6"/>
                    <a:pt x="141" y="6"/>
                    <a:pt x="141" y="6"/>
                  </a:cubicBezTo>
                  <a:cubicBezTo>
                    <a:pt x="141" y="6"/>
                    <a:pt x="141" y="6"/>
                    <a:pt x="142" y="6"/>
                  </a:cubicBezTo>
                  <a:cubicBezTo>
                    <a:pt x="142" y="6"/>
                    <a:pt x="143" y="6"/>
                    <a:pt x="143" y="7"/>
                  </a:cubicBezTo>
                  <a:close/>
                  <a:moveTo>
                    <a:pt x="145" y="8"/>
                  </a:moveTo>
                  <a:cubicBezTo>
                    <a:pt x="145" y="8"/>
                    <a:pt x="145" y="8"/>
                    <a:pt x="145" y="8"/>
                  </a:cubicBezTo>
                  <a:cubicBezTo>
                    <a:pt x="145" y="8"/>
                    <a:pt x="145" y="9"/>
                    <a:pt x="145" y="9"/>
                  </a:cubicBezTo>
                  <a:cubicBezTo>
                    <a:pt x="145" y="9"/>
                    <a:pt x="145" y="10"/>
                    <a:pt x="145" y="10"/>
                  </a:cubicBezTo>
                  <a:cubicBezTo>
                    <a:pt x="145" y="11"/>
                    <a:pt x="145" y="11"/>
                    <a:pt x="144" y="11"/>
                  </a:cubicBezTo>
                  <a:cubicBezTo>
                    <a:pt x="144" y="11"/>
                    <a:pt x="144" y="11"/>
                    <a:pt x="144" y="11"/>
                  </a:cubicBezTo>
                  <a:cubicBezTo>
                    <a:pt x="144" y="11"/>
                    <a:pt x="143" y="11"/>
                    <a:pt x="143" y="10"/>
                  </a:cubicBezTo>
                  <a:cubicBezTo>
                    <a:pt x="143" y="9"/>
                    <a:pt x="143" y="9"/>
                    <a:pt x="143" y="9"/>
                  </a:cubicBezTo>
                  <a:lnTo>
                    <a:pt x="143" y="8"/>
                  </a:lnTo>
                  <a:cubicBezTo>
                    <a:pt x="143" y="8"/>
                    <a:pt x="143" y="8"/>
                    <a:pt x="144" y="8"/>
                  </a:cubicBezTo>
                  <a:cubicBezTo>
                    <a:pt x="144" y="8"/>
                    <a:pt x="144" y="8"/>
                    <a:pt x="144" y="8"/>
                  </a:cubicBezTo>
                  <a:cubicBezTo>
                    <a:pt x="145" y="8"/>
                    <a:pt x="145" y="8"/>
                    <a:pt x="145" y="8"/>
                  </a:cubicBezTo>
                  <a:cubicBezTo>
                    <a:pt x="145" y="8"/>
                    <a:pt x="145" y="8"/>
                    <a:pt x="145" y="8"/>
                  </a:cubicBezTo>
                  <a:close/>
                  <a:moveTo>
                    <a:pt x="157" y="2"/>
                  </a:moveTo>
                  <a:cubicBezTo>
                    <a:pt x="157" y="2"/>
                    <a:pt x="158" y="2"/>
                    <a:pt x="158" y="2"/>
                  </a:cubicBezTo>
                  <a:cubicBezTo>
                    <a:pt x="158" y="2"/>
                    <a:pt x="158" y="2"/>
                    <a:pt x="158" y="3"/>
                  </a:cubicBezTo>
                  <a:cubicBezTo>
                    <a:pt x="158" y="3"/>
                    <a:pt x="158" y="3"/>
                    <a:pt x="158" y="3"/>
                  </a:cubicBezTo>
                  <a:cubicBezTo>
                    <a:pt x="158" y="3"/>
                    <a:pt x="158" y="4"/>
                    <a:pt x="158" y="4"/>
                  </a:cubicBezTo>
                  <a:cubicBezTo>
                    <a:pt x="158" y="4"/>
                    <a:pt x="158" y="4"/>
                    <a:pt x="158" y="4"/>
                  </a:cubicBezTo>
                  <a:cubicBezTo>
                    <a:pt x="158" y="4"/>
                    <a:pt x="158" y="4"/>
                    <a:pt x="158" y="4"/>
                  </a:cubicBezTo>
                  <a:cubicBezTo>
                    <a:pt x="158" y="4"/>
                    <a:pt x="157" y="4"/>
                    <a:pt x="157" y="4"/>
                  </a:cubicBezTo>
                  <a:cubicBezTo>
                    <a:pt x="157" y="4"/>
                    <a:pt x="156" y="4"/>
                    <a:pt x="156" y="3"/>
                  </a:cubicBezTo>
                  <a:cubicBezTo>
                    <a:pt x="156" y="3"/>
                    <a:pt x="157" y="3"/>
                    <a:pt x="157" y="2"/>
                  </a:cubicBezTo>
                  <a:cubicBezTo>
                    <a:pt x="157" y="2"/>
                    <a:pt x="157" y="2"/>
                    <a:pt x="157" y="2"/>
                  </a:cubicBezTo>
                  <a:close/>
                  <a:moveTo>
                    <a:pt x="159" y="5"/>
                  </a:moveTo>
                  <a:cubicBezTo>
                    <a:pt x="159" y="5"/>
                    <a:pt x="159" y="6"/>
                    <a:pt x="159" y="6"/>
                  </a:cubicBezTo>
                  <a:cubicBezTo>
                    <a:pt x="159" y="6"/>
                    <a:pt x="159" y="6"/>
                    <a:pt x="159" y="6"/>
                  </a:cubicBezTo>
                  <a:cubicBezTo>
                    <a:pt x="159" y="6"/>
                    <a:pt x="158" y="6"/>
                    <a:pt x="158" y="6"/>
                  </a:cubicBezTo>
                  <a:cubicBezTo>
                    <a:pt x="158" y="6"/>
                    <a:pt x="158" y="6"/>
                    <a:pt x="159" y="6"/>
                  </a:cubicBezTo>
                  <a:cubicBezTo>
                    <a:pt x="159" y="6"/>
                    <a:pt x="159" y="7"/>
                    <a:pt x="159" y="7"/>
                  </a:cubicBezTo>
                  <a:cubicBezTo>
                    <a:pt x="159" y="7"/>
                    <a:pt x="159" y="7"/>
                    <a:pt x="159" y="7"/>
                  </a:cubicBezTo>
                  <a:cubicBezTo>
                    <a:pt x="159" y="7"/>
                    <a:pt x="159" y="7"/>
                    <a:pt x="159" y="7"/>
                  </a:cubicBezTo>
                  <a:cubicBezTo>
                    <a:pt x="159" y="8"/>
                    <a:pt x="159" y="8"/>
                    <a:pt x="158" y="8"/>
                  </a:cubicBezTo>
                  <a:cubicBezTo>
                    <a:pt x="158" y="8"/>
                    <a:pt x="158" y="8"/>
                    <a:pt x="158" y="8"/>
                  </a:cubicBezTo>
                  <a:cubicBezTo>
                    <a:pt x="158" y="8"/>
                    <a:pt x="158" y="8"/>
                    <a:pt x="159" y="8"/>
                  </a:cubicBezTo>
                  <a:cubicBezTo>
                    <a:pt x="159" y="8"/>
                    <a:pt x="159" y="8"/>
                    <a:pt x="159" y="8"/>
                  </a:cubicBezTo>
                  <a:cubicBezTo>
                    <a:pt x="159" y="8"/>
                    <a:pt x="159" y="8"/>
                    <a:pt x="159" y="9"/>
                  </a:cubicBezTo>
                  <a:cubicBezTo>
                    <a:pt x="159" y="9"/>
                    <a:pt x="159" y="9"/>
                    <a:pt x="159" y="9"/>
                  </a:cubicBezTo>
                  <a:cubicBezTo>
                    <a:pt x="159" y="9"/>
                    <a:pt x="158" y="9"/>
                    <a:pt x="158" y="10"/>
                  </a:cubicBezTo>
                  <a:cubicBezTo>
                    <a:pt x="158" y="10"/>
                    <a:pt x="158" y="10"/>
                    <a:pt x="158" y="10"/>
                  </a:cubicBezTo>
                  <a:cubicBezTo>
                    <a:pt x="158" y="10"/>
                    <a:pt x="158" y="10"/>
                    <a:pt x="158" y="10"/>
                  </a:cubicBezTo>
                  <a:cubicBezTo>
                    <a:pt x="158" y="10"/>
                    <a:pt x="158" y="10"/>
                    <a:pt x="158" y="10"/>
                  </a:cubicBezTo>
                  <a:cubicBezTo>
                    <a:pt x="158" y="10"/>
                    <a:pt x="158" y="10"/>
                    <a:pt x="158" y="10"/>
                  </a:cubicBezTo>
                  <a:cubicBezTo>
                    <a:pt x="158" y="10"/>
                    <a:pt x="159" y="10"/>
                    <a:pt x="159" y="10"/>
                  </a:cubicBezTo>
                  <a:cubicBezTo>
                    <a:pt x="159" y="10"/>
                    <a:pt x="159" y="10"/>
                    <a:pt x="159" y="10"/>
                  </a:cubicBezTo>
                  <a:cubicBezTo>
                    <a:pt x="159" y="11"/>
                    <a:pt x="159" y="11"/>
                    <a:pt x="159" y="11"/>
                  </a:cubicBezTo>
                  <a:cubicBezTo>
                    <a:pt x="159" y="11"/>
                    <a:pt x="159" y="11"/>
                    <a:pt x="159" y="11"/>
                  </a:cubicBezTo>
                  <a:cubicBezTo>
                    <a:pt x="159" y="11"/>
                    <a:pt x="159" y="11"/>
                    <a:pt x="158" y="11"/>
                  </a:cubicBezTo>
                  <a:cubicBezTo>
                    <a:pt x="158" y="11"/>
                    <a:pt x="157" y="12"/>
                    <a:pt x="157" y="12"/>
                  </a:cubicBezTo>
                  <a:cubicBezTo>
                    <a:pt x="157" y="12"/>
                    <a:pt x="157" y="12"/>
                    <a:pt x="157" y="12"/>
                  </a:cubicBezTo>
                  <a:cubicBezTo>
                    <a:pt x="157" y="12"/>
                    <a:pt x="157" y="12"/>
                    <a:pt x="158" y="12"/>
                  </a:cubicBezTo>
                  <a:cubicBezTo>
                    <a:pt x="158" y="12"/>
                    <a:pt x="159" y="13"/>
                    <a:pt x="159" y="13"/>
                  </a:cubicBezTo>
                  <a:cubicBezTo>
                    <a:pt x="159" y="13"/>
                    <a:pt x="159" y="13"/>
                    <a:pt x="158" y="13"/>
                  </a:cubicBezTo>
                  <a:cubicBezTo>
                    <a:pt x="158" y="13"/>
                    <a:pt x="158" y="13"/>
                    <a:pt x="158" y="13"/>
                  </a:cubicBezTo>
                  <a:cubicBezTo>
                    <a:pt x="158" y="13"/>
                    <a:pt x="158" y="13"/>
                    <a:pt x="158" y="13"/>
                  </a:cubicBezTo>
                  <a:cubicBezTo>
                    <a:pt x="158" y="13"/>
                    <a:pt x="157" y="13"/>
                    <a:pt x="157" y="13"/>
                  </a:cubicBezTo>
                  <a:cubicBezTo>
                    <a:pt x="157" y="13"/>
                    <a:pt x="157" y="13"/>
                    <a:pt x="157" y="13"/>
                  </a:cubicBezTo>
                  <a:cubicBezTo>
                    <a:pt x="157" y="14"/>
                    <a:pt x="157" y="14"/>
                    <a:pt x="157" y="14"/>
                  </a:cubicBezTo>
                  <a:cubicBezTo>
                    <a:pt x="157" y="14"/>
                    <a:pt x="157" y="15"/>
                    <a:pt x="157" y="15"/>
                  </a:cubicBezTo>
                  <a:cubicBezTo>
                    <a:pt x="157" y="16"/>
                    <a:pt x="157" y="16"/>
                    <a:pt x="157" y="16"/>
                  </a:cubicBezTo>
                  <a:cubicBezTo>
                    <a:pt x="157" y="16"/>
                    <a:pt x="156" y="16"/>
                    <a:pt x="156" y="16"/>
                  </a:cubicBezTo>
                  <a:cubicBezTo>
                    <a:pt x="156" y="15"/>
                    <a:pt x="155" y="15"/>
                    <a:pt x="155" y="15"/>
                  </a:cubicBezTo>
                  <a:cubicBezTo>
                    <a:pt x="155" y="15"/>
                    <a:pt x="154" y="15"/>
                    <a:pt x="154" y="15"/>
                  </a:cubicBezTo>
                  <a:cubicBezTo>
                    <a:pt x="154" y="15"/>
                    <a:pt x="154" y="15"/>
                    <a:pt x="154" y="15"/>
                  </a:cubicBezTo>
                  <a:cubicBezTo>
                    <a:pt x="154" y="15"/>
                    <a:pt x="154" y="15"/>
                    <a:pt x="154" y="15"/>
                  </a:cubicBezTo>
                  <a:cubicBezTo>
                    <a:pt x="154" y="15"/>
                    <a:pt x="154" y="16"/>
                    <a:pt x="154" y="16"/>
                  </a:cubicBezTo>
                  <a:cubicBezTo>
                    <a:pt x="154" y="16"/>
                    <a:pt x="153" y="15"/>
                    <a:pt x="153" y="15"/>
                  </a:cubicBezTo>
                  <a:cubicBezTo>
                    <a:pt x="153" y="15"/>
                    <a:pt x="153" y="15"/>
                    <a:pt x="153" y="15"/>
                  </a:cubicBezTo>
                  <a:cubicBezTo>
                    <a:pt x="153" y="15"/>
                    <a:pt x="153" y="15"/>
                    <a:pt x="153" y="15"/>
                  </a:cubicBezTo>
                  <a:cubicBezTo>
                    <a:pt x="153" y="14"/>
                    <a:pt x="153" y="14"/>
                    <a:pt x="153" y="14"/>
                  </a:cubicBezTo>
                  <a:cubicBezTo>
                    <a:pt x="154" y="13"/>
                    <a:pt x="154" y="13"/>
                    <a:pt x="154" y="13"/>
                  </a:cubicBezTo>
                  <a:cubicBezTo>
                    <a:pt x="154" y="13"/>
                    <a:pt x="154" y="13"/>
                    <a:pt x="154" y="13"/>
                  </a:cubicBezTo>
                  <a:cubicBezTo>
                    <a:pt x="154" y="12"/>
                    <a:pt x="154" y="12"/>
                    <a:pt x="154" y="12"/>
                  </a:cubicBezTo>
                  <a:cubicBezTo>
                    <a:pt x="154" y="12"/>
                    <a:pt x="154" y="12"/>
                    <a:pt x="153" y="13"/>
                  </a:cubicBezTo>
                  <a:cubicBezTo>
                    <a:pt x="153" y="13"/>
                    <a:pt x="153" y="13"/>
                    <a:pt x="153" y="13"/>
                  </a:cubicBezTo>
                  <a:cubicBezTo>
                    <a:pt x="152" y="13"/>
                    <a:pt x="152" y="13"/>
                    <a:pt x="152" y="13"/>
                  </a:cubicBezTo>
                  <a:cubicBezTo>
                    <a:pt x="152" y="13"/>
                    <a:pt x="152" y="13"/>
                    <a:pt x="152" y="13"/>
                  </a:cubicBezTo>
                  <a:cubicBezTo>
                    <a:pt x="152" y="12"/>
                    <a:pt x="152" y="12"/>
                    <a:pt x="152" y="12"/>
                  </a:cubicBezTo>
                  <a:cubicBezTo>
                    <a:pt x="152" y="12"/>
                    <a:pt x="152" y="12"/>
                    <a:pt x="152" y="12"/>
                  </a:cubicBezTo>
                  <a:cubicBezTo>
                    <a:pt x="153" y="12"/>
                    <a:pt x="154" y="11"/>
                    <a:pt x="155" y="11"/>
                  </a:cubicBezTo>
                  <a:cubicBezTo>
                    <a:pt x="155" y="11"/>
                    <a:pt x="155" y="11"/>
                    <a:pt x="156" y="11"/>
                  </a:cubicBezTo>
                  <a:cubicBezTo>
                    <a:pt x="156" y="11"/>
                    <a:pt x="156" y="11"/>
                    <a:pt x="156" y="11"/>
                  </a:cubicBezTo>
                  <a:cubicBezTo>
                    <a:pt x="156" y="10"/>
                    <a:pt x="156" y="10"/>
                    <a:pt x="156" y="10"/>
                  </a:cubicBezTo>
                  <a:cubicBezTo>
                    <a:pt x="156" y="10"/>
                    <a:pt x="155" y="10"/>
                    <a:pt x="155" y="10"/>
                  </a:cubicBezTo>
                  <a:cubicBezTo>
                    <a:pt x="155" y="10"/>
                    <a:pt x="154" y="10"/>
                    <a:pt x="154" y="10"/>
                  </a:cubicBezTo>
                  <a:cubicBezTo>
                    <a:pt x="154" y="11"/>
                    <a:pt x="154" y="11"/>
                    <a:pt x="154" y="11"/>
                  </a:cubicBezTo>
                  <a:cubicBezTo>
                    <a:pt x="154" y="11"/>
                    <a:pt x="154" y="10"/>
                    <a:pt x="154" y="10"/>
                  </a:cubicBezTo>
                  <a:cubicBezTo>
                    <a:pt x="154" y="10"/>
                    <a:pt x="154" y="10"/>
                    <a:pt x="154" y="10"/>
                  </a:cubicBezTo>
                  <a:cubicBezTo>
                    <a:pt x="154" y="10"/>
                    <a:pt x="154" y="10"/>
                    <a:pt x="154" y="9"/>
                  </a:cubicBezTo>
                  <a:cubicBezTo>
                    <a:pt x="154" y="9"/>
                    <a:pt x="154" y="9"/>
                    <a:pt x="154" y="9"/>
                  </a:cubicBezTo>
                  <a:cubicBezTo>
                    <a:pt x="155" y="9"/>
                    <a:pt x="155" y="9"/>
                    <a:pt x="156" y="9"/>
                  </a:cubicBezTo>
                  <a:cubicBezTo>
                    <a:pt x="156" y="9"/>
                    <a:pt x="157" y="8"/>
                    <a:pt x="157" y="8"/>
                  </a:cubicBezTo>
                  <a:cubicBezTo>
                    <a:pt x="157" y="8"/>
                    <a:pt x="157" y="8"/>
                    <a:pt x="157" y="8"/>
                  </a:cubicBezTo>
                  <a:cubicBezTo>
                    <a:pt x="157" y="8"/>
                    <a:pt x="157" y="7"/>
                    <a:pt x="157" y="7"/>
                  </a:cubicBezTo>
                  <a:cubicBezTo>
                    <a:pt x="157" y="7"/>
                    <a:pt x="157" y="7"/>
                    <a:pt x="157" y="7"/>
                  </a:cubicBezTo>
                  <a:cubicBezTo>
                    <a:pt x="157" y="7"/>
                    <a:pt x="157" y="7"/>
                    <a:pt x="157" y="7"/>
                  </a:cubicBezTo>
                  <a:cubicBezTo>
                    <a:pt x="157" y="7"/>
                    <a:pt x="157" y="7"/>
                    <a:pt x="157" y="7"/>
                  </a:cubicBezTo>
                  <a:cubicBezTo>
                    <a:pt x="157" y="7"/>
                    <a:pt x="157" y="7"/>
                    <a:pt x="157" y="7"/>
                  </a:cubicBezTo>
                  <a:cubicBezTo>
                    <a:pt x="156" y="7"/>
                    <a:pt x="156" y="7"/>
                    <a:pt x="156" y="7"/>
                  </a:cubicBezTo>
                  <a:cubicBezTo>
                    <a:pt x="156" y="7"/>
                    <a:pt x="156" y="8"/>
                    <a:pt x="156" y="8"/>
                  </a:cubicBezTo>
                  <a:cubicBezTo>
                    <a:pt x="156" y="8"/>
                    <a:pt x="156" y="8"/>
                    <a:pt x="155" y="9"/>
                  </a:cubicBezTo>
                  <a:cubicBezTo>
                    <a:pt x="155" y="9"/>
                    <a:pt x="155" y="9"/>
                    <a:pt x="155" y="9"/>
                  </a:cubicBezTo>
                  <a:cubicBezTo>
                    <a:pt x="155" y="9"/>
                    <a:pt x="155" y="9"/>
                    <a:pt x="155" y="9"/>
                  </a:cubicBezTo>
                  <a:cubicBezTo>
                    <a:pt x="155" y="8"/>
                    <a:pt x="155" y="8"/>
                    <a:pt x="155" y="8"/>
                  </a:cubicBezTo>
                  <a:cubicBezTo>
                    <a:pt x="155" y="8"/>
                    <a:pt x="155" y="8"/>
                    <a:pt x="155" y="8"/>
                  </a:cubicBezTo>
                  <a:cubicBezTo>
                    <a:pt x="155" y="7"/>
                    <a:pt x="155" y="7"/>
                    <a:pt x="155" y="7"/>
                  </a:cubicBezTo>
                  <a:cubicBezTo>
                    <a:pt x="155" y="7"/>
                    <a:pt x="155" y="7"/>
                    <a:pt x="155" y="7"/>
                  </a:cubicBezTo>
                  <a:cubicBezTo>
                    <a:pt x="155" y="7"/>
                    <a:pt x="155" y="7"/>
                    <a:pt x="155" y="7"/>
                  </a:cubicBezTo>
                  <a:cubicBezTo>
                    <a:pt x="155" y="7"/>
                    <a:pt x="155" y="7"/>
                    <a:pt x="154" y="7"/>
                  </a:cubicBezTo>
                  <a:cubicBezTo>
                    <a:pt x="154" y="7"/>
                    <a:pt x="154" y="7"/>
                    <a:pt x="154" y="7"/>
                  </a:cubicBezTo>
                  <a:cubicBezTo>
                    <a:pt x="154" y="7"/>
                    <a:pt x="154" y="7"/>
                    <a:pt x="154" y="7"/>
                  </a:cubicBezTo>
                  <a:cubicBezTo>
                    <a:pt x="154" y="6"/>
                    <a:pt x="154" y="6"/>
                    <a:pt x="154" y="6"/>
                  </a:cubicBezTo>
                  <a:cubicBezTo>
                    <a:pt x="154" y="6"/>
                    <a:pt x="154" y="6"/>
                    <a:pt x="154" y="6"/>
                  </a:cubicBezTo>
                  <a:cubicBezTo>
                    <a:pt x="154" y="6"/>
                    <a:pt x="155" y="6"/>
                    <a:pt x="156" y="6"/>
                  </a:cubicBezTo>
                  <a:cubicBezTo>
                    <a:pt x="157" y="5"/>
                    <a:pt x="158" y="5"/>
                    <a:pt x="159" y="5"/>
                  </a:cubicBezTo>
                  <a:cubicBezTo>
                    <a:pt x="159" y="5"/>
                    <a:pt x="159" y="5"/>
                    <a:pt x="159" y="5"/>
                  </a:cubicBezTo>
                  <a:cubicBezTo>
                    <a:pt x="159" y="5"/>
                    <a:pt x="159" y="5"/>
                    <a:pt x="159" y="5"/>
                  </a:cubicBezTo>
                  <a:close/>
                  <a:moveTo>
                    <a:pt x="156" y="13"/>
                  </a:moveTo>
                  <a:cubicBezTo>
                    <a:pt x="156" y="13"/>
                    <a:pt x="156" y="12"/>
                    <a:pt x="156" y="12"/>
                  </a:cubicBezTo>
                  <a:cubicBezTo>
                    <a:pt x="156" y="12"/>
                    <a:pt x="156" y="12"/>
                    <a:pt x="156" y="12"/>
                  </a:cubicBezTo>
                  <a:cubicBezTo>
                    <a:pt x="156" y="12"/>
                    <a:pt x="156" y="12"/>
                    <a:pt x="156" y="12"/>
                  </a:cubicBezTo>
                  <a:cubicBezTo>
                    <a:pt x="156" y="12"/>
                    <a:pt x="156" y="12"/>
                    <a:pt x="155" y="12"/>
                  </a:cubicBezTo>
                  <a:cubicBezTo>
                    <a:pt x="155" y="12"/>
                    <a:pt x="155" y="12"/>
                    <a:pt x="155" y="12"/>
                  </a:cubicBezTo>
                  <a:cubicBezTo>
                    <a:pt x="155" y="12"/>
                    <a:pt x="155" y="12"/>
                    <a:pt x="155" y="13"/>
                  </a:cubicBezTo>
                  <a:cubicBezTo>
                    <a:pt x="155" y="13"/>
                    <a:pt x="155" y="13"/>
                    <a:pt x="155" y="13"/>
                  </a:cubicBezTo>
                  <a:cubicBezTo>
                    <a:pt x="155" y="14"/>
                    <a:pt x="155" y="14"/>
                    <a:pt x="155" y="14"/>
                  </a:cubicBezTo>
                  <a:cubicBezTo>
                    <a:pt x="155" y="14"/>
                    <a:pt x="155" y="14"/>
                    <a:pt x="155" y="14"/>
                  </a:cubicBezTo>
                  <a:cubicBezTo>
                    <a:pt x="155" y="14"/>
                    <a:pt x="155" y="14"/>
                    <a:pt x="156" y="14"/>
                  </a:cubicBezTo>
                  <a:cubicBezTo>
                    <a:pt x="156" y="14"/>
                    <a:pt x="156" y="14"/>
                    <a:pt x="156" y="14"/>
                  </a:cubicBezTo>
                  <a:cubicBezTo>
                    <a:pt x="156" y="14"/>
                    <a:pt x="156" y="14"/>
                    <a:pt x="156" y="14"/>
                  </a:cubicBezTo>
                  <a:cubicBezTo>
                    <a:pt x="156" y="13"/>
                    <a:pt x="156" y="13"/>
                    <a:pt x="156" y="13"/>
                  </a:cubicBezTo>
                  <a:close/>
                  <a:moveTo>
                    <a:pt x="166" y="8"/>
                  </a:moveTo>
                  <a:cubicBezTo>
                    <a:pt x="166" y="8"/>
                    <a:pt x="166" y="8"/>
                    <a:pt x="166" y="8"/>
                  </a:cubicBezTo>
                  <a:cubicBezTo>
                    <a:pt x="166" y="8"/>
                    <a:pt x="166" y="8"/>
                    <a:pt x="166" y="9"/>
                  </a:cubicBezTo>
                  <a:cubicBezTo>
                    <a:pt x="167" y="9"/>
                    <a:pt x="167" y="9"/>
                    <a:pt x="167" y="9"/>
                  </a:cubicBezTo>
                  <a:cubicBezTo>
                    <a:pt x="167" y="9"/>
                    <a:pt x="167" y="9"/>
                    <a:pt x="167" y="10"/>
                  </a:cubicBezTo>
                  <a:cubicBezTo>
                    <a:pt x="167" y="10"/>
                    <a:pt x="167" y="10"/>
                    <a:pt x="167" y="10"/>
                  </a:cubicBezTo>
                  <a:cubicBezTo>
                    <a:pt x="167" y="10"/>
                    <a:pt x="166" y="10"/>
                    <a:pt x="166" y="10"/>
                  </a:cubicBezTo>
                  <a:cubicBezTo>
                    <a:pt x="166" y="10"/>
                    <a:pt x="166" y="10"/>
                    <a:pt x="165" y="10"/>
                  </a:cubicBezTo>
                  <a:cubicBezTo>
                    <a:pt x="165" y="10"/>
                    <a:pt x="164" y="10"/>
                    <a:pt x="164" y="10"/>
                  </a:cubicBezTo>
                  <a:cubicBezTo>
                    <a:pt x="164" y="10"/>
                    <a:pt x="164" y="10"/>
                    <a:pt x="164" y="11"/>
                  </a:cubicBezTo>
                  <a:cubicBezTo>
                    <a:pt x="164" y="12"/>
                    <a:pt x="164" y="12"/>
                    <a:pt x="164" y="13"/>
                  </a:cubicBezTo>
                  <a:cubicBezTo>
                    <a:pt x="164" y="13"/>
                    <a:pt x="164" y="13"/>
                    <a:pt x="164" y="14"/>
                  </a:cubicBezTo>
                  <a:cubicBezTo>
                    <a:pt x="164" y="14"/>
                    <a:pt x="164" y="14"/>
                    <a:pt x="164" y="15"/>
                  </a:cubicBezTo>
                  <a:cubicBezTo>
                    <a:pt x="164" y="15"/>
                    <a:pt x="164" y="15"/>
                    <a:pt x="164" y="16"/>
                  </a:cubicBezTo>
                  <a:cubicBezTo>
                    <a:pt x="164" y="16"/>
                    <a:pt x="164" y="16"/>
                    <a:pt x="164" y="16"/>
                  </a:cubicBezTo>
                  <a:cubicBezTo>
                    <a:pt x="164" y="17"/>
                    <a:pt x="164" y="17"/>
                    <a:pt x="164" y="17"/>
                  </a:cubicBezTo>
                  <a:cubicBezTo>
                    <a:pt x="164" y="17"/>
                    <a:pt x="164" y="18"/>
                    <a:pt x="164" y="18"/>
                  </a:cubicBezTo>
                  <a:cubicBezTo>
                    <a:pt x="164" y="18"/>
                    <a:pt x="164" y="18"/>
                    <a:pt x="163" y="18"/>
                  </a:cubicBezTo>
                  <a:cubicBezTo>
                    <a:pt x="163" y="18"/>
                    <a:pt x="163" y="18"/>
                    <a:pt x="163" y="18"/>
                  </a:cubicBezTo>
                  <a:cubicBezTo>
                    <a:pt x="163" y="18"/>
                    <a:pt x="163" y="18"/>
                    <a:pt x="163" y="18"/>
                  </a:cubicBezTo>
                  <a:cubicBezTo>
                    <a:pt x="163" y="18"/>
                    <a:pt x="163" y="18"/>
                    <a:pt x="163" y="18"/>
                  </a:cubicBezTo>
                  <a:lnTo>
                    <a:pt x="163" y="17"/>
                  </a:lnTo>
                  <a:cubicBezTo>
                    <a:pt x="163" y="17"/>
                    <a:pt x="163" y="15"/>
                    <a:pt x="163" y="14"/>
                  </a:cubicBezTo>
                  <a:cubicBezTo>
                    <a:pt x="163" y="12"/>
                    <a:pt x="163" y="11"/>
                    <a:pt x="163" y="11"/>
                  </a:cubicBezTo>
                  <a:cubicBezTo>
                    <a:pt x="163" y="11"/>
                    <a:pt x="162" y="10"/>
                    <a:pt x="162" y="10"/>
                  </a:cubicBezTo>
                  <a:cubicBezTo>
                    <a:pt x="162" y="10"/>
                    <a:pt x="162" y="10"/>
                    <a:pt x="162" y="10"/>
                  </a:cubicBezTo>
                  <a:cubicBezTo>
                    <a:pt x="162" y="10"/>
                    <a:pt x="162" y="10"/>
                    <a:pt x="162" y="10"/>
                  </a:cubicBezTo>
                  <a:cubicBezTo>
                    <a:pt x="161" y="10"/>
                    <a:pt x="161" y="10"/>
                    <a:pt x="161" y="11"/>
                  </a:cubicBezTo>
                  <a:cubicBezTo>
                    <a:pt x="161" y="11"/>
                    <a:pt x="161" y="11"/>
                    <a:pt x="161" y="11"/>
                  </a:cubicBezTo>
                  <a:cubicBezTo>
                    <a:pt x="161" y="11"/>
                    <a:pt x="161" y="11"/>
                    <a:pt x="161" y="11"/>
                  </a:cubicBezTo>
                  <a:cubicBezTo>
                    <a:pt x="160" y="12"/>
                    <a:pt x="160" y="12"/>
                    <a:pt x="160" y="12"/>
                  </a:cubicBezTo>
                  <a:lnTo>
                    <a:pt x="160" y="13"/>
                  </a:lnTo>
                  <a:cubicBezTo>
                    <a:pt x="160" y="13"/>
                    <a:pt x="160" y="13"/>
                    <a:pt x="160" y="14"/>
                  </a:cubicBezTo>
                  <a:cubicBezTo>
                    <a:pt x="160" y="14"/>
                    <a:pt x="159" y="14"/>
                    <a:pt x="159" y="15"/>
                  </a:cubicBezTo>
                  <a:cubicBezTo>
                    <a:pt x="159" y="15"/>
                    <a:pt x="158" y="15"/>
                    <a:pt x="158" y="15"/>
                  </a:cubicBezTo>
                  <a:cubicBezTo>
                    <a:pt x="158" y="15"/>
                    <a:pt x="158" y="15"/>
                    <a:pt x="158" y="15"/>
                  </a:cubicBezTo>
                  <a:cubicBezTo>
                    <a:pt x="158" y="15"/>
                    <a:pt x="158" y="14"/>
                    <a:pt x="159" y="14"/>
                  </a:cubicBezTo>
                  <a:cubicBezTo>
                    <a:pt x="159" y="13"/>
                    <a:pt x="159" y="12"/>
                    <a:pt x="160" y="12"/>
                  </a:cubicBezTo>
                  <a:cubicBezTo>
                    <a:pt x="160" y="11"/>
                    <a:pt x="160" y="11"/>
                    <a:pt x="160" y="10"/>
                  </a:cubicBezTo>
                  <a:cubicBezTo>
                    <a:pt x="160" y="9"/>
                    <a:pt x="160" y="8"/>
                    <a:pt x="160" y="8"/>
                  </a:cubicBezTo>
                  <a:lnTo>
                    <a:pt x="160" y="7"/>
                  </a:lnTo>
                  <a:cubicBezTo>
                    <a:pt x="160" y="7"/>
                    <a:pt x="160" y="6"/>
                    <a:pt x="160" y="6"/>
                  </a:cubicBezTo>
                  <a:cubicBezTo>
                    <a:pt x="160" y="6"/>
                    <a:pt x="160" y="6"/>
                    <a:pt x="161" y="6"/>
                  </a:cubicBezTo>
                  <a:cubicBezTo>
                    <a:pt x="161" y="6"/>
                    <a:pt x="162" y="6"/>
                    <a:pt x="162" y="6"/>
                  </a:cubicBezTo>
                  <a:cubicBezTo>
                    <a:pt x="163" y="5"/>
                    <a:pt x="164" y="5"/>
                    <a:pt x="164" y="5"/>
                  </a:cubicBezTo>
                  <a:cubicBezTo>
                    <a:pt x="164" y="5"/>
                    <a:pt x="165" y="5"/>
                    <a:pt x="165" y="5"/>
                  </a:cubicBezTo>
                  <a:cubicBezTo>
                    <a:pt x="165" y="6"/>
                    <a:pt x="165" y="6"/>
                    <a:pt x="165" y="6"/>
                  </a:cubicBezTo>
                  <a:cubicBezTo>
                    <a:pt x="165" y="6"/>
                    <a:pt x="165" y="6"/>
                    <a:pt x="165" y="6"/>
                  </a:cubicBezTo>
                  <a:cubicBezTo>
                    <a:pt x="165" y="7"/>
                    <a:pt x="164" y="7"/>
                    <a:pt x="164" y="7"/>
                  </a:cubicBezTo>
                  <a:cubicBezTo>
                    <a:pt x="164" y="7"/>
                    <a:pt x="164" y="7"/>
                    <a:pt x="164" y="7"/>
                  </a:cubicBezTo>
                  <a:cubicBezTo>
                    <a:pt x="163" y="7"/>
                    <a:pt x="163" y="7"/>
                    <a:pt x="163" y="7"/>
                  </a:cubicBezTo>
                  <a:cubicBezTo>
                    <a:pt x="162" y="7"/>
                    <a:pt x="162" y="7"/>
                    <a:pt x="161" y="8"/>
                  </a:cubicBezTo>
                  <a:cubicBezTo>
                    <a:pt x="161" y="8"/>
                    <a:pt x="161" y="9"/>
                    <a:pt x="161" y="9"/>
                  </a:cubicBezTo>
                  <a:cubicBezTo>
                    <a:pt x="161" y="9"/>
                    <a:pt x="161" y="9"/>
                    <a:pt x="161" y="9"/>
                  </a:cubicBezTo>
                  <a:cubicBezTo>
                    <a:pt x="161" y="9"/>
                    <a:pt x="162" y="9"/>
                    <a:pt x="163" y="9"/>
                  </a:cubicBezTo>
                  <a:cubicBezTo>
                    <a:pt x="163" y="8"/>
                    <a:pt x="164" y="8"/>
                    <a:pt x="165" y="8"/>
                  </a:cubicBezTo>
                  <a:cubicBezTo>
                    <a:pt x="165" y="8"/>
                    <a:pt x="165" y="8"/>
                    <a:pt x="166" y="8"/>
                  </a:cubicBez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Rectangle 13"/>
            <p:cNvSpPr>
              <a:spLocks noChangeArrowheads="1"/>
            </p:cNvSpPr>
            <p:nvPr/>
          </p:nvSpPr>
          <p:spPr bwMode="auto">
            <a:xfrm>
              <a:off x="1802575" y="1948061"/>
              <a:ext cx="507734" cy="17803"/>
            </a:xfrm>
            <a:prstGeom prst="rect">
              <a:avLst/>
            </a:prstGeom>
            <a:solidFill>
              <a:srgbClr val="005A9F"/>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fontAlgn="auto" hangingPunct="1">
                <a:lnSpc>
                  <a:spcPct val="100000"/>
                </a:lnSpc>
                <a:spcBef>
                  <a:spcPct val="0"/>
                </a:spcBef>
                <a:spcAft>
                  <a:spcPts val="0"/>
                </a:spcAft>
                <a:buFontTx/>
                <a:buNone/>
                <a:defRPr/>
              </a:pPr>
              <a:endParaRPr lang="zh-CN" altLang="en-US" sz="1800">
                <a:latin typeface="Arial" panose="020B0604020202020204" pitchFamily="34" charset="0"/>
              </a:endParaRPr>
            </a:p>
          </p:txBody>
        </p:sp>
        <p:sp>
          <p:nvSpPr>
            <p:cNvPr id="17" name="Freeform 14"/>
            <p:cNvSpPr>
              <a:spLocks noEditPoints="1" noChangeArrowheads="1"/>
            </p:cNvSpPr>
            <p:nvPr/>
          </p:nvSpPr>
          <p:spPr bwMode="auto">
            <a:xfrm>
              <a:off x="1548707" y="1720591"/>
              <a:ext cx="998792" cy="253185"/>
            </a:xfrm>
            <a:custGeom>
              <a:avLst/>
              <a:gdLst>
                <a:gd name="T0" fmla="*/ 55600856 w 232"/>
                <a:gd name="T1" fmla="*/ 552449670 h 59"/>
                <a:gd name="T2" fmla="*/ 129739637 w 232"/>
                <a:gd name="T3" fmla="*/ 589281651 h 59"/>
                <a:gd name="T4" fmla="*/ 185340493 w 232"/>
                <a:gd name="T5" fmla="*/ 478790000 h 59"/>
                <a:gd name="T6" fmla="*/ 278012892 w 232"/>
                <a:gd name="T7" fmla="*/ 515621981 h 59"/>
                <a:gd name="T8" fmla="*/ 203878417 w 232"/>
                <a:gd name="T9" fmla="*/ 626109340 h 59"/>
                <a:gd name="T10" fmla="*/ 259479273 w 232"/>
                <a:gd name="T11" fmla="*/ 626109340 h 59"/>
                <a:gd name="T12" fmla="*/ 315080130 w 232"/>
                <a:gd name="T13" fmla="*/ 589281651 h 59"/>
                <a:gd name="T14" fmla="*/ 315080130 w 232"/>
                <a:gd name="T15" fmla="*/ 662941321 h 59"/>
                <a:gd name="T16" fmla="*/ 370685291 w 232"/>
                <a:gd name="T17" fmla="*/ 626109340 h 59"/>
                <a:gd name="T18" fmla="*/ 407752529 w 232"/>
                <a:gd name="T19" fmla="*/ 662941321 h 59"/>
                <a:gd name="T20" fmla="*/ 407752529 w 232"/>
                <a:gd name="T21" fmla="*/ 791846816 h 59"/>
                <a:gd name="T22" fmla="*/ 463353385 w 232"/>
                <a:gd name="T23" fmla="*/ 1049653515 h 59"/>
                <a:gd name="T24" fmla="*/ 407752529 w 232"/>
                <a:gd name="T25" fmla="*/ 1068071651 h 59"/>
                <a:gd name="T26" fmla="*/ 185340493 w 232"/>
                <a:gd name="T27" fmla="*/ 1049653515 h 59"/>
                <a:gd name="T28" fmla="*/ 129739637 w 232"/>
                <a:gd name="T29" fmla="*/ 994411981 h 59"/>
                <a:gd name="T30" fmla="*/ 222412036 w 232"/>
                <a:gd name="T31" fmla="*/ 810260660 h 59"/>
                <a:gd name="T32" fmla="*/ 185340493 w 232"/>
                <a:gd name="T33" fmla="*/ 847088350 h 59"/>
                <a:gd name="T34" fmla="*/ 55600856 w 232"/>
                <a:gd name="T35" fmla="*/ 773428680 h 59"/>
                <a:gd name="T36" fmla="*/ 185340493 w 232"/>
                <a:gd name="T37" fmla="*/ 755014835 h 59"/>
                <a:gd name="T38" fmla="*/ 185340493 w 232"/>
                <a:gd name="T39" fmla="*/ 681355165 h 59"/>
                <a:gd name="T40" fmla="*/ 55600856 w 232"/>
                <a:gd name="T41" fmla="*/ 736600990 h 59"/>
                <a:gd name="T42" fmla="*/ 129739637 w 232"/>
                <a:gd name="T43" fmla="*/ 626109340 h 59"/>
                <a:gd name="T44" fmla="*/ 2147483646 w 232"/>
                <a:gd name="T45" fmla="*/ 828674505 h 59"/>
                <a:gd name="T46" fmla="*/ 2147483646 w 232"/>
                <a:gd name="T47" fmla="*/ 699769010 h 59"/>
                <a:gd name="T48" fmla="*/ 2147483646 w 232"/>
                <a:gd name="T49" fmla="*/ 699769010 h 59"/>
                <a:gd name="T50" fmla="*/ 2147483646 w 232"/>
                <a:gd name="T51" fmla="*/ 626109340 h 59"/>
                <a:gd name="T52" fmla="*/ 2147483646 w 232"/>
                <a:gd name="T53" fmla="*/ 441962311 h 59"/>
                <a:gd name="T54" fmla="*/ 2147483646 w 232"/>
                <a:gd name="T55" fmla="*/ 534035825 h 59"/>
                <a:gd name="T56" fmla="*/ 2147483646 w 232"/>
                <a:gd name="T57" fmla="*/ 718187146 h 59"/>
                <a:gd name="T58" fmla="*/ 2147483646 w 232"/>
                <a:gd name="T59" fmla="*/ 847088350 h 59"/>
                <a:gd name="T60" fmla="*/ 2147483646 w 232"/>
                <a:gd name="T61" fmla="*/ 626109340 h 59"/>
                <a:gd name="T62" fmla="*/ 2147483646 w 232"/>
                <a:gd name="T63" fmla="*/ 497203845 h 59"/>
                <a:gd name="T64" fmla="*/ 2147483646 w 232"/>
                <a:gd name="T65" fmla="*/ 515621981 h 59"/>
                <a:gd name="T66" fmla="*/ 2147483646 w 232"/>
                <a:gd name="T67" fmla="*/ 405130330 h 59"/>
                <a:gd name="T68" fmla="*/ 2147483646 w 232"/>
                <a:gd name="T69" fmla="*/ 460376155 h 59"/>
                <a:gd name="T70" fmla="*/ 2147483646 w 232"/>
                <a:gd name="T71" fmla="*/ 257810990 h 59"/>
                <a:gd name="T72" fmla="*/ 2147483646 w 232"/>
                <a:gd name="T73" fmla="*/ 460376155 h 59"/>
                <a:gd name="T74" fmla="*/ 2147483646 w 232"/>
                <a:gd name="T75" fmla="*/ 257810990 h 59"/>
                <a:gd name="T76" fmla="*/ 2147483646 w 232"/>
                <a:gd name="T77" fmla="*/ 147319340 h 59"/>
                <a:gd name="T78" fmla="*/ 2147483646 w 232"/>
                <a:gd name="T79" fmla="*/ 73659670 h 59"/>
                <a:gd name="T80" fmla="*/ 2147483646 w 232"/>
                <a:gd name="T81" fmla="*/ 423544175 h 59"/>
                <a:gd name="T82" fmla="*/ 2147483646 w 232"/>
                <a:gd name="T83" fmla="*/ 441962311 h 59"/>
                <a:gd name="T84" fmla="*/ 2147483646 w 232"/>
                <a:gd name="T85" fmla="*/ 331470660 h 59"/>
                <a:gd name="T86" fmla="*/ 1612476497 w 232"/>
                <a:gd name="T87" fmla="*/ 220979010 h 59"/>
                <a:gd name="T88" fmla="*/ 1631010115 w 232"/>
                <a:gd name="T89" fmla="*/ 386716486 h 59"/>
                <a:gd name="T90" fmla="*/ 1575409259 w 232"/>
                <a:gd name="T91" fmla="*/ 331470660 h 59"/>
                <a:gd name="T92" fmla="*/ 1556875640 w 232"/>
                <a:gd name="T93" fmla="*/ 165733184 h 59"/>
                <a:gd name="T94" fmla="*/ 1556875640 w 232"/>
                <a:gd name="T95" fmla="*/ 165733184 h 59"/>
                <a:gd name="T96" fmla="*/ 1705148896 w 232"/>
                <a:gd name="T97" fmla="*/ 423544175 h 59"/>
                <a:gd name="T98" fmla="*/ 1742216133 w 232"/>
                <a:gd name="T99" fmla="*/ 165733184 h 59"/>
                <a:gd name="T100" fmla="*/ 1797816990 w 232"/>
                <a:gd name="T101" fmla="*/ 36831981 h 59"/>
                <a:gd name="T102" fmla="*/ 1834888532 w 232"/>
                <a:gd name="T103" fmla="*/ 589281651 h 59"/>
                <a:gd name="T104" fmla="*/ 796971439 w 232"/>
                <a:gd name="T105" fmla="*/ 423544175 h 59"/>
                <a:gd name="T106" fmla="*/ 889643838 w 232"/>
                <a:gd name="T107" fmla="*/ 220979010 h 59"/>
                <a:gd name="T108" fmla="*/ 1056450712 w 232"/>
                <a:gd name="T109" fmla="*/ 386716486 h 59"/>
                <a:gd name="T110" fmla="*/ 982311932 w 232"/>
                <a:gd name="T111" fmla="*/ 331470660 h 59"/>
                <a:gd name="T112" fmla="*/ 352151672 w 232"/>
                <a:gd name="T113" fmla="*/ 847088350 h 59"/>
                <a:gd name="T114" fmla="*/ 333613749 w 232"/>
                <a:gd name="T115" fmla="*/ 718187146 h 59"/>
                <a:gd name="T116" fmla="*/ 240945655 w 232"/>
                <a:gd name="T117" fmla="*/ 699769010 h 59"/>
                <a:gd name="T118" fmla="*/ 278012892 w 232"/>
                <a:gd name="T119" fmla="*/ 699769010 h 59"/>
                <a:gd name="T120" fmla="*/ 203878417 w 232"/>
                <a:gd name="T121" fmla="*/ 515621981 h 59"/>
                <a:gd name="T122" fmla="*/ 203878417 w 232"/>
                <a:gd name="T123" fmla="*/ 552449670 h 59"/>
                <a:gd name="T124" fmla="*/ 278012892 w 232"/>
                <a:gd name="T125" fmla="*/ 883920330 h 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32" h="59">
                  <a:moveTo>
                    <a:pt x="7" y="34"/>
                  </a:moveTo>
                  <a:lnTo>
                    <a:pt x="2" y="31"/>
                  </a:lnTo>
                  <a:lnTo>
                    <a:pt x="1" y="31"/>
                  </a:lnTo>
                  <a:lnTo>
                    <a:pt x="1" y="30"/>
                  </a:lnTo>
                  <a:lnTo>
                    <a:pt x="2" y="30"/>
                  </a:lnTo>
                  <a:lnTo>
                    <a:pt x="3" y="30"/>
                  </a:lnTo>
                  <a:lnTo>
                    <a:pt x="3" y="29"/>
                  </a:lnTo>
                  <a:lnTo>
                    <a:pt x="4" y="29"/>
                  </a:lnTo>
                  <a:lnTo>
                    <a:pt x="5" y="30"/>
                  </a:lnTo>
                  <a:lnTo>
                    <a:pt x="6" y="30"/>
                  </a:lnTo>
                  <a:lnTo>
                    <a:pt x="7" y="31"/>
                  </a:lnTo>
                  <a:lnTo>
                    <a:pt x="7" y="32"/>
                  </a:lnTo>
                  <a:lnTo>
                    <a:pt x="8" y="34"/>
                  </a:lnTo>
                  <a:lnTo>
                    <a:pt x="9" y="33"/>
                  </a:lnTo>
                  <a:lnTo>
                    <a:pt x="9" y="28"/>
                  </a:lnTo>
                  <a:lnTo>
                    <a:pt x="9" y="27"/>
                  </a:lnTo>
                  <a:lnTo>
                    <a:pt x="9" y="26"/>
                  </a:lnTo>
                  <a:lnTo>
                    <a:pt x="10" y="26"/>
                  </a:lnTo>
                  <a:lnTo>
                    <a:pt x="11" y="26"/>
                  </a:lnTo>
                  <a:lnTo>
                    <a:pt x="12" y="26"/>
                  </a:lnTo>
                  <a:lnTo>
                    <a:pt x="13" y="26"/>
                  </a:lnTo>
                  <a:lnTo>
                    <a:pt x="14" y="27"/>
                  </a:lnTo>
                  <a:lnTo>
                    <a:pt x="14" y="28"/>
                  </a:lnTo>
                  <a:lnTo>
                    <a:pt x="15" y="28"/>
                  </a:lnTo>
                  <a:lnTo>
                    <a:pt x="15" y="29"/>
                  </a:lnTo>
                  <a:lnTo>
                    <a:pt x="14" y="29"/>
                  </a:lnTo>
                  <a:lnTo>
                    <a:pt x="12" y="32"/>
                  </a:lnTo>
                  <a:lnTo>
                    <a:pt x="12" y="33"/>
                  </a:lnTo>
                  <a:lnTo>
                    <a:pt x="11" y="33"/>
                  </a:lnTo>
                  <a:lnTo>
                    <a:pt x="11" y="34"/>
                  </a:lnTo>
                  <a:lnTo>
                    <a:pt x="11" y="35"/>
                  </a:lnTo>
                  <a:lnTo>
                    <a:pt x="11" y="37"/>
                  </a:lnTo>
                  <a:lnTo>
                    <a:pt x="13" y="37"/>
                  </a:lnTo>
                  <a:lnTo>
                    <a:pt x="14" y="36"/>
                  </a:lnTo>
                  <a:lnTo>
                    <a:pt x="14" y="35"/>
                  </a:lnTo>
                  <a:lnTo>
                    <a:pt x="14" y="34"/>
                  </a:lnTo>
                  <a:lnTo>
                    <a:pt x="14" y="33"/>
                  </a:lnTo>
                  <a:lnTo>
                    <a:pt x="13" y="33"/>
                  </a:lnTo>
                  <a:lnTo>
                    <a:pt x="13" y="32"/>
                  </a:lnTo>
                  <a:lnTo>
                    <a:pt x="14" y="32"/>
                  </a:lnTo>
                  <a:lnTo>
                    <a:pt x="16" y="32"/>
                  </a:lnTo>
                  <a:lnTo>
                    <a:pt x="17" y="32"/>
                  </a:lnTo>
                  <a:lnTo>
                    <a:pt x="18" y="32"/>
                  </a:lnTo>
                  <a:lnTo>
                    <a:pt x="18" y="33"/>
                  </a:lnTo>
                  <a:lnTo>
                    <a:pt x="18" y="34"/>
                  </a:lnTo>
                  <a:lnTo>
                    <a:pt x="17" y="34"/>
                  </a:lnTo>
                  <a:lnTo>
                    <a:pt x="17" y="35"/>
                  </a:lnTo>
                  <a:lnTo>
                    <a:pt x="17" y="36"/>
                  </a:lnTo>
                  <a:lnTo>
                    <a:pt x="16" y="36"/>
                  </a:lnTo>
                  <a:lnTo>
                    <a:pt x="16" y="38"/>
                  </a:lnTo>
                  <a:lnTo>
                    <a:pt x="17" y="38"/>
                  </a:lnTo>
                  <a:lnTo>
                    <a:pt x="19" y="35"/>
                  </a:lnTo>
                  <a:lnTo>
                    <a:pt x="19" y="34"/>
                  </a:lnTo>
                  <a:lnTo>
                    <a:pt x="20" y="34"/>
                  </a:lnTo>
                  <a:lnTo>
                    <a:pt x="21" y="34"/>
                  </a:lnTo>
                  <a:lnTo>
                    <a:pt x="22" y="34"/>
                  </a:lnTo>
                  <a:lnTo>
                    <a:pt x="22" y="35"/>
                  </a:lnTo>
                  <a:lnTo>
                    <a:pt x="23" y="35"/>
                  </a:lnTo>
                  <a:lnTo>
                    <a:pt x="23" y="36"/>
                  </a:lnTo>
                  <a:lnTo>
                    <a:pt x="22" y="36"/>
                  </a:lnTo>
                  <a:lnTo>
                    <a:pt x="19" y="42"/>
                  </a:lnTo>
                  <a:lnTo>
                    <a:pt x="18" y="42"/>
                  </a:lnTo>
                  <a:lnTo>
                    <a:pt x="18" y="43"/>
                  </a:lnTo>
                  <a:lnTo>
                    <a:pt x="19" y="43"/>
                  </a:lnTo>
                  <a:lnTo>
                    <a:pt x="20" y="43"/>
                  </a:lnTo>
                  <a:lnTo>
                    <a:pt x="22" y="43"/>
                  </a:lnTo>
                  <a:lnTo>
                    <a:pt x="23" y="43"/>
                  </a:lnTo>
                  <a:lnTo>
                    <a:pt x="23" y="44"/>
                  </a:lnTo>
                  <a:lnTo>
                    <a:pt x="20" y="48"/>
                  </a:lnTo>
                  <a:lnTo>
                    <a:pt x="24" y="54"/>
                  </a:lnTo>
                  <a:lnTo>
                    <a:pt x="24" y="56"/>
                  </a:lnTo>
                  <a:lnTo>
                    <a:pt x="25" y="57"/>
                  </a:lnTo>
                  <a:lnTo>
                    <a:pt x="25" y="58"/>
                  </a:lnTo>
                  <a:lnTo>
                    <a:pt x="25" y="59"/>
                  </a:lnTo>
                  <a:lnTo>
                    <a:pt x="24" y="59"/>
                  </a:lnTo>
                  <a:lnTo>
                    <a:pt x="23" y="59"/>
                  </a:lnTo>
                  <a:lnTo>
                    <a:pt x="22" y="59"/>
                  </a:lnTo>
                  <a:lnTo>
                    <a:pt x="22" y="58"/>
                  </a:lnTo>
                  <a:lnTo>
                    <a:pt x="17" y="51"/>
                  </a:lnTo>
                  <a:lnTo>
                    <a:pt x="13" y="57"/>
                  </a:lnTo>
                  <a:lnTo>
                    <a:pt x="12" y="58"/>
                  </a:lnTo>
                  <a:lnTo>
                    <a:pt x="11" y="58"/>
                  </a:lnTo>
                  <a:lnTo>
                    <a:pt x="10" y="58"/>
                  </a:lnTo>
                  <a:lnTo>
                    <a:pt x="10" y="57"/>
                  </a:lnTo>
                  <a:lnTo>
                    <a:pt x="12" y="52"/>
                  </a:lnTo>
                  <a:lnTo>
                    <a:pt x="14" y="47"/>
                  </a:lnTo>
                  <a:lnTo>
                    <a:pt x="14" y="46"/>
                  </a:lnTo>
                  <a:lnTo>
                    <a:pt x="13" y="46"/>
                  </a:lnTo>
                  <a:lnTo>
                    <a:pt x="8" y="53"/>
                  </a:lnTo>
                  <a:lnTo>
                    <a:pt x="7" y="54"/>
                  </a:lnTo>
                  <a:lnTo>
                    <a:pt x="7" y="55"/>
                  </a:lnTo>
                  <a:lnTo>
                    <a:pt x="6" y="55"/>
                  </a:lnTo>
                  <a:lnTo>
                    <a:pt x="5" y="56"/>
                  </a:lnTo>
                  <a:lnTo>
                    <a:pt x="3" y="56"/>
                  </a:lnTo>
                  <a:lnTo>
                    <a:pt x="2" y="55"/>
                  </a:lnTo>
                  <a:lnTo>
                    <a:pt x="12" y="44"/>
                  </a:lnTo>
                  <a:lnTo>
                    <a:pt x="11" y="42"/>
                  </a:lnTo>
                  <a:lnTo>
                    <a:pt x="11" y="43"/>
                  </a:lnTo>
                  <a:lnTo>
                    <a:pt x="10" y="43"/>
                  </a:lnTo>
                  <a:lnTo>
                    <a:pt x="10" y="44"/>
                  </a:lnTo>
                  <a:lnTo>
                    <a:pt x="10" y="45"/>
                  </a:lnTo>
                  <a:lnTo>
                    <a:pt x="10" y="46"/>
                  </a:lnTo>
                  <a:lnTo>
                    <a:pt x="9" y="47"/>
                  </a:lnTo>
                  <a:lnTo>
                    <a:pt x="5" y="46"/>
                  </a:lnTo>
                  <a:lnTo>
                    <a:pt x="5" y="45"/>
                  </a:lnTo>
                  <a:lnTo>
                    <a:pt x="5" y="44"/>
                  </a:lnTo>
                  <a:lnTo>
                    <a:pt x="3" y="43"/>
                  </a:lnTo>
                  <a:lnTo>
                    <a:pt x="3" y="42"/>
                  </a:lnTo>
                  <a:lnTo>
                    <a:pt x="4" y="42"/>
                  </a:lnTo>
                  <a:lnTo>
                    <a:pt x="7" y="42"/>
                  </a:lnTo>
                  <a:lnTo>
                    <a:pt x="8" y="42"/>
                  </a:lnTo>
                  <a:lnTo>
                    <a:pt x="8" y="41"/>
                  </a:lnTo>
                  <a:lnTo>
                    <a:pt x="9" y="41"/>
                  </a:lnTo>
                  <a:lnTo>
                    <a:pt x="10" y="41"/>
                  </a:lnTo>
                  <a:lnTo>
                    <a:pt x="10" y="40"/>
                  </a:lnTo>
                  <a:lnTo>
                    <a:pt x="8" y="39"/>
                  </a:lnTo>
                  <a:lnTo>
                    <a:pt x="8" y="38"/>
                  </a:lnTo>
                  <a:lnTo>
                    <a:pt x="8" y="37"/>
                  </a:lnTo>
                  <a:lnTo>
                    <a:pt x="9" y="37"/>
                  </a:lnTo>
                  <a:lnTo>
                    <a:pt x="10" y="37"/>
                  </a:lnTo>
                  <a:lnTo>
                    <a:pt x="10" y="36"/>
                  </a:lnTo>
                  <a:lnTo>
                    <a:pt x="10" y="35"/>
                  </a:lnTo>
                  <a:lnTo>
                    <a:pt x="9" y="35"/>
                  </a:lnTo>
                  <a:lnTo>
                    <a:pt x="5" y="39"/>
                  </a:lnTo>
                  <a:lnTo>
                    <a:pt x="4" y="40"/>
                  </a:lnTo>
                  <a:lnTo>
                    <a:pt x="3" y="40"/>
                  </a:lnTo>
                  <a:lnTo>
                    <a:pt x="2" y="40"/>
                  </a:lnTo>
                  <a:lnTo>
                    <a:pt x="1" y="40"/>
                  </a:lnTo>
                  <a:lnTo>
                    <a:pt x="0" y="40"/>
                  </a:lnTo>
                  <a:lnTo>
                    <a:pt x="0" y="39"/>
                  </a:lnTo>
                  <a:lnTo>
                    <a:pt x="1" y="38"/>
                  </a:lnTo>
                  <a:lnTo>
                    <a:pt x="7" y="34"/>
                  </a:lnTo>
                  <a:close/>
                  <a:moveTo>
                    <a:pt x="204" y="57"/>
                  </a:moveTo>
                  <a:cubicBezTo>
                    <a:pt x="202" y="54"/>
                    <a:pt x="202" y="53"/>
                    <a:pt x="201" y="52"/>
                  </a:cubicBezTo>
                  <a:cubicBezTo>
                    <a:pt x="201" y="52"/>
                    <a:pt x="201" y="52"/>
                    <a:pt x="201" y="52"/>
                  </a:cubicBezTo>
                  <a:cubicBezTo>
                    <a:pt x="203" y="53"/>
                    <a:pt x="204" y="54"/>
                    <a:pt x="206" y="52"/>
                  </a:cubicBezTo>
                  <a:cubicBezTo>
                    <a:pt x="208" y="50"/>
                    <a:pt x="209" y="48"/>
                    <a:pt x="210" y="46"/>
                  </a:cubicBezTo>
                  <a:cubicBezTo>
                    <a:pt x="210" y="45"/>
                    <a:pt x="210" y="45"/>
                    <a:pt x="210" y="45"/>
                  </a:cubicBezTo>
                  <a:cubicBezTo>
                    <a:pt x="207" y="45"/>
                    <a:pt x="204" y="46"/>
                    <a:pt x="200" y="46"/>
                  </a:cubicBezTo>
                  <a:cubicBezTo>
                    <a:pt x="199" y="45"/>
                    <a:pt x="198" y="43"/>
                    <a:pt x="198" y="42"/>
                  </a:cubicBezTo>
                  <a:cubicBezTo>
                    <a:pt x="198" y="42"/>
                    <a:pt x="198" y="42"/>
                    <a:pt x="198" y="42"/>
                  </a:cubicBezTo>
                  <a:cubicBezTo>
                    <a:pt x="203" y="42"/>
                    <a:pt x="208" y="44"/>
                    <a:pt x="213" y="43"/>
                  </a:cubicBezTo>
                  <a:cubicBezTo>
                    <a:pt x="214" y="43"/>
                    <a:pt x="217" y="41"/>
                    <a:pt x="216" y="41"/>
                  </a:cubicBezTo>
                  <a:cubicBezTo>
                    <a:pt x="215" y="39"/>
                    <a:pt x="210" y="41"/>
                    <a:pt x="209" y="38"/>
                  </a:cubicBezTo>
                  <a:cubicBezTo>
                    <a:pt x="209" y="38"/>
                    <a:pt x="209" y="38"/>
                    <a:pt x="209" y="38"/>
                  </a:cubicBezTo>
                  <a:cubicBezTo>
                    <a:pt x="213" y="38"/>
                    <a:pt x="216" y="39"/>
                    <a:pt x="219" y="39"/>
                  </a:cubicBezTo>
                  <a:cubicBezTo>
                    <a:pt x="221" y="38"/>
                    <a:pt x="223" y="37"/>
                    <a:pt x="224" y="37"/>
                  </a:cubicBezTo>
                  <a:cubicBezTo>
                    <a:pt x="225" y="36"/>
                    <a:pt x="225" y="36"/>
                    <a:pt x="226" y="35"/>
                  </a:cubicBezTo>
                  <a:cubicBezTo>
                    <a:pt x="225" y="34"/>
                    <a:pt x="222" y="33"/>
                    <a:pt x="222" y="34"/>
                  </a:cubicBezTo>
                  <a:cubicBezTo>
                    <a:pt x="221" y="36"/>
                    <a:pt x="221" y="38"/>
                    <a:pt x="218" y="38"/>
                  </a:cubicBezTo>
                  <a:cubicBezTo>
                    <a:pt x="216" y="38"/>
                    <a:pt x="216" y="37"/>
                    <a:pt x="215" y="36"/>
                  </a:cubicBezTo>
                  <a:cubicBezTo>
                    <a:pt x="215" y="33"/>
                    <a:pt x="217" y="33"/>
                    <a:pt x="218" y="32"/>
                  </a:cubicBezTo>
                  <a:cubicBezTo>
                    <a:pt x="217" y="31"/>
                    <a:pt x="216" y="32"/>
                    <a:pt x="215" y="32"/>
                  </a:cubicBezTo>
                  <a:cubicBezTo>
                    <a:pt x="215" y="33"/>
                    <a:pt x="215" y="33"/>
                    <a:pt x="214" y="34"/>
                  </a:cubicBezTo>
                  <a:cubicBezTo>
                    <a:pt x="214" y="35"/>
                    <a:pt x="214" y="36"/>
                    <a:pt x="213" y="36"/>
                  </a:cubicBezTo>
                  <a:cubicBezTo>
                    <a:pt x="212" y="36"/>
                    <a:pt x="212" y="34"/>
                    <a:pt x="212" y="34"/>
                  </a:cubicBezTo>
                  <a:cubicBezTo>
                    <a:pt x="211" y="34"/>
                    <a:pt x="211" y="35"/>
                    <a:pt x="210" y="36"/>
                  </a:cubicBezTo>
                  <a:cubicBezTo>
                    <a:pt x="209" y="36"/>
                    <a:pt x="209" y="36"/>
                    <a:pt x="209" y="35"/>
                  </a:cubicBezTo>
                  <a:cubicBezTo>
                    <a:pt x="210" y="33"/>
                    <a:pt x="210" y="29"/>
                    <a:pt x="211" y="27"/>
                  </a:cubicBezTo>
                  <a:cubicBezTo>
                    <a:pt x="212" y="27"/>
                    <a:pt x="211" y="29"/>
                    <a:pt x="212" y="30"/>
                  </a:cubicBezTo>
                  <a:cubicBezTo>
                    <a:pt x="212" y="30"/>
                    <a:pt x="213" y="30"/>
                    <a:pt x="213" y="30"/>
                  </a:cubicBezTo>
                  <a:cubicBezTo>
                    <a:pt x="213" y="28"/>
                    <a:pt x="213" y="26"/>
                    <a:pt x="213" y="24"/>
                  </a:cubicBezTo>
                  <a:cubicBezTo>
                    <a:pt x="213" y="24"/>
                    <a:pt x="213" y="24"/>
                    <a:pt x="213" y="24"/>
                  </a:cubicBezTo>
                  <a:cubicBezTo>
                    <a:pt x="214" y="23"/>
                    <a:pt x="215" y="26"/>
                    <a:pt x="215" y="27"/>
                  </a:cubicBezTo>
                  <a:cubicBezTo>
                    <a:pt x="215" y="28"/>
                    <a:pt x="215" y="29"/>
                    <a:pt x="215" y="30"/>
                  </a:cubicBezTo>
                  <a:cubicBezTo>
                    <a:pt x="216" y="31"/>
                    <a:pt x="217" y="31"/>
                    <a:pt x="218" y="30"/>
                  </a:cubicBezTo>
                  <a:cubicBezTo>
                    <a:pt x="218" y="29"/>
                    <a:pt x="217" y="28"/>
                    <a:pt x="218" y="27"/>
                  </a:cubicBezTo>
                  <a:cubicBezTo>
                    <a:pt x="219" y="27"/>
                    <a:pt x="219" y="29"/>
                    <a:pt x="221" y="29"/>
                  </a:cubicBezTo>
                  <a:cubicBezTo>
                    <a:pt x="221" y="28"/>
                    <a:pt x="222" y="28"/>
                    <a:pt x="223" y="27"/>
                  </a:cubicBezTo>
                  <a:cubicBezTo>
                    <a:pt x="224" y="28"/>
                    <a:pt x="225" y="30"/>
                    <a:pt x="224" y="31"/>
                  </a:cubicBezTo>
                  <a:cubicBezTo>
                    <a:pt x="224" y="31"/>
                    <a:pt x="223" y="31"/>
                    <a:pt x="223" y="32"/>
                  </a:cubicBezTo>
                  <a:cubicBezTo>
                    <a:pt x="224" y="32"/>
                    <a:pt x="228" y="33"/>
                    <a:pt x="229" y="33"/>
                  </a:cubicBezTo>
                  <a:cubicBezTo>
                    <a:pt x="230" y="33"/>
                    <a:pt x="232" y="37"/>
                    <a:pt x="230" y="39"/>
                  </a:cubicBezTo>
                  <a:cubicBezTo>
                    <a:pt x="229" y="39"/>
                    <a:pt x="226" y="39"/>
                    <a:pt x="225" y="39"/>
                  </a:cubicBezTo>
                  <a:cubicBezTo>
                    <a:pt x="223" y="39"/>
                    <a:pt x="223" y="39"/>
                    <a:pt x="222" y="39"/>
                  </a:cubicBezTo>
                  <a:cubicBezTo>
                    <a:pt x="221" y="40"/>
                    <a:pt x="221" y="40"/>
                    <a:pt x="222" y="42"/>
                  </a:cubicBezTo>
                  <a:cubicBezTo>
                    <a:pt x="221" y="44"/>
                    <a:pt x="218" y="42"/>
                    <a:pt x="217" y="44"/>
                  </a:cubicBezTo>
                  <a:cubicBezTo>
                    <a:pt x="218" y="45"/>
                    <a:pt x="220" y="46"/>
                    <a:pt x="219" y="48"/>
                  </a:cubicBezTo>
                  <a:cubicBezTo>
                    <a:pt x="218" y="49"/>
                    <a:pt x="215" y="49"/>
                    <a:pt x="214" y="48"/>
                  </a:cubicBezTo>
                  <a:cubicBezTo>
                    <a:pt x="215" y="46"/>
                    <a:pt x="215" y="46"/>
                    <a:pt x="215" y="46"/>
                  </a:cubicBezTo>
                  <a:cubicBezTo>
                    <a:pt x="215" y="46"/>
                    <a:pt x="215" y="46"/>
                    <a:pt x="214" y="46"/>
                  </a:cubicBezTo>
                  <a:cubicBezTo>
                    <a:pt x="212" y="46"/>
                    <a:pt x="210" y="51"/>
                    <a:pt x="209" y="53"/>
                  </a:cubicBezTo>
                  <a:cubicBezTo>
                    <a:pt x="208" y="54"/>
                    <a:pt x="207" y="58"/>
                    <a:pt x="204" y="57"/>
                  </a:cubicBezTo>
                  <a:close/>
                  <a:moveTo>
                    <a:pt x="218" y="36"/>
                  </a:moveTo>
                  <a:cubicBezTo>
                    <a:pt x="218" y="35"/>
                    <a:pt x="218" y="35"/>
                    <a:pt x="218" y="35"/>
                  </a:cubicBezTo>
                  <a:cubicBezTo>
                    <a:pt x="218" y="35"/>
                    <a:pt x="219" y="34"/>
                    <a:pt x="219" y="34"/>
                  </a:cubicBezTo>
                  <a:cubicBezTo>
                    <a:pt x="219" y="35"/>
                    <a:pt x="219" y="35"/>
                    <a:pt x="218" y="36"/>
                  </a:cubicBezTo>
                  <a:cubicBezTo>
                    <a:pt x="218" y="36"/>
                    <a:pt x="218" y="36"/>
                    <a:pt x="218" y="36"/>
                  </a:cubicBezTo>
                  <a:close/>
                  <a:moveTo>
                    <a:pt x="177" y="37"/>
                  </a:moveTo>
                  <a:cubicBezTo>
                    <a:pt x="176" y="36"/>
                    <a:pt x="176" y="36"/>
                    <a:pt x="176" y="35"/>
                  </a:cubicBezTo>
                  <a:cubicBezTo>
                    <a:pt x="177" y="33"/>
                    <a:pt x="177" y="28"/>
                    <a:pt x="178" y="27"/>
                  </a:cubicBezTo>
                  <a:cubicBezTo>
                    <a:pt x="179" y="27"/>
                    <a:pt x="179" y="27"/>
                    <a:pt x="179" y="27"/>
                  </a:cubicBezTo>
                  <a:cubicBezTo>
                    <a:pt x="179" y="27"/>
                    <a:pt x="179" y="27"/>
                    <a:pt x="179" y="28"/>
                  </a:cubicBezTo>
                  <a:cubicBezTo>
                    <a:pt x="179" y="32"/>
                    <a:pt x="180" y="35"/>
                    <a:pt x="183" y="38"/>
                  </a:cubicBezTo>
                  <a:cubicBezTo>
                    <a:pt x="183" y="38"/>
                    <a:pt x="183" y="38"/>
                    <a:pt x="183" y="38"/>
                  </a:cubicBezTo>
                  <a:cubicBezTo>
                    <a:pt x="183" y="39"/>
                    <a:pt x="178" y="37"/>
                    <a:pt x="177" y="37"/>
                  </a:cubicBezTo>
                  <a:close/>
                  <a:moveTo>
                    <a:pt x="163" y="29"/>
                  </a:moveTo>
                  <a:cubicBezTo>
                    <a:pt x="163" y="28"/>
                    <a:pt x="163" y="28"/>
                    <a:pt x="162" y="28"/>
                  </a:cubicBezTo>
                  <a:cubicBezTo>
                    <a:pt x="162" y="27"/>
                    <a:pt x="162" y="27"/>
                    <a:pt x="162" y="27"/>
                  </a:cubicBezTo>
                  <a:cubicBezTo>
                    <a:pt x="164" y="28"/>
                    <a:pt x="165" y="28"/>
                    <a:pt x="166" y="28"/>
                  </a:cubicBezTo>
                  <a:cubicBezTo>
                    <a:pt x="169" y="28"/>
                    <a:pt x="171" y="27"/>
                    <a:pt x="173" y="26"/>
                  </a:cubicBezTo>
                  <a:cubicBezTo>
                    <a:pt x="172" y="25"/>
                    <a:pt x="170" y="25"/>
                    <a:pt x="169" y="26"/>
                  </a:cubicBezTo>
                  <a:cubicBezTo>
                    <a:pt x="167" y="25"/>
                    <a:pt x="166" y="21"/>
                    <a:pt x="166" y="21"/>
                  </a:cubicBezTo>
                  <a:cubicBezTo>
                    <a:pt x="168" y="21"/>
                    <a:pt x="172" y="23"/>
                    <a:pt x="173" y="22"/>
                  </a:cubicBezTo>
                  <a:cubicBezTo>
                    <a:pt x="178" y="23"/>
                    <a:pt x="178" y="21"/>
                    <a:pt x="181" y="17"/>
                  </a:cubicBezTo>
                  <a:cubicBezTo>
                    <a:pt x="182" y="16"/>
                    <a:pt x="184" y="12"/>
                    <a:pt x="185" y="12"/>
                  </a:cubicBezTo>
                  <a:cubicBezTo>
                    <a:pt x="186" y="13"/>
                    <a:pt x="186" y="15"/>
                    <a:pt x="186" y="17"/>
                  </a:cubicBezTo>
                  <a:cubicBezTo>
                    <a:pt x="185" y="19"/>
                    <a:pt x="183" y="20"/>
                    <a:pt x="182" y="23"/>
                  </a:cubicBezTo>
                  <a:cubicBezTo>
                    <a:pt x="184" y="24"/>
                    <a:pt x="185" y="22"/>
                    <a:pt x="187" y="24"/>
                  </a:cubicBezTo>
                  <a:cubicBezTo>
                    <a:pt x="187" y="25"/>
                    <a:pt x="187" y="25"/>
                    <a:pt x="187" y="25"/>
                  </a:cubicBezTo>
                  <a:cubicBezTo>
                    <a:pt x="186" y="26"/>
                    <a:pt x="184" y="25"/>
                    <a:pt x="183" y="25"/>
                  </a:cubicBezTo>
                  <a:cubicBezTo>
                    <a:pt x="180" y="25"/>
                    <a:pt x="180" y="25"/>
                    <a:pt x="179" y="25"/>
                  </a:cubicBezTo>
                  <a:cubicBezTo>
                    <a:pt x="175" y="28"/>
                    <a:pt x="169" y="33"/>
                    <a:pt x="163" y="29"/>
                  </a:cubicBezTo>
                  <a:close/>
                  <a:moveTo>
                    <a:pt x="134" y="18"/>
                  </a:moveTo>
                  <a:cubicBezTo>
                    <a:pt x="133" y="16"/>
                    <a:pt x="134" y="15"/>
                    <a:pt x="134" y="14"/>
                  </a:cubicBezTo>
                  <a:cubicBezTo>
                    <a:pt x="134" y="14"/>
                    <a:pt x="134" y="14"/>
                    <a:pt x="134" y="14"/>
                  </a:cubicBezTo>
                  <a:cubicBezTo>
                    <a:pt x="133" y="15"/>
                    <a:pt x="132" y="15"/>
                    <a:pt x="132" y="15"/>
                  </a:cubicBezTo>
                  <a:cubicBezTo>
                    <a:pt x="131" y="16"/>
                    <a:pt x="130" y="17"/>
                    <a:pt x="129" y="19"/>
                  </a:cubicBezTo>
                  <a:cubicBezTo>
                    <a:pt x="129" y="20"/>
                    <a:pt x="129" y="30"/>
                    <a:pt x="126" y="30"/>
                  </a:cubicBezTo>
                  <a:cubicBezTo>
                    <a:pt x="124" y="28"/>
                    <a:pt x="125" y="27"/>
                    <a:pt x="125" y="25"/>
                  </a:cubicBezTo>
                  <a:cubicBezTo>
                    <a:pt x="125" y="24"/>
                    <a:pt x="125" y="24"/>
                    <a:pt x="126" y="23"/>
                  </a:cubicBezTo>
                  <a:cubicBezTo>
                    <a:pt x="125" y="23"/>
                    <a:pt x="123" y="25"/>
                    <a:pt x="123" y="25"/>
                  </a:cubicBezTo>
                  <a:cubicBezTo>
                    <a:pt x="121" y="26"/>
                    <a:pt x="120" y="25"/>
                    <a:pt x="120" y="23"/>
                  </a:cubicBezTo>
                  <a:cubicBezTo>
                    <a:pt x="122" y="23"/>
                    <a:pt x="124" y="21"/>
                    <a:pt x="126" y="19"/>
                  </a:cubicBezTo>
                  <a:cubicBezTo>
                    <a:pt x="126" y="17"/>
                    <a:pt x="126" y="17"/>
                    <a:pt x="126" y="14"/>
                  </a:cubicBezTo>
                  <a:cubicBezTo>
                    <a:pt x="126" y="14"/>
                    <a:pt x="126" y="14"/>
                    <a:pt x="126" y="14"/>
                  </a:cubicBezTo>
                  <a:cubicBezTo>
                    <a:pt x="125" y="15"/>
                    <a:pt x="125" y="15"/>
                    <a:pt x="124" y="16"/>
                  </a:cubicBezTo>
                  <a:cubicBezTo>
                    <a:pt x="122" y="18"/>
                    <a:pt x="119" y="16"/>
                    <a:pt x="120" y="14"/>
                  </a:cubicBezTo>
                  <a:cubicBezTo>
                    <a:pt x="122" y="14"/>
                    <a:pt x="124" y="12"/>
                    <a:pt x="126" y="11"/>
                  </a:cubicBezTo>
                  <a:cubicBezTo>
                    <a:pt x="127" y="9"/>
                    <a:pt x="127" y="6"/>
                    <a:pt x="127" y="4"/>
                  </a:cubicBezTo>
                  <a:cubicBezTo>
                    <a:pt x="126" y="3"/>
                    <a:pt x="128" y="2"/>
                    <a:pt x="129" y="1"/>
                  </a:cubicBezTo>
                  <a:cubicBezTo>
                    <a:pt x="132" y="2"/>
                    <a:pt x="130" y="5"/>
                    <a:pt x="130" y="7"/>
                  </a:cubicBezTo>
                  <a:cubicBezTo>
                    <a:pt x="130" y="8"/>
                    <a:pt x="130" y="8"/>
                    <a:pt x="130" y="9"/>
                  </a:cubicBezTo>
                  <a:cubicBezTo>
                    <a:pt x="130" y="9"/>
                    <a:pt x="131" y="8"/>
                    <a:pt x="132" y="8"/>
                  </a:cubicBezTo>
                  <a:cubicBezTo>
                    <a:pt x="132" y="8"/>
                    <a:pt x="132" y="8"/>
                    <a:pt x="132" y="9"/>
                  </a:cubicBezTo>
                  <a:cubicBezTo>
                    <a:pt x="129" y="12"/>
                    <a:pt x="129" y="11"/>
                    <a:pt x="129" y="15"/>
                  </a:cubicBezTo>
                  <a:cubicBezTo>
                    <a:pt x="130" y="15"/>
                    <a:pt x="131" y="14"/>
                    <a:pt x="131" y="13"/>
                  </a:cubicBezTo>
                  <a:cubicBezTo>
                    <a:pt x="130" y="12"/>
                    <a:pt x="130" y="12"/>
                    <a:pt x="130" y="12"/>
                  </a:cubicBezTo>
                  <a:cubicBezTo>
                    <a:pt x="132" y="12"/>
                    <a:pt x="134" y="11"/>
                    <a:pt x="136" y="10"/>
                  </a:cubicBezTo>
                  <a:cubicBezTo>
                    <a:pt x="136" y="8"/>
                    <a:pt x="137" y="7"/>
                    <a:pt x="138" y="4"/>
                  </a:cubicBezTo>
                  <a:cubicBezTo>
                    <a:pt x="140" y="2"/>
                    <a:pt x="143" y="5"/>
                    <a:pt x="142" y="8"/>
                  </a:cubicBezTo>
                  <a:cubicBezTo>
                    <a:pt x="142" y="9"/>
                    <a:pt x="138" y="11"/>
                    <a:pt x="137" y="12"/>
                  </a:cubicBezTo>
                  <a:cubicBezTo>
                    <a:pt x="137" y="12"/>
                    <a:pt x="136" y="15"/>
                    <a:pt x="136" y="15"/>
                  </a:cubicBezTo>
                  <a:cubicBezTo>
                    <a:pt x="138" y="16"/>
                    <a:pt x="139" y="11"/>
                    <a:pt x="142" y="13"/>
                  </a:cubicBezTo>
                  <a:cubicBezTo>
                    <a:pt x="143" y="14"/>
                    <a:pt x="143" y="14"/>
                    <a:pt x="143" y="15"/>
                  </a:cubicBezTo>
                  <a:cubicBezTo>
                    <a:pt x="142" y="17"/>
                    <a:pt x="140" y="20"/>
                    <a:pt x="139" y="23"/>
                  </a:cubicBezTo>
                  <a:cubicBezTo>
                    <a:pt x="141" y="25"/>
                    <a:pt x="143" y="26"/>
                    <a:pt x="146" y="27"/>
                  </a:cubicBezTo>
                  <a:cubicBezTo>
                    <a:pt x="146" y="27"/>
                    <a:pt x="142" y="29"/>
                    <a:pt x="141" y="29"/>
                  </a:cubicBezTo>
                  <a:cubicBezTo>
                    <a:pt x="138" y="30"/>
                    <a:pt x="138" y="27"/>
                    <a:pt x="137" y="25"/>
                  </a:cubicBezTo>
                  <a:cubicBezTo>
                    <a:pt x="135" y="27"/>
                    <a:pt x="132" y="28"/>
                    <a:pt x="129" y="27"/>
                  </a:cubicBezTo>
                  <a:cubicBezTo>
                    <a:pt x="129" y="27"/>
                    <a:pt x="129" y="27"/>
                    <a:pt x="129" y="27"/>
                  </a:cubicBezTo>
                  <a:cubicBezTo>
                    <a:pt x="131" y="26"/>
                    <a:pt x="133" y="26"/>
                    <a:pt x="134" y="24"/>
                  </a:cubicBezTo>
                  <a:cubicBezTo>
                    <a:pt x="137" y="22"/>
                    <a:pt x="132" y="20"/>
                    <a:pt x="133" y="18"/>
                  </a:cubicBezTo>
                  <a:cubicBezTo>
                    <a:pt x="133" y="18"/>
                    <a:pt x="133" y="18"/>
                    <a:pt x="134" y="18"/>
                  </a:cubicBezTo>
                  <a:cubicBezTo>
                    <a:pt x="134" y="19"/>
                    <a:pt x="136" y="20"/>
                    <a:pt x="137" y="20"/>
                  </a:cubicBezTo>
                  <a:cubicBezTo>
                    <a:pt x="137" y="19"/>
                    <a:pt x="138" y="18"/>
                    <a:pt x="139" y="17"/>
                  </a:cubicBezTo>
                  <a:cubicBezTo>
                    <a:pt x="138" y="17"/>
                    <a:pt x="137" y="18"/>
                    <a:pt x="136" y="19"/>
                  </a:cubicBezTo>
                  <a:cubicBezTo>
                    <a:pt x="136" y="18"/>
                    <a:pt x="135" y="18"/>
                    <a:pt x="134" y="18"/>
                  </a:cubicBezTo>
                  <a:close/>
                  <a:moveTo>
                    <a:pt x="84" y="23"/>
                  </a:moveTo>
                  <a:cubicBezTo>
                    <a:pt x="84" y="22"/>
                    <a:pt x="84" y="22"/>
                    <a:pt x="85" y="21"/>
                  </a:cubicBezTo>
                  <a:cubicBezTo>
                    <a:pt x="85" y="21"/>
                    <a:pt x="85" y="21"/>
                    <a:pt x="85" y="22"/>
                  </a:cubicBezTo>
                  <a:cubicBezTo>
                    <a:pt x="85" y="22"/>
                    <a:pt x="85" y="23"/>
                    <a:pt x="84" y="23"/>
                  </a:cubicBezTo>
                  <a:close/>
                  <a:moveTo>
                    <a:pt x="84" y="9"/>
                  </a:moveTo>
                  <a:cubicBezTo>
                    <a:pt x="86" y="9"/>
                    <a:pt x="87" y="10"/>
                    <a:pt x="87" y="12"/>
                  </a:cubicBezTo>
                  <a:cubicBezTo>
                    <a:pt x="88" y="11"/>
                    <a:pt x="87" y="10"/>
                    <a:pt x="90" y="11"/>
                  </a:cubicBezTo>
                  <a:cubicBezTo>
                    <a:pt x="90" y="12"/>
                    <a:pt x="90" y="12"/>
                    <a:pt x="90" y="14"/>
                  </a:cubicBezTo>
                  <a:cubicBezTo>
                    <a:pt x="89" y="15"/>
                    <a:pt x="88" y="16"/>
                    <a:pt x="87" y="17"/>
                  </a:cubicBezTo>
                  <a:cubicBezTo>
                    <a:pt x="88" y="19"/>
                    <a:pt x="87" y="19"/>
                    <a:pt x="88" y="20"/>
                  </a:cubicBezTo>
                  <a:cubicBezTo>
                    <a:pt x="88" y="20"/>
                    <a:pt x="89" y="19"/>
                    <a:pt x="90" y="18"/>
                  </a:cubicBezTo>
                  <a:cubicBezTo>
                    <a:pt x="90" y="20"/>
                    <a:pt x="89" y="20"/>
                    <a:pt x="88" y="21"/>
                  </a:cubicBezTo>
                  <a:cubicBezTo>
                    <a:pt x="88" y="24"/>
                    <a:pt x="90" y="28"/>
                    <a:pt x="88" y="30"/>
                  </a:cubicBezTo>
                  <a:cubicBezTo>
                    <a:pt x="85" y="31"/>
                    <a:pt x="86" y="26"/>
                    <a:pt x="85" y="25"/>
                  </a:cubicBezTo>
                  <a:cubicBezTo>
                    <a:pt x="85" y="25"/>
                    <a:pt x="85" y="25"/>
                    <a:pt x="85" y="25"/>
                  </a:cubicBezTo>
                  <a:cubicBezTo>
                    <a:pt x="84" y="26"/>
                    <a:pt x="82" y="28"/>
                    <a:pt x="81" y="27"/>
                  </a:cubicBezTo>
                  <a:cubicBezTo>
                    <a:pt x="80" y="26"/>
                    <a:pt x="81" y="24"/>
                    <a:pt x="82" y="22"/>
                  </a:cubicBezTo>
                  <a:cubicBezTo>
                    <a:pt x="83" y="21"/>
                    <a:pt x="85" y="18"/>
                    <a:pt x="85" y="18"/>
                  </a:cubicBezTo>
                  <a:cubicBezTo>
                    <a:pt x="85" y="17"/>
                    <a:pt x="85" y="17"/>
                    <a:pt x="85" y="17"/>
                  </a:cubicBezTo>
                  <a:cubicBezTo>
                    <a:pt x="85" y="17"/>
                    <a:pt x="84" y="16"/>
                    <a:pt x="84" y="16"/>
                  </a:cubicBezTo>
                  <a:cubicBezTo>
                    <a:pt x="83" y="18"/>
                    <a:pt x="81" y="20"/>
                    <a:pt x="79" y="20"/>
                  </a:cubicBezTo>
                  <a:cubicBezTo>
                    <a:pt x="78" y="19"/>
                    <a:pt x="78" y="19"/>
                    <a:pt x="78" y="18"/>
                  </a:cubicBezTo>
                  <a:cubicBezTo>
                    <a:pt x="80" y="17"/>
                    <a:pt x="82" y="15"/>
                    <a:pt x="84" y="14"/>
                  </a:cubicBezTo>
                  <a:cubicBezTo>
                    <a:pt x="84" y="12"/>
                    <a:pt x="83" y="11"/>
                    <a:pt x="84" y="9"/>
                  </a:cubicBezTo>
                  <a:cubicBezTo>
                    <a:pt x="82" y="9"/>
                    <a:pt x="81" y="10"/>
                    <a:pt x="80" y="10"/>
                  </a:cubicBezTo>
                  <a:cubicBezTo>
                    <a:pt x="80" y="10"/>
                    <a:pt x="80" y="10"/>
                    <a:pt x="81" y="9"/>
                  </a:cubicBezTo>
                  <a:cubicBezTo>
                    <a:pt x="85" y="6"/>
                    <a:pt x="86" y="5"/>
                    <a:pt x="86" y="4"/>
                  </a:cubicBezTo>
                  <a:cubicBezTo>
                    <a:pt x="87" y="3"/>
                    <a:pt x="87" y="2"/>
                    <a:pt x="89" y="3"/>
                  </a:cubicBezTo>
                  <a:cubicBezTo>
                    <a:pt x="90" y="3"/>
                    <a:pt x="90" y="5"/>
                    <a:pt x="90" y="5"/>
                  </a:cubicBezTo>
                  <a:cubicBezTo>
                    <a:pt x="88" y="7"/>
                    <a:pt x="86" y="8"/>
                    <a:pt x="84" y="9"/>
                  </a:cubicBezTo>
                  <a:cubicBezTo>
                    <a:pt x="84" y="9"/>
                    <a:pt x="84" y="9"/>
                    <a:pt x="84" y="9"/>
                  </a:cubicBezTo>
                  <a:close/>
                  <a:moveTo>
                    <a:pt x="99" y="32"/>
                  </a:moveTo>
                  <a:cubicBezTo>
                    <a:pt x="99" y="32"/>
                    <a:pt x="98" y="32"/>
                    <a:pt x="98" y="31"/>
                  </a:cubicBezTo>
                  <a:cubicBezTo>
                    <a:pt x="98" y="28"/>
                    <a:pt x="97" y="25"/>
                    <a:pt x="97" y="22"/>
                  </a:cubicBezTo>
                  <a:cubicBezTo>
                    <a:pt x="96" y="22"/>
                    <a:pt x="95" y="23"/>
                    <a:pt x="94" y="24"/>
                  </a:cubicBezTo>
                  <a:cubicBezTo>
                    <a:pt x="93" y="24"/>
                    <a:pt x="92" y="24"/>
                    <a:pt x="92" y="23"/>
                  </a:cubicBezTo>
                  <a:cubicBezTo>
                    <a:pt x="92" y="23"/>
                    <a:pt x="92" y="22"/>
                    <a:pt x="92" y="22"/>
                  </a:cubicBezTo>
                  <a:cubicBezTo>
                    <a:pt x="92" y="20"/>
                    <a:pt x="93" y="16"/>
                    <a:pt x="91" y="16"/>
                  </a:cubicBezTo>
                  <a:cubicBezTo>
                    <a:pt x="90" y="15"/>
                    <a:pt x="90" y="15"/>
                    <a:pt x="90" y="14"/>
                  </a:cubicBezTo>
                  <a:cubicBezTo>
                    <a:pt x="92" y="14"/>
                    <a:pt x="91" y="11"/>
                    <a:pt x="91" y="10"/>
                  </a:cubicBezTo>
                  <a:cubicBezTo>
                    <a:pt x="89" y="9"/>
                    <a:pt x="87" y="8"/>
                    <a:pt x="89" y="7"/>
                  </a:cubicBezTo>
                  <a:cubicBezTo>
                    <a:pt x="91" y="7"/>
                    <a:pt x="93" y="7"/>
                    <a:pt x="94" y="9"/>
                  </a:cubicBezTo>
                  <a:cubicBezTo>
                    <a:pt x="94" y="10"/>
                    <a:pt x="92" y="12"/>
                    <a:pt x="92" y="13"/>
                  </a:cubicBezTo>
                  <a:cubicBezTo>
                    <a:pt x="94" y="13"/>
                    <a:pt x="95" y="14"/>
                    <a:pt x="95" y="16"/>
                  </a:cubicBezTo>
                  <a:cubicBezTo>
                    <a:pt x="93" y="17"/>
                    <a:pt x="93" y="18"/>
                    <a:pt x="94" y="20"/>
                  </a:cubicBezTo>
                  <a:cubicBezTo>
                    <a:pt x="95" y="19"/>
                    <a:pt x="95" y="18"/>
                    <a:pt x="96" y="17"/>
                  </a:cubicBezTo>
                  <a:cubicBezTo>
                    <a:pt x="96" y="11"/>
                    <a:pt x="93" y="7"/>
                    <a:pt x="93" y="2"/>
                  </a:cubicBezTo>
                  <a:cubicBezTo>
                    <a:pt x="94" y="0"/>
                    <a:pt x="96" y="0"/>
                    <a:pt x="97" y="2"/>
                  </a:cubicBezTo>
                  <a:cubicBezTo>
                    <a:pt x="97" y="5"/>
                    <a:pt x="97" y="11"/>
                    <a:pt x="99" y="14"/>
                  </a:cubicBezTo>
                  <a:cubicBezTo>
                    <a:pt x="99" y="13"/>
                    <a:pt x="100" y="12"/>
                    <a:pt x="100" y="11"/>
                  </a:cubicBezTo>
                  <a:cubicBezTo>
                    <a:pt x="101" y="11"/>
                    <a:pt x="102" y="12"/>
                    <a:pt x="103" y="14"/>
                  </a:cubicBezTo>
                  <a:cubicBezTo>
                    <a:pt x="101" y="15"/>
                    <a:pt x="100" y="16"/>
                    <a:pt x="99" y="18"/>
                  </a:cubicBezTo>
                  <a:cubicBezTo>
                    <a:pt x="100" y="23"/>
                    <a:pt x="100" y="26"/>
                    <a:pt x="101" y="29"/>
                  </a:cubicBezTo>
                  <a:cubicBezTo>
                    <a:pt x="100" y="30"/>
                    <a:pt x="100" y="32"/>
                    <a:pt x="99" y="32"/>
                  </a:cubicBezTo>
                  <a:close/>
                  <a:moveTo>
                    <a:pt x="58" y="41"/>
                  </a:moveTo>
                  <a:cubicBezTo>
                    <a:pt x="58" y="42"/>
                    <a:pt x="57" y="41"/>
                    <a:pt x="57" y="41"/>
                  </a:cubicBezTo>
                  <a:cubicBezTo>
                    <a:pt x="52" y="36"/>
                    <a:pt x="53" y="29"/>
                    <a:pt x="50" y="25"/>
                  </a:cubicBezTo>
                  <a:cubicBezTo>
                    <a:pt x="48" y="26"/>
                    <a:pt x="48" y="30"/>
                    <a:pt x="47" y="31"/>
                  </a:cubicBezTo>
                  <a:cubicBezTo>
                    <a:pt x="44" y="33"/>
                    <a:pt x="43" y="28"/>
                    <a:pt x="43" y="26"/>
                  </a:cubicBezTo>
                  <a:cubicBezTo>
                    <a:pt x="43" y="25"/>
                    <a:pt x="43" y="24"/>
                    <a:pt x="43" y="23"/>
                  </a:cubicBezTo>
                  <a:cubicBezTo>
                    <a:pt x="44" y="23"/>
                    <a:pt x="45" y="25"/>
                    <a:pt x="46" y="26"/>
                  </a:cubicBezTo>
                  <a:cubicBezTo>
                    <a:pt x="47" y="26"/>
                    <a:pt x="47" y="26"/>
                    <a:pt x="47" y="26"/>
                  </a:cubicBezTo>
                  <a:cubicBezTo>
                    <a:pt x="50" y="21"/>
                    <a:pt x="47" y="18"/>
                    <a:pt x="44" y="15"/>
                  </a:cubicBezTo>
                  <a:cubicBezTo>
                    <a:pt x="44" y="14"/>
                    <a:pt x="44" y="13"/>
                    <a:pt x="45" y="12"/>
                  </a:cubicBezTo>
                  <a:cubicBezTo>
                    <a:pt x="45" y="12"/>
                    <a:pt x="47" y="12"/>
                    <a:pt x="48" y="12"/>
                  </a:cubicBezTo>
                  <a:cubicBezTo>
                    <a:pt x="48" y="12"/>
                    <a:pt x="48" y="12"/>
                    <a:pt x="48" y="12"/>
                  </a:cubicBezTo>
                  <a:cubicBezTo>
                    <a:pt x="49" y="14"/>
                    <a:pt x="50" y="16"/>
                    <a:pt x="50" y="17"/>
                  </a:cubicBezTo>
                  <a:cubicBezTo>
                    <a:pt x="50" y="17"/>
                    <a:pt x="51" y="17"/>
                    <a:pt x="51" y="17"/>
                  </a:cubicBezTo>
                  <a:cubicBezTo>
                    <a:pt x="52" y="16"/>
                    <a:pt x="53" y="14"/>
                    <a:pt x="54" y="12"/>
                  </a:cubicBezTo>
                  <a:cubicBezTo>
                    <a:pt x="55" y="12"/>
                    <a:pt x="57" y="10"/>
                    <a:pt x="58" y="13"/>
                  </a:cubicBezTo>
                  <a:cubicBezTo>
                    <a:pt x="58" y="15"/>
                    <a:pt x="53" y="19"/>
                    <a:pt x="57" y="20"/>
                  </a:cubicBezTo>
                  <a:cubicBezTo>
                    <a:pt x="57" y="20"/>
                    <a:pt x="57" y="21"/>
                    <a:pt x="57" y="21"/>
                  </a:cubicBezTo>
                  <a:cubicBezTo>
                    <a:pt x="57" y="23"/>
                    <a:pt x="55" y="25"/>
                    <a:pt x="53" y="26"/>
                  </a:cubicBezTo>
                  <a:cubicBezTo>
                    <a:pt x="54" y="30"/>
                    <a:pt x="57" y="34"/>
                    <a:pt x="58" y="37"/>
                  </a:cubicBezTo>
                  <a:cubicBezTo>
                    <a:pt x="59" y="39"/>
                    <a:pt x="59" y="40"/>
                    <a:pt x="58" y="41"/>
                  </a:cubicBezTo>
                  <a:close/>
                  <a:moveTo>
                    <a:pt x="53" y="23"/>
                  </a:moveTo>
                  <a:cubicBezTo>
                    <a:pt x="52" y="23"/>
                    <a:pt x="51" y="21"/>
                    <a:pt x="51" y="21"/>
                  </a:cubicBezTo>
                  <a:cubicBezTo>
                    <a:pt x="51" y="20"/>
                    <a:pt x="52" y="18"/>
                    <a:pt x="53" y="18"/>
                  </a:cubicBezTo>
                  <a:cubicBezTo>
                    <a:pt x="54" y="20"/>
                    <a:pt x="54" y="21"/>
                    <a:pt x="53" y="23"/>
                  </a:cubicBezTo>
                  <a:close/>
                  <a:moveTo>
                    <a:pt x="17" y="45"/>
                  </a:moveTo>
                  <a:lnTo>
                    <a:pt x="17" y="45"/>
                  </a:lnTo>
                  <a:lnTo>
                    <a:pt x="18" y="45"/>
                  </a:lnTo>
                  <a:lnTo>
                    <a:pt x="18" y="46"/>
                  </a:lnTo>
                  <a:lnTo>
                    <a:pt x="19" y="46"/>
                  </a:lnTo>
                  <a:lnTo>
                    <a:pt x="19" y="45"/>
                  </a:lnTo>
                  <a:lnTo>
                    <a:pt x="18" y="44"/>
                  </a:lnTo>
                  <a:lnTo>
                    <a:pt x="17" y="44"/>
                  </a:lnTo>
                  <a:lnTo>
                    <a:pt x="17" y="45"/>
                  </a:lnTo>
                  <a:close/>
                  <a:moveTo>
                    <a:pt x="16" y="42"/>
                  </a:moveTo>
                  <a:lnTo>
                    <a:pt x="18" y="39"/>
                  </a:lnTo>
                  <a:lnTo>
                    <a:pt x="19" y="39"/>
                  </a:lnTo>
                  <a:lnTo>
                    <a:pt x="17" y="42"/>
                  </a:lnTo>
                  <a:lnTo>
                    <a:pt x="17" y="43"/>
                  </a:lnTo>
                  <a:lnTo>
                    <a:pt x="16" y="43"/>
                  </a:lnTo>
                  <a:lnTo>
                    <a:pt x="16" y="42"/>
                  </a:lnTo>
                  <a:close/>
                  <a:moveTo>
                    <a:pt x="13" y="38"/>
                  </a:moveTo>
                  <a:lnTo>
                    <a:pt x="15" y="41"/>
                  </a:lnTo>
                  <a:lnTo>
                    <a:pt x="15" y="40"/>
                  </a:lnTo>
                  <a:lnTo>
                    <a:pt x="16" y="40"/>
                  </a:lnTo>
                  <a:lnTo>
                    <a:pt x="16" y="39"/>
                  </a:lnTo>
                  <a:lnTo>
                    <a:pt x="15" y="39"/>
                  </a:lnTo>
                  <a:lnTo>
                    <a:pt x="15" y="38"/>
                  </a:lnTo>
                  <a:lnTo>
                    <a:pt x="15" y="37"/>
                  </a:lnTo>
                  <a:lnTo>
                    <a:pt x="14" y="37"/>
                  </a:lnTo>
                  <a:lnTo>
                    <a:pt x="13" y="38"/>
                  </a:lnTo>
                  <a:close/>
                  <a:moveTo>
                    <a:pt x="11" y="29"/>
                  </a:moveTo>
                  <a:lnTo>
                    <a:pt x="11" y="29"/>
                  </a:lnTo>
                  <a:lnTo>
                    <a:pt x="11" y="28"/>
                  </a:lnTo>
                  <a:lnTo>
                    <a:pt x="12" y="28"/>
                  </a:lnTo>
                  <a:lnTo>
                    <a:pt x="12" y="29"/>
                  </a:lnTo>
                  <a:lnTo>
                    <a:pt x="12" y="30"/>
                  </a:lnTo>
                  <a:lnTo>
                    <a:pt x="12" y="31"/>
                  </a:lnTo>
                  <a:lnTo>
                    <a:pt x="11" y="31"/>
                  </a:lnTo>
                  <a:lnTo>
                    <a:pt x="11" y="30"/>
                  </a:lnTo>
                  <a:lnTo>
                    <a:pt x="11" y="29"/>
                  </a:lnTo>
                  <a:close/>
                  <a:moveTo>
                    <a:pt x="15" y="48"/>
                  </a:moveTo>
                  <a:lnTo>
                    <a:pt x="16" y="49"/>
                  </a:lnTo>
                  <a:lnTo>
                    <a:pt x="13" y="53"/>
                  </a:lnTo>
                  <a:lnTo>
                    <a:pt x="12" y="53"/>
                  </a:lnTo>
                  <a:lnTo>
                    <a:pt x="15" y="48"/>
                  </a:lnTo>
                  <a:close/>
                </a:path>
              </a:pathLst>
            </a:custGeom>
            <a:solidFill>
              <a:srgbClr val="EB3D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Freeform 15"/>
            <p:cNvSpPr>
              <a:spLocks noEditPoints="1" noChangeArrowheads="1"/>
            </p:cNvSpPr>
            <p:nvPr/>
          </p:nvSpPr>
          <p:spPr bwMode="auto">
            <a:xfrm>
              <a:off x="1328195" y="1940149"/>
              <a:ext cx="1447228" cy="812961"/>
            </a:xfrm>
            <a:custGeom>
              <a:avLst/>
              <a:gdLst>
                <a:gd name="T0" fmla="*/ 2147483646 w 336"/>
                <a:gd name="T1" fmla="*/ 277529400 h 189"/>
                <a:gd name="T2" fmla="*/ 2147483646 w 336"/>
                <a:gd name="T3" fmla="*/ 2147483646 h 189"/>
                <a:gd name="T4" fmla="*/ 2147483646 w 336"/>
                <a:gd name="T5" fmla="*/ 2147483646 h 189"/>
                <a:gd name="T6" fmla="*/ 2147483646 w 336"/>
                <a:gd name="T7" fmla="*/ 2147483646 h 189"/>
                <a:gd name="T8" fmla="*/ 2147483646 w 336"/>
                <a:gd name="T9" fmla="*/ 2147483646 h 189"/>
                <a:gd name="T10" fmla="*/ 2147483646 w 336"/>
                <a:gd name="T11" fmla="*/ 1461647960 h 189"/>
                <a:gd name="T12" fmla="*/ 2147483646 w 336"/>
                <a:gd name="T13" fmla="*/ 1535657521 h 189"/>
                <a:gd name="T14" fmla="*/ 2147483646 w 336"/>
                <a:gd name="T15" fmla="*/ 1535657521 h 189"/>
                <a:gd name="T16" fmla="*/ 2147483646 w 336"/>
                <a:gd name="T17" fmla="*/ 1831687161 h 189"/>
                <a:gd name="T18" fmla="*/ 2147483646 w 336"/>
                <a:gd name="T19" fmla="*/ 1961197440 h 189"/>
                <a:gd name="T20" fmla="*/ 2147483646 w 336"/>
                <a:gd name="T21" fmla="*/ 1979701981 h 189"/>
                <a:gd name="T22" fmla="*/ 2147483646 w 336"/>
                <a:gd name="T23" fmla="*/ 2147483646 h 189"/>
                <a:gd name="T24" fmla="*/ 2147483646 w 336"/>
                <a:gd name="T25" fmla="*/ 925093700 h 189"/>
                <a:gd name="T26" fmla="*/ 2147483646 w 336"/>
                <a:gd name="T27" fmla="*/ 1110113300 h 189"/>
                <a:gd name="T28" fmla="*/ 2147483646 w 336"/>
                <a:gd name="T29" fmla="*/ 703069319 h 189"/>
                <a:gd name="T30" fmla="*/ 2147483646 w 336"/>
                <a:gd name="T31" fmla="*/ 647564300 h 189"/>
                <a:gd name="T32" fmla="*/ 2147483646 w 336"/>
                <a:gd name="T33" fmla="*/ 684569080 h 189"/>
                <a:gd name="T34" fmla="*/ 2147483646 w 336"/>
                <a:gd name="T35" fmla="*/ 185019600 h 189"/>
                <a:gd name="T36" fmla="*/ 593669293 w 336"/>
                <a:gd name="T37" fmla="*/ 462549001 h 189"/>
                <a:gd name="T38" fmla="*/ 389597223 w 336"/>
                <a:gd name="T39" fmla="*/ 314529879 h 189"/>
                <a:gd name="T40" fmla="*/ 890506093 w 336"/>
                <a:gd name="T41" fmla="*/ 407039680 h 189"/>
                <a:gd name="T42" fmla="*/ 315388023 w 336"/>
                <a:gd name="T43" fmla="*/ 481049240 h 189"/>
                <a:gd name="T44" fmla="*/ 408148447 w 336"/>
                <a:gd name="T45" fmla="*/ 684569080 h 189"/>
                <a:gd name="T46" fmla="*/ 92760423 w 336"/>
                <a:gd name="T47" fmla="*/ 869588680 h 189"/>
                <a:gd name="T48" fmla="*/ 519460093 w 336"/>
                <a:gd name="T49" fmla="*/ 1091608759 h 189"/>
                <a:gd name="T50" fmla="*/ 278281270 w 336"/>
                <a:gd name="T51" fmla="*/ 1443147721 h 189"/>
                <a:gd name="T52" fmla="*/ 55657977 w 336"/>
                <a:gd name="T53" fmla="*/ 1332133380 h 189"/>
                <a:gd name="T54" fmla="*/ 55657977 w 336"/>
                <a:gd name="T55" fmla="*/ 1147118081 h 189"/>
                <a:gd name="T56" fmla="*/ 593669293 w 336"/>
                <a:gd name="T57" fmla="*/ 1720672820 h 189"/>
                <a:gd name="T58" fmla="*/ 556566847 w 336"/>
                <a:gd name="T59" fmla="*/ 2035207000 h 189"/>
                <a:gd name="T60" fmla="*/ 259730047 w 336"/>
                <a:gd name="T61" fmla="*/ 2146217040 h 189"/>
                <a:gd name="T62" fmla="*/ 704985247 w 336"/>
                <a:gd name="T63" fmla="*/ 2147483646 h 189"/>
                <a:gd name="T64" fmla="*/ 500908870 w 336"/>
                <a:gd name="T65" fmla="*/ 2147483646 h 189"/>
                <a:gd name="T66" fmla="*/ 1113133693 w 336"/>
                <a:gd name="T67" fmla="*/ 2147483646 h 189"/>
                <a:gd name="T68" fmla="*/ 946164070 w 336"/>
                <a:gd name="T69" fmla="*/ 2147483646 h 189"/>
                <a:gd name="T70" fmla="*/ 946164070 w 336"/>
                <a:gd name="T71" fmla="*/ 2147483646 h 189"/>
                <a:gd name="T72" fmla="*/ 1428517409 w 336"/>
                <a:gd name="T73" fmla="*/ 2147483646 h 189"/>
                <a:gd name="T74" fmla="*/ 2147483646 w 336"/>
                <a:gd name="T75" fmla="*/ 2147483646 h 189"/>
                <a:gd name="T76" fmla="*/ 2147483646 w 336"/>
                <a:gd name="T77" fmla="*/ 2147483646 h 189"/>
                <a:gd name="T78" fmla="*/ 1669696233 w 336"/>
                <a:gd name="T79" fmla="*/ 2147483646 h 189"/>
                <a:gd name="T80" fmla="*/ 1836665856 w 336"/>
                <a:gd name="T81" fmla="*/ 2147483646 h 189"/>
                <a:gd name="T82" fmla="*/ 1966533033 w 336"/>
                <a:gd name="T83" fmla="*/ 2147483646 h 189"/>
                <a:gd name="T84" fmla="*/ 1855221386 w 336"/>
                <a:gd name="T85" fmla="*/ 2147483646 h 189"/>
                <a:gd name="T86" fmla="*/ 2147483646 w 336"/>
                <a:gd name="T87" fmla="*/ 2147483646 h 189"/>
                <a:gd name="T88" fmla="*/ 2147483646 w 336"/>
                <a:gd name="T89" fmla="*/ 2147483646 h 189"/>
                <a:gd name="T90" fmla="*/ 1521282140 w 336"/>
                <a:gd name="T91" fmla="*/ 2147483646 h 189"/>
                <a:gd name="T92" fmla="*/ 1521282140 w 336"/>
                <a:gd name="T93" fmla="*/ 2147483646 h 189"/>
                <a:gd name="T94" fmla="*/ 2096400210 w 336"/>
                <a:gd name="T95" fmla="*/ 2147483646 h 189"/>
                <a:gd name="T96" fmla="*/ 2147483646 w 336"/>
                <a:gd name="T97" fmla="*/ 2147483646 h 189"/>
                <a:gd name="T98" fmla="*/ 2147483646 w 336"/>
                <a:gd name="T99" fmla="*/ 2147483646 h 189"/>
                <a:gd name="T100" fmla="*/ 2147483646 w 336"/>
                <a:gd name="T101" fmla="*/ 2147483646 h 189"/>
                <a:gd name="T102" fmla="*/ 2147483646 w 336"/>
                <a:gd name="T103" fmla="*/ 2147483646 h 189"/>
                <a:gd name="T104" fmla="*/ 2147483646 w 336"/>
                <a:gd name="T105" fmla="*/ 2147483646 h 189"/>
                <a:gd name="T106" fmla="*/ 2147483646 w 336"/>
                <a:gd name="T107" fmla="*/ 2147483646 h 189"/>
                <a:gd name="T108" fmla="*/ 2147483646 w 336"/>
                <a:gd name="T109" fmla="*/ 2147483646 h 189"/>
                <a:gd name="T110" fmla="*/ 2147483646 w 336"/>
                <a:gd name="T111" fmla="*/ 2147483646 h 189"/>
                <a:gd name="T112" fmla="*/ 2147483646 w 336"/>
                <a:gd name="T113" fmla="*/ 2147483646 h 189"/>
                <a:gd name="T114" fmla="*/ 2147483646 w 336"/>
                <a:gd name="T115" fmla="*/ 2147483646 h 189"/>
                <a:gd name="T116" fmla="*/ 2147483646 w 336"/>
                <a:gd name="T117" fmla="*/ 2147483646 h 189"/>
                <a:gd name="T118" fmla="*/ 2147483646 w 336"/>
                <a:gd name="T119" fmla="*/ 2147483646 h 18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36" h="189">
                  <a:moveTo>
                    <a:pt x="293" y="24"/>
                  </a:moveTo>
                  <a:lnTo>
                    <a:pt x="299" y="19"/>
                  </a:lnTo>
                  <a:lnTo>
                    <a:pt x="300" y="19"/>
                  </a:lnTo>
                  <a:cubicBezTo>
                    <a:pt x="298" y="20"/>
                    <a:pt x="297" y="22"/>
                    <a:pt x="297" y="23"/>
                  </a:cubicBezTo>
                  <a:cubicBezTo>
                    <a:pt x="296" y="24"/>
                    <a:pt x="296" y="26"/>
                    <a:pt x="297" y="27"/>
                  </a:cubicBezTo>
                  <a:cubicBezTo>
                    <a:pt x="298" y="28"/>
                    <a:pt x="299" y="28"/>
                    <a:pt x="302" y="27"/>
                  </a:cubicBezTo>
                  <a:cubicBezTo>
                    <a:pt x="304" y="27"/>
                    <a:pt x="307" y="25"/>
                    <a:pt x="309" y="23"/>
                  </a:cubicBezTo>
                  <a:cubicBezTo>
                    <a:pt x="311" y="22"/>
                    <a:pt x="313" y="20"/>
                    <a:pt x="314" y="19"/>
                  </a:cubicBezTo>
                  <a:cubicBezTo>
                    <a:pt x="316" y="17"/>
                    <a:pt x="316" y="16"/>
                    <a:pt x="317" y="14"/>
                  </a:cubicBezTo>
                  <a:cubicBezTo>
                    <a:pt x="317" y="13"/>
                    <a:pt x="317" y="12"/>
                    <a:pt x="317" y="12"/>
                  </a:cubicBezTo>
                  <a:cubicBezTo>
                    <a:pt x="316" y="11"/>
                    <a:pt x="316" y="11"/>
                    <a:pt x="315" y="11"/>
                  </a:cubicBezTo>
                  <a:cubicBezTo>
                    <a:pt x="315" y="11"/>
                    <a:pt x="314" y="10"/>
                    <a:pt x="314" y="10"/>
                  </a:cubicBezTo>
                  <a:lnTo>
                    <a:pt x="308" y="15"/>
                  </a:lnTo>
                  <a:cubicBezTo>
                    <a:pt x="307" y="16"/>
                    <a:pt x="306" y="16"/>
                    <a:pt x="306" y="17"/>
                  </a:cubicBezTo>
                  <a:cubicBezTo>
                    <a:pt x="305" y="17"/>
                    <a:pt x="305" y="17"/>
                    <a:pt x="305" y="18"/>
                  </a:cubicBezTo>
                  <a:cubicBezTo>
                    <a:pt x="305" y="18"/>
                    <a:pt x="305" y="18"/>
                    <a:pt x="306" y="19"/>
                  </a:cubicBezTo>
                  <a:lnTo>
                    <a:pt x="305" y="19"/>
                  </a:lnTo>
                  <a:lnTo>
                    <a:pt x="302" y="15"/>
                  </a:lnTo>
                  <a:lnTo>
                    <a:pt x="303" y="15"/>
                  </a:lnTo>
                  <a:cubicBezTo>
                    <a:pt x="303" y="15"/>
                    <a:pt x="304" y="15"/>
                    <a:pt x="304" y="15"/>
                  </a:cubicBezTo>
                  <a:cubicBezTo>
                    <a:pt x="305" y="15"/>
                    <a:pt x="305" y="14"/>
                    <a:pt x="307" y="13"/>
                  </a:cubicBezTo>
                  <a:lnTo>
                    <a:pt x="313" y="9"/>
                  </a:lnTo>
                  <a:cubicBezTo>
                    <a:pt x="314" y="9"/>
                    <a:pt x="315" y="9"/>
                    <a:pt x="316" y="9"/>
                  </a:cubicBezTo>
                  <a:cubicBezTo>
                    <a:pt x="316" y="10"/>
                    <a:pt x="317" y="10"/>
                    <a:pt x="318" y="11"/>
                  </a:cubicBezTo>
                  <a:cubicBezTo>
                    <a:pt x="319" y="13"/>
                    <a:pt x="319" y="15"/>
                    <a:pt x="317" y="18"/>
                  </a:cubicBezTo>
                  <a:cubicBezTo>
                    <a:pt x="316" y="21"/>
                    <a:pt x="314" y="23"/>
                    <a:pt x="311" y="25"/>
                  </a:cubicBezTo>
                  <a:cubicBezTo>
                    <a:pt x="309" y="26"/>
                    <a:pt x="307" y="27"/>
                    <a:pt x="305" y="28"/>
                  </a:cubicBezTo>
                  <a:cubicBezTo>
                    <a:pt x="303" y="29"/>
                    <a:pt x="301" y="29"/>
                    <a:pt x="299" y="29"/>
                  </a:cubicBezTo>
                  <a:cubicBezTo>
                    <a:pt x="298" y="29"/>
                    <a:pt x="296" y="29"/>
                    <a:pt x="296" y="28"/>
                  </a:cubicBezTo>
                  <a:cubicBezTo>
                    <a:pt x="295" y="27"/>
                    <a:pt x="295" y="27"/>
                    <a:pt x="295" y="26"/>
                  </a:cubicBezTo>
                  <a:cubicBezTo>
                    <a:pt x="295" y="26"/>
                    <a:pt x="295" y="25"/>
                    <a:pt x="295" y="24"/>
                  </a:cubicBezTo>
                  <a:cubicBezTo>
                    <a:pt x="295" y="24"/>
                    <a:pt x="295" y="24"/>
                    <a:pt x="295" y="24"/>
                  </a:cubicBezTo>
                  <a:cubicBezTo>
                    <a:pt x="295" y="23"/>
                    <a:pt x="295" y="23"/>
                    <a:pt x="294" y="24"/>
                  </a:cubicBezTo>
                  <a:cubicBezTo>
                    <a:pt x="294" y="24"/>
                    <a:pt x="294" y="24"/>
                    <a:pt x="293" y="24"/>
                  </a:cubicBezTo>
                  <a:close/>
                  <a:moveTo>
                    <a:pt x="295" y="142"/>
                  </a:moveTo>
                  <a:cubicBezTo>
                    <a:pt x="295" y="141"/>
                    <a:pt x="296" y="141"/>
                    <a:pt x="296" y="141"/>
                  </a:cubicBezTo>
                  <a:cubicBezTo>
                    <a:pt x="298" y="140"/>
                    <a:pt x="298" y="139"/>
                    <a:pt x="297" y="136"/>
                  </a:cubicBezTo>
                  <a:cubicBezTo>
                    <a:pt x="297" y="134"/>
                    <a:pt x="296" y="132"/>
                    <a:pt x="293" y="129"/>
                  </a:cubicBezTo>
                  <a:cubicBezTo>
                    <a:pt x="291" y="126"/>
                    <a:pt x="289" y="124"/>
                    <a:pt x="287" y="123"/>
                  </a:cubicBezTo>
                  <a:cubicBezTo>
                    <a:pt x="285" y="122"/>
                    <a:pt x="284" y="122"/>
                    <a:pt x="283" y="123"/>
                  </a:cubicBezTo>
                  <a:cubicBezTo>
                    <a:pt x="282" y="123"/>
                    <a:pt x="282" y="124"/>
                    <a:pt x="281" y="125"/>
                  </a:cubicBezTo>
                  <a:lnTo>
                    <a:pt x="295" y="142"/>
                  </a:lnTo>
                  <a:close/>
                  <a:moveTo>
                    <a:pt x="293" y="145"/>
                  </a:moveTo>
                  <a:lnTo>
                    <a:pt x="292" y="145"/>
                  </a:lnTo>
                  <a:lnTo>
                    <a:pt x="293" y="144"/>
                  </a:lnTo>
                  <a:cubicBezTo>
                    <a:pt x="293" y="144"/>
                    <a:pt x="293" y="144"/>
                    <a:pt x="293" y="143"/>
                  </a:cubicBezTo>
                  <a:cubicBezTo>
                    <a:pt x="293" y="143"/>
                    <a:pt x="292" y="142"/>
                    <a:pt x="292" y="141"/>
                  </a:cubicBezTo>
                  <a:lnTo>
                    <a:pt x="282" y="128"/>
                  </a:lnTo>
                  <a:cubicBezTo>
                    <a:pt x="281" y="126"/>
                    <a:pt x="280" y="126"/>
                    <a:pt x="280" y="126"/>
                  </a:cubicBezTo>
                  <a:cubicBezTo>
                    <a:pt x="279" y="125"/>
                    <a:pt x="279" y="125"/>
                    <a:pt x="278" y="126"/>
                  </a:cubicBezTo>
                  <a:lnTo>
                    <a:pt x="277" y="125"/>
                  </a:lnTo>
                  <a:lnTo>
                    <a:pt x="282" y="122"/>
                  </a:lnTo>
                  <a:cubicBezTo>
                    <a:pt x="283" y="121"/>
                    <a:pt x="284" y="120"/>
                    <a:pt x="286" y="121"/>
                  </a:cubicBezTo>
                  <a:cubicBezTo>
                    <a:pt x="287" y="121"/>
                    <a:pt x="288" y="121"/>
                    <a:pt x="290" y="123"/>
                  </a:cubicBezTo>
                  <a:cubicBezTo>
                    <a:pt x="292" y="124"/>
                    <a:pt x="293" y="125"/>
                    <a:pt x="295" y="128"/>
                  </a:cubicBezTo>
                  <a:cubicBezTo>
                    <a:pt x="297" y="130"/>
                    <a:pt x="299" y="133"/>
                    <a:pt x="299" y="135"/>
                  </a:cubicBezTo>
                  <a:cubicBezTo>
                    <a:pt x="300" y="138"/>
                    <a:pt x="299" y="140"/>
                    <a:pt x="297" y="142"/>
                  </a:cubicBezTo>
                  <a:lnTo>
                    <a:pt x="293" y="145"/>
                  </a:lnTo>
                  <a:close/>
                  <a:moveTo>
                    <a:pt x="266" y="134"/>
                  </a:moveTo>
                  <a:lnTo>
                    <a:pt x="268" y="132"/>
                  </a:lnTo>
                  <a:lnTo>
                    <a:pt x="286" y="143"/>
                  </a:lnTo>
                  <a:lnTo>
                    <a:pt x="277" y="131"/>
                  </a:lnTo>
                  <a:cubicBezTo>
                    <a:pt x="276" y="130"/>
                    <a:pt x="276" y="129"/>
                    <a:pt x="275" y="129"/>
                  </a:cubicBezTo>
                  <a:cubicBezTo>
                    <a:pt x="275" y="129"/>
                    <a:pt x="274" y="129"/>
                    <a:pt x="274" y="129"/>
                  </a:cubicBezTo>
                  <a:lnTo>
                    <a:pt x="273" y="129"/>
                  </a:lnTo>
                  <a:lnTo>
                    <a:pt x="277" y="126"/>
                  </a:lnTo>
                  <a:lnTo>
                    <a:pt x="277" y="127"/>
                  </a:lnTo>
                  <a:cubicBezTo>
                    <a:pt x="276" y="127"/>
                    <a:pt x="276" y="128"/>
                    <a:pt x="276" y="128"/>
                  </a:cubicBezTo>
                  <a:cubicBezTo>
                    <a:pt x="277" y="129"/>
                    <a:pt x="277" y="129"/>
                    <a:pt x="278" y="130"/>
                  </a:cubicBezTo>
                  <a:lnTo>
                    <a:pt x="291" y="147"/>
                  </a:lnTo>
                  <a:lnTo>
                    <a:pt x="290" y="148"/>
                  </a:lnTo>
                  <a:lnTo>
                    <a:pt x="272" y="136"/>
                  </a:lnTo>
                  <a:lnTo>
                    <a:pt x="281" y="149"/>
                  </a:lnTo>
                  <a:cubicBezTo>
                    <a:pt x="282" y="150"/>
                    <a:pt x="283" y="151"/>
                    <a:pt x="283" y="151"/>
                  </a:cubicBezTo>
                  <a:cubicBezTo>
                    <a:pt x="284" y="151"/>
                    <a:pt x="284" y="151"/>
                    <a:pt x="284" y="151"/>
                  </a:cubicBezTo>
                  <a:lnTo>
                    <a:pt x="285" y="151"/>
                  </a:lnTo>
                  <a:lnTo>
                    <a:pt x="282" y="154"/>
                  </a:lnTo>
                  <a:lnTo>
                    <a:pt x="281" y="153"/>
                  </a:lnTo>
                  <a:lnTo>
                    <a:pt x="282" y="153"/>
                  </a:lnTo>
                  <a:cubicBezTo>
                    <a:pt x="282" y="153"/>
                    <a:pt x="282" y="152"/>
                    <a:pt x="282" y="152"/>
                  </a:cubicBezTo>
                  <a:cubicBezTo>
                    <a:pt x="282" y="151"/>
                    <a:pt x="281" y="150"/>
                    <a:pt x="280" y="149"/>
                  </a:cubicBezTo>
                  <a:lnTo>
                    <a:pt x="270" y="135"/>
                  </a:lnTo>
                  <a:cubicBezTo>
                    <a:pt x="269" y="135"/>
                    <a:pt x="268" y="135"/>
                    <a:pt x="268" y="134"/>
                  </a:cubicBezTo>
                  <a:cubicBezTo>
                    <a:pt x="268" y="134"/>
                    <a:pt x="267" y="134"/>
                    <a:pt x="267" y="134"/>
                  </a:cubicBezTo>
                  <a:cubicBezTo>
                    <a:pt x="267" y="134"/>
                    <a:pt x="267" y="135"/>
                    <a:pt x="266" y="135"/>
                  </a:cubicBezTo>
                  <a:lnTo>
                    <a:pt x="266" y="134"/>
                  </a:lnTo>
                  <a:close/>
                  <a:moveTo>
                    <a:pt x="271" y="150"/>
                  </a:moveTo>
                  <a:lnTo>
                    <a:pt x="263" y="143"/>
                  </a:lnTo>
                  <a:lnTo>
                    <a:pt x="267" y="152"/>
                  </a:lnTo>
                  <a:lnTo>
                    <a:pt x="271" y="150"/>
                  </a:lnTo>
                  <a:close/>
                  <a:moveTo>
                    <a:pt x="272" y="151"/>
                  </a:moveTo>
                  <a:lnTo>
                    <a:pt x="268" y="154"/>
                  </a:lnTo>
                  <a:lnTo>
                    <a:pt x="270" y="157"/>
                  </a:lnTo>
                  <a:cubicBezTo>
                    <a:pt x="270" y="158"/>
                    <a:pt x="270" y="159"/>
                    <a:pt x="271" y="159"/>
                  </a:cubicBezTo>
                  <a:cubicBezTo>
                    <a:pt x="271" y="160"/>
                    <a:pt x="271" y="160"/>
                    <a:pt x="272" y="160"/>
                  </a:cubicBezTo>
                  <a:cubicBezTo>
                    <a:pt x="272" y="160"/>
                    <a:pt x="272" y="160"/>
                    <a:pt x="273" y="160"/>
                  </a:cubicBezTo>
                  <a:lnTo>
                    <a:pt x="270" y="163"/>
                  </a:lnTo>
                  <a:lnTo>
                    <a:pt x="270" y="162"/>
                  </a:lnTo>
                  <a:cubicBezTo>
                    <a:pt x="270" y="162"/>
                    <a:pt x="270" y="161"/>
                    <a:pt x="270" y="161"/>
                  </a:cubicBezTo>
                  <a:cubicBezTo>
                    <a:pt x="270" y="160"/>
                    <a:pt x="270" y="159"/>
                    <a:pt x="269" y="157"/>
                  </a:cubicBezTo>
                  <a:lnTo>
                    <a:pt x="260" y="138"/>
                  </a:lnTo>
                  <a:lnTo>
                    <a:pt x="276" y="152"/>
                  </a:lnTo>
                  <a:cubicBezTo>
                    <a:pt x="277" y="153"/>
                    <a:pt x="278" y="154"/>
                    <a:pt x="279" y="154"/>
                  </a:cubicBezTo>
                  <a:cubicBezTo>
                    <a:pt x="279" y="154"/>
                    <a:pt x="280" y="154"/>
                    <a:pt x="280" y="154"/>
                  </a:cubicBezTo>
                  <a:lnTo>
                    <a:pt x="281" y="155"/>
                  </a:lnTo>
                  <a:lnTo>
                    <a:pt x="277" y="158"/>
                  </a:lnTo>
                  <a:lnTo>
                    <a:pt x="276" y="157"/>
                  </a:lnTo>
                  <a:cubicBezTo>
                    <a:pt x="277" y="157"/>
                    <a:pt x="277" y="156"/>
                    <a:pt x="277" y="156"/>
                  </a:cubicBezTo>
                  <a:cubicBezTo>
                    <a:pt x="277" y="156"/>
                    <a:pt x="277" y="155"/>
                    <a:pt x="276" y="155"/>
                  </a:cubicBezTo>
                  <a:cubicBezTo>
                    <a:pt x="276" y="155"/>
                    <a:pt x="276" y="154"/>
                    <a:pt x="275" y="153"/>
                  </a:cubicBezTo>
                  <a:lnTo>
                    <a:pt x="272" y="151"/>
                  </a:lnTo>
                  <a:close/>
                  <a:moveTo>
                    <a:pt x="319" y="86"/>
                  </a:moveTo>
                  <a:lnTo>
                    <a:pt x="320" y="81"/>
                  </a:lnTo>
                  <a:lnTo>
                    <a:pt x="313" y="79"/>
                  </a:lnTo>
                  <a:cubicBezTo>
                    <a:pt x="311" y="79"/>
                    <a:pt x="311" y="79"/>
                    <a:pt x="310" y="79"/>
                  </a:cubicBezTo>
                  <a:cubicBezTo>
                    <a:pt x="310" y="79"/>
                    <a:pt x="310" y="79"/>
                    <a:pt x="309" y="79"/>
                  </a:cubicBezTo>
                  <a:cubicBezTo>
                    <a:pt x="309" y="79"/>
                    <a:pt x="309" y="80"/>
                    <a:pt x="309" y="80"/>
                  </a:cubicBezTo>
                  <a:lnTo>
                    <a:pt x="308" y="80"/>
                  </a:lnTo>
                  <a:lnTo>
                    <a:pt x="309" y="75"/>
                  </a:lnTo>
                  <a:lnTo>
                    <a:pt x="310" y="75"/>
                  </a:lnTo>
                  <a:cubicBezTo>
                    <a:pt x="309" y="76"/>
                    <a:pt x="310" y="76"/>
                    <a:pt x="310" y="76"/>
                  </a:cubicBezTo>
                  <a:cubicBezTo>
                    <a:pt x="310" y="77"/>
                    <a:pt x="310" y="77"/>
                    <a:pt x="311" y="77"/>
                  </a:cubicBezTo>
                  <a:cubicBezTo>
                    <a:pt x="311" y="77"/>
                    <a:pt x="312" y="77"/>
                    <a:pt x="313" y="77"/>
                  </a:cubicBezTo>
                  <a:lnTo>
                    <a:pt x="330" y="80"/>
                  </a:lnTo>
                  <a:cubicBezTo>
                    <a:pt x="331" y="81"/>
                    <a:pt x="332" y="81"/>
                    <a:pt x="332" y="81"/>
                  </a:cubicBezTo>
                  <a:cubicBezTo>
                    <a:pt x="333" y="81"/>
                    <a:pt x="333" y="81"/>
                    <a:pt x="333" y="81"/>
                  </a:cubicBezTo>
                  <a:cubicBezTo>
                    <a:pt x="334" y="80"/>
                    <a:pt x="334" y="80"/>
                    <a:pt x="334" y="80"/>
                  </a:cubicBezTo>
                  <a:lnTo>
                    <a:pt x="334" y="79"/>
                  </a:lnTo>
                  <a:lnTo>
                    <a:pt x="335" y="80"/>
                  </a:lnTo>
                  <a:lnTo>
                    <a:pt x="334" y="85"/>
                  </a:lnTo>
                  <a:lnTo>
                    <a:pt x="333" y="85"/>
                  </a:lnTo>
                  <a:lnTo>
                    <a:pt x="333" y="84"/>
                  </a:lnTo>
                  <a:cubicBezTo>
                    <a:pt x="333" y="84"/>
                    <a:pt x="333" y="83"/>
                    <a:pt x="332" y="83"/>
                  </a:cubicBezTo>
                  <a:cubicBezTo>
                    <a:pt x="332" y="83"/>
                    <a:pt x="331" y="83"/>
                    <a:pt x="329" y="82"/>
                  </a:cubicBezTo>
                  <a:lnTo>
                    <a:pt x="322" y="81"/>
                  </a:lnTo>
                  <a:lnTo>
                    <a:pt x="320" y="87"/>
                  </a:lnTo>
                  <a:lnTo>
                    <a:pt x="328" y="88"/>
                  </a:lnTo>
                  <a:cubicBezTo>
                    <a:pt x="330" y="88"/>
                    <a:pt x="331" y="88"/>
                    <a:pt x="331" y="88"/>
                  </a:cubicBezTo>
                  <a:cubicBezTo>
                    <a:pt x="331" y="88"/>
                    <a:pt x="332" y="88"/>
                    <a:pt x="332" y="88"/>
                  </a:cubicBezTo>
                  <a:cubicBezTo>
                    <a:pt x="332" y="88"/>
                    <a:pt x="332" y="88"/>
                    <a:pt x="333" y="87"/>
                  </a:cubicBezTo>
                  <a:lnTo>
                    <a:pt x="332" y="92"/>
                  </a:lnTo>
                  <a:cubicBezTo>
                    <a:pt x="332" y="91"/>
                    <a:pt x="331" y="91"/>
                    <a:pt x="331" y="90"/>
                  </a:cubicBezTo>
                  <a:cubicBezTo>
                    <a:pt x="331" y="90"/>
                    <a:pt x="330" y="90"/>
                    <a:pt x="328" y="90"/>
                  </a:cubicBezTo>
                  <a:lnTo>
                    <a:pt x="311" y="87"/>
                  </a:lnTo>
                  <a:cubicBezTo>
                    <a:pt x="310" y="86"/>
                    <a:pt x="309" y="86"/>
                    <a:pt x="309" y="86"/>
                  </a:cubicBezTo>
                  <a:cubicBezTo>
                    <a:pt x="308" y="86"/>
                    <a:pt x="308" y="86"/>
                    <a:pt x="308" y="87"/>
                  </a:cubicBezTo>
                  <a:cubicBezTo>
                    <a:pt x="307" y="87"/>
                    <a:pt x="307" y="87"/>
                    <a:pt x="307" y="87"/>
                  </a:cubicBezTo>
                  <a:lnTo>
                    <a:pt x="307" y="88"/>
                  </a:lnTo>
                  <a:lnTo>
                    <a:pt x="306" y="88"/>
                  </a:lnTo>
                  <a:lnTo>
                    <a:pt x="307" y="82"/>
                  </a:lnTo>
                  <a:lnTo>
                    <a:pt x="308" y="82"/>
                  </a:lnTo>
                  <a:lnTo>
                    <a:pt x="308" y="83"/>
                  </a:lnTo>
                  <a:cubicBezTo>
                    <a:pt x="308" y="83"/>
                    <a:pt x="308" y="84"/>
                    <a:pt x="308" y="84"/>
                  </a:cubicBezTo>
                  <a:cubicBezTo>
                    <a:pt x="309" y="84"/>
                    <a:pt x="309" y="84"/>
                    <a:pt x="309" y="84"/>
                  </a:cubicBezTo>
                  <a:cubicBezTo>
                    <a:pt x="310" y="85"/>
                    <a:pt x="310" y="85"/>
                    <a:pt x="312" y="85"/>
                  </a:cubicBezTo>
                  <a:lnTo>
                    <a:pt x="319" y="86"/>
                  </a:lnTo>
                  <a:close/>
                  <a:moveTo>
                    <a:pt x="305" y="89"/>
                  </a:moveTo>
                  <a:lnTo>
                    <a:pt x="314" y="91"/>
                  </a:lnTo>
                  <a:cubicBezTo>
                    <a:pt x="311" y="91"/>
                    <a:pt x="309" y="91"/>
                    <a:pt x="308" y="92"/>
                  </a:cubicBezTo>
                  <a:cubicBezTo>
                    <a:pt x="307" y="92"/>
                    <a:pt x="306" y="93"/>
                    <a:pt x="306" y="94"/>
                  </a:cubicBezTo>
                  <a:cubicBezTo>
                    <a:pt x="305" y="95"/>
                    <a:pt x="306" y="95"/>
                    <a:pt x="306" y="96"/>
                  </a:cubicBezTo>
                  <a:cubicBezTo>
                    <a:pt x="307" y="97"/>
                    <a:pt x="308" y="98"/>
                    <a:pt x="310" y="99"/>
                  </a:cubicBezTo>
                  <a:cubicBezTo>
                    <a:pt x="312" y="99"/>
                    <a:pt x="314" y="100"/>
                    <a:pt x="317" y="101"/>
                  </a:cubicBezTo>
                  <a:cubicBezTo>
                    <a:pt x="320" y="101"/>
                    <a:pt x="322" y="101"/>
                    <a:pt x="323" y="101"/>
                  </a:cubicBezTo>
                  <a:cubicBezTo>
                    <a:pt x="325" y="101"/>
                    <a:pt x="327" y="101"/>
                    <a:pt x="328" y="100"/>
                  </a:cubicBezTo>
                  <a:cubicBezTo>
                    <a:pt x="329" y="100"/>
                    <a:pt x="329" y="99"/>
                    <a:pt x="330" y="98"/>
                  </a:cubicBezTo>
                  <a:cubicBezTo>
                    <a:pt x="330" y="97"/>
                    <a:pt x="330" y="97"/>
                    <a:pt x="329" y="96"/>
                  </a:cubicBezTo>
                  <a:cubicBezTo>
                    <a:pt x="328" y="95"/>
                    <a:pt x="327" y="94"/>
                    <a:pt x="325" y="93"/>
                  </a:cubicBezTo>
                  <a:lnTo>
                    <a:pt x="326" y="93"/>
                  </a:lnTo>
                  <a:cubicBezTo>
                    <a:pt x="328" y="94"/>
                    <a:pt x="329" y="95"/>
                    <a:pt x="330" y="96"/>
                  </a:cubicBezTo>
                  <a:cubicBezTo>
                    <a:pt x="331" y="97"/>
                    <a:pt x="331" y="98"/>
                    <a:pt x="331" y="99"/>
                  </a:cubicBezTo>
                  <a:cubicBezTo>
                    <a:pt x="331" y="101"/>
                    <a:pt x="329" y="102"/>
                    <a:pt x="325" y="103"/>
                  </a:cubicBezTo>
                  <a:cubicBezTo>
                    <a:pt x="323" y="103"/>
                    <a:pt x="320" y="103"/>
                    <a:pt x="317" y="103"/>
                  </a:cubicBezTo>
                  <a:cubicBezTo>
                    <a:pt x="314" y="102"/>
                    <a:pt x="312" y="101"/>
                    <a:pt x="310" y="100"/>
                  </a:cubicBezTo>
                  <a:cubicBezTo>
                    <a:pt x="308" y="99"/>
                    <a:pt x="306" y="98"/>
                    <a:pt x="305" y="97"/>
                  </a:cubicBezTo>
                  <a:cubicBezTo>
                    <a:pt x="304" y="96"/>
                    <a:pt x="304" y="95"/>
                    <a:pt x="304" y="94"/>
                  </a:cubicBezTo>
                  <a:cubicBezTo>
                    <a:pt x="304" y="93"/>
                    <a:pt x="305" y="92"/>
                    <a:pt x="306" y="91"/>
                  </a:cubicBezTo>
                  <a:cubicBezTo>
                    <a:pt x="306" y="91"/>
                    <a:pt x="307" y="91"/>
                    <a:pt x="307" y="91"/>
                  </a:cubicBezTo>
                  <a:cubicBezTo>
                    <a:pt x="307" y="91"/>
                    <a:pt x="307" y="90"/>
                    <a:pt x="306" y="90"/>
                  </a:cubicBezTo>
                  <a:cubicBezTo>
                    <a:pt x="306" y="90"/>
                    <a:pt x="306" y="90"/>
                    <a:pt x="305" y="90"/>
                  </a:cubicBezTo>
                  <a:lnTo>
                    <a:pt x="305" y="89"/>
                  </a:lnTo>
                  <a:close/>
                  <a:moveTo>
                    <a:pt x="300" y="104"/>
                  </a:moveTo>
                  <a:lnTo>
                    <a:pt x="309" y="109"/>
                  </a:lnTo>
                  <a:lnTo>
                    <a:pt x="311" y="106"/>
                  </a:lnTo>
                  <a:cubicBezTo>
                    <a:pt x="311" y="105"/>
                    <a:pt x="311" y="105"/>
                    <a:pt x="311" y="104"/>
                  </a:cubicBezTo>
                  <a:cubicBezTo>
                    <a:pt x="310" y="104"/>
                    <a:pt x="309" y="103"/>
                    <a:pt x="308" y="102"/>
                  </a:cubicBezTo>
                  <a:lnTo>
                    <a:pt x="317" y="106"/>
                  </a:lnTo>
                  <a:lnTo>
                    <a:pt x="316" y="106"/>
                  </a:lnTo>
                  <a:cubicBezTo>
                    <a:pt x="315" y="106"/>
                    <a:pt x="314" y="106"/>
                    <a:pt x="314" y="106"/>
                  </a:cubicBezTo>
                  <a:cubicBezTo>
                    <a:pt x="314" y="106"/>
                    <a:pt x="313" y="106"/>
                    <a:pt x="313" y="106"/>
                  </a:cubicBezTo>
                  <a:cubicBezTo>
                    <a:pt x="312" y="106"/>
                    <a:pt x="312" y="106"/>
                    <a:pt x="312" y="107"/>
                  </a:cubicBezTo>
                  <a:lnTo>
                    <a:pt x="311" y="109"/>
                  </a:lnTo>
                  <a:lnTo>
                    <a:pt x="319" y="113"/>
                  </a:lnTo>
                  <a:cubicBezTo>
                    <a:pt x="320" y="113"/>
                    <a:pt x="320" y="114"/>
                    <a:pt x="321" y="114"/>
                  </a:cubicBezTo>
                  <a:cubicBezTo>
                    <a:pt x="321" y="114"/>
                    <a:pt x="321" y="114"/>
                    <a:pt x="321" y="114"/>
                  </a:cubicBezTo>
                  <a:cubicBezTo>
                    <a:pt x="321" y="114"/>
                    <a:pt x="322" y="114"/>
                    <a:pt x="322" y="113"/>
                  </a:cubicBezTo>
                  <a:lnTo>
                    <a:pt x="323" y="111"/>
                  </a:lnTo>
                  <a:cubicBezTo>
                    <a:pt x="323" y="111"/>
                    <a:pt x="323" y="110"/>
                    <a:pt x="323" y="110"/>
                  </a:cubicBezTo>
                  <a:cubicBezTo>
                    <a:pt x="323" y="109"/>
                    <a:pt x="323" y="109"/>
                    <a:pt x="322" y="108"/>
                  </a:cubicBezTo>
                  <a:cubicBezTo>
                    <a:pt x="322" y="108"/>
                    <a:pt x="321" y="107"/>
                    <a:pt x="320" y="106"/>
                  </a:cubicBezTo>
                  <a:lnTo>
                    <a:pt x="320" y="105"/>
                  </a:lnTo>
                  <a:lnTo>
                    <a:pt x="325" y="109"/>
                  </a:lnTo>
                  <a:lnTo>
                    <a:pt x="321" y="118"/>
                  </a:lnTo>
                  <a:lnTo>
                    <a:pt x="320" y="118"/>
                  </a:lnTo>
                  <a:lnTo>
                    <a:pt x="321" y="118"/>
                  </a:lnTo>
                  <a:cubicBezTo>
                    <a:pt x="321" y="117"/>
                    <a:pt x="321" y="117"/>
                    <a:pt x="320" y="117"/>
                  </a:cubicBezTo>
                  <a:cubicBezTo>
                    <a:pt x="320" y="116"/>
                    <a:pt x="320" y="116"/>
                    <a:pt x="320" y="116"/>
                  </a:cubicBezTo>
                  <a:cubicBezTo>
                    <a:pt x="319" y="115"/>
                    <a:pt x="319" y="115"/>
                    <a:pt x="318" y="115"/>
                  </a:cubicBezTo>
                  <a:lnTo>
                    <a:pt x="302" y="107"/>
                  </a:lnTo>
                  <a:cubicBezTo>
                    <a:pt x="301" y="106"/>
                    <a:pt x="300" y="106"/>
                    <a:pt x="299" y="106"/>
                  </a:cubicBezTo>
                  <a:cubicBezTo>
                    <a:pt x="299" y="106"/>
                    <a:pt x="298" y="106"/>
                    <a:pt x="298" y="107"/>
                  </a:cubicBezTo>
                  <a:lnTo>
                    <a:pt x="297" y="107"/>
                  </a:lnTo>
                  <a:lnTo>
                    <a:pt x="301" y="98"/>
                  </a:lnTo>
                  <a:lnTo>
                    <a:pt x="307" y="100"/>
                  </a:lnTo>
                  <a:cubicBezTo>
                    <a:pt x="305" y="100"/>
                    <a:pt x="304" y="100"/>
                    <a:pt x="304" y="100"/>
                  </a:cubicBezTo>
                  <a:cubicBezTo>
                    <a:pt x="303" y="99"/>
                    <a:pt x="303" y="100"/>
                    <a:pt x="302" y="100"/>
                  </a:cubicBezTo>
                  <a:cubicBezTo>
                    <a:pt x="302" y="100"/>
                    <a:pt x="302" y="100"/>
                    <a:pt x="302" y="101"/>
                  </a:cubicBezTo>
                  <a:lnTo>
                    <a:pt x="300" y="104"/>
                  </a:lnTo>
                  <a:close/>
                  <a:moveTo>
                    <a:pt x="298" y="108"/>
                  </a:moveTo>
                  <a:lnTo>
                    <a:pt x="303" y="111"/>
                  </a:lnTo>
                  <a:cubicBezTo>
                    <a:pt x="302" y="111"/>
                    <a:pt x="301" y="110"/>
                    <a:pt x="301" y="110"/>
                  </a:cubicBezTo>
                  <a:cubicBezTo>
                    <a:pt x="300" y="110"/>
                    <a:pt x="299" y="110"/>
                    <a:pt x="299" y="110"/>
                  </a:cubicBezTo>
                  <a:cubicBezTo>
                    <a:pt x="299" y="110"/>
                    <a:pt x="298" y="111"/>
                    <a:pt x="298" y="111"/>
                  </a:cubicBezTo>
                  <a:lnTo>
                    <a:pt x="297" y="113"/>
                  </a:lnTo>
                  <a:lnTo>
                    <a:pt x="315" y="122"/>
                  </a:lnTo>
                  <a:cubicBezTo>
                    <a:pt x="316" y="123"/>
                    <a:pt x="317" y="123"/>
                    <a:pt x="318" y="123"/>
                  </a:cubicBezTo>
                  <a:cubicBezTo>
                    <a:pt x="318" y="123"/>
                    <a:pt x="319" y="123"/>
                    <a:pt x="319" y="123"/>
                  </a:cubicBezTo>
                  <a:lnTo>
                    <a:pt x="319" y="122"/>
                  </a:lnTo>
                  <a:lnTo>
                    <a:pt x="320" y="123"/>
                  </a:lnTo>
                  <a:lnTo>
                    <a:pt x="317" y="128"/>
                  </a:lnTo>
                  <a:lnTo>
                    <a:pt x="317" y="127"/>
                  </a:lnTo>
                  <a:cubicBezTo>
                    <a:pt x="317" y="126"/>
                    <a:pt x="317" y="126"/>
                    <a:pt x="317" y="125"/>
                  </a:cubicBezTo>
                  <a:cubicBezTo>
                    <a:pt x="316" y="125"/>
                    <a:pt x="315" y="124"/>
                    <a:pt x="314" y="124"/>
                  </a:cubicBezTo>
                  <a:lnTo>
                    <a:pt x="296" y="114"/>
                  </a:lnTo>
                  <a:lnTo>
                    <a:pt x="296" y="116"/>
                  </a:lnTo>
                  <a:cubicBezTo>
                    <a:pt x="295" y="116"/>
                    <a:pt x="295" y="117"/>
                    <a:pt x="295" y="117"/>
                  </a:cubicBezTo>
                  <a:cubicBezTo>
                    <a:pt x="295" y="117"/>
                    <a:pt x="296" y="118"/>
                    <a:pt x="296" y="118"/>
                  </a:cubicBezTo>
                  <a:cubicBezTo>
                    <a:pt x="297" y="119"/>
                    <a:pt x="297" y="120"/>
                    <a:pt x="298" y="120"/>
                  </a:cubicBezTo>
                  <a:lnTo>
                    <a:pt x="293" y="117"/>
                  </a:lnTo>
                  <a:lnTo>
                    <a:pt x="298" y="108"/>
                  </a:lnTo>
                  <a:close/>
                  <a:moveTo>
                    <a:pt x="308" y="55"/>
                  </a:moveTo>
                  <a:cubicBezTo>
                    <a:pt x="308" y="56"/>
                    <a:pt x="309" y="57"/>
                    <a:pt x="311" y="57"/>
                  </a:cubicBezTo>
                  <a:cubicBezTo>
                    <a:pt x="313" y="58"/>
                    <a:pt x="316" y="58"/>
                    <a:pt x="320" y="58"/>
                  </a:cubicBezTo>
                  <a:cubicBezTo>
                    <a:pt x="325" y="58"/>
                    <a:pt x="328" y="58"/>
                    <a:pt x="330" y="57"/>
                  </a:cubicBezTo>
                  <a:cubicBezTo>
                    <a:pt x="332" y="56"/>
                    <a:pt x="333" y="55"/>
                    <a:pt x="333" y="54"/>
                  </a:cubicBezTo>
                  <a:cubicBezTo>
                    <a:pt x="333" y="53"/>
                    <a:pt x="332" y="52"/>
                    <a:pt x="330" y="51"/>
                  </a:cubicBezTo>
                  <a:cubicBezTo>
                    <a:pt x="328" y="50"/>
                    <a:pt x="325" y="50"/>
                    <a:pt x="321" y="50"/>
                  </a:cubicBezTo>
                  <a:cubicBezTo>
                    <a:pt x="316" y="50"/>
                    <a:pt x="313" y="51"/>
                    <a:pt x="311" y="52"/>
                  </a:cubicBezTo>
                  <a:cubicBezTo>
                    <a:pt x="309" y="52"/>
                    <a:pt x="308" y="53"/>
                    <a:pt x="308" y="55"/>
                  </a:cubicBezTo>
                  <a:close/>
                  <a:moveTo>
                    <a:pt x="307" y="54"/>
                  </a:moveTo>
                  <a:cubicBezTo>
                    <a:pt x="307" y="53"/>
                    <a:pt x="308" y="51"/>
                    <a:pt x="310" y="50"/>
                  </a:cubicBezTo>
                  <a:cubicBezTo>
                    <a:pt x="313" y="49"/>
                    <a:pt x="316" y="48"/>
                    <a:pt x="320" y="48"/>
                  </a:cubicBezTo>
                  <a:cubicBezTo>
                    <a:pt x="324" y="48"/>
                    <a:pt x="327" y="48"/>
                    <a:pt x="330" y="50"/>
                  </a:cubicBezTo>
                  <a:cubicBezTo>
                    <a:pt x="333" y="51"/>
                    <a:pt x="334" y="52"/>
                    <a:pt x="334" y="54"/>
                  </a:cubicBezTo>
                  <a:cubicBezTo>
                    <a:pt x="334" y="56"/>
                    <a:pt x="333" y="57"/>
                    <a:pt x="330" y="59"/>
                  </a:cubicBezTo>
                  <a:cubicBezTo>
                    <a:pt x="328" y="60"/>
                    <a:pt x="325" y="61"/>
                    <a:pt x="320" y="61"/>
                  </a:cubicBezTo>
                  <a:cubicBezTo>
                    <a:pt x="316" y="61"/>
                    <a:pt x="313" y="60"/>
                    <a:pt x="310" y="59"/>
                  </a:cubicBezTo>
                  <a:cubicBezTo>
                    <a:pt x="308" y="57"/>
                    <a:pt x="307" y="56"/>
                    <a:pt x="307" y="54"/>
                  </a:cubicBezTo>
                  <a:close/>
                  <a:moveTo>
                    <a:pt x="310" y="75"/>
                  </a:moveTo>
                  <a:lnTo>
                    <a:pt x="310" y="71"/>
                  </a:lnTo>
                  <a:lnTo>
                    <a:pt x="329" y="63"/>
                  </a:lnTo>
                  <a:lnTo>
                    <a:pt x="314" y="63"/>
                  </a:lnTo>
                  <a:cubicBezTo>
                    <a:pt x="313" y="63"/>
                    <a:pt x="312" y="63"/>
                    <a:pt x="311" y="63"/>
                  </a:cubicBezTo>
                  <a:cubicBezTo>
                    <a:pt x="311" y="63"/>
                    <a:pt x="310" y="64"/>
                    <a:pt x="310" y="64"/>
                  </a:cubicBezTo>
                  <a:lnTo>
                    <a:pt x="310" y="65"/>
                  </a:lnTo>
                  <a:lnTo>
                    <a:pt x="310" y="60"/>
                  </a:lnTo>
                  <a:lnTo>
                    <a:pt x="310" y="61"/>
                  </a:lnTo>
                  <a:cubicBezTo>
                    <a:pt x="310" y="61"/>
                    <a:pt x="311" y="62"/>
                    <a:pt x="311" y="62"/>
                  </a:cubicBezTo>
                  <a:cubicBezTo>
                    <a:pt x="312" y="62"/>
                    <a:pt x="313" y="62"/>
                    <a:pt x="314" y="62"/>
                  </a:cubicBezTo>
                  <a:lnTo>
                    <a:pt x="336" y="62"/>
                  </a:lnTo>
                  <a:lnTo>
                    <a:pt x="315" y="71"/>
                  </a:lnTo>
                  <a:lnTo>
                    <a:pt x="332" y="71"/>
                  </a:lnTo>
                  <a:cubicBezTo>
                    <a:pt x="333" y="71"/>
                    <a:pt x="334" y="71"/>
                    <a:pt x="335" y="70"/>
                  </a:cubicBezTo>
                  <a:cubicBezTo>
                    <a:pt x="335" y="70"/>
                    <a:pt x="335" y="70"/>
                    <a:pt x="335" y="69"/>
                  </a:cubicBezTo>
                  <a:lnTo>
                    <a:pt x="336" y="69"/>
                  </a:lnTo>
                  <a:lnTo>
                    <a:pt x="336" y="73"/>
                  </a:lnTo>
                  <a:lnTo>
                    <a:pt x="335" y="73"/>
                  </a:lnTo>
                  <a:cubicBezTo>
                    <a:pt x="335" y="72"/>
                    <a:pt x="335" y="72"/>
                    <a:pt x="334" y="72"/>
                  </a:cubicBezTo>
                  <a:cubicBezTo>
                    <a:pt x="334" y="72"/>
                    <a:pt x="333" y="72"/>
                    <a:pt x="332" y="72"/>
                  </a:cubicBezTo>
                  <a:lnTo>
                    <a:pt x="313" y="72"/>
                  </a:lnTo>
                  <a:cubicBezTo>
                    <a:pt x="312" y="72"/>
                    <a:pt x="312" y="73"/>
                    <a:pt x="311" y="73"/>
                  </a:cubicBezTo>
                  <a:cubicBezTo>
                    <a:pt x="311" y="73"/>
                    <a:pt x="311" y="73"/>
                    <a:pt x="311" y="74"/>
                  </a:cubicBezTo>
                  <a:cubicBezTo>
                    <a:pt x="311" y="74"/>
                    <a:pt x="311" y="74"/>
                    <a:pt x="311" y="75"/>
                  </a:cubicBezTo>
                  <a:lnTo>
                    <a:pt x="310" y="75"/>
                  </a:lnTo>
                  <a:close/>
                  <a:moveTo>
                    <a:pt x="302" y="38"/>
                  </a:moveTo>
                  <a:cubicBezTo>
                    <a:pt x="303" y="39"/>
                    <a:pt x="304" y="39"/>
                    <a:pt x="306" y="39"/>
                  </a:cubicBezTo>
                  <a:cubicBezTo>
                    <a:pt x="308" y="39"/>
                    <a:pt x="311" y="38"/>
                    <a:pt x="315" y="37"/>
                  </a:cubicBezTo>
                  <a:cubicBezTo>
                    <a:pt x="319" y="35"/>
                    <a:pt x="322" y="33"/>
                    <a:pt x="324" y="31"/>
                  </a:cubicBezTo>
                  <a:cubicBezTo>
                    <a:pt x="325" y="30"/>
                    <a:pt x="326" y="29"/>
                    <a:pt x="325" y="28"/>
                  </a:cubicBezTo>
                  <a:cubicBezTo>
                    <a:pt x="325" y="27"/>
                    <a:pt x="323" y="26"/>
                    <a:pt x="321" y="26"/>
                  </a:cubicBezTo>
                  <a:cubicBezTo>
                    <a:pt x="319" y="26"/>
                    <a:pt x="316" y="27"/>
                    <a:pt x="312" y="29"/>
                  </a:cubicBezTo>
                  <a:cubicBezTo>
                    <a:pt x="308" y="30"/>
                    <a:pt x="305" y="32"/>
                    <a:pt x="304" y="34"/>
                  </a:cubicBezTo>
                  <a:cubicBezTo>
                    <a:pt x="302" y="35"/>
                    <a:pt x="302" y="36"/>
                    <a:pt x="302" y="38"/>
                  </a:cubicBezTo>
                  <a:close/>
                  <a:moveTo>
                    <a:pt x="301" y="38"/>
                  </a:moveTo>
                  <a:cubicBezTo>
                    <a:pt x="300" y="36"/>
                    <a:pt x="301" y="34"/>
                    <a:pt x="303" y="32"/>
                  </a:cubicBezTo>
                  <a:cubicBezTo>
                    <a:pt x="305" y="30"/>
                    <a:pt x="307" y="28"/>
                    <a:pt x="311" y="27"/>
                  </a:cubicBezTo>
                  <a:cubicBezTo>
                    <a:pt x="315" y="25"/>
                    <a:pt x="318" y="25"/>
                    <a:pt x="321" y="25"/>
                  </a:cubicBezTo>
                  <a:cubicBezTo>
                    <a:pt x="324" y="25"/>
                    <a:pt x="326" y="26"/>
                    <a:pt x="326" y="27"/>
                  </a:cubicBezTo>
                  <a:cubicBezTo>
                    <a:pt x="327" y="29"/>
                    <a:pt x="326" y="31"/>
                    <a:pt x="325" y="33"/>
                  </a:cubicBezTo>
                  <a:cubicBezTo>
                    <a:pt x="323" y="35"/>
                    <a:pt x="320" y="37"/>
                    <a:pt x="316" y="39"/>
                  </a:cubicBezTo>
                  <a:cubicBezTo>
                    <a:pt x="312" y="40"/>
                    <a:pt x="309" y="41"/>
                    <a:pt x="306" y="41"/>
                  </a:cubicBezTo>
                  <a:cubicBezTo>
                    <a:pt x="303" y="40"/>
                    <a:pt x="302" y="39"/>
                    <a:pt x="301" y="38"/>
                  </a:cubicBezTo>
                  <a:close/>
                  <a:moveTo>
                    <a:pt x="323" y="35"/>
                  </a:moveTo>
                  <a:lnTo>
                    <a:pt x="324" y="35"/>
                  </a:lnTo>
                  <a:lnTo>
                    <a:pt x="331" y="35"/>
                  </a:lnTo>
                  <a:lnTo>
                    <a:pt x="332" y="45"/>
                  </a:lnTo>
                  <a:cubicBezTo>
                    <a:pt x="331" y="44"/>
                    <a:pt x="331" y="44"/>
                    <a:pt x="330" y="44"/>
                  </a:cubicBezTo>
                  <a:cubicBezTo>
                    <a:pt x="330" y="44"/>
                    <a:pt x="329" y="44"/>
                    <a:pt x="327" y="44"/>
                  </a:cubicBezTo>
                  <a:lnTo>
                    <a:pt x="311" y="47"/>
                  </a:lnTo>
                  <a:cubicBezTo>
                    <a:pt x="309" y="47"/>
                    <a:pt x="308" y="47"/>
                    <a:pt x="308" y="47"/>
                  </a:cubicBezTo>
                  <a:cubicBezTo>
                    <a:pt x="307" y="48"/>
                    <a:pt x="307" y="48"/>
                    <a:pt x="307" y="49"/>
                  </a:cubicBezTo>
                  <a:lnTo>
                    <a:pt x="306" y="49"/>
                  </a:lnTo>
                  <a:lnTo>
                    <a:pt x="305" y="43"/>
                  </a:lnTo>
                  <a:lnTo>
                    <a:pt x="306" y="43"/>
                  </a:lnTo>
                  <a:cubicBezTo>
                    <a:pt x="306" y="44"/>
                    <a:pt x="306" y="44"/>
                    <a:pt x="307" y="45"/>
                  </a:cubicBezTo>
                  <a:cubicBezTo>
                    <a:pt x="307" y="45"/>
                    <a:pt x="307" y="45"/>
                    <a:pt x="308" y="45"/>
                  </a:cubicBezTo>
                  <a:cubicBezTo>
                    <a:pt x="308" y="45"/>
                    <a:pt x="309" y="45"/>
                    <a:pt x="311" y="45"/>
                  </a:cubicBezTo>
                  <a:lnTo>
                    <a:pt x="327" y="42"/>
                  </a:lnTo>
                  <a:cubicBezTo>
                    <a:pt x="328" y="42"/>
                    <a:pt x="329" y="42"/>
                    <a:pt x="329" y="42"/>
                  </a:cubicBezTo>
                  <a:cubicBezTo>
                    <a:pt x="330" y="41"/>
                    <a:pt x="330" y="41"/>
                    <a:pt x="330" y="41"/>
                  </a:cubicBezTo>
                  <a:cubicBezTo>
                    <a:pt x="330" y="41"/>
                    <a:pt x="330" y="40"/>
                    <a:pt x="330" y="40"/>
                  </a:cubicBezTo>
                  <a:lnTo>
                    <a:pt x="330" y="39"/>
                  </a:lnTo>
                  <a:cubicBezTo>
                    <a:pt x="330" y="38"/>
                    <a:pt x="329" y="37"/>
                    <a:pt x="329" y="37"/>
                  </a:cubicBezTo>
                  <a:cubicBezTo>
                    <a:pt x="329" y="36"/>
                    <a:pt x="328" y="36"/>
                    <a:pt x="327" y="36"/>
                  </a:cubicBezTo>
                  <a:cubicBezTo>
                    <a:pt x="326" y="36"/>
                    <a:pt x="325" y="35"/>
                    <a:pt x="323" y="35"/>
                  </a:cubicBezTo>
                  <a:close/>
                  <a:moveTo>
                    <a:pt x="286" y="18"/>
                  </a:moveTo>
                  <a:lnTo>
                    <a:pt x="283" y="14"/>
                  </a:lnTo>
                  <a:lnTo>
                    <a:pt x="284" y="14"/>
                  </a:lnTo>
                  <a:cubicBezTo>
                    <a:pt x="284" y="14"/>
                    <a:pt x="284" y="14"/>
                    <a:pt x="285" y="14"/>
                  </a:cubicBezTo>
                  <a:cubicBezTo>
                    <a:pt x="285" y="14"/>
                    <a:pt x="285" y="14"/>
                    <a:pt x="286" y="14"/>
                  </a:cubicBezTo>
                  <a:cubicBezTo>
                    <a:pt x="287" y="14"/>
                    <a:pt x="288" y="14"/>
                    <a:pt x="289" y="13"/>
                  </a:cubicBezTo>
                  <a:lnTo>
                    <a:pt x="298" y="9"/>
                  </a:lnTo>
                  <a:lnTo>
                    <a:pt x="303" y="4"/>
                  </a:lnTo>
                  <a:cubicBezTo>
                    <a:pt x="304" y="3"/>
                    <a:pt x="305" y="3"/>
                    <a:pt x="305" y="2"/>
                  </a:cubicBezTo>
                  <a:cubicBezTo>
                    <a:pt x="306" y="2"/>
                    <a:pt x="306" y="1"/>
                    <a:pt x="305" y="1"/>
                  </a:cubicBezTo>
                  <a:lnTo>
                    <a:pt x="305" y="0"/>
                  </a:lnTo>
                  <a:lnTo>
                    <a:pt x="309" y="4"/>
                  </a:lnTo>
                  <a:lnTo>
                    <a:pt x="309" y="5"/>
                  </a:lnTo>
                  <a:lnTo>
                    <a:pt x="308" y="4"/>
                  </a:lnTo>
                  <a:cubicBezTo>
                    <a:pt x="308" y="4"/>
                    <a:pt x="307" y="4"/>
                    <a:pt x="307" y="4"/>
                  </a:cubicBezTo>
                  <a:cubicBezTo>
                    <a:pt x="306" y="4"/>
                    <a:pt x="306" y="5"/>
                    <a:pt x="304" y="6"/>
                  </a:cubicBezTo>
                  <a:lnTo>
                    <a:pt x="300" y="10"/>
                  </a:lnTo>
                  <a:lnTo>
                    <a:pt x="294" y="20"/>
                  </a:lnTo>
                  <a:cubicBezTo>
                    <a:pt x="293" y="21"/>
                    <a:pt x="293" y="22"/>
                    <a:pt x="293" y="22"/>
                  </a:cubicBezTo>
                  <a:cubicBezTo>
                    <a:pt x="293" y="23"/>
                    <a:pt x="293" y="23"/>
                    <a:pt x="292" y="24"/>
                  </a:cubicBezTo>
                  <a:cubicBezTo>
                    <a:pt x="292" y="24"/>
                    <a:pt x="293" y="24"/>
                    <a:pt x="293" y="24"/>
                  </a:cubicBezTo>
                  <a:lnTo>
                    <a:pt x="292" y="25"/>
                  </a:lnTo>
                  <a:lnTo>
                    <a:pt x="288" y="21"/>
                  </a:lnTo>
                  <a:lnTo>
                    <a:pt x="289" y="20"/>
                  </a:lnTo>
                  <a:cubicBezTo>
                    <a:pt x="289" y="21"/>
                    <a:pt x="290" y="21"/>
                    <a:pt x="290" y="21"/>
                  </a:cubicBezTo>
                  <a:cubicBezTo>
                    <a:pt x="290" y="21"/>
                    <a:pt x="291" y="20"/>
                    <a:pt x="291" y="20"/>
                  </a:cubicBezTo>
                  <a:cubicBezTo>
                    <a:pt x="292" y="20"/>
                    <a:pt x="292" y="19"/>
                    <a:pt x="293" y="18"/>
                  </a:cubicBezTo>
                  <a:lnTo>
                    <a:pt x="297" y="10"/>
                  </a:lnTo>
                  <a:lnTo>
                    <a:pt x="290" y="14"/>
                  </a:lnTo>
                  <a:cubicBezTo>
                    <a:pt x="288" y="14"/>
                    <a:pt x="288" y="15"/>
                    <a:pt x="287" y="15"/>
                  </a:cubicBezTo>
                  <a:cubicBezTo>
                    <a:pt x="287" y="15"/>
                    <a:pt x="287" y="16"/>
                    <a:pt x="286" y="16"/>
                  </a:cubicBezTo>
                  <a:cubicBezTo>
                    <a:pt x="286" y="16"/>
                    <a:pt x="286" y="16"/>
                    <a:pt x="286" y="17"/>
                  </a:cubicBezTo>
                  <a:cubicBezTo>
                    <a:pt x="286" y="17"/>
                    <a:pt x="286" y="17"/>
                    <a:pt x="287" y="17"/>
                  </a:cubicBezTo>
                  <a:lnTo>
                    <a:pt x="286" y="18"/>
                  </a:lnTo>
                  <a:close/>
                  <a:moveTo>
                    <a:pt x="35" y="20"/>
                  </a:moveTo>
                  <a:lnTo>
                    <a:pt x="32" y="25"/>
                  </a:lnTo>
                  <a:lnTo>
                    <a:pt x="39" y="29"/>
                  </a:lnTo>
                  <a:cubicBezTo>
                    <a:pt x="40" y="29"/>
                    <a:pt x="41" y="30"/>
                    <a:pt x="41" y="30"/>
                  </a:cubicBezTo>
                  <a:cubicBezTo>
                    <a:pt x="42" y="30"/>
                    <a:pt x="42" y="30"/>
                    <a:pt x="42" y="30"/>
                  </a:cubicBezTo>
                  <a:cubicBezTo>
                    <a:pt x="43" y="30"/>
                    <a:pt x="43" y="30"/>
                    <a:pt x="43" y="29"/>
                  </a:cubicBezTo>
                  <a:lnTo>
                    <a:pt x="44" y="29"/>
                  </a:lnTo>
                  <a:lnTo>
                    <a:pt x="41" y="34"/>
                  </a:lnTo>
                  <a:lnTo>
                    <a:pt x="41" y="33"/>
                  </a:lnTo>
                  <a:cubicBezTo>
                    <a:pt x="41" y="33"/>
                    <a:pt x="41" y="33"/>
                    <a:pt x="41" y="33"/>
                  </a:cubicBezTo>
                  <a:cubicBezTo>
                    <a:pt x="41" y="32"/>
                    <a:pt x="41" y="32"/>
                    <a:pt x="40" y="32"/>
                  </a:cubicBezTo>
                  <a:cubicBezTo>
                    <a:pt x="40" y="31"/>
                    <a:pt x="39" y="31"/>
                    <a:pt x="38" y="30"/>
                  </a:cubicBezTo>
                  <a:lnTo>
                    <a:pt x="23" y="22"/>
                  </a:lnTo>
                  <a:cubicBezTo>
                    <a:pt x="22" y="21"/>
                    <a:pt x="21" y="21"/>
                    <a:pt x="21" y="21"/>
                  </a:cubicBezTo>
                  <a:cubicBezTo>
                    <a:pt x="21" y="21"/>
                    <a:pt x="20" y="21"/>
                    <a:pt x="20" y="21"/>
                  </a:cubicBezTo>
                  <a:cubicBezTo>
                    <a:pt x="19" y="21"/>
                    <a:pt x="19" y="21"/>
                    <a:pt x="19" y="21"/>
                  </a:cubicBezTo>
                  <a:lnTo>
                    <a:pt x="19" y="22"/>
                  </a:lnTo>
                  <a:lnTo>
                    <a:pt x="18" y="21"/>
                  </a:lnTo>
                  <a:lnTo>
                    <a:pt x="21" y="17"/>
                  </a:lnTo>
                  <a:lnTo>
                    <a:pt x="22" y="17"/>
                  </a:lnTo>
                  <a:lnTo>
                    <a:pt x="21" y="17"/>
                  </a:lnTo>
                  <a:cubicBezTo>
                    <a:pt x="21" y="18"/>
                    <a:pt x="21" y="18"/>
                    <a:pt x="22" y="19"/>
                  </a:cubicBezTo>
                  <a:cubicBezTo>
                    <a:pt x="22" y="19"/>
                    <a:pt x="23" y="20"/>
                    <a:pt x="24" y="20"/>
                  </a:cubicBezTo>
                  <a:lnTo>
                    <a:pt x="31" y="24"/>
                  </a:lnTo>
                  <a:lnTo>
                    <a:pt x="34" y="19"/>
                  </a:lnTo>
                  <a:lnTo>
                    <a:pt x="27" y="15"/>
                  </a:lnTo>
                  <a:cubicBezTo>
                    <a:pt x="26" y="15"/>
                    <a:pt x="25" y="14"/>
                    <a:pt x="25" y="14"/>
                  </a:cubicBezTo>
                  <a:cubicBezTo>
                    <a:pt x="24" y="14"/>
                    <a:pt x="24" y="14"/>
                    <a:pt x="24" y="14"/>
                  </a:cubicBezTo>
                  <a:cubicBezTo>
                    <a:pt x="23" y="14"/>
                    <a:pt x="23" y="14"/>
                    <a:pt x="23" y="14"/>
                  </a:cubicBezTo>
                  <a:lnTo>
                    <a:pt x="23" y="15"/>
                  </a:lnTo>
                  <a:lnTo>
                    <a:pt x="22" y="15"/>
                  </a:lnTo>
                  <a:lnTo>
                    <a:pt x="25" y="10"/>
                  </a:lnTo>
                  <a:cubicBezTo>
                    <a:pt x="25" y="11"/>
                    <a:pt x="25" y="11"/>
                    <a:pt x="25" y="12"/>
                  </a:cubicBezTo>
                  <a:cubicBezTo>
                    <a:pt x="26" y="12"/>
                    <a:pt x="27" y="13"/>
                    <a:pt x="28" y="14"/>
                  </a:cubicBezTo>
                  <a:lnTo>
                    <a:pt x="43" y="22"/>
                  </a:lnTo>
                  <a:cubicBezTo>
                    <a:pt x="44" y="22"/>
                    <a:pt x="45" y="23"/>
                    <a:pt x="45" y="23"/>
                  </a:cubicBezTo>
                  <a:cubicBezTo>
                    <a:pt x="45" y="23"/>
                    <a:pt x="46" y="23"/>
                    <a:pt x="46" y="23"/>
                  </a:cubicBezTo>
                  <a:cubicBezTo>
                    <a:pt x="46" y="23"/>
                    <a:pt x="47" y="23"/>
                    <a:pt x="47" y="23"/>
                  </a:cubicBezTo>
                  <a:lnTo>
                    <a:pt x="47" y="22"/>
                  </a:lnTo>
                  <a:lnTo>
                    <a:pt x="48" y="22"/>
                  </a:lnTo>
                  <a:lnTo>
                    <a:pt x="45" y="27"/>
                  </a:lnTo>
                  <a:lnTo>
                    <a:pt x="44" y="27"/>
                  </a:lnTo>
                  <a:lnTo>
                    <a:pt x="45" y="27"/>
                  </a:lnTo>
                  <a:cubicBezTo>
                    <a:pt x="45" y="26"/>
                    <a:pt x="45" y="26"/>
                    <a:pt x="45" y="26"/>
                  </a:cubicBezTo>
                  <a:cubicBezTo>
                    <a:pt x="45" y="25"/>
                    <a:pt x="44" y="25"/>
                    <a:pt x="44" y="25"/>
                  </a:cubicBezTo>
                  <a:cubicBezTo>
                    <a:pt x="44" y="25"/>
                    <a:pt x="43" y="24"/>
                    <a:pt x="42" y="23"/>
                  </a:cubicBezTo>
                  <a:lnTo>
                    <a:pt x="35" y="20"/>
                  </a:lnTo>
                  <a:close/>
                  <a:moveTo>
                    <a:pt x="36" y="43"/>
                  </a:moveTo>
                  <a:lnTo>
                    <a:pt x="36" y="43"/>
                  </a:lnTo>
                  <a:lnTo>
                    <a:pt x="34" y="47"/>
                  </a:lnTo>
                  <a:lnTo>
                    <a:pt x="33" y="47"/>
                  </a:lnTo>
                  <a:lnTo>
                    <a:pt x="34" y="47"/>
                  </a:lnTo>
                  <a:cubicBezTo>
                    <a:pt x="34" y="46"/>
                    <a:pt x="34" y="46"/>
                    <a:pt x="33" y="45"/>
                  </a:cubicBezTo>
                  <a:cubicBezTo>
                    <a:pt x="33" y="45"/>
                    <a:pt x="32" y="44"/>
                    <a:pt x="31" y="43"/>
                  </a:cubicBezTo>
                  <a:lnTo>
                    <a:pt x="21" y="38"/>
                  </a:lnTo>
                  <a:cubicBezTo>
                    <a:pt x="19" y="37"/>
                    <a:pt x="17" y="36"/>
                    <a:pt x="16" y="35"/>
                  </a:cubicBezTo>
                  <a:cubicBezTo>
                    <a:pt x="15" y="34"/>
                    <a:pt x="14" y="33"/>
                    <a:pt x="14" y="32"/>
                  </a:cubicBezTo>
                  <a:cubicBezTo>
                    <a:pt x="13" y="30"/>
                    <a:pt x="13" y="29"/>
                    <a:pt x="14" y="28"/>
                  </a:cubicBezTo>
                  <a:cubicBezTo>
                    <a:pt x="14" y="27"/>
                    <a:pt x="15" y="26"/>
                    <a:pt x="17" y="26"/>
                  </a:cubicBezTo>
                  <a:cubicBezTo>
                    <a:pt x="18" y="26"/>
                    <a:pt x="19" y="26"/>
                    <a:pt x="21" y="27"/>
                  </a:cubicBezTo>
                  <a:cubicBezTo>
                    <a:pt x="22" y="27"/>
                    <a:pt x="24" y="28"/>
                    <a:pt x="27" y="30"/>
                  </a:cubicBezTo>
                  <a:lnTo>
                    <a:pt x="36" y="35"/>
                  </a:lnTo>
                  <a:cubicBezTo>
                    <a:pt x="37" y="35"/>
                    <a:pt x="38" y="36"/>
                    <a:pt x="39" y="36"/>
                  </a:cubicBezTo>
                  <a:cubicBezTo>
                    <a:pt x="39" y="36"/>
                    <a:pt x="40" y="36"/>
                    <a:pt x="40" y="35"/>
                  </a:cubicBezTo>
                  <a:lnTo>
                    <a:pt x="41" y="35"/>
                  </a:lnTo>
                  <a:lnTo>
                    <a:pt x="38" y="40"/>
                  </a:lnTo>
                  <a:lnTo>
                    <a:pt x="37" y="40"/>
                  </a:lnTo>
                  <a:lnTo>
                    <a:pt x="38" y="39"/>
                  </a:lnTo>
                  <a:cubicBezTo>
                    <a:pt x="38" y="39"/>
                    <a:pt x="38" y="38"/>
                    <a:pt x="37" y="38"/>
                  </a:cubicBezTo>
                  <a:cubicBezTo>
                    <a:pt x="37" y="37"/>
                    <a:pt x="36" y="37"/>
                    <a:pt x="35" y="36"/>
                  </a:cubicBezTo>
                  <a:lnTo>
                    <a:pt x="25" y="31"/>
                  </a:lnTo>
                  <a:cubicBezTo>
                    <a:pt x="24" y="30"/>
                    <a:pt x="23" y="30"/>
                    <a:pt x="22" y="29"/>
                  </a:cubicBezTo>
                  <a:cubicBezTo>
                    <a:pt x="20" y="28"/>
                    <a:pt x="19" y="28"/>
                    <a:pt x="19" y="28"/>
                  </a:cubicBezTo>
                  <a:cubicBezTo>
                    <a:pt x="18" y="28"/>
                    <a:pt x="17" y="28"/>
                    <a:pt x="17" y="28"/>
                  </a:cubicBezTo>
                  <a:cubicBezTo>
                    <a:pt x="16" y="28"/>
                    <a:pt x="15" y="29"/>
                    <a:pt x="15" y="29"/>
                  </a:cubicBezTo>
                  <a:cubicBezTo>
                    <a:pt x="15" y="30"/>
                    <a:pt x="15" y="31"/>
                    <a:pt x="15" y="32"/>
                  </a:cubicBezTo>
                  <a:cubicBezTo>
                    <a:pt x="15" y="33"/>
                    <a:pt x="16" y="33"/>
                    <a:pt x="17" y="34"/>
                  </a:cubicBezTo>
                  <a:cubicBezTo>
                    <a:pt x="18" y="35"/>
                    <a:pt x="19" y="36"/>
                    <a:pt x="22" y="37"/>
                  </a:cubicBezTo>
                  <a:lnTo>
                    <a:pt x="31" y="43"/>
                  </a:lnTo>
                  <a:cubicBezTo>
                    <a:pt x="33" y="43"/>
                    <a:pt x="34" y="44"/>
                    <a:pt x="34" y="44"/>
                  </a:cubicBezTo>
                  <a:cubicBezTo>
                    <a:pt x="35" y="44"/>
                    <a:pt x="35" y="44"/>
                    <a:pt x="35" y="43"/>
                  </a:cubicBezTo>
                  <a:lnTo>
                    <a:pt x="36" y="43"/>
                  </a:lnTo>
                  <a:close/>
                  <a:moveTo>
                    <a:pt x="15" y="45"/>
                  </a:moveTo>
                  <a:lnTo>
                    <a:pt x="16" y="40"/>
                  </a:lnTo>
                  <a:lnTo>
                    <a:pt x="13" y="38"/>
                  </a:lnTo>
                  <a:cubicBezTo>
                    <a:pt x="12" y="37"/>
                    <a:pt x="11" y="37"/>
                    <a:pt x="11" y="37"/>
                  </a:cubicBezTo>
                  <a:cubicBezTo>
                    <a:pt x="11" y="37"/>
                    <a:pt x="10" y="37"/>
                    <a:pt x="10" y="37"/>
                  </a:cubicBezTo>
                  <a:cubicBezTo>
                    <a:pt x="9" y="37"/>
                    <a:pt x="9" y="37"/>
                    <a:pt x="9" y="38"/>
                  </a:cubicBezTo>
                  <a:lnTo>
                    <a:pt x="8" y="37"/>
                  </a:lnTo>
                  <a:lnTo>
                    <a:pt x="10" y="33"/>
                  </a:lnTo>
                  <a:lnTo>
                    <a:pt x="10" y="34"/>
                  </a:lnTo>
                  <a:cubicBezTo>
                    <a:pt x="10" y="34"/>
                    <a:pt x="10" y="35"/>
                    <a:pt x="11" y="35"/>
                  </a:cubicBezTo>
                  <a:cubicBezTo>
                    <a:pt x="11" y="36"/>
                    <a:pt x="12" y="36"/>
                    <a:pt x="14" y="37"/>
                  </a:cubicBezTo>
                  <a:lnTo>
                    <a:pt x="32" y="50"/>
                  </a:lnTo>
                  <a:lnTo>
                    <a:pt x="10" y="46"/>
                  </a:lnTo>
                  <a:cubicBezTo>
                    <a:pt x="8" y="46"/>
                    <a:pt x="7" y="46"/>
                    <a:pt x="7" y="46"/>
                  </a:cubicBezTo>
                  <a:cubicBezTo>
                    <a:pt x="6" y="46"/>
                    <a:pt x="6" y="46"/>
                    <a:pt x="5" y="47"/>
                  </a:cubicBezTo>
                  <a:lnTo>
                    <a:pt x="5" y="46"/>
                  </a:lnTo>
                  <a:lnTo>
                    <a:pt x="6" y="42"/>
                  </a:lnTo>
                  <a:lnTo>
                    <a:pt x="7" y="42"/>
                  </a:lnTo>
                  <a:cubicBezTo>
                    <a:pt x="7" y="42"/>
                    <a:pt x="7" y="43"/>
                    <a:pt x="7" y="43"/>
                  </a:cubicBezTo>
                  <a:cubicBezTo>
                    <a:pt x="7" y="43"/>
                    <a:pt x="8" y="44"/>
                    <a:pt x="8" y="44"/>
                  </a:cubicBezTo>
                  <a:cubicBezTo>
                    <a:pt x="9" y="44"/>
                    <a:pt x="10" y="44"/>
                    <a:pt x="11" y="44"/>
                  </a:cubicBezTo>
                  <a:lnTo>
                    <a:pt x="15" y="45"/>
                  </a:lnTo>
                  <a:close/>
                  <a:moveTo>
                    <a:pt x="16" y="45"/>
                  </a:moveTo>
                  <a:lnTo>
                    <a:pt x="27" y="47"/>
                  </a:lnTo>
                  <a:lnTo>
                    <a:pt x="18" y="41"/>
                  </a:lnTo>
                  <a:lnTo>
                    <a:pt x="16" y="45"/>
                  </a:lnTo>
                  <a:close/>
                  <a:moveTo>
                    <a:pt x="29" y="62"/>
                  </a:moveTo>
                  <a:lnTo>
                    <a:pt x="5" y="52"/>
                  </a:lnTo>
                  <a:lnTo>
                    <a:pt x="5" y="57"/>
                  </a:lnTo>
                  <a:cubicBezTo>
                    <a:pt x="5" y="58"/>
                    <a:pt x="5" y="59"/>
                    <a:pt x="6" y="59"/>
                  </a:cubicBezTo>
                  <a:cubicBezTo>
                    <a:pt x="6" y="60"/>
                    <a:pt x="8" y="60"/>
                    <a:pt x="10" y="61"/>
                  </a:cubicBezTo>
                  <a:lnTo>
                    <a:pt x="3" y="60"/>
                  </a:lnTo>
                  <a:lnTo>
                    <a:pt x="4" y="49"/>
                  </a:lnTo>
                  <a:lnTo>
                    <a:pt x="28" y="59"/>
                  </a:lnTo>
                  <a:lnTo>
                    <a:pt x="28" y="55"/>
                  </a:lnTo>
                  <a:cubicBezTo>
                    <a:pt x="28" y="54"/>
                    <a:pt x="28" y="53"/>
                    <a:pt x="28" y="53"/>
                  </a:cubicBezTo>
                  <a:cubicBezTo>
                    <a:pt x="27" y="53"/>
                    <a:pt x="27" y="53"/>
                    <a:pt x="26" y="52"/>
                  </a:cubicBezTo>
                  <a:cubicBezTo>
                    <a:pt x="26" y="52"/>
                    <a:pt x="25" y="52"/>
                    <a:pt x="23" y="52"/>
                  </a:cubicBezTo>
                  <a:lnTo>
                    <a:pt x="23" y="51"/>
                  </a:lnTo>
                  <a:lnTo>
                    <a:pt x="30" y="52"/>
                  </a:lnTo>
                  <a:lnTo>
                    <a:pt x="29" y="62"/>
                  </a:lnTo>
                  <a:close/>
                  <a:moveTo>
                    <a:pt x="29" y="82"/>
                  </a:moveTo>
                  <a:cubicBezTo>
                    <a:pt x="29" y="84"/>
                    <a:pt x="28" y="85"/>
                    <a:pt x="25" y="87"/>
                  </a:cubicBezTo>
                  <a:cubicBezTo>
                    <a:pt x="22" y="88"/>
                    <a:pt x="19" y="89"/>
                    <a:pt x="15" y="89"/>
                  </a:cubicBezTo>
                  <a:cubicBezTo>
                    <a:pt x="11" y="89"/>
                    <a:pt x="8" y="89"/>
                    <a:pt x="5" y="87"/>
                  </a:cubicBezTo>
                  <a:cubicBezTo>
                    <a:pt x="3" y="86"/>
                    <a:pt x="1" y="85"/>
                    <a:pt x="1" y="83"/>
                  </a:cubicBezTo>
                  <a:cubicBezTo>
                    <a:pt x="1" y="81"/>
                    <a:pt x="2" y="80"/>
                    <a:pt x="5" y="78"/>
                  </a:cubicBezTo>
                  <a:cubicBezTo>
                    <a:pt x="7" y="77"/>
                    <a:pt x="11" y="76"/>
                    <a:pt x="15" y="76"/>
                  </a:cubicBezTo>
                  <a:cubicBezTo>
                    <a:pt x="19" y="76"/>
                    <a:pt x="22" y="77"/>
                    <a:pt x="25" y="78"/>
                  </a:cubicBezTo>
                  <a:cubicBezTo>
                    <a:pt x="27" y="79"/>
                    <a:pt x="29" y="80"/>
                    <a:pt x="29" y="82"/>
                  </a:cubicBezTo>
                  <a:close/>
                  <a:moveTo>
                    <a:pt x="27" y="82"/>
                  </a:moveTo>
                  <a:cubicBezTo>
                    <a:pt x="27" y="81"/>
                    <a:pt x="26" y="80"/>
                    <a:pt x="25" y="79"/>
                  </a:cubicBezTo>
                  <a:cubicBezTo>
                    <a:pt x="22" y="78"/>
                    <a:pt x="19" y="78"/>
                    <a:pt x="15" y="78"/>
                  </a:cubicBezTo>
                  <a:cubicBezTo>
                    <a:pt x="11" y="79"/>
                    <a:pt x="7" y="79"/>
                    <a:pt x="5" y="80"/>
                  </a:cubicBezTo>
                  <a:cubicBezTo>
                    <a:pt x="3" y="81"/>
                    <a:pt x="2" y="82"/>
                    <a:pt x="3" y="83"/>
                  </a:cubicBezTo>
                  <a:cubicBezTo>
                    <a:pt x="3" y="84"/>
                    <a:pt x="4" y="85"/>
                    <a:pt x="6" y="86"/>
                  </a:cubicBezTo>
                  <a:cubicBezTo>
                    <a:pt x="8" y="87"/>
                    <a:pt x="11" y="87"/>
                    <a:pt x="15" y="87"/>
                  </a:cubicBezTo>
                  <a:cubicBezTo>
                    <a:pt x="19" y="87"/>
                    <a:pt x="23" y="86"/>
                    <a:pt x="25" y="85"/>
                  </a:cubicBezTo>
                  <a:cubicBezTo>
                    <a:pt x="26" y="84"/>
                    <a:pt x="27" y="83"/>
                    <a:pt x="27" y="82"/>
                  </a:cubicBezTo>
                  <a:close/>
                  <a:moveTo>
                    <a:pt x="16" y="66"/>
                  </a:moveTo>
                  <a:lnTo>
                    <a:pt x="15" y="72"/>
                  </a:lnTo>
                  <a:lnTo>
                    <a:pt x="22" y="73"/>
                  </a:lnTo>
                  <a:cubicBezTo>
                    <a:pt x="24" y="73"/>
                    <a:pt x="24" y="73"/>
                    <a:pt x="25" y="73"/>
                  </a:cubicBezTo>
                  <a:cubicBezTo>
                    <a:pt x="25" y="73"/>
                    <a:pt x="26" y="73"/>
                    <a:pt x="26" y="73"/>
                  </a:cubicBezTo>
                  <a:cubicBezTo>
                    <a:pt x="26" y="73"/>
                    <a:pt x="26" y="72"/>
                    <a:pt x="26" y="72"/>
                  </a:cubicBezTo>
                  <a:lnTo>
                    <a:pt x="27" y="72"/>
                  </a:lnTo>
                  <a:lnTo>
                    <a:pt x="26" y="77"/>
                  </a:lnTo>
                  <a:cubicBezTo>
                    <a:pt x="26" y="76"/>
                    <a:pt x="26" y="76"/>
                    <a:pt x="25" y="76"/>
                  </a:cubicBezTo>
                  <a:cubicBezTo>
                    <a:pt x="25" y="76"/>
                    <a:pt x="25" y="75"/>
                    <a:pt x="25" y="75"/>
                  </a:cubicBezTo>
                  <a:cubicBezTo>
                    <a:pt x="24" y="75"/>
                    <a:pt x="23" y="75"/>
                    <a:pt x="22" y="75"/>
                  </a:cubicBezTo>
                  <a:lnTo>
                    <a:pt x="5" y="73"/>
                  </a:lnTo>
                  <a:cubicBezTo>
                    <a:pt x="4" y="72"/>
                    <a:pt x="3" y="72"/>
                    <a:pt x="3" y="72"/>
                  </a:cubicBezTo>
                  <a:cubicBezTo>
                    <a:pt x="2" y="72"/>
                    <a:pt x="2" y="72"/>
                    <a:pt x="2" y="73"/>
                  </a:cubicBezTo>
                  <a:cubicBezTo>
                    <a:pt x="1" y="73"/>
                    <a:pt x="1" y="73"/>
                    <a:pt x="1" y="73"/>
                  </a:cubicBezTo>
                  <a:lnTo>
                    <a:pt x="1" y="74"/>
                  </a:lnTo>
                  <a:lnTo>
                    <a:pt x="0" y="74"/>
                  </a:lnTo>
                  <a:lnTo>
                    <a:pt x="1" y="68"/>
                  </a:lnTo>
                  <a:lnTo>
                    <a:pt x="2" y="68"/>
                  </a:lnTo>
                  <a:lnTo>
                    <a:pt x="2" y="69"/>
                  </a:lnTo>
                  <a:cubicBezTo>
                    <a:pt x="2" y="69"/>
                    <a:pt x="2" y="70"/>
                    <a:pt x="2" y="70"/>
                  </a:cubicBezTo>
                  <a:cubicBezTo>
                    <a:pt x="3" y="70"/>
                    <a:pt x="4" y="71"/>
                    <a:pt x="5" y="71"/>
                  </a:cubicBezTo>
                  <a:lnTo>
                    <a:pt x="13" y="72"/>
                  </a:lnTo>
                  <a:lnTo>
                    <a:pt x="14" y="66"/>
                  </a:lnTo>
                  <a:lnTo>
                    <a:pt x="6" y="65"/>
                  </a:lnTo>
                  <a:cubicBezTo>
                    <a:pt x="5" y="65"/>
                    <a:pt x="4" y="65"/>
                    <a:pt x="4" y="65"/>
                  </a:cubicBezTo>
                  <a:cubicBezTo>
                    <a:pt x="3" y="65"/>
                    <a:pt x="3" y="65"/>
                    <a:pt x="3" y="65"/>
                  </a:cubicBezTo>
                  <a:cubicBezTo>
                    <a:pt x="2" y="65"/>
                    <a:pt x="2" y="65"/>
                    <a:pt x="2" y="66"/>
                  </a:cubicBezTo>
                  <a:lnTo>
                    <a:pt x="1" y="66"/>
                  </a:lnTo>
                  <a:lnTo>
                    <a:pt x="2" y="60"/>
                  </a:lnTo>
                  <a:lnTo>
                    <a:pt x="3" y="61"/>
                  </a:lnTo>
                  <a:cubicBezTo>
                    <a:pt x="3" y="62"/>
                    <a:pt x="3" y="62"/>
                    <a:pt x="3" y="62"/>
                  </a:cubicBezTo>
                  <a:cubicBezTo>
                    <a:pt x="4" y="63"/>
                    <a:pt x="5" y="63"/>
                    <a:pt x="6" y="63"/>
                  </a:cubicBezTo>
                  <a:lnTo>
                    <a:pt x="23" y="65"/>
                  </a:lnTo>
                  <a:cubicBezTo>
                    <a:pt x="25" y="65"/>
                    <a:pt x="25" y="65"/>
                    <a:pt x="26" y="65"/>
                  </a:cubicBezTo>
                  <a:cubicBezTo>
                    <a:pt x="26" y="65"/>
                    <a:pt x="27" y="65"/>
                    <a:pt x="27" y="65"/>
                  </a:cubicBezTo>
                  <a:cubicBezTo>
                    <a:pt x="27" y="65"/>
                    <a:pt x="27" y="65"/>
                    <a:pt x="27" y="64"/>
                  </a:cubicBezTo>
                  <a:lnTo>
                    <a:pt x="28" y="64"/>
                  </a:lnTo>
                  <a:lnTo>
                    <a:pt x="27" y="69"/>
                  </a:lnTo>
                  <a:cubicBezTo>
                    <a:pt x="27" y="69"/>
                    <a:pt x="27" y="68"/>
                    <a:pt x="26" y="68"/>
                  </a:cubicBezTo>
                  <a:cubicBezTo>
                    <a:pt x="26" y="68"/>
                    <a:pt x="26" y="67"/>
                    <a:pt x="26" y="67"/>
                  </a:cubicBezTo>
                  <a:cubicBezTo>
                    <a:pt x="25" y="67"/>
                    <a:pt x="24" y="67"/>
                    <a:pt x="23" y="67"/>
                  </a:cubicBezTo>
                  <a:lnTo>
                    <a:pt x="16" y="66"/>
                  </a:lnTo>
                  <a:close/>
                  <a:moveTo>
                    <a:pt x="29" y="84"/>
                  </a:moveTo>
                  <a:lnTo>
                    <a:pt x="30" y="88"/>
                  </a:lnTo>
                  <a:lnTo>
                    <a:pt x="14" y="101"/>
                  </a:lnTo>
                  <a:lnTo>
                    <a:pt x="28" y="97"/>
                  </a:lnTo>
                  <a:cubicBezTo>
                    <a:pt x="30" y="96"/>
                    <a:pt x="31" y="96"/>
                    <a:pt x="31" y="95"/>
                  </a:cubicBezTo>
                  <a:cubicBezTo>
                    <a:pt x="32" y="95"/>
                    <a:pt x="32" y="95"/>
                    <a:pt x="32" y="94"/>
                  </a:cubicBezTo>
                  <a:lnTo>
                    <a:pt x="31" y="94"/>
                  </a:lnTo>
                  <a:lnTo>
                    <a:pt x="32" y="93"/>
                  </a:lnTo>
                  <a:lnTo>
                    <a:pt x="33" y="98"/>
                  </a:lnTo>
                  <a:cubicBezTo>
                    <a:pt x="32" y="97"/>
                    <a:pt x="32" y="97"/>
                    <a:pt x="31" y="97"/>
                  </a:cubicBezTo>
                  <a:cubicBezTo>
                    <a:pt x="31" y="97"/>
                    <a:pt x="30" y="97"/>
                    <a:pt x="29" y="97"/>
                  </a:cubicBezTo>
                  <a:lnTo>
                    <a:pt x="7" y="104"/>
                  </a:lnTo>
                  <a:lnTo>
                    <a:pt x="25" y="89"/>
                  </a:lnTo>
                  <a:lnTo>
                    <a:pt x="9" y="94"/>
                  </a:lnTo>
                  <a:cubicBezTo>
                    <a:pt x="8" y="95"/>
                    <a:pt x="7" y="95"/>
                    <a:pt x="7" y="95"/>
                  </a:cubicBezTo>
                  <a:cubicBezTo>
                    <a:pt x="6" y="96"/>
                    <a:pt x="6" y="96"/>
                    <a:pt x="6" y="97"/>
                  </a:cubicBezTo>
                  <a:lnTo>
                    <a:pt x="4" y="93"/>
                  </a:lnTo>
                  <a:lnTo>
                    <a:pt x="5" y="93"/>
                  </a:lnTo>
                  <a:cubicBezTo>
                    <a:pt x="5" y="94"/>
                    <a:pt x="6" y="94"/>
                    <a:pt x="6" y="94"/>
                  </a:cubicBezTo>
                  <a:cubicBezTo>
                    <a:pt x="7" y="94"/>
                    <a:pt x="8" y="94"/>
                    <a:pt x="9" y="93"/>
                  </a:cubicBezTo>
                  <a:lnTo>
                    <a:pt x="27" y="88"/>
                  </a:lnTo>
                  <a:cubicBezTo>
                    <a:pt x="27" y="87"/>
                    <a:pt x="28" y="87"/>
                    <a:pt x="28" y="86"/>
                  </a:cubicBezTo>
                  <a:cubicBezTo>
                    <a:pt x="28" y="86"/>
                    <a:pt x="28" y="86"/>
                    <a:pt x="29" y="85"/>
                  </a:cubicBezTo>
                  <a:cubicBezTo>
                    <a:pt x="29" y="85"/>
                    <a:pt x="29" y="85"/>
                    <a:pt x="28" y="84"/>
                  </a:cubicBezTo>
                  <a:lnTo>
                    <a:pt x="29" y="84"/>
                  </a:lnTo>
                  <a:close/>
                  <a:moveTo>
                    <a:pt x="38" y="107"/>
                  </a:moveTo>
                  <a:lnTo>
                    <a:pt x="30" y="110"/>
                  </a:lnTo>
                  <a:cubicBezTo>
                    <a:pt x="32" y="109"/>
                    <a:pt x="33" y="108"/>
                    <a:pt x="34" y="107"/>
                  </a:cubicBezTo>
                  <a:cubicBezTo>
                    <a:pt x="35" y="106"/>
                    <a:pt x="36" y="105"/>
                    <a:pt x="35" y="104"/>
                  </a:cubicBezTo>
                  <a:cubicBezTo>
                    <a:pt x="35" y="102"/>
                    <a:pt x="33" y="101"/>
                    <a:pt x="30" y="101"/>
                  </a:cubicBezTo>
                  <a:cubicBezTo>
                    <a:pt x="28" y="102"/>
                    <a:pt x="25" y="102"/>
                    <a:pt x="22" y="103"/>
                  </a:cubicBezTo>
                  <a:cubicBezTo>
                    <a:pt x="20" y="104"/>
                    <a:pt x="18" y="105"/>
                    <a:pt x="16" y="106"/>
                  </a:cubicBezTo>
                  <a:cubicBezTo>
                    <a:pt x="14" y="107"/>
                    <a:pt x="13" y="108"/>
                    <a:pt x="12" y="109"/>
                  </a:cubicBezTo>
                  <a:cubicBezTo>
                    <a:pt x="12" y="110"/>
                    <a:pt x="11" y="111"/>
                    <a:pt x="12" y="112"/>
                  </a:cubicBezTo>
                  <a:cubicBezTo>
                    <a:pt x="12" y="112"/>
                    <a:pt x="12" y="113"/>
                    <a:pt x="12" y="113"/>
                  </a:cubicBezTo>
                  <a:cubicBezTo>
                    <a:pt x="13" y="113"/>
                    <a:pt x="13" y="114"/>
                    <a:pt x="14" y="114"/>
                  </a:cubicBezTo>
                  <a:lnTo>
                    <a:pt x="21" y="112"/>
                  </a:lnTo>
                  <a:cubicBezTo>
                    <a:pt x="22" y="111"/>
                    <a:pt x="23" y="111"/>
                    <a:pt x="24" y="111"/>
                  </a:cubicBezTo>
                  <a:cubicBezTo>
                    <a:pt x="24" y="110"/>
                    <a:pt x="24" y="110"/>
                    <a:pt x="24" y="110"/>
                  </a:cubicBezTo>
                  <a:cubicBezTo>
                    <a:pt x="24" y="110"/>
                    <a:pt x="24" y="109"/>
                    <a:pt x="24" y="109"/>
                  </a:cubicBezTo>
                  <a:lnTo>
                    <a:pt x="25" y="108"/>
                  </a:lnTo>
                  <a:lnTo>
                    <a:pt x="27" y="113"/>
                  </a:lnTo>
                  <a:lnTo>
                    <a:pt x="26" y="113"/>
                  </a:lnTo>
                  <a:cubicBezTo>
                    <a:pt x="26" y="113"/>
                    <a:pt x="25" y="113"/>
                    <a:pt x="24" y="113"/>
                  </a:cubicBezTo>
                  <a:cubicBezTo>
                    <a:pt x="24" y="113"/>
                    <a:pt x="23" y="113"/>
                    <a:pt x="22" y="113"/>
                  </a:cubicBezTo>
                  <a:lnTo>
                    <a:pt x="14" y="116"/>
                  </a:lnTo>
                  <a:cubicBezTo>
                    <a:pt x="13" y="115"/>
                    <a:pt x="12" y="115"/>
                    <a:pt x="12" y="114"/>
                  </a:cubicBezTo>
                  <a:cubicBezTo>
                    <a:pt x="11" y="114"/>
                    <a:pt x="11" y="113"/>
                    <a:pt x="10" y="112"/>
                  </a:cubicBezTo>
                  <a:cubicBezTo>
                    <a:pt x="10" y="110"/>
                    <a:pt x="11" y="108"/>
                    <a:pt x="13" y="105"/>
                  </a:cubicBezTo>
                  <a:cubicBezTo>
                    <a:pt x="15" y="104"/>
                    <a:pt x="18" y="102"/>
                    <a:pt x="21" y="101"/>
                  </a:cubicBezTo>
                  <a:cubicBezTo>
                    <a:pt x="23" y="100"/>
                    <a:pt x="25" y="100"/>
                    <a:pt x="27" y="100"/>
                  </a:cubicBezTo>
                  <a:cubicBezTo>
                    <a:pt x="30" y="100"/>
                    <a:pt x="32" y="100"/>
                    <a:pt x="34" y="101"/>
                  </a:cubicBezTo>
                  <a:cubicBezTo>
                    <a:pt x="35" y="101"/>
                    <a:pt x="36" y="102"/>
                    <a:pt x="36" y="103"/>
                  </a:cubicBezTo>
                  <a:cubicBezTo>
                    <a:pt x="37" y="104"/>
                    <a:pt x="37" y="104"/>
                    <a:pt x="37" y="104"/>
                  </a:cubicBezTo>
                  <a:cubicBezTo>
                    <a:pt x="37" y="105"/>
                    <a:pt x="36" y="106"/>
                    <a:pt x="36" y="106"/>
                  </a:cubicBezTo>
                  <a:cubicBezTo>
                    <a:pt x="36" y="107"/>
                    <a:pt x="36" y="107"/>
                    <a:pt x="36" y="107"/>
                  </a:cubicBezTo>
                  <a:cubicBezTo>
                    <a:pt x="36" y="107"/>
                    <a:pt x="36" y="107"/>
                    <a:pt x="36" y="107"/>
                  </a:cubicBezTo>
                  <a:cubicBezTo>
                    <a:pt x="37" y="107"/>
                    <a:pt x="37" y="107"/>
                    <a:pt x="38" y="107"/>
                  </a:cubicBezTo>
                  <a:close/>
                  <a:moveTo>
                    <a:pt x="47" y="119"/>
                  </a:moveTo>
                  <a:lnTo>
                    <a:pt x="48" y="118"/>
                  </a:lnTo>
                  <a:lnTo>
                    <a:pt x="51" y="122"/>
                  </a:lnTo>
                  <a:lnTo>
                    <a:pt x="50" y="122"/>
                  </a:lnTo>
                  <a:cubicBezTo>
                    <a:pt x="49" y="121"/>
                    <a:pt x="49" y="121"/>
                    <a:pt x="48" y="122"/>
                  </a:cubicBezTo>
                  <a:cubicBezTo>
                    <a:pt x="48" y="122"/>
                    <a:pt x="47" y="122"/>
                    <a:pt x="46" y="123"/>
                  </a:cubicBezTo>
                  <a:lnTo>
                    <a:pt x="38" y="130"/>
                  </a:lnTo>
                  <a:cubicBezTo>
                    <a:pt x="36" y="132"/>
                    <a:pt x="34" y="133"/>
                    <a:pt x="33" y="134"/>
                  </a:cubicBezTo>
                  <a:cubicBezTo>
                    <a:pt x="31" y="135"/>
                    <a:pt x="30" y="135"/>
                    <a:pt x="29" y="135"/>
                  </a:cubicBezTo>
                  <a:cubicBezTo>
                    <a:pt x="27" y="135"/>
                    <a:pt x="26" y="135"/>
                    <a:pt x="26" y="134"/>
                  </a:cubicBezTo>
                  <a:cubicBezTo>
                    <a:pt x="25" y="133"/>
                    <a:pt x="24" y="131"/>
                    <a:pt x="25" y="130"/>
                  </a:cubicBezTo>
                  <a:cubicBezTo>
                    <a:pt x="25" y="129"/>
                    <a:pt x="26" y="128"/>
                    <a:pt x="27" y="126"/>
                  </a:cubicBezTo>
                  <a:cubicBezTo>
                    <a:pt x="27" y="126"/>
                    <a:pt x="29" y="124"/>
                    <a:pt x="32" y="122"/>
                  </a:cubicBezTo>
                  <a:lnTo>
                    <a:pt x="39" y="115"/>
                  </a:lnTo>
                  <a:cubicBezTo>
                    <a:pt x="41" y="114"/>
                    <a:pt x="41" y="114"/>
                    <a:pt x="42" y="113"/>
                  </a:cubicBezTo>
                  <a:cubicBezTo>
                    <a:pt x="42" y="113"/>
                    <a:pt x="42" y="112"/>
                    <a:pt x="42" y="112"/>
                  </a:cubicBezTo>
                  <a:lnTo>
                    <a:pt x="41" y="111"/>
                  </a:lnTo>
                  <a:lnTo>
                    <a:pt x="42" y="111"/>
                  </a:lnTo>
                  <a:lnTo>
                    <a:pt x="45" y="115"/>
                  </a:lnTo>
                  <a:lnTo>
                    <a:pt x="45" y="116"/>
                  </a:lnTo>
                  <a:lnTo>
                    <a:pt x="45" y="115"/>
                  </a:lnTo>
                  <a:cubicBezTo>
                    <a:pt x="44" y="115"/>
                    <a:pt x="44" y="115"/>
                    <a:pt x="43" y="115"/>
                  </a:cubicBezTo>
                  <a:cubicBezTo>
                    <a:pt x="43" y="115"/>
                    <a:pt x="42" y="116"/>
                    <a:pt x="41" y="117"/>
                  </a:cubicBezTo>
                  <a:lnTo>
                    <a:pt x="32" y="124"/>
                  </a:lnTo>
                  <a:cubicBezTo>
                    <a:pt x="31" y="125"/>
                    <a:pt x="30" y="126"/>
                    <a:pt x="29" y="127"/>
                  </a:cubicBezTo>
                  <a:cubicBezTo>
                    <a:pt x="28" y="127"/>
                    <a:pt x="28" y="128"/>
                    <a:pt x="27" y="129"/>
                  </a:cubicBezTo>
                  <a:cubicBezTo>
                    <a:pt x="27" y="130"/>
                    <a:pt x="26" y="130"/>
                    <a:pt x="26" y="131"/>
                  </a:cubicBezTo>
                  <a:cubicBezTo>
                    <a:pt x="26" y="132"/>
                    <a:pt x="26" y="132"/>
                    <a:pt x="27" y="133"/>
                  </a:cubicBezTo>
                  <a:cubicBezTo>
                    <a:pt x="27" y="133"/>
                    <a:pt x="28" y="134"/>
                    <a:pt x="29" y="134"/>
                  </a:cubicBezTo>
                  <a:cubicBezTo>
                    <a:pt x="30" y="134"/>
                    <a:pt x="31" y="133"/>
                    <a:pt x="32" y="133"/>
                  </a:cubicBezTo>
                  <a:cubicBezTo>
                    <a:pt x="33" y="132"/>
                    <a:pt x="35" y="131"/>
                    <a:pt x="37" y="129"/>
                  </a:cubicBezTo>
                  <a:lnTo>
                    <a:pt x="45" y="123"/>
                  </a:lnTo>
                  <a:cubicBezTo>
                    <a:pt x="47" y="122"/>
                    <a:pt x="47" y="121"/>
                    <a:pt x="48" y="120"/>
                  </a:cubicBezTo>
                  <a:cubicBezTo>
                    <a:pt x="48" y="120"/>
                    <a:pt x="48" y="119"/>
                    <a:pt x="47" y="119"/>
                  </a:cubicBezTo>
                  <a:close/>
                  <a:moveTo>
                    <a:pt x="51" y="121"/>
                  </a:moveTo>
                  <a:lnTo>
                    <a:pt x="53" y="123"/>
                  </a:lnTo>
                  <a:lnTo>
                    <a:pt x="46" y="143"/>
                  </a:lnTo>
                  <a:lnTo>
                    <a:pt x="56" y="132"/>
                  </a:lnTo>
                  <a:cubicBezTo>
                    <a:pt x="57" y="131"/>
                    <a:pt x="58" y="130"/>
                    <a:pt x="58" y="130"/>
                  </a:cubicBezTo>
                  <a:cubicBezTo>
                    <a:pt x="58" y="129"/>
                    <a:pt x="58" y="128"/>
                    <a:pt x="58" y="128"/>
                  </a:cubicBezTo>
                  <a:lnTo>
                    <a:pt x="57" y="128"/>
                  </a:lnTo>
                  <a:lnTo>
                    <a:pt x="58" y="127"/>
                  </a:lnTo>
                  <a:lnTo>
                    <a:pt x="61" y="130"/>
                  </a:lnTo>
                  <a:lnTo>
                    <a:pt x="61" y="131"/>
                  </a:lnTo>
                  <a:lnTo>
                    <a:pt x="60" y="131"/>
                  </a:lnTo>
                  <a:cubicBezTo>
                    <a:pt x="60" y="130"/>
                    <a:pt x="60" y="130"/>
                    <a:pt x="59" y="131"/>
                  </a:cubicBezTo>
                  <a:cubicBezTo>
                    <a:pt x="59" y="131"/>
                    <a:pt x="58" y="131"/>
                    <a:pt x="57" y="133"/>
                  </a:cubicBezTo>
                  <a:lnTo>
                    <a:pt x="42" y="149"/>
                  </a:lnTo>
                  <a:lnTo>
                    <a:pt x="50" y="127"/>
                  </a:lnTo>
                  <a:lnTo>
                    <a:pt x="39" y="140"/>
                  </a:lnTo>
                  <a:cubicBezTo>
                    <a:pt x="38" y="141"/>
                    <a:pt x="37" y="142"/>
                    <a:pt x="37" y="142"/>
                  </a:cubicBezTo>
                  <a:cubicBezTo>
                    <a:pt x="37" y="143"/>
                    <a:pt x="37" y="143"/>
                    <a:pt x="37" y="143"/>
                  </a:cubicBezTo>
                  <a:lnTo>
                    <a:pt x="38" y="144"/>
                  </a:lnTo>
                  <a:lnTo>
                    <a:pt x="37" y="144"/>
                  </a:lnTo>
                  <a:lnTo>
                    <a:pt x="34" y="141"/>
                  </a:lnTo>
                  <a:lnTo>
                    <a:pt x="35" y="141"/>
                  </a:lnTo>
                  <a:cubicBezTo>
                    <a:pt x="35" y="141"/>
                    <a:pt x="36" y="141"/>
                    <a:pt x="36" y="141"/>
                  </a:cubicBezTo>
                  <a:cubicBezTo>
                    <a:pt x="37" y="141"/>
                    <a:pt x="37" y="140"/>
                    <a:pt x="38" y="139"/>
                  </a:cubicBezTo>
                  <a:lnTo>
                    <a:pt x="50" y="125"/>
                  </a:lnTo>
                  <a:cubicBezTo>
                    <a:pt x="51" y="124"/>
                    <a:pt x="51" y="124"/>
                    <a:pt x="51" y="123"/>
                  </a:cubicBezTo>
                  <a:cubicBezTo>
                    <a:pt x="51" y="123"/>
                    <a:pt x="51" y="123"/>
                    <a:pt x="51" y="122"/>
                  </a:cubicBezTo>
                  <a:cubicBezTo>
                    <a:pt x="51" y="122"/>
                    <a:pt x="50" y="122"/>
                    <a:pt x="50" y="121"/>
                  </a:cubicBezTo>
                  <a:lnTo>
                    <a:pt x="51" y="121"/>
                  </a:lnTo>
                  <a:close/>
                  <a:moveTo>
                    <a:pt x="51" y="155"/>
                  </a:moveTo>
                  <a:lnTo>
                    <a:pt x="50" y="156"/>
                  </a:lnTo>
                  <a:lnTo>
                    <a:pt x="46" y="152"/>
                  </a:lnTo>
                  <a:lnTo>
                    <a:pt x="47" y="151"/>
                  </a:lnTo>
                  <a:lnTo>
                    <a:pt x="47" y="152"/>
                  </a:lnTo>
                  <a:cubicBezTo>
                    <a:pt x="47" y="152"/>
                    <a:pt x="48" y="152"/>
                    <a:pt x="49" y="152"/>
                  </a:cubicBezTo>
                  <a:cubicBezTo>
                    <a:pt x="49" y="152"/>
                    <a:pt x="50" y="151"/>
                    <a:pt x="51" y="150"/>
                  </a:cubicBezTo>
                  <a:lnTo>
                    <a:pt x="62" y="137"/>
                  </a:lnTo>
                  <a:cubicBezTo>
                    <a:pt x="63" y="136"/>
                    <a:pt x="63" y="135"/>
                    <a:pt x="63" y="135"/>
                  </a:cubicBezTo>
                  <a:cubicBezTo>
                    <a:pt x="64" y="134"/>
                    <a:pt x="64" y="134"/>
                    <a:pt x="64" y="134"/>
                  </a:cubicBezTo>
                  <a:cubicBezTo>
                    <a:pt x="64" y="133"/>
                    <a:pt x="64" y="133"/>
                    <a:pt x="63" y="133"/>
                  </a:cubicBezTo>
                  <a:lnTo>
                    <a:pt x="63" y="132"/>
                  </a:lnTo>
                  <a:lnTo>
                    <a:pt x="68" y="136"/>
                  </a:lnTo>
                  <a:lnTo>
                    <a:pt x="67" y="136"/>
                  </a:lnTo>
                  <a:cubicBezTo>
                    <a:pt x="66" y="136"/>
                    <a:pt x="66" y="136"/>
                    <a:pt x="65" y="136"/>
                  </a:cubicBezTo>
                  <a:cubicBezTo>
                    <a:pt x="65" y="136"/>
                    <a:pt x="64" y="137"/>
                    <a:pt x="63" y="138"/>
                  </a:cubicBezTo>
                  <a:lnTo>
                    <a:pt x="52" y="151"/>
                  </a:lnTo>
                  <a:cubicBezTo>
                    <a:pt x="51" y="152"/>
                    <a:pt x="51" y="153"/>
                    <a:pt x="50" y="153"/>
                  </a:cubicBezTo>
                  <a:cubicBezTo>
                    <a:pt x="50" y="153"/>
                    <a:pt x="50" y="153"/>
                    <a:pt x="50" y="154"/>
                  </a:cubicBezTo>
                  <a:cubicBezTo>
                    <a:pt x="50" y="154"/>
                    <a:pt x="50" y="155"/>
                    <a:pt x="51" y="155"/>
                  </a:cubicBezTo>
                  <a:close/>
                  <a:moveTo>
                    <a:pt x="81" y="143"/>
                  </a:moveTo>
                  <a:lnTo>
                    <a:pt x="80" y="143"/>
                  </a:lnTo>
                  <a:cubicBezTo>
                    <a:pt x="80" y="143"/>
                    <a:pt x="79" y="143"/>
                    <a:pt x="79" y="144"/>
                  </a:cubicBezTo>
                  <a:cubicBezTo>
                    <a:pt x="78" y="144"/>
                    <a:pt x="78" y="145"/>
                    <a:pt x="77" y="146"/>
                  </a:cubicBezTo>
                  <a:lnTo>
                    <a:pt x="61" y="163"/>
                  </a:lnTo>
                  <a:lnTo>
                    <a:pt x="61" y="162"/>
                  </a:lnTo>
                  <a:lnTo>
                    <a:pt x="68" y="140"/>
                  </a:lnTo>
                  <a:cubicBezTo>
                    <a:pt x="69" y="139"/>
                    <a:pt x="69" y="139"/>
                    <a:pt x="69" y="138"/>
                  </a:cubicBezTo>
                  <a:cubicBezTo>
                    <a:pt x="69" y="138"/>
                    <a:pt x="69" y="137"/>
                    <a:pt x="69" y="137"/>
                  </a:cubicBezTo>
                  <a:cubicBezTo>
                    <a:pt x="69" y="137"/>
                    <a:pt x="69" y="137"/>
                    <a:pt x="68" y="136"/>
                  </a:cubicBezTo>
                  <a:lnTo>
                    <a:pt x="69" y="136"/>
                  </a:lnTo>
                  <a:lnTo>
                    <a:pt x="73" y="138"/>
                  </a:lnTo>
                  <a:lnTo>
                    <a:pt x="73" y="139"/>
                  </a:lnTo>
                  <a:cubicBezTo>
                    <a:pt x="72" y="139"/>
                    <a:pt x="72" y="139"/>
                    <a:pt x="72" y="139"/>
                  </a:cubicBezTo>
                  <a:cubicBezTo>
                    <a:pt x="71" y="139"/>
                    <a:pt x="71" y="139"/>
                    <a:pt x="71" y="140"/>
                  </a:cubicBezTo>
                  <a:cubicBezTo>
                    <a:pt x="71" y="140"/>
                    <a:pt x="70" y="141"/>
                    <a:pt x="70" y="143"/>
                  </a:cubicBezTo>
                  <a:lnTo>
                    <a:pt x="65" y="158"/>
                  </a:lnTo>
                  <a:lnTo>
                    <a:pt x="75" y="146"/>
                  </a:lnTo>
                  <a:cubicBezTo>
                    <a:pt x="76" y="145"/>
                    <a:pt x="77" y="144"/>
                    <a:pt x="77" y="144"/>
                  </a:cubicBezTo>
                  <a:cubicBezTo>
                    <a:pt x="77" y="143"/>
                    <a:pt x="77" y="143"/>
                    <a:pt x="77" y="143"/>
                  </a:cubicBezTo>
                  <a:cubicBezTo>
                    <a:pt x="77" y="142"/>
                    <a:pt x="77" y="142"/>
                    <a:pt x="77" y="141"/>
                  </a:cubicBezTo>
                  <a:cubicBezTo>
                    <a:pt x="77" y="141"/>
                    <a:pt x="77" y="141"/>
                    <a:pt x="77" y="141"/>
                  </a:cubicBezTo>
                  <a:lnTo>
                    <a:pt x="81" y="143"/>
                  </a:lnTo>
                  <a:close/>
                  <a:moveTo>
                    <a:pt x="153" y="160"/>
                  </a:moveTo>
                  <a:cubicBezTo>
                    <a:pt x="155" y="160"/>
                    <a:pt x="156" y="161"/>
                    <a:pt x="157" y="164"/>
                  </a:cubicBezTo>
                  <a:cubicBezTo>
                    <a:pt x="159" y="166"/>
                    <a:pt x="159" y="170"/>
                    <a:pt x="159" y="174"/>
                  </a:cubicBezTo>
                  <a:cubicBezTo>
                    <a:pt x="159" y="178"/>
                    <a:pt x="159" y="181"/>
                    <a:pt x="157" y="184"/>
                  </a:cubicBezTo>
                  <a:cubicBezTo>
                    <a:pt x="156" y="186"/>
                    <a:pt x="155" y="187"/>
                    <a:pt x="153" y="187"/>
                  </a:cubicBezTo>
                  <a:cubicBezTo>
                    <a:pt x="151" y="187"/>
                    <a:pt x="150" y="186"/>
                    <a:pt x="148" y="184"/>
                  </a:cubicBezTo>
                  <a:cubicBezTo>
                    <a:pt x="147" y="181"/>
                    <a:pt x="147" y="178"/>
                    <a:pt x="147" y="174"/>
                  </a:cubicBezTo>
                  <a:cubicBezTo>
                    <a:pt x="147" y="169"/>
                    <a:pt x="147" y="166"/>
                    <a:pt x="149" y="163"/>
                  </a:cubicBezTo>
                  <a:cubicBezTo>
                    <a:pt x="150" y="161"/>
                    <a:pt x="151" y="160"/>
                    <a:pt x="153" y="160"/>
                  </a:cubicBezTo>
                  <a:close/>
                  <a:moveTo>
                    <a:pt x="153" y="161"/>
                  </a:moveTo>
                  <a:cubicBezTo>
                    <a:pt x="152" y="161"/>
                    <a:pt x="151" y="162"/>
                    <a:pt x="150" y="164"/>
                  </a:cubicBezTo>
                  <a:cubicBezTo>
                    <a:pt x="149" y="166"/>
                    <a:pt x="149" y="169"/>
                    <a:pt x="149" y="174"/>
                  </a:cubicBezTo>
                  <a:cubicBezTo>
                    <a:pt x="149" y="178"/>
                    <a:pt x="149" y="181"/>
                    <a:pt x="150" y="183"/>
                  </a:cubicBezTo>
                  <a:cubicBezTo>
                    <a:pt x="151" y="185"/>
                    <a:pt x="152" y="186"/>
                    <a:pt x="153" y="186"/>
                  </a:cubicBezTo>
                  <a:cubicBezTo>
                    <a:pt x="154" y="186"/>
                    <a:pt x="155" y="185"/>
                    <a:pt x="156" y="183"/>
                  </a:cubicBezTo>
                  <a:cubicBezTo>
                    <a:pt x="157" y="181"/>
                    <a:pt x="157" y="178"/>
                    <a:pt x="157" y="174"/>
                  </a:cubicBezTo>
                  <a:cubicBezTo>
                    <a:pt x="157" y="170"/>
                    <a:pt x="157" y="166"/>
                    <a:pt x="156" y="164"/>
                  </a:cubicBezTo>
                  <a:cubicBezTo>
                    <a:pt x="155" y="162"/>
                    <a:pt x="154" y="161"/>
                    <a:pt x="153" y="161"/>
                  </a:cubicBezTo>
                  <a:close/>
                  <a:moveTo>
                    <a:pt x="165" y="162"/>
                  </a:moveTo>
                  <a:lnTo>
                    <a:pt x="165" y="172"/>
                  </a:lnTo>
                  <a:lnTo>
                    <a:pt x="167" y="172"/>
                  </a:lnTo>
                  <a:cubicBezTo>
                    <a:pt x="168" y="172"/>
                    <a:pt x="168" y="172"/>
                    <a:pt x="168" y="172"/>
                  </a:cubicBezTo>
                  <a:cubicBezTo>
                    <a:pt x="168" y="171"/>
                    <a:pt x="169" y="170"/>
                    <a:pt x="169" y="169"/>
                  </a:cubicBezTo>
                  <a:lnTo>
                    <a:pt x="169" y="178"/>
                  </a:lnTo>
                  <a:cubicBezTo>
                    <a:pt x="169" y="177"/>
                    <a:pt x="169" y="176"/>
                    <a:pt x="169" y="175"/>
                  </a:cubicBezTo>
                  <a:cubicBezTo>
                    <a:pt x="168" y="175"/>
                    <a:pt x="168" y="175"/>
                    <a:pt x="168" y="174"/>
                  </a:cubicBezTo>
                  <a:cubicBezTo>
                    <a:pt x="168" y="174"/>
                    <a:pt x="167" y="174"/>
                    <a:pt x="167" y="174"/>
                  </a:cubicBezTo>
                  <a:lnTo>
                    <a:pt x="165" y="174"/>
                  </a:lnTo>
                  <a:lnTo>
                    <a:pt x="165" y="182"/>
                  </a:lnTo>
                  <a:cubicBezTo>
                    <a:pt x="165" y="184"/>
                    <a:pt x="165" y="184"/>
                    <a:pt x="165" y="185"/>
                  </a:cubicBezTo>
                  <a:cubicBezTo>
                    <a:pt x="165" y="185"/>
                    <a:pt x="165" y="185"/>
                    <a:pt x="165" y="186"/>
                  </a:cubicBezTo>
                  <a:cubicBezTo>
                    <a:pt x="165" y="186"/>
                    <a:pt x="166" y="186"/>
                    <a:pt x="166" y="186"/>
                  </a:cubicBezTo>
                  <a:lnTo>
                    <a:pt x="167" y="186"/>
                  </a:lnTo>
                  <a:lnTo>
                    <a:pt x="167" y="187"/>
                  </a:lnTo>
                  <a:lnTo>
                    <a:pt x="161" y="187"/>
                  </a:lnTo>
                  <a:lnTo>
                    <a:pt x="161" y="186"/>
                  </a:lnTo>
                  <a:cubicBezTo>
                    <a:pt x="162" y="186"/>
                    <a:pt x="162" y="186"/>
                    <a:pt x="163" y="185"/>
                  </a:cubicBezTo>
                  <a:cubicBezTo>
                    <a:pt x="163" y="185"/>
                    <a:pt x="163" y="184"/>
                    <a:pt x="163" y="182"/>
                  </a:cubicBezTo>
                  <a:lnTo>
                    <a:pt x="163" y="165"/>
                  </a:lnTo>
                  <a:cubicBezTo>
                    <a:pt x="163" y="164"/>
                    <a:pt x="163" y="163"/>
                    <a:pt x="163" y="163"/>
                  </a:cubicBezTo>
                  <a:cubicBezTo>
                    <a:pt x="163" y="162"/>
                    <a:pt x="162" y="162"/>
                    <a:pt x="162" y="162"/>
                  </a:cubicBezTo>
                  <a:cubicBezTo>
                    <a:pt x="162" y="161"/>
                    <a:pt x="162" y="161"/>
                    <a:pt x="161" y="161"/>
                  </a:cubicBezTo>
                  <a:lnTo>
                    <a:pt x="171" y="161"/>
                  </a:lnTo>
                  <a:lnTo>
                    <a:pt x="171" y="166"/>
                  </a:lnTo>
                  <a:lnTo>
                    <a:pt x="170" y="166"/>
                  </a:lnTo>
                  <a:cubicBezTo>
                    <a:pt x="170" y="165"/>
                    <a:pt x="170" y="164"/>
                    <a:pt x="170" y="164"/>
                  </a:cubicBezTo>
                  <a:cubicBezTo>
                    <a:pt x="170" y="163"/>
                    <a:pt x="169" y="163"/>
                    <a:pt x="169" y="162"/>
                  </a:cubicBezTo>
                  <a:cubicBezTo>
                    <a:pt x="169" y="162"/>
                    <a:pt x="168" y="162"/>
                    <a:pt x="168" y="162"/>
                  </a:cubicBezTo>
                  <a:lnTo>
                    <a:pt x="165" y="162"/>
                  </a:lnTo>
                  <a:close/>
                  <a:moveTo>
                    <a:pt x="92" y="176"/>
                  </a:moveTo>
                  <a:lnTo>
                    <a:pt x="89" y="175"/>
                  </a:lnTo>
                  <a:lnTo>
                    <a:pt x="91" y="162"/>
                  </a:lnTo>
                  <a:cubicBezTo>
                    <a:pt x="90" y="162"/>
                    <a:pt x="90" y="161"/>
                    <a:pt x="90" y="161"/>
                  </a:cubicBezTo>
                  <a:cubicBezTo>
                    <a:pt x="90" y="161"/>
                    <a:pt x="90" y="161"/>
                    <a:pt x="90" y="161"/>
                  </a:cubicBezTo>
                  <a:cubicBezTo>
                    <a:pt x="90" y="161"/>
                    <a:pt x="90" y="161"/>
                    <a:pt x="89" y="161"/>
                  </a:cubicBezTo>
                  <a:lnTo>
                    <a:pt x="86" y="168"/>
                  </a:lnTo>
                  <a:cubicBezTo>
                    <a:pt x="85" y="169"/>
                    <a:pt x="85" y="170"/>
                    <a:pt x="84" y="171"/>
                  </a:cubicBezTo>
                  <a:cubicBezTo>
                    <a:pt x="84" y="171"/>
                    <a:pt x="85" y="172"/>
                    <a:pt x="85" y="172"/>
                  </a:cubicBezTo>
                  <a:lnTo>
                    <a:pt x="85" y="173"/>
                  </a:lnTo>
                  <a:lnTo>
                    <a:pt x="80" y="170"/>
                  </a:lnTo>
                  <a:lnTo>
                    <a:pt x="81" y="169"/>
                  </a:lnTo>
                  <a:lnTo>
                    <a:pt x="81" y="170"/>
                  </a:lnTo>
                  <a:cubicBezTo>
                    <a:pt x="81" y="170"/>
                    <a:pt x="82" y="170"/>
                    <a:pt x="83" y="169"/>
                  </a:cubicBezTo>
                  <a:cubicBezTo>
                    <a:pt x="83" y="169"/>
                    <a:pt x="83" y="168"/>
                    <a:pt x="84" y="167"/>
                  </a:cubicBezTo>
                  <a:lnTo>
                    <a:pt x="92" y="152"/>
                  </a:lnTo>
                  <a:cubicBezTo>
                    <a:pt x="93" y="151"/>
                    <a:pt x="94" y="150"/>
                    <a:pt x="94" y="149"/>
                  </a:cubicBezTo>
                  <a:cubicBezTo>
                    <a:pt x="94" y="149"/>
                    <a:pt x="94" y="148"/>
                    <a:pt x="93" y="148"/>
                  </a:cubicBezTo>
                  <a:lnTo>
                    <a:pt x="93" y="147"/>
                  </a:lnTo>
                  <a:lnTo>
                    <a:pt x="97" y="149"/>
                  </a:lnTo>
                  <a:cubicBezTo>
                    <a:pt x="98" y="150"/>
                    <a:pt x="99" y="151"/>
                    <a:pt x="100" y="151"/>
                  </a:cubicBezTo>
                  <a:cubicBezTo>
                    <a:pt x="100" y="152"/>
                    <a:pt x="100" y="153"/>
                    <a:pt x="100" y="154"/>
                  </a:cubicBezTo>
                  <a:cubicBezTo>
                    <a:pt x="100" y="155"/>
                    <a:pt x="99" y="157"/>
                    <a:pt x="99" y="158"/>
                  </a:cubicBezTo>
                  <a:cubicBezTo>
                    <a:pt x="98" y="159"/>
                    <a:pt x="97" y="160"/>
                    <a:pt x="96" y="161"/>
                  </a:cubicBezTo>
                  <a:cubicBezTo>
                    <a:pt x="95" y="162"/>
                    <a:pt x="94" y="162"/>
                    <a:pt x="93" y="162"/>
                  </a:cubicBezTo>
                  <a:lnTo>
                    <a:pt x="91" y="170"/>
                  </a:lnTo>
                  <a:cubicBezTo>
                    <a:pt x="91" y="172"/>
                    <a:pt x="91" y="173"/>
                    <a:pt x="91" y="174"/>
                  </a:cubicBezTo>
                  <a:cubicBezTo>
                    <a:pt x="91" y="175"/>
                    <a:pt x="91" y="175"/>
                    <a:pt x="92" y="176"/>
                  </a:cubicBezTo>
                  <a:close/>
                  <a:moveTo>
                    <a:pt x="90" y="160"/>
                  </a:moveTo>
                  <a:cubicBezTo>
                    <a:pt x="90" y="160"/>
                    <a:pt x="90" y="160"/>
                    <a:pt x="90" y="160"/>
                  </a:cubicBezTo>
                  <a:cubicBezTo>
                    <a:pt x="90" y="160"/>
                    <a:pt x="90" y="160"/>
                    <a:pt x="91" y="160"/>
                  </a:cubicBezTo>
                  <a:cubicBezTo>
                    <a:pt x="92" y="161"/>
                    <a:pt x="93" y="161"/>
                    <a:pt x="94" y="160"/>
                  </a:cubicBezTo>
                  <a:cubicBezTo>
                    <a:pt x="95" y="160"/>
                    <a:pt x="96" y="158"/>
                    <a:pt x="97" y="157"/>
                  </a:cubicBezTo>
                  <a:cubicBezTo>
                    <a:pt x="97" y="156"/>
                    <a:pt x="98" y="154"/>
                    <a:pt x="98" y="153"/>
                  </a:cubicBezTo>
                  <a:cubicBezTo>
                    <a:pt x="98" y="152"/>
                    <a:pt x="98" y="151"/>
                    <a:pt x="97" y="151"/>
                  </a:cubicBezTo>
                  <a:cubicBezTo>
                    <a:pt x="97" y="151"/>
                    <a:pt x="96" y="150"/>
                    <a:pt x="95" y="150"/>
                  </a:cubicBezTo>
                  <a:lnTo>
                    <a:pt x="90" y="160"/>
                  </a:lnTo>
                  <a:close/>
                  <a:moveTo>
                    <a:pt x="110" y="153"/>
                  </a:moveTo>
                  <a:lnTo>
                    <a:pt x="107" y="161"/>
                  </a:lnTo>
                  <a:cubicBezTo>
                    <a:pt x="107" y="160"/>
                    <a:pt x="108" y="158"/>
                    <a:pt x="108" y="157"/>
                  </a:cubicBezTo>
                  <a:cubicBezTo>
                    <a:pt x="108" y="156"/>
                    <a:pt x="108" y="155"/>
                    <a:pt x="107" y="154"/>
                  </a:cubicBezTo>
                  <a:cubicBezTo>
                    <a:pt x="107" y="154"/>
                    <a:pt x="107" y="153"/>
                    <a:pt x="106" y="153"/>
                  </a:cubicBezTo>
                  <a:cubicBezTo>
                    <a:pt x="105" y="153"/>
                    <a:pt x="105" y="153"/>
                    <a:pt x="104" y="154"/>
                  </a:cubicBezTo>
                  <a:cubicBezTo>
                    <a:pt x="103" y="154"/>
                    <a:pt x="103" y="155"/>
                    <a:pt x="103" y="156"/>
                  </a:cubicBezTo>
                  <a:cubicBezTo>
                    <a:pt x="102" y="157"/>
                    <a:pt x="102" y="157"/>
                    <a:pt x="102" y="158"/>
                  </a:cubicBezTo>
                  <a:cubicBezTo>
                    <a:pt x="102" y="159"/>
                    <a:pt x="103" y="161"/>
                    <a:pt x="104" y="163"/>
                  </a:cubicBezTo>
                  <a:cubicBezTo>
                    <a:pt x="104" y="164"/>
                    <a:pt x="105" y="166"/>
                    <a:pt x="105" y="166"/>
                  </a:cubicBezTo>
                  <a:cubicBezTo>
                    <a:pt x="105" y="167"/>
                    <a:pt x="105" y="168"/>
                    <a:pt x="105" y="169"/>
                  </a:cubicBezTo>
                  <a:cubicBezTo>
                    <a:pt x="105" y="170"/>
                    <a:pt x="105" y="171"/>
                    <a:pt x="104" y="172"/>
                  </a:cubicBezTo>
                  <a:cubicBezTo>
                    <a:pt x="104" y="174"/>
                    <a:pt x="103" y="175"/>
                    <a:pt x="101" y="177"/>
                  </a:cubicBezTo>
                  <a:cubicBezTo>
                    <a:pt x="100" y="178"/>
                    <a:pt x="99" y="178"/>
                    <a:pt x="98" y="178"/>
                  </a:cubicBezTo>
                  <a:cubicBezTo>
                    <a:pt x="97" y="177"/>
                    <a:pt x="97" y="177"/>
                    <a:pt x="97" y="177"/>
                  </a:cubicBezTo>
                  <a:cubicBezTo>
                    <a:pt x="97" y="177"/>
                    <a:pt x="96" y="177"/>
                    <a:pt x="96" y="176"/>
                  </a:cubicBezTo>
                  <a:cubicBezTo>
                    <a:pt x="96" y="175"/>
                    <a:pt x="95" y="175"/>
                    <a:pt x="95" y="175"/>
                  </a:cubicBezTo>
                  <a:cubicBezTo>
                    <a:pt x="95" y="175"/>
                    <a:pt x="95" y="175"/>
                    <a:pt x="95" y="175"/>
                  </a:cubicBezTo>
                  <a:cubicBezTo>
                    <a:pt x="94" y="175"/>
                    <a:pt x="94" y="176"/>
                    <a:pt x="94" y="176"/>
                  </a:cubicBezTo>
                  <a:lnTo>
                    <a:pt x="97" y="168"/>
                  </a:lnTo>
                  <a:cubicBezTo>
                    <a:pt x="97" y="170"/>
                    <a:pt x="96" y="171"/>
                    <a:pt x="96" y="172"/>
                  </a:cubicBezTo>
                  <a:cubicBezTo>
                    <a:pt x="96" y="173"/>
                    <a:pt x="96" y="174"/>
                    <a:pt x="97" y="175"/>
                  </a:cubicBezTo>
                  <a:cubicBezTo>
                    <a:pt x="97" y="175"/>
                    <a:pt x="98" y="176"/>
                    <a:pt x="98" y="176"/>
                  </a:cubicBezTo>
                  <a:cubicBezTo>
                    <a:pt x="99" y="176"/>
                    <a:pt x="100" y="176"/>
                    <a:pt x="100" y="176"/>
                  </a:cubicBezTo>
                  <a:cubicBezTo>
                    <a:pt x="101" y="175"/>
                    <a:pt x="102" y="174"/>
                    <a:pt x="102" y="173"/>
                  </a:cubicBezTo>
                  <a:cubicBezTo>
                    <a:pt x="102" y="172"/>
                    <a:pt x="102" y="172"/>
                    <a:pt x="103" y="171"/>
                  </a:cubicBezTo>
                  <a:cubicBezTo>
                    <a:pt x="103" y="170"/>
                    <a:pt x="103" y="170"/>
                    <a:pt x="102" y="169"/>
                  </a:cubicBezTo>
                  <a:cubicBezTo>
                    <a:pt x="102" y="169"/>
                    <a:pt x="102" y="168"/>
                    <a:pt x="101" y="166"/>
                  </a:cubicBezTo>
                  <a:cubicBezTo>
                    <a:pt x="101" y="164"/>
                    <a:pt x="100" y="163"/>
                    <a:pt x="100" y="162"/>
                  </a:cubicBezTo>
                  <a:cubicBezTo>
                    <a:pt x="100" y="161"/>
                    <a:pt x="100" y="161"/>
                    <a:pt x="100" y="160"/>
                  </a:cubicBezTo>
                  <a:cubicBezTo>
                    <a:pt x="100" y="159"/>
                    <a:pt x="100" y="158"/>
                    <a:pt x="101" y="157"/>
                  </a:cubicBezTo>
                  <a:cubicBezTo>
                    <a:pt x="101" y="155"/>
                    <a:pt x="102" y="153"/>
                    <a:pt x="103" y="152"/>
                  </a:cubicBezTo>
                  <a:cubicBezTo>
                    <a:pt x="105" y="151"/>
                    <a:pt x="106" y="151"/>
                    <a:pt x="107" y="151"/>
                  </a:cubicBezTo>
                  <a:cubicBezTo>
                    <a:pt x="107" y="152"/>
                    <a:pt x="108" y="152"/>
                    <a:pt x="108" y="153"/>
                  </a:cubicBezTo>
                  <a:cubicBezTo>
                    <a:pt x="109" y="154"/>
                    <a:pt x="109" y="154"/>
                    <a:pt x="109" y="154"/>
                  </a:cubicBezTo>
                  <a:cubicBezTo>
                    <a:pt x="109" y="154"/>
                    <a:pt x="109" y="154"/>
                    <a:pt x="109" y="154"/>
                  </a:cubicBezTo>
                  <a:cubicBezTo>
                    <a:pt x="110" y="154"/>
                    <a:pt x="110" y="153"/>
                    <a:pt x="110" y="153"/>
                  </a:cubicBezTo>
                  <a:close/>
                  <a:moveTo>
                    <a:pt x="138" y="160"/>
                  </a:moveTo>
                  <a:lnTo>
                    <a:pt x="143" y="160"/>
                  </a:lnTo>
                  <a:lnTo>
                    <a:pt x="143" y="161"/>
                  </a:lnTo>
                  <a:lnTo>
                    <a:pt x="142" y="161"/>
                  </a:lnTo>
                  <a:cubicBezTo>
                    <a:pt x="142" y="161"/>
                    <a:pt x="142" y="161"/>
                    <a:pt x="142" y="161"/>
                  </a:cubicBezTo>
                  <a:cubicBezTo>
                    <a:pt x="141" y="162"/>
                    <a:pt x="141" y="162"/>
                    <a:pt x="141" y="163"/>
                  </a:cubicBezTo>
                  <a:cubicBezTo>
                    <a:pt x="140" y="163"/>
                    <a:pt x="140" y="164"/>
                    <a:pt x="139" y="165"/>
                  </a:cubicBezTo>
                  <a:lnTo>
                    <a:pt x="135" y="175"/>
                  </a:lnTo>
                  <a:lnTo>
                    <a:pt x="134" y="181"/>
                  </a:lnTo>
                  <a:cubicBezTo>
                    <a:pt x="134" y="183"/>
                    <a:pt x="134" y="184"/>
                    <a:pt x="134" y="184"/>
                  </a:cubicBezTo>
                  <a:cubicBezTo>
                    <a:pt x="135" y="185"/>
                    <a:pt x="135" y="185"/>
                    <a:pt x="135" y="185"/>
                  </a:cubicBezTo>
                  <a:lnTo>
                    <a:pt x="136" y="185"/>
                  </a:lnTo>
                  <a:lnTo>
                    <a:pt x="136" y="186"/>
                  </a:lnTo>
                  <a:lnTo>
                    <a:pt x="130" y="185"/>
                  </a:lnTo>
                  <a:lnTo>
                    <a:pt x="131" y="185"/>
                  </a:lnTo>
                  <a:cubicBezTo>
                    <a:pt x="131" y="185"/>
                    <a:pt x="132" y="184"/>
                    <a:pt x="132" y="184"/>
                  </a:cubicBezTo>
                  <a:cubicBezTo>
                    <a:pt x="132" y="183"/>
                    <a:pt x="132" y="183"/>
                    <a:pt x="133" y="181"/>
                  </a:cubicBezTo>
                  <a:lnTo>
                    <a:pt x="133" y="175"/>
                  </a:lnTo>
                  <a:lnTo>
                    <a:pt x="131" y="164"/>
                  </a:lnTo>
                  <a:cubicBezTo>
                    <a:pt x="131" y="162"/>
                    <a:pt x="130" y="161"/>
                    <a:pt x="130" y="161"/>
                  </a:cubicBezTo>
                  <a:cubicBezTo>
                    <a:pt x="130" y="161"/>
                    <a:pt x="130" y="160"/>
                    <a:pt x="130" y="160"/>
                  </a:cubicBezTo>
                  <a:cubicBezTo>
                    <a:pt x="129" y="160"/>
                    <a:pt x="129" y="160"/>
                    <a:pt x="129" y="159"/>
                  </a:cubicBezTo>
                  <a:lnTo>
                    <a:pt x="135" y="159"/>
                  </a:lnTo>
                  <a:lnTo>
                    <a:pt x="135" y="160"/>
                  </a:lnTo>
                  <a:lnTo>
                    <a:pt x="134" y="160"/>
                  </a:lnTo>
                  <a:cubicBezTo>
                    <a:pt x="134" y="160"/>
                    <a:pt x="134" y="160"/>
                    <a:pt x="133" y="160"/>
                  </a:cubicBezTo>
                  <a:cubicBezTo>
                    <a:pt x="133" y="161"/>
                    <a:pt x="133" y="161"/>
                    <a:pt x="133" y="162"/>
                  </a:cubicBezTo>
                  <a:cubicBezTo>
                    <a:pt x="133" y="162"/>
                    <a:pt x="133" y="163"/>
                    <a:pt x="133" y="164"/>
                  </a:cubicBezTo>
                  <a:lnTo>
                    <a:pt x="135" y="173"/>
                  </a:lnTo>
                  <a:lnTo>
                    <a:pt x="138" y="165"/>
                  </a:lnTo>
                  <a:cubicBezTo>
                    <a:pt x="139" y="164"/>
                    <a:pt x="139" y="163"/>
                    <a:pt x="139" y="163"/>
                  </a:cubicBezTo>
                  <a:cubicBezTo>
                    <a:pt x="139" y="162"/>
                    <a:pt x="139" y="162"/>
                    <a:pt x="139" y="162"/>
                  </a:cubicBezTo>
                  <a:cubicBezTo>
                    <a:pt x="139" y="161"/>
                    <a:pt x="139" y="161"/>
                    <a:pt x="139" y="161"/>
                  </a:cubicBezTo>
                  <a:cubicBezTo>
                    <a:pt x="139" y="161"/>
                    <a:pt x="139" y="161"/>
                    <a:pt x="138" y="161"/>
                  </a:cubicBezTo>
                  <a:lnTo>
                    <a:pt x="138" y="160"/>
                  </a:lnTo>
                  <a:close/>
                  <a:moveTo>
                    <a:pt x="84" y="146"/>
                  </a:moveTo>
                  <a:lnTo>
                    <a:pt x="79" y="155"/>
                  </a:lnTo>
                  <a:lnTo>
                    <a:pt x="82" y="156"/>
                  </a:lnTo>
                  <a:cubicBezTo>
                    <a:pt x="83" y="157"/>
                    <a:pt x="83" y="157"/>
                    <a:pt x="84" y="156"/>
                  </a:cubicBezTo>
                  <a:cubicBezTo>
                    <a:pt x="84" y="156"/>
                    <a:pt x="85" y="155"/>
                    <a:pt x="86" y="154"/>
                  </a:cubicBezTo>
                  <a:lnTo>
                    <a:pt x="82" y="162"/>
                  </a:lnTo>
                  <a:lnTo>
                    <a:pt x="81" y="162"/>
                  </a:lnTo>
                  <a:cubicBezTo>
                    <a:pt x="82" y="161"/>
                    <a:pt x="82" y="160"/>
                    <a:pt x="82" y="160"/>
                  </a:cubicBezTo>
                  <a:cubicBezTo>
                    <a:pt x="82" y="159"/>
                    <a:pt x="82" y="159"/>
                    <a:pt x="82" y="158"/>
                  </a:cubicBezTo>
                  <a:cubicBezTo>
                    <a:pt x="82" y="158"/>
                    <a:pt x="82" y="158"/>
                    <a:pt x="81" y="157"/>
                  </a:cubicBezTo>
                  <a:lnTo>
                    <a:pt x="79" y="156"/>
                  </a:lnTo>
                  <a:lnTo>
                    <a:pt x="75" y="164"/>
                  </a:lnTo>
                  <a:cubicBezTo>
                    <a:pt x="74" y="165"/>
                    <a:pt x="74" y="165"/>
                    <a:pt x="74" y="166"/>
                  </a:cubicBezTo>
                  <a:cubicBezTo>
                    <a:pt x="74" y="166"/>
                    <a:pt x="74" y="166"/>
                    <a:pt x="74" y="166"/>
                  </a:cubicBezTo>
                  <a:cubicBezTo>
                    <a:pt x="74" y="166"/>
                    <a:pt x="74" y="167"/>
                    <a:pt x="74" y="167"/>
                  </a:cubicBezTo>
                  <a:lnTo>
                    <a:pt x="76" y="168"/>
                  </a:lnTo>
                  <a:cubicBezTo>
                    <a:pt x="77" y="168"/>
                    <a:pt x="77" y="168"/>
                    <a:pt x="78" y="168"/>
                  </a:cubicBezTo>
                  <a:cubicBezTo>
                    <a:pt x="78" y="168"/>
                    <a:pt x="79" y="168"/>
                    <a:pt x="79" y="168"/>
                  </a:cubicBezTo>
                  <a:cubicBezTo>
                    <a:pt x="80" y="167"/>
                    <a:pt x="81" y="166"/>
                    <a:pt x="82" y="165"/>
                  </a:cubicBezTo>
                  <a:lnTo>
                    <a:pt x="78" y="171"/>
                  </a:lnTo>
                  <a:lnTo>
                    <a:pt x="69" y="166"/>
                  </a:lnTo>
                  <a:lnTo>
                    <a:pt x="70" y="165"/>
                  </a:lnTo>
                  <a:cubicBezTo>
                    <a:pt x="70" y="166"/>
                    <a:pt x="71" y="166"/>
                    <a:pt x="71" y="165"/>
                  </a:cubicBezTo>
                  <a:cubicBezTo>
                    <a:pt x="71" y="165"/>
                    <a:pt x="72" y="165"/>
                    <a:pt x="72" y="165"/>
                  </a:cubicBezTo>
                  <a:cubicBezTo>
                    <a:pt x="72" y="164"/>
                    <a:pt x="73" y="164"/>
                    <a:pt x="73" y="163"/>
                  </a:cubicBezTo>
                  <a:lnTo>
                    <a:pt x="81" y="148"/>
                  </a:lnTo>
                  <a:cubicBezTo>
                    <a:pt x="82" y="146"/>
                    <a:pt x="82" y="145"/>
                    <a:pt x="82" y="145"/>
                  </a:cubicBezTo>
                  <a:cubicBezTo>
                    <a:pt x="82" y="144"/>
                    <a:pt x="82" y="144"/>
                    <a:pt x="82" y="144"/>
                  </a:cubicBezTo>
                  <a:lnTo>
                    <a:pt x="81" y="143"/>
                  </a:lnTo>
                  <a:lnTo>
                    <a:pt x="82" y="143"/>
                  </a:lnTo>
                  <a:lnTo>
                    <a:pt x="91" y="147"/>
                  </a:lnTo>
                  <a:lnTo>
                    <a:pt x="88" y="153"/>
                  </a:lnTo>
                  <a:lnTo>
                    <a:pt x="88" y="152"/>
                  </a:lnTo>
                  <a:cubicBezTo>
                    <a:pt x="88" y="151"/>
                    <a:pt x="89" y="150"/>
                    <a:pt x="89" y="150"/>
                  </a:cubicBezTo>
                  <a:cubicBezTo>
                    <a:pt x="89" y="149"/>
                    <a:pt x="89" y="149"/>
                    <a:pt x="89" y="148"/>
                  </a:cubicBezTo>
                  <a:cubicBezTo>
                    <a:pt x="88" y="148"/>
                    <a:pt x="88" y="148"/>
                    <a:pt x="87" y="147"/>
                  </a:cubicBezTo>
                  <a:lnTo>
                    <a:pt x="84" y="146"/>
                  </a:lnTo>
                  <a:close/>
                  <a:moveTo>
                    <a:pt x="108" y="180"/>
                  </a:moveTo>
                  <a:lnTo>
                    <a:pt x="108" y="180"/>
                  </a:lnTo>
                  <a:lnTo>
                    <a:pt x="103" y="178"/>
                  </a:lnTo>
                  <a:lnTo>
                    <a:pt x="103" y="177"/>
                  </a:lnTo>
                  <a:lnTo>
                    <a:pt x="104" y="178"/>
                  </a:lnTo>
                  <a:cubicBezTo>
                    <a:pt x="104" y="178"/>
                    <a:pt x="105" y="178"/>
                    <a:pt x="105" y="177"/>
                  </a:cubicBezTo>
                  <a:cubicBezTo>
                    <a:pt x="105" y="177"/>
                    <a:pt x="106" y="176"/>
                    <a:pt x="106" y="174"/>
                  </a:cubicBezTo>
                  <a:lnTo>
                    <a:pt x="113" y="159"/>
                  </a:lnTo>
                  <a:cubicBezTo>
                    <a:pt x="113" y="157"/>
                    <a:pt x="113" y="157"/>
                    <a:pt x="113" y="156"/>
                  </a:cubicBezTo>
                  <a:cubicBezTo>
                    <a:pt x="113" y="156"/>
                    <a:pt x="113" y="156"/>
                    <a:pt x="113" y="155"/>
                  </a:cubicBezTo>
                  <a:cubicBezTo>
                    <a:pt x="113" y="155"/>
                    <a:pt x="113" y="155"/>
                    <a:pt x="113" y="154"/>
                  </a:cubicBezTo>
                  <a:lnTo>
                    <a:pt x="112" y="154"/>
                  </a:lnTo>
                  <a:lnTo>
                    <a:pt x="113" y="154"/>
                  </a:lnTo>
                  <a:lnTo>
                    <a:pt x="118" y="156"/>
                  </a:lnTo>
                  <a:lnTo>
                    <a:pt x="117" y="156"/>
                  </a:lnTo>
                  <a:cubicBezTo>
                    <a:pt x="117" y="156"/>
                    <a:pt x="116" y="156"/>
                    <a:pt x="116" y="157"/>
                  </a:cubicBezTo>
                  <a:cubicBezTo>
                    <a:pt x="115" y="157"/>
                    <a:pt x="115" y="158"/>
                    <a:pt x="114" y="159"/>
                  </a:cubicBezTo>
                  <a:lnTo>
                    <a:pt x="108" y="175"/>
                  </a:lnTo>
                  <a:cubicBezTo>
                    <a:pt x="108" y="176"/>
                    <a:pt x="107" y="177"/>
                    <a:pt x="107" y="178"/>
                  </a:cubicBezTo>
                  <a:cubicBezTo>
                    <a:pt x="107" y="178"/>
                    <a:pt x="107" y="178"/>
                    <a:pt x="107" y="179"/>
                  </a:cubicBezTo>
                  <a:cubicBezTo>
                    <a:pt x="107" y="179"/>
                    <a:pt x="108" y="179"/>
                    <a:pt x="108" y="179"/>
                  </a:cubicBezTo>
                  <a:lnTo>
                    <a:pt x="108" y="180"/>
                  </a:lnTo>
                  <a:close/>
                  <a:moveTo>
                    <a:pt x="129" y="158"/>
                  </a:moveTo>
                  <a:lnTo>
                    <a:pt x="128" y="164"/>
                  </a:lnTo>
                  <a:cubicBezTo>
                    <a:pt x="128" y="163"/>
                    <a:pt x="128" y="162"/>
                    <a:pt x="128" y="162"/>
                  </a:cubicBezTo>
                  <a:cubicBezTo>
                    <a:pt x="128" y="161"/>
                    <a:pt x="128" y="161"/>
                    <a:pt x="128" y="160"/>
                  </a:cubicBezTo>
                  <a:cubicBezTo>
                    <a:pt x="127" y="160"/>
                    <a:pt x="127" y="159"/>
                    <a:pt x="126" y="159"/>
                  </a:cubicBezTo>
                  <a:lnTo>
                    <a:pt x="125" y="159"/>
                  </a:lnTo>
                  <a:lnTo>
                    <a:pt x="120" y="178"/>
                  </a:lnTo>
                  <a:cubicBezTo>
                    <a:pt x="119" y="180"/>
                    <a:pt x="119" y="181"/>
                    <a:pt x="119" y="181"/>
                  </a:cubicBezTo>
                  <a:cubicBezTo>
                    <a:pt x="119" y="182"/>
                    <a:pt x="119" y="182"/>
                    <a:pt x="120" y="182"/>
                  </a:cubicBezTo>
                  <a:lnTo>
                    <a:pt x="120" y="183"/>
                  </a:lnTo>
                  <a:lnTo>
                    <a:pt x="115" y="182"/>
                  </a:lnTo>
                  <a:lnTo>
                    <a:pt x="115" y="181"/>
                  </a:lnTo>
                  <a:cubicBezTo>
                    <a:pt x="116" y="181"/>
                    <a:pt x="116" y="181"/>
                    <a:pt x="117" y="180"/>
                  </a:cubicBezTo>
                  <a:cubicBezTo>
                    <a:pt x="117" y="180"/>
                    <a:pt x="117" y="179"/>
                    <a:pt x="118" y="178"/>
                  </a:cubicBezTo>
                  <a:lnTo>
                    <a:pt x="123" y="158"/>
                  </a:lnTo>
                  <a:lnTo>
                    <a:pt x="121" y="158"/>
                  </a:lnTo>
                  <a:cubicBezTo>
                    <a:pt x="121" y="158"/>
                    <a:pt x="120" y="158"/>
                    <a:pt x="120" y="158"/>
                  </a:cubicBezTo>
                  <a:cubicBezTo>
                    <a:pt x="120" y="158"/>
                    <a:pt x="119" y="158"/>
                    <a:pt x="119" y="159"/>
                  </a:cubicBezTo>
                  <a:cubicBezTo>
                    <a:pt x="119" y="160"/>
                    <a:pt x="118" y="160"/>
                    <a:pt x="118" y="162"/>
                  </a:cubicBezTo>
                  <a:lnTo>
                    <a:pt x="117" y="161"/>
                  </a:lnTo>
                  <a:lnTo>
                    <a:pt x="119" y="156"/>
                  </a:lnTo>
                  <a:lnTo>
                    <a:pt x="129" y="158"/>
                  </a:lnTo>
                  <a:close/>
                  <a:moveTo>
                    <a:pt x="209" y="181"/>
                  </a:moveTo>
                  <a:lnTo>
                    <a:pt x="210" y="181"/>
                  </a:lnTo>
                  <a:lnTo>
                    <a:pt x="204" y="183"/>
                  </a:lnTo>
                  <a:lnTo>
                    <a:pt x="204" y="182"/>
                  </a:lnTo>
                  <a:lnTo>
                    <a:pt x="205" y="182"/>
                  </a:lnTo>
                  <a:cubicBezTo>
                    <a:pt x="205" y="182"/>
                    <a:pt x="205" y="181"/>
                    <a:pt x="206" y="181"/>
                  </a:cubicBezTo>
                  <a:cubicBezTo>
                    <a:pt x="206" y="180"/>
                    <a:pt x="205" y="179"/>
                    <a:pt x="205" y="178"/>
                  </a:cubicBezTo>
                  <a:lnTo>
                    <a:pt x="202" y="161"/>
                  </a:lnTo>
                  <a:cubicBezTo>
                    <a:pt x="201" y="160"/>
                    <a:pt x="201" y="159"/>
                    <a:pt x="201" y="159"/>
                  </a:cubicBezTo>
                  <a:cubicBezTo>
                    <a:pt x="201" y="158"/>
                    <a:pt x="201" y="158"/>
                    <a:pt x="200" y="158"/>
                  </a:cubicBezTo>
                  <a:cubicBezTo>
                    <a:pt x="200" y="158"/>
                    <a:pt x="200" y="158"/>
                    <a:pt x="199" y="158"/>
                  </a:cubicBezTo>
                  <a:lnTo>
                    <a:pt x="199" y="157"/>
                  </a:lnTo>
                  <a:lnTo>
                    <a:pt x="204" y="156"/>
                  </a:lnTo>
                  <a:lnTo>
                    <a:pt x="204" y="157"/>
                  </a:lnTo>
                  <a:cubicBezTo>
                    <a:pt x="203" y="157"/>
                    <a:pt x="203" y="157"/>
                    <a:pt x="203" y="158"/>
                  </a:cubicBezTo>
                  <a:cubicBezTo>
                    <a:pt x="203" y="158"/>
                    <a:pt x="203" y="159"/>
                    <a:pt x="203" y="161"/>
                  </a:cubicBezTo>
                  <a:lnTo>
                    <a:pt x="207" y="177"/>
                  </a:lnTo>
                  <a:cubicBezTo>
                    <a:pt x="207" y="179"/>
                    <a:pt x="207" y="179"/>
                    <a:pt x="208" y="180"/>
                  </a:cubicBezTo>
                  <a:cubicBezTo>
                    <a:pt x="208" y="180"/>
                    <a:pt x="208" y="180"/>
                    <a:pt x="208" y="181"/>
                  </a:cubicBezTo>
                  <a:cubicBezTo>
                    <a:pt x="208" y="181"/>
                    <a:pt x="209" y="181"/>
                    <a:pt x="209" y="181"/>
                  </a:cubicBezTo>
                  <a:close/>
                  <a:moveTo>
                    <a:pt x="197" y="157"/>
                  </a:moveTo>
                  <a:lnTo>
                    <a:pt x="199" y="166"/>
                  </a:lnTo>
                  <a:cubicBezTo>
                    <a:pt x="198" y="163"/>
                    <a:pt x="197" y="162"/>
                    <a:pt x="196" y="161"/>
                  </a:cubicBezTo>
                  <a:cubicBezTo>
                    <a:pt x="195" y="160"/>
                    <a:pt x="194" y="159"/>
                    <a:pt x="193" y="160"/>
                  </a:cubicBezTo>
                  <a:cubicBezTo>
                    <a:pt x="193" y="160"/>
                    <a:pt x="192" y="160"/>
                    <a:pt x="192" y="161"/>
                  </a:cubicBezTo>
                  <a:cubicBezTo>
                    <a:pt x="191" y="162"/>
                    <a:pt x="191" y="164"/>
                    <a:pt x="191" y="166"/>
                  </a:cubicBezTo>
                  <a:cubicBezTo>
                    <a:pt x="191" y="168"/>
                    <a:pt x="191" y="170"/>
                    <a:pt x="192" y="173"/>
                  </a:cubicBezTo>
                  <a:cubicBezTo>
                    <a:pt x="192" y="175"/>
                    <a:pt x="193" y="177"/>
                    <a:pt x="194" y="179"/>
                  </a:cubicBezTo>
                  <a:cubicBezTo>
                    <a:pt x="194" y="181"/>
                    <a:pt x="195" y="182"/>
                    <a:pt x="196" y="183"/>
                  </a:cubicBezTo>
                  <a:cubicBezTo>
                    <a:pt x="197" y="183"/>
                    <a:pt x="198" y="184"/>
                    <a:pt x="199" y="183"/>
                  </a:cubicBezTo>
                  <a:cubicBezTo>
                    <a:pt x="200" y="183"/>
                    <a:pt x="200" y="183"/>
                    <a:pt x="201" y="182"/>
                  </a:cubicBezTo>
                  <a:cubicBezTo>
                    <a:pt x="201" y="181"/>
                    <a:pt x="202" y="179"/>
                    <a:pt x="202" y="177"/>
                  </a:cubicBezTo>
                  <a:cubicBezTo>
                    <a:pt x="202" y="180"/>
                    <a:pt x="202" y="182"/>
                    <a:pt x="201" y="183"/>
                  </a:cubicBezTo>
                  <a:cubicBezTo>
                    <a:pt x="201" y="184"/>
                    <a:pt x="200" y="185"/>
                    <a:pt x="199" y="185"/>
                  </a:cubicBezTo>
                  <a:cubicBezTo>
                    <a:pt x="197" y="186"/>
                    <a:pt x="195" y="184"/>
                    <a:pt x="193" y="182"/>
                  </a:cubicBezTo>
                  <a:cubicBezTo>
                    <a:pt x="191" y="179"/>
                    <a:pt x="190" y="177"/>
                    <a:pt x="190" y="174"/>
                  </a:cubicBezTo>
                  <a:cubicBezTo>
                    <a:pt x="189" y="171"/>
                    <a:pt x="189" y="169"/>
                    <a:pt x="189" y="166"/>
                  </a:cubicBezTo>
                  <a:cubicBezTo>
                    <a:pt x="189" y="164"/>
                    <a:pt x="190" y="162"/>
                    <a:pt x="190" y="161"/>
                  </a:cubicBezTo>
                  <a:cubicBezTo>
                    <a:pt x="191" y="159"/>
                    <a:pt x="192" y="159"/>
                    <a:pt x="193" y="158"/>
                  </a:cubicBezTo>
                  <a:cubicBezTo>
                    <a:pt x="194" y="158"/>
                    <a:pt x="195" y="158"/>
                    <a:pt x="196" y="159"/>
                  </a:cubicBezTo>
                  <a:cubicBezTo>
                    <a:pt x="196" y="159"/>
                    <a:pt x="196" y="159"/>
                    <a:pt x="197" y="159"/>
                  </a:cubicBezTo>
                  <a:cubicBezTo>
                    <a:pt x="197" y="159"/>
                    <a:pt x="197" y="159"/>
                    <a:pt x="197" y="159"/>
                  </a:cubicBezTo>
                  <a:cubicBezTo>
                    <a:pt x="197" y="158"/>
                    <a:pt x="197" y="158"/>
                    <a:pt x="197" y="157"/>
                  </a:cubicBezTo>
                  <a:close/>
                  <a:moveTo>
                    <a:pt x="183" y="160"/>
                  </a:moveTo>
                  <a:lnTo>
                    <a:pt x="185" y="169"/>
                  </a:lnTo>
                  <a:cubicBezTo>
                    <a:pt x="184" y="167"/>
                    <a:pt x="184" y="166"/>
                    <a:pt x="183" y="165"/>
                  </a:cubicBezTo>
                  <a:cubicBezTo>
                    <a:pt x="183" y="164"/>
                    <a:pt x="182" y="163"/>
                    <a:pt x="182" y="163"/>
                  </a:cubicBezTo>
                  <a:cubicBezTo>
                    <a:pt x="181" y="162"/>
                    <a:pt x="180" y="162"/>
                    <a:pt x="180" y="162"/>
                  </a:cubicBezTo>
                  <a:cubicBezTo>
                    <a:pt x="179" y="163"/>
                    <a:pt x="179" y="163"/>
                    <a:pt x="178" y="164"/>
                  </a:cubicBezTo>
                  <a:cubicBezTo>
                    <a:pt x="178" y="165"/>
                    <a:pt x="178" y="166"/>
                    <a:pt x="178" y="167"/>
                  </a:cubicBezTo>
                  <a:cubicBezTo>
                    <a:pt x="179" y="168"/>
                    <a:pt x="179" y="168"/>
                    <a:pt x="179" y="169"/>
                  </a:cubicBezTo>
                  <a:cubicBezTo>
                    <a:pt x="180" y="170"/>
                    <a:pt x="181" y="171"/>
                    <a:pt x="183" y="172"/>
                  </a:cubicBezTo>
                  <a:cubicBezTo>
                    <a:pt x="184" y="173"/>
                    <a:pt x="185" y="174"/>
                    <a:pt x="186" y="175"/>
                  </a:cubicBezTo>
                  <a:cubicBezTo>
                    <a:pt x="186" y="175"/>
                    <a:pt x="187" y="176"/>
                    <a:pt x="187" y="177"/>
                  </a:cubicBezTo>
                  <a:cubicBezTo>
                    <a:pt x="188" y="178"/>
                    <a:pt x="188" y="179"/>
                    <a:pt x="188" y="180"/>
                  </a:cubicBezTo>
                  <a:cubicBezTo>
                    <a:pt x="189" y="182"/>
                    <a:pt x="189" y="183"/>
                    <a:pt x="188" y="185"/>
                  </a:cubicBezTo>
                  <a:cubicBezTo>
                    <a:pt x="188" y="186"/>
                    <a:pt x="187" y="187"/>
                    <a:pt x="186" y="188"/>
                  </a:cubicBezTo>
                  <a:cubicBezTo>
                    <a:pt x="185" y="188"/>
                    <a:pt x="185" y="188"/>
                    <a:pt x="185" y="188"/>
                  </a:cubicBezTo>
                  <a:cubicBezTo>
                    <a:pt x="185" y="188"/>
                    <a:pt x="184" y="188"/>
                    <a:pt x="184" y="187"/>
                  </a:cubicBezTo>
                  <a:cubicBezTo>
                    <a:pt x="183" y="187"/>
                    <a:pt x="182" y="187"/>
                    <a:pt x="182" y="187"/>
                  </a:cubicBezTo>
                  <a:cubicBezTo>
                    <a:pt x="182" y="187"/>
                    <a:pt x="182" y="187"/>
                    <a:pt x="182" y="187"/>
                  </a:cubicBezTo>
                  <a:cubicBezTo>
                    <a:pt x="182" y="188"/>
                    <a:pt x="182" y="188"/>
                    <a:pt x="182" y="189"/>
                  </a:cubicBezTo>
                  <a:lnTo>
                    <a:pt x="180" y="180"/>
                  </a:lnTo>
                  <a:cubicBezTo>
                    <a:pt x="181" y="182"/>
                    <a:pt x="181" y="183"/>
                    <a:pt x="182" y="184"/>
                  </a:cubicBezTo>
                  <a:cubicBezTo>
                    <a:pt x="182" y="185"/>
                    <a:pt x="183" y="185"/>
                    <a:pt x="183" y="186"/>
                  </a:cubicBezTo>
                  <a:cubicBezTo>
                    <a:pt x="184" y="186"/>
                    <a:pt x="185" y="186"/>
                    <a:pt x="185" y="186"/>
                  </a:cubicBezTo>
                  <a:cubicBezTo>
                    <a:pt x="186" y="186"/>
                    <a:pt x="187" y="185"/>
                    <a:pt x="187" y="185"/>
                  </a:cubicBezTo>
                  <a:cubicBezTo>
                    <a:pt x="187" y="184"/>
                    <a:pt x="187" y="183"/>
                    <a:pt x="187" y="181"/>
                  </a:cubicBezTo>
                  <a:cubicBezTo>
                    <a:pt x="187" y="181"/>
                    <a:pt x="187" y="180"/>
                    <a:pt x="186" y="180"/>
                  </a:cubicBezTo>
                  <a:cubicBezTo>
                    <a:pt x="186" y="179"/>
                    <a:pt x="186" y="178"/>
                    <a:pt x="185" y="178"/>
                  </a:cubicBezTo>
                  <a:cubicBezTo>
                    <a:pt x="185" y="178"/>
                    <a:pt x="184" y="177"/>
                    <a:pt x="183" y="176"/>
                  </a:cubicBezTo>
                  <a:cubicBezTo>
                    <a:pt x="181" y="175"/>
                    <a:pt x="180" y="174"/>
                    <a:pt x="180" y="174"/>
                  </a:cubicBezTo>
                  <a:cubicBezTo>
                    <a:pt x="179" y="173"/>
                    <a:pt x="179" y="172"/>
                    <a:pt x="178" y="171"/>
                  </a:cubicBezTo>
                  <a:cubicBezTo>
                    <a:pt x="178" y="171"/>
                    <a:pt x="177" y="170"/>
                    <a:pt x="177" y="169"/>
                  </a:cubicBezTo>
                  <a:cubicBezTo>
                    <a:pt x="177" y="167"/>
                    <a:pt x="177" y="165"/>
                    <a:pt x="177" y="164"/>
                  </a:cubicBezTo>
                  <a:cubicBezTo>
                    <a:pt x="178" y="162"/>
                    <a:pt x="178" y="161"/>
                    <a:pt x="179" y="161"/>
                  </a:cubicBezTo>
                  <a:cubicBezTo>
                    <a:pt x="180" y="161"/>
                    <a:pt x="181" y="161"/>
                    <a:pt x="182" y="161"/>
                  </a:cubicBezTo>
                  <a:cubicBezTo>
                    <a:pt x="182" y="162"/>
                    <a:pt x="182" y="162"/>
                    <a:pt x="182" y="162"/>
                  </a:cubicBezTo>
                  <a:cubicBezTo>
                    <a:pt x="183" y="162"/>
                    <a:pt x="183" y="162"/>
                    <a:pt x="183" y="161"/>
                  </a:cubicBezTo>
                  <a:cubicBezTo>
                    <a:pt x="183" y="161"/>
                    <a:pt x="183" y="161"/>
                    <a:pt x="183" y="160"/>
                  </a:cubicBezTo>
                  <a:close/>
                  <a:moveTo>
                    <a:pt x="209" y="157"/>
                  </a:moveTo>
                  <a:lnTo>
                    <a:pt x="212" y="167"/>
                  </a:lnTo>
                  <a:lnTo>
                    <a:pt x="214" y="166"/>
                  </a:lnTo>
                  <a:cubicBezTo>
                    <a:pt x="215" y="166"/>
                    <a:pt x="215" y="166"/>
                    <a:pt x="216" y="165"/>
                  </a:cubicBezTo>
                  <a:cubicBezTo>
                    <a:pt x="216" y="165"/>
                    <a:pt x="216" y="164"/>
                    <a:pt x="215" y="162"/>
                  </a:cubicBezTo>
                  <a:lnTo>
                    <a:pt x="216" y="162"/>
                  </a:lnTo>
                  <a:lnTo>
                    <a:pt x="218" y="171"/>
                  </a:lnTo>
                  <a:lnTo>
                    <a:pt x="217" y="171"/>
                  </a:lnTo>
                  <a:cubicBezTo>
                    <a:pt x="217" y="170"/>
                    <a:pt x="217" y="169"/>
                    <a:pt x="217" y="169"/>
                  </a:cubicBezTo>
                  <a:cubicBezTo>
                    <a:pt x="216" y="168"/>
                    <a:pt x="216" y="168"/>
                    <a:pt x="216" y="168"/>
                  </a:cubicBezTo>
                  <a:cubicBezTo>
                    <a:pt x="216" y="168"/>
                    <a:pt x="215" y="167"/>
                    <a:pt x="215" y="168"/>
                  </a:cubicBezTo>
                  <a:lnTo>
                    <a:pt x="212" y="168"/>
                  </a:lnTo>
                  <a:lnTo>
                    <a:pt x="214" y="177"/>
                  </a:lnTo>
                  <a:cubicBezTo>
                    <a:pt x="214" y="178"/>
                    <a:pt x="214" y="179"/>
                    <a:pt x="214" y="179"/>
                  </a:cubicBezTo>
                  <a:cubicBezTo>
                    <a:pt x="215" y="179"/>
                    <a:pt x="215" y="179"/>
                    <a:pt x="215" y="179"/>
                  </a:cubicBezTo>
                  <a:cubicBezTo>
                    <a:pt x="215" y="179"/>
                    <a:pt x="215" y="179"/>
                    <a:pt x="216" y="179"/>
                  </a:cubicBezTo>
                  <a:lnTo>
                    <a:pt x="218" y="179"/>
                  </a:lnTo>
                  <a:cubicBezTo>
                    <a:pt x="218" y="179"/>
                    <a:pt x="219" y="178"/>
                    <a:pt x="219" y="178"/>
                  </a:cubicBezTo>
                  <a:cubicBezTo>
                    <a:pt x="219" y="178"/>
                    <a:pt x="219" y="177"/>
                    <a:pt x="220" y="177"/>
                  </a:cubicBezTo>
                  <a:cubicBezTo>
                    <a:pt x="220" y="176"/>
                    <a:pt x="220" y="175"/>
                    <a:pt x="220" y="173"/>
                  </a:cubicBezTo>
                  <a:lnTo>
                    <a:pt x="221" y="180"/>
                  </a:lnTo>
                  <a:lnTo>
                    <a:pt x="212" y="182"/>
                  </a:lnTo>
                  <a:lnTo>
                    <a:pt x="211" y="181"/>
                  </a:lnTo>
                  <a:lnTo>
                    <a:pt x="212" y="181"/>
                  </a:lnTo>
                  <a:cubicBezTo>
                    <a:pt x="212" y="181"/>
                    <a:pt x="212" y="181"/>
                    <a:pt x="213" y="180"/>
                  </a:cubicBezTo>
                  <a:cubicBezTo>
                    <a:pt x="213" y="180"/>
                    <a:pt x="213" y="180"/>
                    <a:pt x="213" y="179"/>
                  </a:cubicBezTo>
                  <a:cubicBezTo>
                    <a:pt x="213" y="179"/>
                    <a:pt x="213" y="178"/>
                    <a:pt x="212" y="177"/>
                  </a:cubicBezTo>
                  <a:lnTo>
                    <a:pt x="208" y="160"/>
                  </a:lnTo>
                  <a:cubicBezTo>
                    <a:pt x="208" y="159"/>
                    <a:pt x="208" y="158"/>
                    <a:pt x="208" y="157"/>
                  </a:cubicBezTo>
                  <a:cubicBezTo>
                    <a:pt x="207" y="157"/>
                    <a:pt x="207" y="157"/>
                    <a:pt x="206" y="157"/>
                  </a:cubicBezTo>
                  <a:lnTo>
                    <a:pt x="206" y="156"/>
                  </a:lnTo>
                  <a:lnTo>
                    <a:pt x="215" y="154"/>
                  </a:lnTo>
                  <a:lnTo>
                    <a:pt x="216" y="159"/>
                  </a:lnTo>
                  <a:lnTo>
                    <a:pt x="216" y="160"/>
                  </a:lnTo>
                  <a:cubicBezTo>
                    <a:pt x="215" y="158"/>
                    <a:pt x="215" y="157"/>
                    <a:pt x="215" y="157"/>
                  </a:cubicBezTo>
                  <a:cubicBezTo>
                    <a:pt x="215" y="156"/>
                    <a:pt x="214" y="156"/>
                    <a:pt x="214" y="156"/>
                  </a:cubicBezTo>
                  <a:cubicBezTo>
                    <a:pt x="214" y="156"/>
                    <a:pt x="213" y="156"/>
                    <a:pt x="213" y="156"/>
                  </a:cubicBezTo>
                  <a:lnTo>
                    <a:pt x="209" y="157"/>
                  </a:lnTo>
                  <a:close/>
                  <a:moveTo>
                    <a:pt x="217" y="153"/>
                  </a:moveTo>
                  <a:lnTo>
                    <a:pt x="220" y="153"/>
                  </a:lnTo>
                  <a:lnTo>
                    <a:pt x="231" y="170"/>
                  </a:lnTo>
                  <a:lnTo>
                    <a:pt x="228" y="155"/>
                  </a:lnTo>
                  <a:cubicBezTo>
                    <a:pt x="228" y="154"/>
                    <a:pt x="227" y="153"/>
                    <a:pt x="227" y="152"/>
                  </a:cubicBezTo>
                  <a:cubicBezTo>
                    <a:pt x="227" y="152"/>
                    <a:pt x="226" y="152"/>
                    <a:pt x="226" y="152"/>
                  </a:cubicBezTo>
                  <a:lnTo>
                    <a:pt x="225" y="152"/>
                  </a:lnTo>
                  <a:lnTo>
                    <a:pt x="225" y="151"/>
                  </a:lnTo>
                  <a:lnTo>
                    <a:pt x="229" y="150"/>
                  </a:lnTo>
                  <a:lnTo>
                    <a:pt x="230" y="151"/>
                  </a:lnTo>
                  <a:lnTo>
                    <a:pt x="229" y="151"/>
                  </a:lnTo>
                  <a:cubicBezTo>
                    <a:pt x="229" y="151"/>
                    <a:pt x="228" y="151"/>
                    <a:pt x="228" y="152"/>
                  </a:cubicBezTo>
                  <a:cubicBezTo>
                    <a:pt x="228" y="153"/>
                    <a:pt x="228" y="154"/>
                    <a:pt x="229" y="155"/>
                  </a:cubicBezTo>
                  <a:lnTo>
                    <a:pt x="234" y="177"/>
                  </a:lnTo>
                  <a:lnTo>
                    <a:pt x="233" y="177"/>
                  </a:lnTo>
                  <a:lnTo>
                    <a:pt x="221" y="158"/>
                  </a:lnTo>
                  <a:lnTo>
                    <a:pt x="224" y="174"/>
                  </a:lnTo>
                  <a:cubicBezTo>
                    <a:pt x="225" y="175"/>
                    <a:pt x="225" y="176"/>
                    <a:pt x="225" y="177"/>
                  </a:cubicBezTo>
                  <a:cubicBezTo>
                    <a:pt x="226" y="177"/>
                    <a:pt x="226" y="177"/>
                    <a:pt x="226" y="177"/>
                  </a:cubicBezTo>
                  <a:lnTo>
                    <a:pt x="227" y="177"/>
                  </a:lnTo>
                  <a:lnTo>
                    <a:pt x="227" y="178"/>
                  </a:lnTo>
                  <a:lnTo>
                    <a:pt x="223" y="179"/>
                  </a:lnTo>
                  <a:lnTo>
                    <a:pt x="223" y="178"/>
                  </a:lnTo>
                  <a:cubicBezTo>
                    <a:pt x="224" y="178"/>
                    <a:pt x="224" y="178"/>
                    <a:pt x="224" y="177"/>
                  </a:cubicBezTo>
                  <a:cubicBezTo>
                    <a:pt x="224" y="176"/>
                    <a:pt x="224" y="175"/>
                    <a:pt x="224" y="174"/>
                  </a:cubicBezTo>
                  <a:lnTo>
                    <a:pt x="220" y="156"/>
                  </a:lnTo>
                  <a:cubicBezTo>
                    <a:pt x="219" y="155"/>
                    <a:pt x="219" y="155"/>
                    <a:pt x="218" y="155"/>
                  </a:cubicBezTo>
                  <a:cubicBezTo>
                    <a:pt x="218" y="154"/>
                    <a:pt x="218" y="154"/>
                    <a:pt x="217" y="154"/>
                  </a:cubicBezTo>
                  <a:cubicBezTo>
                    <a:pt x="217" y="154"/>
                    <a:pt x="217" y="154"/>
                    <a:pt x="217" y="154"/>
                  </a:cubicBezTo>
                  <a:lnTo>
                    <a:pt x="217" y="153"/>
                  </a:lnTo>
                  <a:close/>
                  <a:moveTo>
                    <a:pt x="238" y="146"/>
                  </a:moveTo>
                  <a:lnTo>
                    <a:pt x="242" y="155"/>
                  </a:lnTo>
                  <a:cubicBezTo>
                    <a:pt x="240" y="152"/>
                    <a:pt x="239" y="151"/>
                    <a:pt x="238" y="150"/>
                  </a:cubicBezTo>
                  <a:cubicBezTo>
                    <a:pt x="237" y="149"/>
                    <a:pt x="236" y="149"/>
                    <a:pt x="235" y="149"/>
                  </a:cubicBezTo>
                  <a:cubicBezTo>
                    <a:pt x="234" y="149"/>
                    <a:pt x="233" y="150"/>
                    <a:pt x="233" y="151"/>
                  </a:cubicBezTo>
                  <a:cubicBezTo>
                    <a:pt x="233" y="152"/>
                    <a:pt x="233" y="154"/>
                    <a:pt x="233" y="156"/>
                  </a:cubicBezTo>
                  <a:cubicBezTo>
                    <a:pt x="233" y="158"/>
                    <a:pt x="234" y="160"/>
                    <a:pt x="235" y="163"/>
                  </a:cubicBezTo>
                  <a:cubicBezTo>
                    <a:pt x="236" y="165"/>
                    <a:pt x="237" y="167"/>
                    <a:pt x="237" y="168"/>
                  </a:cubicBezTo>
                  <a:cubicBezTo>
                    <a:pt x="238" y="170"/>
                    <a:pt x="239" y="171"/>
                    <a:pt x="240" y="172"/>
                  </a:cubicBezTo>
                  <a:cubicBezTo>
                    <a:pt x="241" y="172"/>
                    <a:pt x="242" y="172"/>
                    <a:pt x="243" y="172"/>
                  </a:cubicBezTo>
                  <a:cubicBezTo>
                    <a:pt x="244" y="172"/>
                    <a:pt x="245" y="171"/>
                    <a:pt x="245" y="170"/>
                  </a:cubicBezTo>
                  <a:cubicBezTo>
                    <a:pt x="245" y="169"/>
                    <a:pt x="246" y="168"/>
                    <a:pt x="246" y="165"/>
                  </a:cubicBezTo>
                  <a:lnTo>
                    <a:pt x="246" y="166"/>
                  </a:lnTo>
                  <a:cubicBezTo>
                    <a:pt x="246" y="168"/>
                    <a:pt x="246" y="170"/>
                    <a:pt x="246" y="171"/>
                  </a:cubicBezTo>
                  <a:cubicBezTo>
                    <a:pt x="245" y="173"/>
                    <a:pt x="244" y="174"/>
                    <a:pt x="243" y="174"/>
                  </a:cubicBezTo>
                  <a:cubicBezTo>
                    <a:pt x="241" y="175"/>
                    <a:pt x="239" y="174"/>
                    <a:pt x="237" y="171"/>
                  </a:cubicBezTo>
                  <a:cubicBezTo>
                    <a:pt x="235" y="169"/>
                    <a:pt x="234" y="167"/>
                    <a:pt x="233" y="164"/>
                  </a:cubicBezTo>
                  <a:cubicBezTo>
                    <a:pt x="232" y="161"/>
                    <a:pt x="231" y="159"/>
                    <a:pt x="231" y="156"/>
                  </a:cubicBezTo>
                  <a:cubicBezTo>
                    <a:pt x="231" y="154"/>
                    <a:pt x="231" y="152"/>
                    <a:pt x="232" y="151"/>
                  </a:cubicBezTo>
                  <a:cubicBezTo>
                    <a:pt x="232" y="149"/>
                    <a:pt x="233" y="148"/>
                    <a:pt x="234" y="148"/>
                  </a:cubicBezTo>
                  <a:cubicBezTo>
                    <a:pt x="235" y="148"/>
                    <a:pt x="236" y="148"/>
                    <a:pt x="237" y="148"/>
                  </a:cubicBezTo>
                  <a:cubicBezTo>
                    <a:pt x="238" y="148"/>
                    <a:pt x="238" y="149"/>
                    <a:pt x="238" y="149"/>
                  </a:cubicBezTo>
                  <a:cubicBezTo>
                    <a:pt x="238" y="148"/>
                    <a:pt x="238" y="148"/>
                    <a:pt x="238" y="148"/>
                  </a:cubicBezTo>
                  <a:cubicBezTo>
                    <a:pt x="238" y="148"/>
                    <a:pt x="238" y="147"/>
                    <a:pt x="238" y="147"/>
                  </a:cubicBezTo>
                  <a:lnTo>
                    <a:pt x="238" y="146"/>
                  </a:lnTo>
                  <a:close/>
                  <a:moveTo>
                    <a:pt x="245" y="146"/>
                  </a:moveTo>
                  <a:lnTo>
                    <a:pt x="248" y="156"/>
                  </a:lnTo>
                  <a:lnTo>
                    <a:pt x="251" y="155"/>
                  </a:lnTo>
                  <a:cubicBezTo>
                    <a:pt x="252" y="155"/>
                    <a:pt x="252" y="155"/>
                    <a:pt x="252" y="154"/>
                  </a:cubicBezTo>
                  <a:cubicBezTo>
                    <a:pt x="252" y="153"/>
                    <a:pt x="252" y="152"/>
                    <a:pt x="252" y="151"/>
                  </a:cubicBezTo>
                  <a:lnTo>
                    <a:pt x="255" y="159"/>
                  </a:lnTo>
                  <a:cubicBezTo>
                    <a:pt x="254" y="158"/>
                    <a:pt x="254" y="158"/>
                    <a:pt x="254" y="157"/>
                  </a:cubicBezTo>
                  <a:cubicBezTo>
                    <a:pt x="253" y="157"/>
                    <a:pt x="253" y="157"/>
                    <a:pt x="253" y="156"/>
                  </a:cubicBezTo>
                  <a:cubicBezTo>
                    <a:pt x="252" y="156"/>
                    <a:pt x="252" y="156"/>
                    <a:pt x="251" y="156"/>
                  </a:cubicBezTo>
                  <a:lnTo>
                    <a:pt x="249" y="157"/>
                  </a:lnTo>
                  <a:lnTo>
                    <a:pt x="252" y="166"/>
                  </a:lnTo>
                  <a:cubicBezTo>
                    <a:pt x="252" y="167"/>
                    <a:pt x="252" y="167"/>
                    <a:pt x="252" y="168"/>
                  </a:cubicBezTo>
                  <a:cubicBezTo>
                    <a:pt x="253" y="168"/>
                    <a:pt x="253" y="168"/>
                    <a:pt x="253" y="168"/>
                  </a:cubicBezTo>
                  <a:cubicBezTo>
                    <a:pt x="253" y="168"/>
                    <a:pt x="253" y="168"/>
                    <a:pt x="254" y="168"/>
                  </a:cubicBezTo>
                  <a:lnTo>
                    <a:pt x="256" y="167"/>
                  </a:lnTo>
                  <a:cubicBezTo>
                    <a:pt x="256" y="167"/>
                    <a:pt x="257" y="167"/>
                    <a:pt x="257" y="166"/>
                  </a:cubicBezTo>
                  <a:cubicBezTo>
                    <a:pt x="257" y="166"/>
                    <a:pt x="258" y="166"/>
                    <a:pt x="258" y="165"/>
                  </a:cubicBezTo>
                  <a:cubicBezTo>
                    <a:pt x="258" y="164"/>
                    <a:pt x="258" y="163"/>
                    <a:pt x="258" y="161"/>
                  </a:cubicBezTo>
                  <a:lnTo>
                    <a:pt x="259" y="168"/>
                  </a:lnTo>
                  <a:lnTo>
                    <a:pt x="250" y="171"/>
                  </a:lnTo>
                  <a:lnTo>
                    <a:pt x="249" y="170"/>
                  </a:lnTo>
                  <a:lnTo>
                    <a:pt x="250" y="170"/>
                  </a:lnTo>
                  <a:cubicBezTo>
                    <a:pt x="250" y="170"/>
                    <a:pt x="250" y="170"/>
                    <a:pt x="251" y="169"/>
                  </a:cubicBezTo>
                  <a:cubicBezTo>
                    <a:pt x="251" y="169"/>
                    <a:pt x="251" y="169"/>
                    <a:pt x="251" y="168"/>
                  </a:cubicBezTo>
                  <a:cubicBezTo>
                    <a:pt x="251" y="168"/>
                    <a:pt x="250" y="167"/>
                    <a:pt x="250" y="166"/>
                  </a:cubicBezTo>
                  <a:lnTo>
                    <a:pt x="244" y="150"/>
                  </a:lnTo>
                  <a:cubicBezTo>
                    <a:pt x="244" y="148"/>
                    <a:pt x="243" y="147"/>
                    <a:pt x="243" y="147"/>
                  </a:cubicBezTo>
                  <a:cubicBezTo>
                    <a:pt x="242" y="147"/>
                    <a:pt x="242" y="147"/>
                    <a:pt x="241" y="147"/>
                  </a:cubicBezTo>
                  <a:lnTo>
                    <a:pt x="241" y="146"/>
                  </a:lnTo>
                  <a:lnTo>
                    <a:pt x="250" y="143"/>
                  </a:lnTo>
                  <a:lnTo>
                    <a:pt x="252" y="148"/>
                  </a:lnTo>
                  <a:cubicBezTo>
                    <a:pt x="251" y="147"/>
                    <a:pt x="251" y="146"/>
                    <a:pt x="251" y="146"/>
                  </a:cubicBezTo>
                  <a:cubicBezTo>
                    <a:pt x="250" y="145"/>
                    <a:pt x="250" y="145"/>
                    <a:pt x="249" y="145"/>
                  </a:cubicBezTo>
                  <a:cubicBezTo>
                    <a:pt x="249" y="145"/>
                    <a:pt x="249" y="145"/>
                    <a:pt x="248" y="145"/>
                  </a:cubicBezTo>
                  <a:lnTo>
                    <a:pt x="245" y="146"/>
                  </a:lnTo>
                  <a:close/>
                </a:path>
              </a:pathLst>
            </a:custGeom>
            <a:solidFill>
              <a:srgbClr val="24211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 name="Freeform 16"/>
            <p:cNvSpPr>
              <a:spLocks noChangeArrowheads="1"/>
            </p:cNvSpPr>
            <p:nvPr/>
          </p:nvSpPr>
          <p:spPr bwMode="auto">
            <a:xfrm>
              <a:off x="1724747" y="1969820"/>
              <a:ext cx="615211" cy="348129"/>
            </a:xfrm>
            <a:custGeom>
              <a:avLst/>
              <a:gdLst>
                <a:gd name="T0" fmla="*/ 1887888961 w 143"/>
                <a:gd name="T1" fmla="*/ 701931213 h 81"/>
                <a:gd name="T2" fmla="*/ 2147483646 w 143"/>
                <a:gd name="T3" fmla="*/ 701931213 h 81"/>
                <a:gd name="T4" fmla="*/ 980960393 w 143"/>
                <a:gd name="T5" fmla="*/ 332493280 h 81"/>
                <a:gd name="T6" fmla="*/ 1425168548 w 143"/>
                <a:gd name="T7" fmla="*/ 757343895 h 81"/>
                <a:gd name="T8" fmla="*/ 1776836922 w 143"/>
                <a:gd name="T9" fmla="*/ 1071369146 h 81"/>
                <a:gd name="T10" fmla="*/ 1628764669 w 143"/>
                <a:gd name="T11" fmla="*/ 1496219761 h 81"/>
                <a:gd name="T12" fmla="*/ 0 w 143"/>
                <a:gd name="T13" fmla="*/ 1496219761 h 81"/>
                <a:gd name="T14" fmla="*/ 185088165 w 143"/>
                <a:gd name="T15" fmla="*/ 1403862427 h 81"/>
                <a:gd name="T16" fmla="*/ 1054996519 w 143"/>
                <a:gd name="T17" fmla="*/ 1403862427 h 81"/>
                <a:gd name="T18" fmla="*/ 1517712630 w 143"/>
                <a:gd name="T19" fmla="*/ 979007514 h 81"/>
                <a:gd name="T20" fmla="*/ 721840403 w 143"/>
                <a:gd name="T21" fmla="*/ 498739920 h 81"/>
                <a:gd name="T22" fmla="*/ 980960393 w 143"/>
                <a:gd name="T23" fmla="*/ 314020954 h 81"/>
                <a:gd name="T24" fmla="*/ 2147483646 w 143"/>
                <a:gd name="T25" fmla="*/ 443322941 h 81"/>
                <a:gd name="T26" fmla="*/ 2147483646 w 143"/>
                <a:gd name="T27" fmla="*/ 831233201 h 81"/>
                <a:gd name="T28" fmla="*/ 2147483646 w 143"/>
                <a:gd name="T29" fmla="*/ 831233201 h 81"/>
                <a:gd name="T30" fmla="*/ 1998941000 w 143"/>
                <a:gd name="T31" fmla="*/ 1496219761 h 81"/>
                <a:gd name="T32" fmla="*/ 1776836922 w 143"/>
                <a:gd name="T33" fmla="*/ 1496219761 h 81"/>
                <a:gd name="T34" fmla="*/ 1961925088 w 143"/>
                <a:gd name="T35" fmla="*/ 831233201 h 81"/>
                <a:gd name="T36" fmla="*/ 1758328966 w 143"/>
                <a:gd name="T37" fmla="*/ 831233201 h 81"/>
                <a:gd name="T38" fmla="*/ 1887888961 w 143"/>
                <a:gd name="T39" fmla="*/ 701931213 h 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43" h="81">
                  <a:moveTo>
                    <a:pt x="102" y="38"/>
                  </a:moveTo>
                  <a:lnTo>
                    <a:pt x="129" y="38"/>
                  </a:lnTo>
                  <a:cubicBezTo>
                    <a:pt x="135" y="33"/>
                    <a:pt x="68" y="12"/>
                    <a:pt x="53" y="18"/>
                  </a:cubicBezTo>
                  <a:cubicBezTo>
                    <a:pt x="44" y="22"/>
                    <a:pt x="65" y="31"/>
                    <a:pt x="77" y="41"/>
                  </a:cubicBezTo>
                  <a:cubicBezTo>
                    <a:pt x="84" y="46"/>
                    <a:pt x="94" y="54"/>
                    <a:pt x="96" y="58"/>
                  </a:cubicBezTo>
                  <a:cubicBezTo>
                    <a:pt x="101" y="65"/>
                    <a:pt x="97" y="72"/>
                    <a:pt x="88" y="81"/>
                  </a:cubicBezTo>
                  <a:lnTo>
                    <a:pt x="0" y="81"/>
                  </a:lnTo>
                  <a:cubicBezTo>
                    <a:pt x="3" y="78"/>
                    <a:pt x="7" y="76"/>
                    <a:pt x="10" y="76"/>
                  </a:cubicBezTo>
                  <a:lnTo>
                    <a:pt x="57" y="76"/>
                  </a:lnTo>
                  <a:cubicBezTo>
                    <a:pt x="65" y="75"/>
                    <a:pt x="82" y="73"/>
                    <a:pt x="82" y="53"/>
                  </a:cubicBezTo>
                  <a:cubicBezTo>
                    <a:pt x="79" y="40"/>
                    <a:pt x="48" y="37"/>
                    <a:pt x="39" y="27"/>
                  </a:cubicBezTo>
                  <a:cubicBezTo>
                    <a:pt x="35" y="23"/>
                    <a:pt x="41" y="17"/>
                    <a:pt x="53" y="17"/>
                  </a:cubicBezTo>
                  <a:cubicBezTo>
                    <a:pt x="75" y="0"/>
                    <a:pt x="143" y="8"/>
                    <a:pt x="141" y="24"/>
                  </a:cubicBezTo>
                  <a:cubicBezTo>
                    <a:pt x="140" y="33"/>
                    <a:pt x="134" y="39"/>
                    <a:pt x="127" y="45"/>
                  </a:cubicBezTo>
                  <a:lnTo>
                    <a:pt x="118" y="45"/>
                  </a:lnTo>
                  <a:lnTo>
                    <a:pt x="108" y="81"/>
                  </a:lnTo>
                  <a:lnTo>
                    <a:pt x="96" y="81"/>
                  </a:lnTo>
                  <a:lnTo>
                    <a:pt x="106" y="45"/>
                  </a:lnTo>
                  <a:lnTo>
                    <a:pt x="95" y="45"/>
                  </a:lnTo>
                  <a:lnTo>
                    <a:pt x="102" y="38"/>
                  </a:ln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Freeform 17"/>
            <p:cNvSpPr>
              <a:spLocks noChangeArrowheads="1"/>
            </p:cNvSpPr>
            <p:nvPr/>
          </p:nvSpPr>
          <p:spPr bwMode="auto">
            <a:xfrm>
              <a:off x="1776632" y="2163664"/>
              <a:ext cx="140831" cy="116702"/>
            </a:xfrm>
            <a:custGeom>
              <a:avLst/>
              <a:gdLst>
                <a:gd name="T0" fmla="*/ 127486196 w 33"/>
                <a:gd name="T1" fmla="*/ 0 h 27"/>
                <a:gd name="T2" fmla="*/ 327824695 w 33"/>
                <a:gd name="T3" fmla="*/ 0 h 27"/>
                <a:gd name="T4" fmla="*/ 236762517 w 33"/>
                <a:gd name="T5" fmla="*/ 317598010 h 27"/>
                <a:gd name="T6" fmla="*/ 327824695 w 33"/>
                <a:gd name="T7" fmla="*/ 317598010 h 27"/>
                <a:gd name="T8" fmla="*/ 400672730 w 33"/>
                <a:gd name="T9" fmla="*/ 0 h 27"/>
                <a:gd name="T10" fmla="*/ 601011229 w 33"/>
                <a:gd name="T11" fmla="*/ 0 h 27"/>
                <a:gd name="T12" fmla="*/ 455310891 w 33"/>
                <a:gd name="T13" fmla="*/ 504420622 h 27"/>
                <a:gd name="T14" fmla="*/ 273186534 w 33"/>
                <a:gd name="T15" fmla="*/ 504420622 h 27"/>
                <a:gd name="T16" fmla="*/ 309610552 w 33"/>
                <a:gd name="T17" fmla="*/ 373645226 h 27"/>
                <a:gd name="T18" fmla="*/ 236762517 w 33"/>
                <a:gd name="T19" fmla="*/ 373645226 h 27"/>
                <a:gd name="T20" fmla="*/ 200338499 w 33"/>
                <a:gd name="T21" fmla="*/ 504420622 h 27"/>
                <a:gd name="T22" fmla="*/ 0 w 33"/>
                <a:gd name="T23" fmla="*/ 504420622 h 27"/>
                <a:gd name="T24" fmla="*/ 127486196 w 33"/>
                <a:gd name="T25" fmla="*/ 0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 h="27">
                  <a:moveTo>
                    <a:pt x="7" y="0"/>
                  </a:moveTo>
                  <a:lnTo>
                    <a:pt x="18" y="0"/>
                  </a:lnTo>
                  <a:lnTo>
                    <a:pt x="13" y="17"/>
                  </a:lnTo>
                  <a:lnTo>
                    <a:pt x="18" y="17"/>
                  </a:lnTo>
                  <a:lnTo>
                    <a:pt x="22" y="0"/>
                  </a:lnTo>
                  <a:lnTo>
                    <a:pt x="33" y="0"/>
                  </a:lnTo>
                  <a:lnTo>
                    <a:pt x="25" y="27"/>
                  </a:lnTo>
                  <a:lnTo>
                    <a:pt x="15" y="27"/>
                  </a:lnTo>
                  <a:lnTo>
                    <a:pt x="17" y="20"/>
                  </a:lnTo>
                  <a:lnTo>
                    <a:pt x="13" y="20"/>
                  </a:lnTo>
                  <a:lnTo>
                    <a:pt x="11" y="27"/>
                  </a:lnTo>
                  <a:lnTo>
                    <a:pt x="0" y="27"/>
                  </a:lnTo>
                  <a:lnTo>
                    <a:pt x="7" y="0"/>
                  </a:ln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18"/>
            <p:cNvSpPr>
              <a:spLocks noChangeArrowheads="1"/>
            </p:cNvSpPr>
            <p:nvPr/>
          </p:nvSpPr>
          <p:spPr bwMode="auto">
            <a:xfrm>
              <a:off x="1900786" y="2163664"/>
              <a:ext cx="142685" cy="116702"/>
            </a:xfrm>
            <a:custGeom>
              <a:avLst/>
              <a:gdLst>
                <a:gd name="T0" fmla="*/ 149559823 w 33"/>
                <a:gd name="T1" fmla="*/ 0 h 27"/>
                <a:gd name="T2" fmla="*/ 0 w 33"/>
                <a:gd name="T3" fmla="*/ 504420622 h 27"/>
                <a:gd name="T4" fmla="*/ 467379851 w 33"/>
                <a:gd name="T5" fmla="*/ 504420622 h 27"/>
                <a:gd name="T6" fmla="*/ 616939673 w 33"/>
                <a:gd name="T7" fmla="*/ 0 h 27"/>
                <a:gd name="T8" fmla="*/ 411291674 w 33"/>
                <a:gd name="T9" fmla="*/ 0 h 27"/>
                <a:gd name="T10" fmla="*/ 280427910 w 33"/>
                <a:gd name="T11" fmla="*/ 448373406 h 27"/>
                <a:gd name="T12" fmla="*/ 205647999 w 33"/>
                <a:gd name="T13" fmla="*/ 448373406 h 27"/>
                <a:gd name="T14" fmla="*/ 336511763 w 33"/>
                <a:gd name="T15" fmla="*/ 0 h 27"/>
                <a:gd name="T16" fmla="*/ 149559823 w 33"/>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 h="27">
                  <a:moveTo>
                    <a:pt x="8" y="0"/>
                  </a:moveTo>
                  <a:lnTo>
                    <a:pt x="0" y="27"/>
                  </a:lnTo>
                  <a:lnTo>
                    <a:pt x="25" y="27"/>
                  </a:lnTo>
                  <a:lnTo>
                    <a:pt x="33" y="0"/>
                  </a:lnTo>
                  <a:lnTo>
                    <a:pt x="22" y="0"/>
                  </a:lnTo>
                  <a:lnTo>
                    <a:pt x="15" y="24"/>
                  </a:lnTo>
                  <a:lnTo>
                    <a:pt x="11" y="24"/>
                  </a:lnTo>
                  <a:lnTo>
                    <a:pt x="18" y="0"/>
                  </a:lnTo>
                  <a:lnTo>
                    <a:pt x="8" y="0"/>
                  </a:ln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2" name="Freeform 5"/>
          <p:cNvSpPr>
            <a:spLocks noEditPoints="1" noChangeArrowheads="1"/>
          </p:cNvSpPr>
          <p:nvPr userDrawn="1"/>
        </p:nvSpPr>
        <p:spPr bwMode="auto">
          <a:xfrm>
            <a:off x="2211388" y="207963"/>
            <a:ext cx="2212975" cy="474662"/>
          </a:xfrm>
          <a:custGeom>
            <a:avLst/>
            <a:gdLst>
              <a:gd name="T0" fmla="*/ 2147483646 w 489"/>
              <a:gd name="T1" fmla="*/ 656864399 h 98"/>
              <a:gd name="T2" fmla="*/ 2147483646 w 489"/>
              <a:gd name="T3" fmla="*/ 539564763 h 98"/>
              <a:gd name="T4" fmla="*/ 2147483646 w 489"/>
              <a:gd name="T5" fmla="*/ 2017507240 h 98"/>
              <a:gd name="T6" fmla="*/ 1925143434 w 489"/>
              <a:gd name="T7" fmla="*/ 1102591391 h 98"/>
              <a:gd name="T8" fmla="*/ 2147483646 w 489"/>
              <a:gd name="T9" fmla="*/ 774159192 h 98"/>
              <a:gd name="T10" fmla="*/ 573445632 w 489"/>
              <a:gd name="T11" fmla="*/ 1618699133 h 98"/>
              <a:gd name="T12" fmla="*/ 983054181 w 489"/>
              <a:gd name="T13" fmla="*/ 1337185819 h 98"/>
              <a:gd name="T14" fmla="*/ 1024014583 w 489"/>
              <a:gd name="T15" fmla="*/ 1172967298 h 98"/>
              <a:gd name="T16" fmla="*/ 593928096 w 489"/>
              <a:gd name="T17" fmla="*/ 1782912811 h 98"/>
              <a:gd name="T18" fmla="*/ 1208334131 w 489"/>
              <a:gd name="T19" fmla="*/ 1501399497 h 98"/>
              <a:gd name="T20" fmla="*/ 1208334131 w 489"/>
              <a:gd name="T21" fmla="*/ 961834734 h 98"/>
              <a:gd name="T22" fmla="*/ 962571717 w 489"/>
              <a:gd name="T23" fmla="*/ 821078077 h 98"/>
              <a:gd name="T24" fmla="*/ 880650912 w 489"/>
              <a:gd name="T25" fmla="*/ 516107742 h 98"/>
              <a:gd name="T26" fmla="*/ 409604023 w 489"/>
              <a:gd name="T27" fmla="*/ 633402535 h 98"/>
              <a:gd name="T28" fmla="*/ 675848901 w 489"/>
              <a:gd name="T29" fmla="*/ 914915848 h 98"/>
              <a:gd name="T30" fmla="*/ 655366437 w 489"/>
              <a:gd name="T31" fmla="*/ 1149510277 h 98"/>
              <a:gd name="T32" fmla="*/ 409604023 w 489"/>
              <a:gd name="T33" fmla="*/ 1477942476 h 98"/>
              <a:gd name="T34" fmla="*/ 593928096 w 489"/>
              <a:gd name="T35" fmla="*/ 1782912811 h 98"/>
              <a:gd name="T36" fmla="*/ 2147483646 w 489"/>
              <a:gd name="T37" fmla="*/ 703783285 h 98"/>
              <a:gd name="T38" fmla="*/ 2147483646 w 489"/>
              <a:gd name="T39" fmla="*/ 1008753620 h 98"/>
              <a:gd name="T40" fmla="*/ 2147483646 w 489"/>
              <a:gd name="T41" fmla="*/ 1618699133 h 98"/>
              <a:gd name="T42" fmla="*/ 2147483646 w 489"/>
              <a:gd name="T43" fmla="*/ 1055672505 h 98"/>
              <a:gd name="T44" fmla="*/ 2147483646 w 489"/>
              <a:gd name="T45" fmla="*/ 1219886183 h 98"/>
              <a:gd name="T46" fmla="*/ 2147483646 w 489"/>
              <a:gd name="T47" fmla="*/ 375351085 h 98"/>
              <a:gd name="T48" fmla="*/ 2147483646 w 489"/>
              <a:gd name="T49" fmla="*/ 1290266934 h 98"/>
              <a:gd name="T50" fmla="*/ 2147483646 w 489"/>
              <a:gd name="T51" fmla="*/ 1642156154 h 98"/>
              <a:gd name="T52" fmla="*/ 2147483646 w 489"/>
              <a:gd name="T53" fmla="*/ 1337185819 h 98"/>
              <a:gd name="T54" fmla="*/ 2147483646 w 489"/>
              <a:gd name="T55" fmla="*/ 750702170 h 98"/>
              <a:gd name="T56" fmla="*/ 2147483646 w 489"/>
              <a:gd name="T57" fmla="*/ 985296599 h 98"/>
              <a:gd name="T58" fmla="*/ 2147483646 w 489"/>
              <a:gd name="T59" fmla="*/ 1524861362 h 98"/>
              <a:gd name="T60" fmla="*/ 2147483646 w 489"/>
              <a:gd name="T61" fmla="*/ 1219886183 h 98"/>
              <a:gd name="T62" fmla="*/ 2147483646 w 489"/>
              <a:gd name="T63" fmla="*/ 1618699133 h 98"/>
              <a:gd name="T64" fmla="*/ 2147483646 w 489"/>
              <a:gd name="T65" fmla="*/ 1923669468 h 98"/>
              <a:gd name="T66" fmla="*/ 2147483646 w 489"/>
              <a:gd name="T67" fmla="*/ 1149510277 h 98"/>
              <a:gd name="T68" fmla="*/ 2147483646 w 489"/>
              <a:gd name="T69" fmla="*/ 750702170 h 98"/>
              <a:gd name="T70" fmla="*/ 2147483646 w 489"/>
              <a:gd name="T71" fmla="*/ 891458827 h 98"/>
              <a:gd name="T72" fmla="*/ 2147483646 w 489"/>
              <a:gd name="T73" fmla="*/ 1712536905 h 98"/>
              <a:gd name="T74" fmla="*/ 2147483646 w 489"/>
              <a:gd name="T75" fmla="*/ 1806374676 h 98"/>
              <a:gd name="T76" fmla="*/ 2147483646 w 489"/>
              <a:gd name="T77" fmla="*/ 1384104705 h 98"/>
              <a:gd name="T78" fmla="*/ 2147483646 w 489"/>
              <a:gd name="T79" fmla="*/ 1032215484 h 98"/>
              <a:gd name="T80" fmla="*/ 2147483646 w 489"/>
              <a:gd name="T81" fmla="*/ 539564763 h 98"/>
              <a:gd name="T82" fmla="*/ 2147483646 w 489"/>
              <a:gd name="T83" fmla="*/ 1102591391 h 98"/>
              <a:gd name="T84" fmla="*/ 2147483646 w 489"/>
              <a:gd name="T85" fmla="*/ 703783285 h 98"/>
              <a:gd name="T86" fmla="*/ 2147483646 w 489"/>
              <a:gd name="T87" fmla="*/ 1501399497 h 98"/>
              <a:gd name="T88" fmla="*/ 2147483646 w 489"/>
              <a:gd name="T89" fmla="*/ 844539942 h 98"/>
              <a:gd name="T90" fmla="*/ 2147483646 w 489"/>
              <a:gd name="T91" fmla="*/ 422269971 h 98"/>
              <a:gd name="T92" fmla="*/ 2147483646 w 489"/>
              <a:gd name="T93" fmla="*/ 1782912811 h 98"/>
              <a:gd name="T94" fmla="*/ 2147483646 w 489"/>
              <a:gd name="T95" fmla="*/ 1548318383 h 98"/>
              <a:gd name="T96" fmla="*/ 2147483646 w 489"/>
              <a:gd name="T97" fmla="*/ 1407561726 h 98"/>
              <a:gd name="T98" fmla="*/ 2147483646 w 489"/>
              <a:gd name="T99" fmla="*/ 1759455790 h 98"/>
              <a:gd name="T100" fmla="*/ 2147483646 w 489"/>
              <a:gd name="T101" fmla="*/ 1079134370 h 98"/>
              <a:gd name="T102" fmla="*/ 2147483646 w 489"/>
              <a:gd name="T103" fmla="*/ 211132564 h 98"/>
              <a:gd name="T104" fmla="*/ 2147483646 w 489"/>
              <a:gd name="T105" fmla="*/ 234594428 h 98"/>
              <a:gd name="T106" fmla="*/ 2147483646 w 489"/>
              <a:gd name="T107" fmla="*/ 539564763 h 98"/>
              <a:gd name="T108" fmla="*/ 2147483646 w 489"/>
              <a:gd name="T109" fmla="*/ 609945513 h 98"/>
              <a:gd name="T110" fmla="*/ 2147483646 w 489"/>
              <a:gd name="T111" fmla="*/ 328432200 h 98"/>
              <a:gd name="T112" fmla="*/ 2147483646 w 489"/>
              <a:gd name="T113" fmla="*/ 938377713 h 98"/>
              <a:gd name="T114" fmla="*/ 2147483646 w 489"/>
              <a:gd name="T115" fmla="*/ 586483649 h 98"/>
              <a:gd name="T116" fmla="*/ 1105935388 w 489"/>
              <a:gd name="T117" fmla="*/ 398808106 h 9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89" h="98">
                <a:moveTo>
                  <a:pt x="98" y="37"/>
                </a:moveTo>
                <a:cubicBezTo>
                  <a:pt x="98" y="37"/>
                  <a:pt x="101" y="31"/>
                  <a:pt x="102" y="39"/>
                </a:cubicBezTo>
                <a:lnTo>
                  <a:pt x="104" y="45"/>
                </a:lnTo>
                <a:cubicBezTo>
                  <a:pt x="104" y="45"/>
                  <a:pt x="106" y="49"/>
                  <a:pt x="109" y="43"/>
                </a:cubicBezTo>
                <a:lnTo>
                  <a:pt x="112" y="40"/>
                </a:lnTo>
                <a:cubicBezTo>
                  <a:pt x="112" y="40"/>
                  <a:pt x="114" y="40"/>
                  <a:pt x="114" y="37"/>
                </a:cubicBezTo>
                <a:lnTo>
                  <a:pt x="113" y="28"/>
                </a:lnTo>
                <a:cubicBezTo>
                  <a:pt x="113" y="28"/>
                  <a:pt x="113" y="22"/>
                  <a:pt x="111" y="22"/>
                </a:cubicBezTo>
                <a:cubicBezTo>
                  <a:pt x="111" y="22"/>
                  <a:pt x="108" y="16"/>
                  <a:pt x="112" y="15"/>
                </a:cubicBezTo>
                <a:cubicBezTo>
                  <a:pt x="112" y="15"/>
                  <a:pt x="113" y="11"/>
                  <a:pt x="119" y="14"/>
                </a:cubicBezTo>
                <a:cubicBezTo>
                  <a:pt x="119" y="14"/>
                  <a:pt x="125" y="16"/>
                  <a:pt x="123" y="21"/>
                </a:cubicBezTo>
                <a:lnTo>
                  <a:pt x="122" y="29"/>
                </a:lnTo>
                <a:cubicBezTo>
                  <a:pt x="122" y="29"/>
                  <a:pt x="121" y="33"/>
                  <a:pt x="127" y="28"/>
                </a:cubicBezTo>
                <a:lnTo>
                  <a:pt x="135" y="23"/>
                </a:lnTo>
                <a:cubicBezTo>
                  <a:pt x="135" y="23"/>
                  <a:pt x="143" y="20"/>
                  <a:pt x="145" y="24"/>
                </a:cubicBezTo>
                <a:cubicBezTo>
                  <a:pt x="145" y="24"/>
                  <a:pt x="147" y="27"/>
                  <a:pt x="143" y="30"/>
                </a:cubicBezTo>
                <a:cubicBezTo>
                  <a:pt x="143" y="30"/>
                  <a:pt x="131" y="33"/>
                  <a:pt x="133" y="42"/>
                </a:cubicBezTo>
                <a:cubicBezTo>
                  <a:pt x="133" y="42"/>
                  <a:pt x="139" y="43"/>
                  <a:pt x="134" y="48"/>
                </a:cubicBezTo>
                <a:cubicBezTo>
                  <a:pt x="134" y="48"/>
                  <a:pt x="128" y="49"/>
                  <a:pt x="125" y="52"/>
                </a:cubicBezTo>
                <a:lnTo>
                  <a:pt x="121" y="53"/>
                </a:lnTo>
                <a:lnTo>
                  <a:pt x="121" y="86"/>
                </a:lnTo>
                <a:cubicBezTo>
                  <a:pt x="121" y="86"/>
                  <a:pt x="121" y="96"/>
                  <a:pt x="115" y="92"/>
                </a:cubicBezTo>
                <a:cubicBezTo>
                  <a:pt x="115" y="92"/>
                  <a:pt x="109" y="84"/>
                  <a:pt x="113" y="74"/>
                </a:cubicBezTo>
                <a:lnTo>
                  <a:pt x="114" y="49"/>
                </a:lnTo>
                <a:cubicBezTo>
                  <a:pt x="114" y="49"/>
                  <a:pt x="115" y="41"/>
                  <a:pt x="109" y="50"/>
                </a:cubicBezTo>
                <a:lnTo>
                  <a:pt x="104" y="57"/>
                </a:lnTo>
                <a:cubicBezTo>
                  <a:pt x="104" y="57"/>
                  <a:pt x="102" y="60"/>
                  <a:pt x="98" y="58"/>
                </a:cubicBezTo>
                <a:cubicBezTo>
                  <a:pt x="98" y="58"/>
                  <a:pt x="90" y="54"/>
                  <a:pt x="94" y="47"/>
                </a:cubicBezTo>
                <a:cubicBezTo>
                  <a:pt x="96" y="45"/>
                  <a:pt x="97" y="40"/>
                  <a:pt x="98" y="37"/>
                </a:cubicBezTo>
                <a:close/>
                <a:moveTo>
                  <a:pt x="121" y="39"/>
                </a:moveTo>
                <a:lnTo>
                  <a:pt x="121" y="45"/>
                </a:lnTo>
                <a:cubicBezTo>
                  <a:pt x="121" y="45"/>
                  <a:pt x="120" y="48"/>
                  <a:pt x="125" y="45"/>
                </a:cubicBezTo>
                <a:cubicBezTo>
                  <a:pt x="125" y="45"/>
                  <a:pt x="128" y="42"/>
                  <a:pt x="128" y="40"/>
                </a:cubicBezTo>
                <a:cubicBezTo>
                  <a:pt x="128" y="40"/>
                  <a:pt x="128" y="35"/>
                  <a:pt x="130" y="35"/>
                </a:cubicBezTo>
                <a:cubicBezTo>
                  <a:pt x="130" y="35"/>
                  <a:pt x="131" y="31"/>
                  <a:pt x="126" y="33"/>
                </a:cubicBezTo>
                <a:lnTo>
                  <a:pt x="123" y="37"/>
                </a:lnTo>
                <a:lnTo>
                  <a:pt x="122" y="37"/>
                </a:lnTo>
                <a:cubicBezTo>
                  <a:pt x="122" y="37"/>
                  <a:pt x="121" y="38"/>
                  <a:pt x="121" y="39"/>
                </a:cubicBezTo>
                <a:close/>
                <a:moveTo>
                  <a:pt x="38" y="65"/>
                </a:moveTo>
                <a:cubicBezTo>
                  <a:pt x="38" y="67"/>
                  <a:pt x="37" y="68"/>
                  <a:pt x="34" y="69"/>
                </a:cubicBezTo>
                <a:lnTo>
                  <a:pt x="30" y="70"/>
                </a:lnTo>
                <a:cubicBezTo>
                  <a:pt x="26" y="71"/>
                  <a:pt x="25" y="71"/>
                  <a:pt x="28" y="69"/>
                </a:cubicBezTo>
                <a:lnTo>
                  <a:pt x="35" y="64"/>
                </a:lnTo>
                <a:cubicBezTo>
                  <a:pt x="37" y="63"/>
                  <a:pt x="38" y="63"/>
                  <a:pt x="38" y="65"/>
                </a:cubicBezTo>
                <a:close/>
                <a:moveTo>
                  <a:pt x="48" y="57"/>
                </a:moveTo>
                <a:lnTo>
                  <a:pt x="48" y="61"/>
                </a:lnTo>
                <a:cubicBezTo>
                  <a:pt x="48" y="63"/>
                  <a:pt x="50" y="63"/>
                  <a:pt x="51" y="62"/>
                </a:cubicBezTo>
                <a:cubicBezTo>
                  <a:pt x="51" y="62"/>
                  <a:pt x="51" y="61"/>
                  <a:pt x="51" y="59"/>
                </a:cubicBezTo>
                <a:cubicBezTo>
                  <a:pt x="50" y="58"/>
                  <a:pt x="49" y="57"/>
                  <a:pt x="48" y="57"/>
                </a:cubicBezTo>
                <a:close/>
                <a:moveTo>
                  <a:pt x="50" y="50"/>
                </a:moveTo>
                <a:cubicBezTo>
                  <a:pt x="48" y="50"/>
                  <a:pt x="48" y="51"/>
                  <a:pt x="48" y="52"/>
                </a:cubicBezTo>
                <a:cubicBezTo>
                  <a:pt x="49" y="53"/>
                  <a:pt x="51" y="53"/>
                  <a:pt x="53" y="51"/>
                </a:cubicBezTo>
                <a:lnTo>
                  <a:pt x="58" y="48"/>
                </a:lnTo>
                <a:cubicBezTo>
                  <a:pt x="59" y="47"/>
                  <a:pt x="59" y="47"/>
                  <a:pt x="56" y="47"/>
                </a:cubicBezTo>
                <a:lnTo>
                  <a:pt x="51" y="49"/>
                </a:lnTo>
                <a:lnTo>
                  <a:pt x="50" y="50"/>
                </a:lnTo>
                <a:close/>
                <a:moveTo>
                  <a:pt x="48" y="39"/>
                </a:moveTo>
                <a:lnTo>
                  <a:pt x="47" y="44"/>
                </a:lnTo>
                <a:cubicBezTo>
                  <a:pt x="48" y="47"/>
                  <a:pt x="49" y="47"/>
                  <a:pt x="51" y="45"/>
                </a:cubicBezTo>
                <a:cubicBezTo>
                  <a:pt x="51" y="44"/>
                  <a:pt x="52" y="43"/>
                  <a:pt x="53" y="41"/>
                </a:cubicBezTo>
                <a:cubicBezTo>
                  <a:pt x="53" y="39"/>
                  <a:pt x="52" y="39"/>
                  <a:pt x="51" y="38"/>
                </a:cubicBezTo>
                <a:cubicBezTo>
                  <a:pt x="50" y="38"/>
                  <a:pt x="49" y="38"/>
                  <a:pt x="48" y="39"/>
                </a:cubicBezTo>
                <a:close/>
                <a:moveTo>
                  <a:pt x="29" y="76"/>
                </a:moveTo>
                <a:cubicBezTo>
                  <a:pt x="34" y="73"/>
                  <a:pt x="37" y="72"/>
                  <a:pt x="38" y="73"/>
                </a:cubicBezTo>
                <a:cubicBezTo>
                  <a:pt x="39" y="73"/>
                  <a:pt x="39" y="80"/>
                  <a:pt x="39" y="92"/>
                </a:cubicBezTo>
                <a:cubicBezTo>
                  <a:pt x="39" y="98"/>
                  <a:pt x="43" y="98"/>
                  <a:pt x="45" y="95"/>
                </a:cubicBezTo>
                <a:cubicBezTo>
                  <a:pt x="47" y="92"/>
                  <a:pt x="48" y="86"/>
                  <a:pt x="48" y="78"/>
                </a:cubicBezTo>
                <a:lnTo>
                  <a:pt x="48" y="71"/>
                </a:lnTo>
                <a:lnTo>
                  <a:pt x="50" y="68"/>
                </a:lnTo>
                <a:lnTo>
                  <a:pt x="59" y="64"/>
                </a:lnTo>
                <a:cubicBezTo>
                  <a:pt x="62" y="63"/>
                  <a:pt x="62" y="61"/>
                  <a:pt x="59" y="60"/>
                </a:cubicBezTo>
                <a:lnTo>
                  <a:pt x="54" y="56"/>
                </a:lnTo>
                <a:cubicBezTo>
                  <a:pt x="53" y="54"/>
                  <a:pt x="53" y="53"/>
                  <a:pt x="56" y="52"/>
                </a:cubicBezTo>
                <a:lnTo>
                  <a:pt x="71" y="44"/>
                </a:lnTo>
                <a:cubicBezTo>
                  <a:pt x="73" y="44"/>
                  <a:pt x="74" y="42"/>
                  <a:pt x="71" y="39"/>
                </a:cubicBezTo>
                <a:cubicBezTo>
                  <a:pt x="69" y="37"/>
                  <a:pt x="67" y="37"/>
                  <a:pt x="64" y="39"/>
                </a:cubicBezTo>
                <a:lnTo>
                  <a:pt x="59" y="41"/>
                </a:lnTo>
                <a:cubicBezTo>
                  <a:pt x="56" y="44"/>
                  <a:pt x="55" y="42"/>
                  <a:pt x="59" y="37"/>
                </a:cubicBezTo>
                <a:lnTo>
                  <a:pt x="64" y="34"/>
                </a:lnTo>
                <a:cubicBezTo>
                  <a:pt x="68" y="32"/>
                  <a:pt x="66" y="30"/>
                  <a:pt x="63" y="29"/>
                </a:cubicBezTo>
                <a:lnTo>
                  <a:pt x="59" y="26"/>
                </a:lnTo>
                <a:cubicBezTo>
                  <a:pt x="57" y="25"/>
                  <a:pt x="56" y="25"/>
                  <a:pt x="55" y="28"/>
                </a:cubicBezTo>
                <a:cubicBezTo>
                  <a:pt x="55" y="32"/>
                  <a:pt x="54" y="34"/>
                  <a:pt x="52" y="35"/>
                </a:cubicBezTo>
                <a:cubicBezTo>
                  <a:pt x="50" y="36"/>
                  <a:pt x="48" y="36"/>
                  <a:pt x="47" y="35"/>
                </a:cubicBezTo>
                <a:cubicBezTo>
                  <a:pt x="45" y="33"/>
                  <a:pt x="45" y="32"/>
                  <a:pt x="47" y="30"/>
                </a:cubicBezTo>
                <a:cubicBezTo>
                  <a:pt x="49" y="27"/>
                  <a:pt x="52" y="25"/>
                  <a:pt x="56" y="25"/>
                </a:cubicBezTo>
                <a:cubicBezTo>
                  <a:pt x="60" y="23"/>
                  <a:pt x="64" y="21"/>
                  <a:pt x="65" y="18"/>
                </a:cubicBezTo>
                <a:cubicBezTo>
                  <a:pt x="66" y="17"/>
                  <a:pt x="65" y="14"/>
                  <a:pt x="62" y="11"/>
                </a:cubicBezTo>
                <a:cubicBezTo>
                  <a:pt x="59" y="6"/>
                  <a:pt x="55" y="5"/>
                  <a:pt x="52" y="10"/>
                </a:cubicBezTo>
                <a:lnTo>
                  <a:pt x="47" y="22"/>
                </a:lnTo>
                <a:lnTo>
                  <a:pt x="43" y="22"/>
                </a:lnTo>
                <a:lnTo>
                  <a:pt x="44" y="14"/>
                </a:lnTo>
                <a:cubicBezTo>
                  <a:pt x="45" y="12"/>
                  <a:pt x="43" y="10"/>
                  <a:pt x="40" y="7"/>
                </a:cubicBezTo>
                <a:cubicBezTo>
                  <a:pt x="36" y="5"/>
                  <a:pt x="34" y="4"/>
                  <a:pt x="33" y="7"/>
                </a:cubicBezTo>
                <a:cubicBezTo>
                  <a:pt x="32" y="7"/>
                  <a:pt x="33" y="9"/>
                  <a:pt x="36" y="13"/>
                </a:cubicBezTo>
                <a:cubicBezTo>
                  <a:pt x="38" y="15"/>
                  <a:pt x="39" y="18"/>
                  <a:pt x="41" y="23"/>
                </a:cubicBezTo>
                <a:cubicBezTo>
                  <a:pt x="36" y="23"/>
                  <a:pt x="31" y="24"/>
                  <a:pt x="26" y="23"/>
                </a:cubicBezTo>
                <a:cubicBezTo>
                  <a:pt x="20" y="23"/>
                  <a:pt x="17" y="24"/>
                  <a:pt x="20" y="27"/>
                </a:cubicBezTo>
                <a:cubicBezTo>
                  <a:pt x="21" y="29"/>
                  <a:pt x="23" y="30"/>
                  <a:pt x="24" y="32"/>
                </a:cubicBezTo>
                <a:lnTo>
                  <a:pt x="38" y="28"/>
                </a:lnTo>
                <a:cubicBezTo>
                  <a:pt x="45" y="27"/>
                  <a:pt x="45" y="27"/>
                  <a:pt x="43" y="30"/>
                </a:cubicBezTo>
                <a:cubicBezTo>
                  <a:pt x="43" y="31"/>
                  <a:pt x="41" y="31"/>
                  <a:pt x="39" y="30"/>
                </a:cubicBezTo>
                <a:cubicBezTo>
                  <a:pt x="36" y="31"/>
                  <a:pt x="36" y="33"/>
                  <a:pt x="37" y="35"/>
                </a:cubicBezTo>
                <a:cubicBezTo>
                  <a:pt x="38" y="39"/>
                  <a:pt x="38" y="40"/>
                  <a:pt x="35" y="38"/>
                </a:cubicBezTo>
                <a:cubicBezTo>
                  <a:pt x="34" y="38"/>
                  <a:pt x="33" y="38"/>
                  <a:pt x="33" y="39"/>
                </a:cubicBezTo>
                <a:cubicBezTo>
                  <a:pt x="32" y="40"/>
                  <a:pt x="30" y="40"/>
                  <a:pt x="28" y="37"/>
                </a:cubicBezTo>
                <a:cubicBezTo>
                  <a:pt x="24" y="33"/>
                  <a:pt x="21" y="32"/>
                  <a:pt x="20" y="35"/>
                </a:cubicBezTo>
                <a:lnTo>
                  <a:pt x="21" y="38"/>
                </a:lnTo>
                <a:cubicBezTo>
                  <a:pt x="23" y="42"/>
                  <a:pt x="23" y="44"/>
                  <a:pt x="20" y="44"/>
                </a:cubicBezTo>
                <a:cubicBezTo>
                  <a:pt x="19" y="45"/>
                  <a:pt x="20" y="46"/>
                  <a:pt x="21" y="47"/>
                </a:cubicBezTo>
                <a:lnTo>
                  <a:pt x="24" y="50"/>
                </a:lnTo>
                <a:cubicBezTo>
                  <a:pt x="26" y="53"/>
                  <a:pt x="28" y="53"/>
                  <a:pt x="32" y="49"/>
                </a:cubicBezTo>
                <a:cubicBezTo>
                  <a:pt x="36" y="44"/>
                  <a:pt x="38" y="43"/>
                  <a:pt x="38" y="47"/>
                </a:cubicBezTo>
                <a:cubicBezTo>
                  <a:pt x="38" y="50"/>
                  <a:pt x="37" y="51"/>
                  <a:pt x="34" y="51"/>
                </a:cubicBezTo>
                <a:lnTo>
                  <a:pt x="1" y="61"/>
                </a:lnTo>
                <a:cubicBezTo>
                  <a:pt x="0" y="61"/>
                  <a:pt x="0" y="61"/>
                  <a:pt x="0" y="61"/>
                </a:cubicBezTo>
                <a:lnTo>
                  <a:pt x="7" y="66"/>
                </a:lnTo>
                <a:cubicBezTo>
                  <a:pt x="8" y="66"/>
                  <a:pt x="10" y="66"/>
                  <a:pt x="11" y="66"/>
                </a:cubicBezTo>
                <a:lnTo>
                  <a:pt x="20" y="63"/>
                </a:lnTo>
                <a:lnTo>
                  <a:pt x="33" y="56"/>
                </a:lnTo>
                <a:cubicBezTo>
                  <a:pt x="37" y="55"/>
                  <a:pt x="39" y="55"/>
                  <a:pt x="38" y="58"/>
                </a:cubicBezTo>
                <a:cubicBezTo>
                  <a:pt x="38" y="59"/>
                  <a:pt x="37" y="60"/>
                  <a:pt x="35" y="61"/>
                </a:cubicBezTo>
                <a:cubicBezTo>
                  <a:pt x="29" y="64"/>
                  <a:pt x="23" y="69"/>
                  <a:pt x="17" y="74"/>
                </a:cubicBezTo>
                <a:cubicBezTo>
                  <a:pt x="14" y="77"/>
                  <a:pt x="13" y="78"/>
                  <a:pt x="17" y="78"/>
                </a:cubicBezTo>
                <a:cubicBezTo>
                  <a:pt x="19" y="79"/>
                  <a:pt x="21" y="79"/>
                  <a:pt x="25" y="77"/>
                </a:cubicBezTo>
                <a:lnTo>
                  <a:pt x="29" y="76"/>
                </a:lnTo>
                <a:close/>
                <a:moveTo>
                  <a:pt x="186" y="22"/>
                </a:moveTo>
                <a:lnTo>
                  <a:pt x="193" y="17"/>
                </a:lnTo>
                <a:cubicBezTo>
                  <a:pt x="193" y="17"/>
                  <a:pt x="195" y="13"/>
                  <a:pt x="198" y="18"/>
                </a:cubicBezTo>
                <a:cubicBezTo>
                  <a:pt x="198" y="18"/>
                  <a:pt x="202" y="23"/>
                  <a:pt x="196" y="24"/>
                </a:cubicBezTo>
                <a:cubicBezTo>
                  <a:pt x="196" y="24"/>
                  <a:pt x="193" y="26"/>
                  <a:pt x="191" y="25"/>
                </a:cubicBezTo>
                <a:cubicBezTo>
                  <a:pt x="191" y="25"/>
                  <a:pt x="180" y="30"/>
                  <a:pt x="177" y="31"/>
                </a:cubicBezTo>
                <a:cubicBezTo>
                  <a:pt x="177" y="31"/>
                  <a:pt x="171" y="33"/>
                  <a:pt x="172" y="30"/>
                </a:cubicBezTo>
                <a:lnTo>
                  <a:pt x="183" y="24"/>
                </a:lnTo>
                <a:lnTo>
                  <a:pt x="186" y="22"/>
                </a:lnTo>
                <a:close/>
                <a:moveTo>
                  <a:pt x="217" y="29"/>
                </a:moveTo>
                <a:lnTo>
                  <a:pt x="216" y="50"/>
                </a:lnTo>
                <a:lnTo>
                  <a:pt x="220" y="47"/>
                </a:lnTo>
                <a:lnTo>
                  <a:pt x="221" y="42"/>
                </a:lnTo>
                <a:cubicBezTo>
                  <a:pt x="221" y="42"/>
                  <a:pt x="221" y="39"/>
                  <a:pt x="225" y="43"/>
                </a:cubicBezTo>
                <a:cubicBezTo>
                  <a:pt x="225" y="43"/>
                  <a:pt x="229" y="46"/>
                  <a:pt x="228" y="50"/>
                </a:cubicBezTo>
                <a:cubicBezTo>
                  <a:pt x="228" y="50"/>
                  <a:pt x="220" y="52"/>
                  <a:pt x="216" y="59"/>
                </a:cubicBezTo>
                <a:lnTo>
                  <a:pt x="216" y="83"/>
                </a:lnTo>
                <a:cubicBezTo>
                  <a:pt x="216" y="83"/>
                  <a:pt x="216" y="87"/>
                  <a:pt x="215" y="89"/>
                </a:cubicBezTo>
                <a:cubicBezTo>
                  <a:pt x="215" y="89"/>
                  <a:pt x="212" y="95"/>
                  <a:pt x="211" y="94"/>
                </a:cubicBezTo>
                <a:cubicBezTo>
                  <a:pt x="211" y="94"/>
                  <a:pt x="207" y="92"/>
                  <a:pt x="209" y="86"/>
                </a:cubicBezTo>
                <a:lnTo>
                  <a:pt x="209" y="69"/>
                </a:lnTo>
                <a:cubicBezTo>
                  <a:pt x="209" y="69"/>
                  <a:pt x="210" y="63"/>
                  <a:pt x="206" y="68"/>
                </a:cubicBezTo>
                <a:cubicBezTo>
                  <a:pt x="206" y="68"/>
                  <a:pt x="202" y="74"/>
                  <a:pt x="197" y="69"/>
                </a:cubicBezTo>
                <a:cubicBezTo>
                  <a:pt x="197" y="69"/>
                  <a:pt x="192" y="67"/>
                  <a:pt x="197" y="64"/>
                </a:cubicBezTo>
                <a:cubicBezTo>
                  <a:pt x="197" y="64"/>
                  <a:pt x="198" y="64"/>
                  <a:pt x="199" y="59"/>
                </a:cubicBezTo>
                <a:lnTo>
                  <a:pt x="200" y="55"/>
                </a:lnTo>
                <a:cubicBezTo>
                  <a:pt x="200" y="55"/>
                  <a:pt x="201" y="50"/>
                  <a:pt x="198" y="50"/>
                </a:cubicBezTo>
                <a:cubicBezTo>
                  <a:pt x="198" y="50"/>
                  <a:pt x="195" y="47"/>
                  <a:pt x="197" y="45"/>
                </a:cubicBezTo>
                <a:cubicBezTo>
                  <a:pt x="197" y="45"/>
                  <a:pt x="203" y="38"/>
                  <a:pt x="196" y="32"/>
                </a:cubicBezTo>
                <a:cubicBezTo>
                  <a:pt x="196" y="32"/>
                  <a:pt x="190" y="29"/>
                  <a:pt x="195" y="28"/>
                </a:cubicBezTo>
                <a:cubicBezTo>
                  <a:pt x="195" y="28"/>
                  <a:pt x="199" y="28"/>
                  <a:pt x="199" y="29"/>
                </a:cubicBezTo>
                <a:cubicBezTo>
                  <a:pt x="199" y="29"/>
                  <a:pt x="207" y="28"/>
                  <a:pt x="207" y="34"/>
                </a:cubicBezTo>
                <a:cubicBezTo>
                  <a:pt x="207" y="34"/>
                  <a:pt x="207" y="37"/>
                  <a:pt x="205" y="37"/>
                </a:cubicBezTo>
                <a:cubicBezTo>
                  <a:pt x="205" y="37"/>
                  <a:pt x="197" y="44"/>
                  <a:pt x="203" y="44"/>
                </a:cubicBezTo>
                <a:cubicBezTo>
                  <a:pt x="203" y="44"/>
                  <a:pt x="211" y="46"/>
                  <a:pt x="205" y="52"/>
                </a:cubicBezTo>
                <a:cubicBezTo>
                  <a:pt x="205" y="52"/>
                  <a:pt x="203" y="51"/>
                  <a:pt x="202" y="57"/>
                </a:cubicBezTo>
                <a:cubicBezTo>
                  <a:pt x="202" y="57"/>
                  <a:pt x="199" y="64"/>
                  <a:pt x="204" y="61"/>
                </a:cubicBezTo>
                <a:cubicBezTo>
                  <a:pt x="204" y="61"/>
                  <a:pt x="206" y="60"/>
                  <a:pt x="209" y="57"/>
                </a:cubicBezTo>
                <a:cubicBezTo>
                  <a:pt x="209" y="57"/>
                  <a:pt x="210" y="54"/>
                  <a:pt x="210" y="51"/>
                </a:cubicBezTo>
                <a:cubicBezTo>
                  <a:pt x="210" y="51"/>
                  <a:pt x="210" y="26"/>
                  <a:pt x="209" y="20"/>
                </a:cubicBezTo>
                <a:cubicBezTo>
                  <a:pt x="209" y="20"/>
                  <a:pt x="207" y="16"/>
                  <a:pt x="211" y="14"/>
                </a:cubicBezTo>
                <a:cubicBezTo>
                  <a:pt x="211" y="14"/>
                  <a:pt x="214" y="12"/>
                  <a:pt x="218" y="16"/>
                </a:cubicBezTo>
                <a:cubicBezTo>
                  <a:pt x="218" y="16"/>
                  <a:pt x="221" y="17"/>
                  <a:pt x="218" y="21"/>
                </a:cubicBezTo>
                <a:lnTo>
                  <a:pt x="217" y="26"/>
                </a:lnTo>
                <a:lnTo>
                  <a:pt x="217" y="29"/>
                </a:lnTo>
                <a:close/>
                <a:moveTo>
                  <a:pt x="170" y="48"/>
                </a:moveTo>
                <a:cubicBezTo>
                  <a:pt x="170" y="48"/>
                  <a:pt x="165" y="51"/>
                  <a:pt x="163" y="49"/>
                </a:cubicBezTo>
                <a:cubicBezTo>
                  <a:pt x="163" y="49"/>
                  <a:pt x="160" y="49"/>
                  <a:pt x="162" y="52"/>
                </a:cubicBezTo>
                <a:cubicBezTo>
                  <a:pt x="162" y="52"/>
                  <a:pt x="165" y="59"/>
                  <a:pt x="171" y="55"/>
                </a:cubicBezTo>
                <a:lnTo>
                  <a:pt x="179" y="49"/>
                </a:lnTo>
                <a:cubicBezTo>
                  <a:pt x="179" y="49"/>
                  <a:pt x="182" y="45"/>
                  <a:pt x="181" y="51"/>
                </a:cubicBezTo>
                <a:cubicBezTo>
                  <a:pt x="181" y="51"/>
                  <a:pt x="181" y="55"/>
                  <a:pt x="179" y="55"/>
                </a:cubicBezTo>
                <a:lnTo>
                  <a:pt x="167" y="68"/>
                </a:lnTo>
                <a:cubicBezTo>
                  <a:pt x="167" y="68"/>
                  <a:pt x="162" y="73"/>
                  <a:pt x="168" y="74"/>
                </a:cubicBezTo>
                <a:cubicBezTo>
                  <a:pt x="168" y="74"/>
                  <a:pt x="172" y="75"/>
                  <a:pt x="175" y="72"/>
                </a:cubicBezTo>
                <a:cubicBezTo>
                  <a:pt x="175" y="72"/>
                  <a:pt x="180" y="66"/>
                  <a:pt x="179" y="70"/>
                </a:cubicBezTo>
                <a:lnTo>
                  <a:pt x="179" y="79"/>
                </a:lnTo>
                <a:cubicBezTo>
                  <a:pt x="179" y="79"/>
                  <a:pt x="178" y="82"/>
                  <a:pt x="181" y="83"/>
                </a:cubicBezTo>
                <a:cubicBezTo>
                  <a:pt x="181" y="83"/>
                  <a:pt x="183" y="85"/>
                  <a:pt x="185" y="82"/>
                </a:cubicBezTo>
                <a:cubicBezTo>
                  <a:pt x="185" y="82"/>
                  <a:pt x="187" y="80"/>
                  <a:pt x="186" y="75"/>
                </a:cubicBezTo>
                <a:lnTo>
                  <a:pt x="186" y="63"/>
                </a:lnTo>
                <a:cubicBezTo>
                  <a:pt x="186" y="63"/>
                  <a:pt x="192" y="59"/>
                  <a:pt x="193" y="57"/>
                </a:cubicBezTo>
                <a:cubicBezTo>
                  <a:pt x="193" y="57"/>
                  <a:pt x="194" y="53"/>
                  <a:pt x="190" y="57"/>
                </a:cubicBezTo>
                <a:cubicBezTo>
                  <a:pt x="190" y="57"/>
                  <a:pt x="185" y="62"/>
                  <a:pt x="186" y="58"/>
                </a:cubicBezTo>
                <a:lnTo>
                  <a:pt x="186" y="52"/>
                </a:lnTo>
                <a:cubicBezTo>
                  <a:pt x="186" y="52"/>
                  <a:pt x="197" y="43"/>
                  <a:pt x="196" y="42"/>
                </a:cubicBezTo>
                <a:cubicBezTo>
                  <a:pt x="196" y="41"/>
                  <a:pt x="198" y="40"/>
                  <a:pt x="194" y="36"/>
                </a:cubicBezTo>
                <a:cubicBezTo>
                  <a:pt x="194" y="36"/>
                  <a:pt x="191" y="34"/>
                  <a:pt x="190" y="37"/>
                </a:cubicBezTo>
                <a:cubicBezTo>
                  <a:pt x="190" y="37"/>
                  <a:pt x="186" y="41"/>
                  <a:pt x="186" y="37"/>
                </a:cubicBezTo>
                <a:cubicBezTo>
                  <a:pt x="186" y="37"/>
                  <a:pt x="189" y="34"/>
                  <a:pt x="186" y="32"/>
                </a:cubicBezTo>
                <a:cubicBezTo>
                  <a:pt x="186" y="32"/>
                  <a:pt x="182" y="28"/>
                  <a:pt x="180" y="33"/>
                </a:cubicBezTo>
                <a:cubicBezTo>
                  <a:pt x="180" y="33"/>
                  <a:pt x="178" y="33"/>
                  <a:pt x="181" y="42"/>
                </a:cubicBezTo>
                <a:lnTo>
                  <a:pt x="176" y="44"/>
                </a:lnTo>
                <a:lnTo>
                  <a:pt x="173" y="46"/>
                </a:lnTo>
                <a:lnTo>
                  <a:pt x="170" y="48"/>
                </a:lnTo>
                <a:close/>
                <a:moveTo>
                  <a:pt x="186" y="43"/>
                </a:moveTo>
                <a:cubicBezTo>
                  <a:pt x="186" y="43"/>
                  <a:pt x="187" y="41"/>
                  <a:pt x="189" y="42"/>
                </a:cubicBezTo>
                <a:cubicBezTo>
                  <a:pt x="189" y="42"/>
                  <a:pt x="189" y="44"/>
                  <a:pt x="188" y="45"/>
                </a:cubicBezTo>
                <a:cubicBezTo>
                  <a:pt x="188" y="45"/>
                  <a:pt x="186" y="46"/>
                  <a:pt x="187" y="44"/>
                </a:cubicBezTo>
                <a:cubicBezTo>
                  <a:pt x="186" y="46"/>
                  <a:pt x="186" y="43"/>
                  <a:pt x="186" y="43"/>
                </a:cubicBezTo>
                <a:close/>
                <a:moveTo>
                  <a:pt x="175" y="64"/>
                </a:moveTo>
                <a:lnTo>
                  <a:pt x="178" y="61"/>
                </a:lnTo>
                <a:cubicBezTo>
                  <a:pt x="178" y="61"/>
                  <a:pt x="180" y="57"/>
                  <a:pt x="180" y="60"/>
                </a:cubicBezTo>
                <a:cubicBezTo>
                  <a:pt x="180" y="60"/>
                  <a:pt x="180" y="65"/>
                  <a:pt x="177" y="65"/>
                </a:cubicBezTo>
                <a:cubicBezTo>
                  <a:pt x="177" y="65"/>
                  <a:pt x="174" y="67"/>
                  <a:pt x="174" y="65"/>
                </a:cubicBezTo>
                <a:lnTo>
                  <a:pt x="175" y="65"/>
                </a:lnTo>
                <a:lnTo>
                  <a:pt x="175" y="64"/>
                </a:lnTo>
                <a:close/>
                <a:moveTo>
                  <a:pt x="255" y="43"/>
                </a:moveTo>
                <a:cubicBezTo>
                  <a:pt x="255" y="43"/>
                  <a:pt x="252" y="46"/>
                  <a:pt x="249" y="46"/>
                </a:cubicBezTo>
                <a:cubicBezTo>
                  <a:pt x="249" y="46"/>
                  <a:pt x="247" y="45"/>
                  <a:pt x="248" y="48"/>
                </a:cubicBezTo>
                <a:cubicBezTo>
                  <a:pt x="248" y="48"/>
                  <a:pt x="248" y="51"/>
                  <a:pt x="253" y="52"/>
                </a:cubicBezTo>
                <a:cubicBezTo>
                  <a:pt x="253" y="52"/>
                  <a:pt x="257" y="52"/>
                  <a:pt x="257" y="51"/>
                </a:cubicBezTo>
                <a:cubicBezTo>
                  <a:pt x="257" y="51"/>
                  <a:pt x="257" y="49"/>
                  <a:pt x="260" y="48"/>
                </a:cubicBezTo>
                <a:cubicBezTo>
                  <a:pt x="260" y="48"/>
                  <a:pt x="263" y="46"/>
                  <a:pt x="264" y="45"/>
                </a:cubicBezTo>
                <a:cubicBezTo>
                  <a:pt x="264" y="45"/>
                  <a:pt x="267" y="42"/>
                  <a:pt x="266" y="46"/>
                </a:cubicBezTo>
                <a:lnTo>
                  <a:pt x="265" y="55"/>
                </a:lnTo>
                <a:cubicBezTo>
                  <a:pt x="265" y="59"/>
                  <a:pt x="258" y="64"/>
                  <a:pt x="256" y="66"/>
                </a:cubicBezTo>
                <a:cubicBezTo>
                  <a:pt x="256" y="66"/>
                  <a:pt x="253" y="69"/>
                  <a:pt x="251" y="69"/>
                </a:cubicBezTo>
                <a:cubicBezTo>
                  <a:pt x="251" y="69"/>
                  <a:pt x="249" y="68"/>
                  <a:pt x="251" y="72"/>
                </a:cubicBezTo>
                <a:cubicBezTo>
                  <a:pt x="251" y="72"/>
                  <a:pt x="255" y="76"/>
                  <a:pt x="257" y="75"/>
                </a:cubicBezTo>
                <a:lnTo>
                  <a:pt x="261" y="71"/>
                </a:lnTo>
                <a:lnTo>
                  <a:pt x="263" y="67"/>
                </a:lnTo>
                <a:cubicBezTo>
                  <a:pt x="263" y="67"/>
                  <a:pt x="266" y="63"/>
                  <a:pt x="265" y="69"/>
                </a:cubicBezTo>
                <a:cubicBezTo>
                  <a:pt x="265" y="69"/>
                  <a:pt x="265" y="77"/>
                  <a:pt x="263" y="79"/>
                </a:cubicBezTo>
                <a:cubicBezTo>
                  <a:pt x="263" y="79"/>
                  <a:pt x="262" y="79"/>
                  <a:pt x="264" y="82"/>
                </a:cubicBezTo>
                <a:cubicBezTo>
                  <a:pt x="264" y="82"/>
                  <a:pt x="266" y="87"/>
                  <a:pt x="268" y="85"/>
                </a:cubicBezTo>
                <a:lnTo>
                  <a:pt x="270" y="81"/>
                </a:lnTo>
                <a:cubicBezTo>
                  <a:pt x="270" y="81"/>
                  <a:pt x="272" y="78"/>
                  <a:pt x="271" y="76"/>
                </a:cubicBezTo>
                <a:cubicBezTo>
                  <a:pt x="270" y="75"/>
                  <a:pt x="271" y="57"/>
                  <a:pt x="271" y="57"/>
                </a:cubicBezTo>
                <a:lnTo>
                  <a:pt x="277" y="48"/>
                </a:lnTo>
                <a:cubicBezTo>
                  <a:pt x="277" y="48"/>
                  <a:pt x="281" y="44"/>
                  <a:pt x="277" y="44"/>
                </a:cubicBezTo>
                <a:cubicBezTo>
                  <a:pt x="277" y="44"/>
                  <a:pt x="275" y="46"/>
                  <a:pt x="273" y="49"/>
                </a:cubicBezTo>
                <a:cubicBezTo>
                  <a:pt x="273" y="49"/>
                  <a:pt x="271" y="51"/>
                  <a:pt x="272" y="46"/>
                </a:cubicBezTo>
                <a:lnTo>
                  <a:pt x="272" y="40"/>
                </a:lnTo>
                <a:cubicBezTo>
                  <a:pt x="272" y="40"/>
                  <a:pt x="271" y="37"/>
                  <a:pt x="275" y="36"/>
                </a:cubicBezTo>
                <a:lnTo>
                  <a:pt x="279" y="33"/>
                </a:lnTo>
                <a:cubicBezTo>
                  <a:pt x="279" y="33"/>
                  <a:pt x="282" y="31"/>
                  <a:pt x="280" y="30"/>
                </a:cubicBezTo>
                <a:cubicBezTo>
                  <a:pt x="280" y="30"/>
                  <a:pt x="276" y="26"/>
                  <a:pt x="276" y="30"/>
                </a:cubicBezTo>
                <a:lnTo>
                  <a:pt x="274" y="32"/>
                </a:lnTo>
                <a:cubicBezTo>
                  <a:pt x="274" y="32"/>
                  <a:pt x="272" y="34"/>
                  <a:pt x="273" y="30"/>
                </a:cubicBezTo>
                <a:lnTo>
                  <a:pt x="274" y="23"/>
                </a:lnTo>
                <a:cubicBezTo>
                  <a:pt x="274" y="23"/>
                  <a:pt x="274" y="18"/>
                  <a:pt x="276" y="17"/>
                </a:cubicBezTo>
                <a:cubicBezTo>
                  <a:pt x="276" y="17"/>
                  <a:pt x="273" y="11"/>
                  <a:pt x="269" y="14"/>
                </a:cubicBezTo>
                <a:cubicBezTo>
                  <a:pt x="269" y="14"/>
                  <a:pt x="263" y="17"/>
                  <a:pt x="267" y="21"/>
                </a:cubicBezTo>
                <a:lnTo>
                  <a:pt x="266" y="35"/>
                </a:lnTo>
                <a:cubicBezTo>
                  <a:pt x="266" y="35"/>
                  <a:pt x="266" y="38"/>
                  <a:pt x="264" y="38"/>
                </a:cubicBezTo>
                <a:lnTo>
                  <a:pt x="258" y="42"/>
                </a:lnTo>
                <a:lnTo>
                  <a:pt x="256" y="43"/>
                </a:lnTo>
                <a:lnTo>
                  <a:pt x="255" y="43"/>
                </a:lnTo>
                <a:close/>
                <a:moveTo>
                  <a:pt x="303" y="56"/>
                </a:moveTo>
                <a:cubicBezTo>
                  <a:pt x="303" y="56"/>
                  <a:pt x="300" y="63"/>
                  <a:pt x="298" y="65"/>
                </a:cubicBezTo>
                <a:lnTo>
                  <a:pt x="304" y="70"/>
                </a:lnTo>
                <a:cubicBezTo>
                  <a:pt x="304" y="70"/>
                  <a:pt x="306" y="73"/>
                  <a:pt x="317" y="73"/>
                </a:cubicBezTo>
                <a:cubicBezTo>
                  <a:pt x="317" y="73"/>
                  <a:pt x="323" y="73"/>
                  <a:pt x="316" y="76"/>
                </a:cubicBezTo>
                <a:lnTo>
                  <a:pt x="307" y="81"/>
                </a:lnTo>
                <a:cubicBezTo>
                  <a:pt x="307" y="81"/>
                  <a:pt x="300" y="84"/>
                  <a:pt x="299" y="80"/>
                </a:cubicBezTo>
                <a:lnTo>
                  <a:pt x="295" y="73"/>
                </a:lnTo>
                <a:cubicBezTo>
                  <a:pt x="295" y="73"/>
                  <a:pt x="294" y="68"/>
                  <a:pt x="293" y="72"/>
                </a:cubicBezTo>
                <a:cubicBezTo>
                  <a:pt x="293" y="72"/>
                  <a:pt x="288" y="78"/>
                  <a:pt x="285" y="78"/>
                </a:cubicBezTo>
                <a:cubicBezTo>
                  <a:pt x="285" y="78"/>
                  <a:pt x="280" y="79"/>
                  <a:pt x="276" y="77"/>
                </a:cubicBezTo>
                <a:cubicBezTo>
                  <a:pt x="276" y="77"/>
                  <a:pt x="269" y="77"/>
                  <a:pt x="279" y="75"/>
                </a:cubicBezTo>
                <a:cubicBezTo>
                  <a:pt x="279" y="75"/>
                  <a:pt x="286" y="73"/>
                  <a:pt x="290" y="66"/>
                </a:cubicBezTo>
                <a:lnTo>
                  <a:pt x="283" y="58"/>
                </a:lnTo>
                <a:cubicBezTo>
                  <a:pt x="283" y="58"/>
                  <a:pt x="280" y="55"/>
                  <a:pt x="284" y="55"/>
                </a:cubicBezTo>
                <a:cubicBezTo>
                  <a:pt x="284" y="55"/>
                  <a:pt x="285" y="54"/>
                  <a:pt x="289" y="57"/>
                </a:cubicBezTo>
                <a:cubicBezTo>
                  <a:pt x="289" y="57"/>
                  <a:pt x="291" y="59"/>
                  <a:pt x="292" y="60"/>
                </a:cubicBezTo>
                <a:cubicBezTo>
                  <a:pt x="293" y="60"/>
                  <a:pt x="293" y="61"/>
                  <a:pt x="295" y="59"/>
                </a:cubicBezTo>
                <a:cubicBezTo>
                  <a:pt x="295" y="58"/>
                  <a:pt x="296" y="56"/>
                  <a:pt x="298" y="52"/>
                </a:cubicBezTo>
                <a:cubicBezTo>
                  <a:pt x="298" y="52"/>
                  <a:pt x="300" y="49"/>
                  <a:pt x="296" y="50"/>
                </a:cubicBezTo>
                <a:cubicBezTo>
                  <a:pt x="296" y="50"/>
                  <a:pt x="293" y="52"/>
                  <a:pt x="292" y="54"/>
                </a:cubicBezTo>
                <a:cubicBezTo>
                  <a:pt x="292" y="54"/>
                  <a:pt x="290" y="56"/>
                  <a:pt x="287" y="54"/>
                </a:cubicBezTo>
                <a:cubicBezTo>
                  <a:pt x="287" y="54"/>
                  <a:pt x="282" y="51"/>
                  <a:pt x="285" y="49"/>
                </a:cubicBezTo>
                <a:lnTo>
                  <a:pt x="286" y="45"/>
                </a:lnTo>
                <a:cubicBezTo>
                  <a:pt x="286" y="45"/>
                  <a:pt x="288" y="40"/>
                  <a:pt x="284" y="44"/>
                </a:cubicBezTo>
                <a:cubicBezTo>
                  <a:pt x="284" y="44"/>
                  <a:pt x="282" y="47"/>
                  <a:pt x="281" y="45"/>
                </a:cubicBezTo>
                <a:lnTo>
                  <a:pt x="276" y="41"/>
                </a:lnTo>
                <a:cubicBezTo>
                  <a:pt x="276" y="41"/>
                  <a:pt x="273" y="38"/>
                  <a:pt x="278" y="39"/>
                </a:cubicBezTo>
                <a:lnTo>
                  <a:pt x="290" y="34"/>
                </a:lnTo>
                <a:cubicBezTo>
                  <a:pt x="290" y="34"/>
                  <a:pt x="291" y="25"/>
                  <a:pt x="292" y="23"/>
                </a:cubicBezTo>
                <a:cubicBezTo>
                  <a:pt x="292" y="23"/>
                  <a:pt x="293" y="14"/>
                  <a:pt x="298" y="15"/>
                </a:cubicBezTo>
                <a:cubicBezTo>
                  <a:pt x="298" y="15"/>
                  <a:pt x="302" y="15"/>
                  <a:pt x="305" y="23"/>
                </a:cubicBezTo>
                <a:cubicBezTo>
                  <a:pt x="305" y="23"/>
                  <a:pt x="308" y="26"/>
                  <a:pt x="304" y="29"/>
                </a:cubicBezTo>
                <a:cubicBezTo>
                  <a:pt x="304" y="29"/>
                  <a:pt x="296" y="34"/>
                  <a:pt x="295" y="35"/>
                </a:cubicBezTo>
                <a:cubicBezTo>
                  <a:pt x="295" y="35"/>
                  <a:pt x="292" y="37"/>
                  <a:pt x="291" y="41"/>
                </a:cubicBezTo>
                <a:cubicBezTo>
                  <a:pt x="291" y="41"/>
                  <a:pt x="287" y="50"/>
                  <a:pt x="291" y="47"/>
                </a:cubicBezTo>
                <a:lnTo>
                  <a:pt x="301" y="40"/>
                </a:lnTo>
                <a:cubicBezTo>
                  <a:pt x="301" y="40"/>
                  <a:pt x="302" y="37"/>
                  <a:pt x="307" y="41"/>
                </a:cubicBezTo>
                <a:cubicBezTo>
                  <a:pt x="307" y="41"/>
                  <a:pt x="312" y="44"/>
                  <a:pt x="309" y="47"/>
                </a:cubicBezTo>
                <a:lnTo>
                  <a:pt x="305" y="52"/>
                </a:lnTo>
                <a:lnTo>
                  <a:pt x="303" y="54"/>
                </a:lnTo>
                <a:lnTo>
                  <a:pt x="303" y="56"/>
                </a:lnTo>
                <a:close/>
                <a:moveTo>
                  <a:pt x="295" y="27"/>
                </a:moveTo>
                <a:cubicBezTo>
                  <a:pt x="295" y="27"/>
                  <a:pt x="297" y="22"/>
                  <a:pt x="299" y="24"/>
                </a:cubicBezTo>
                <a:cubicBezTo>
                  <a:pt x="299" y="24"/>
                  <a:pt x="302" y="24"/>
                  <a:pt x="299" y="27"/>
                </a:cubicBezTo>
                <a:lnTo>
                  <a:pt x="297" y="30"/>
                </a:lnTo>
                <a:cubicBezTo>
                  <a:pt x="297" y="30"/>
                  <a:pt x="294" y="33"/>
                  <a:pt x="295" y="28"/>
                </a:cubicBezTo>
                <a:cubicBezTo>
                  <a:pt x="294" y="33"/>
                  <a:pt x="295" y="27"/>
                  <a:pt x="295" y="27"/>
                </a:cubicBezTo>
                <a:close/>
                <a:moveTo>
                  <a:pt x="354" y="54"/>
                </a:moveTo>
                <a:cubicBezTo>
                  <a:pt x="354" y="54"/>
                  <a:pt x="348" y="58"/>
                  <a:pt x="341" y="59"/>
                </a:cubicBezTo>
                <a:cubicBezTo>
                  <a:pt x="341" y="59"/>
                  <a:pt x="336" y="59"/>
                  <a:pt x="342" y="62"/>
                </a:cubicBezTo>
                <a:lnTo>
                  <a:pt x="347" y="66"/>
                </a:lnTo>
                <a:cubicBezTo>
                  <a:pt x="347" y="66"/>
                  <a:pt x="352" y="67"/>
                  <a:pt x="354" y="64"/>
                </a:cubicBezTo>
                <a:lnTo>
                  <a:pt x="358" y="61"/>
                </a:lnTo>
                <a:cubicBezTo>
                  <a:pt x="358" y="61"/>
                  <a:pt x="364" y="56"/>
                  <a:pt x="361" y="63"/>
                </a:cubicBezTo>
                <a:cubicBezTo>
                  <a:pt x="361" y="63"/>
                  <a:pt x="357" y="73"/>
                  <a:pt x="342" y="79"/>
                </a:cubicBezTo>
                <a:cubicBezTo>
                  <a:pt x="342" y="79"/>
                  <a:pt x="335" y="81"/>
                  <a:pt x="346" y="80"/>
                </a:cubicBezTo>
                <a:cubicBezTo>
                  <a:pt x="346" y="80"/>
                  <a:pt x="365" y="83"/>
                  <a:pt x="372" y="50"/>
                </a:cubicBezTo>
                <a:cubicBezTo>
                  <a:pt x="372" y="50"/>
                  <a:pt x="385" y="41"/>
                  <a:pt x="388" y="40"/>
                </a:cubicBezTo>
                <a:cubicBezTo>
                  <a:pt x="388" y="40"/>
                  <a:pt x="393" y="37"/>
                  <a:pt x="387" y="36"/>
                </a:cubicBezTo>
                <a:cubicBezTo>
                  <a:pt x="387" y="36"/>
                  <a:pt x="383" y="33"/>
                  <a:pt x="380" y="38"/>
                </a:cubicBezTo>
                <a:lnTo>
                  <a:pt x="377" y="40"/>
                </a:lnTo>
                <a:cubicBezTo>
                  <a:pt x="377" y="40"/>
                  <a:pt x="373" y="43"/>
                  <a:pt x="374" y="37"/>
                </a:cubicBezTo>
                <a:lnTo>
                  <a:pt x="376" y="26"/>
                </a:lnTo>
                <a:cubicBezTo>
                  <a:pt x="376" y="26"/>
                  <a:pt x="377" y="22"/>
                  <a:pt x="374" y="21"/>
                </a:cubicBezTo>
                <a:cubicBezTo>
                  <a:pt x="371" y="19"/>
                  <a:pt x="368" y="15"/>
                  <a:pt x="368" y="15"/>
                </a:cubicBezTo>
                <a:cubicBezTo>
                  <a:pt x="368" y="15"/>
                  <a:pt x="365" y="12"/>
                  <a:pt x="365" y="18"/>
                </a:cubicBezTo>
                <a:cubicBezTo>
                  <a:pt x="365" y="18"/>
                  <a:pt x="368" y="35"/>
                  <a:pt x="365" y="47"/>
                </a:cubicBezTo>
                <a:lnTo>
                  <a:pt x="359" y="51"/>
                </a:lnTo>
                <a:lnTo>
                  <a:pt x="357" y="53"/>
                </a:lnTo>
                <a:lnTo>
                  <a:pt x="354" y="54"/>
                </a:lnTo>
                <a:close/>
                <a:moveTo>
                  <a:pt x="378" y="66"/>
                </a:moveTo>
                <a:lnTo>
                  <a:pt x="383" y="76"/>
                </a:lnTo>
                <a:cubicBezTo>
                  <a:pt x="383" y="76"/>
                  <a:pt x="386" y="79"/>
                  <a:pt x="391" y="76"/>
                </a:cubicBezTo>
                <a:lnTo>
                  <a:pt x="401" y="72"/>
                </a:lnTo>
                <a:cubicBezTo>
                  <a:pt x="401" y="72"/>
                  <a:pt x="405" y="70"/>
                  <a:pt x="400" y="70"/>
                </a:cubicBezTo>
                <a:cubicBezTo>
                  <a:pt x="400" y="70"/>
                  <a:pt x="384" y="70"/>
                  <a:pt x="377" y="55"/>
                </a:cubicBezTo>
                <a:cubicBezTo>
                  <a:pt x="377" y="55"/>
                  <a:pt x="374" y="51"/>
                  <a:pt x="374" y="55"/>
                </a:cubicBezTo>
                <a:cubicBezTo>
                  <a:pt x="374" y="55"/>
                  <a:pt x="373" y="56"/>
                  <a:pt x="376" y="60"/>
                </a:cubicBezTo>
                <a:lnTo>
                  <a:pt x="377" y="63"/>
                </a:lnTo>
                <a:lnTo>
                  <a:pt x="378" y="66"/>
                </a:lnTo>
                <a:close/>
                <a:moveTo>
                  <a:pt x="437" y="62"/>
                </a:moveTo>
                <a:cubicBezTo>
                  <a:pt x="437" y="62"/>
                  <a:pt x="428" y="68"/>
                  <a:pt x="424" y="68"/>
                </a:cubicBezTo>
                <a:cubicBezTo>
                  <a:pt x="424" y="68"/>
                  <a:pt x="420" y="68"/>
                  <a:pt x="424" y="71"/>
                </a:cubicBezTo>
                <a:lnTo>
                  <a:pt x="432" y="74"/>
                </a:lnTo>
                <a:cubicBezTo>
                  <a:pt x="432" y="74"/>
                  <a:pt x="436" y="78"/>
                  <a:pt x="438" y="73"/>
                </a:cubicBezTo>
                <a:cubicBezTo>
                  <a:pt x="438" y="73"/>
                  <a:pt x="449" y="59"/>
                  <a:pt x="452" y="59"/>
                </a:cubicBezTo>
                <a:cubicBezTo>
                  <a:pt x="452" y="59"/>
                  <a:pt x="456" y="55"/>
                  <a:pt x="456" y="60"/>
                </a:cubicBezTo>
                <a:cubicBezTo>
                  <a:pt x="456" y="60"/>
                  <a:pt x="456" y="68"/>
                  <a:pt x="456" y="77"/>
                </a:cubicBezTo>
                <a:cubicBezTo>
                  <a:pt x="456" y="77"/>
                  <a:pt x="458" y="86"/>
                  <a:pt x="450" y="85"/>
                </a:cubicBezTo>
                <a:lnTo>
                  <a:pt x="444" y="86"/>
                </a:lnTo>
                <a:lnTo>
                  <a:pt x="451" y="89"/>
                </a:lnTo>
                <a:lnTo>
                  <a:pt x="457" y="91"/>
                </a:lnTo>
                <a:cubicBezTo>
                  <a:pt x="457" y="91"/>
                  <a:pt x="462" y="94"/>
                  <a:pt x="464" y="88"/>
                </a:cubicBezTo>
                <a:cubicBezTo>
                  <a:pt x="464" y="88"/>
                  <a:pt x="465" y="86"/>
                  <a:pt x="463" y="75"/>
                </a:cubicBezTo>
                <a:lnTo>
                  <a:pt x="461" y="54"/>
                </a:lnTo>
                <a:cubicBezTo>
                  <a:pt x="461" y="54"/>
                  <a:pt x="463" y="49"/>
                  <a:pt x="467" y="53"/>
                </a:cubicBezTo>
                <a:lnTo>
                  <a:pt x="467" y="56"/>
                </a:lnTo>
                <a:cubicBezTo>
                  <a:pt x="467" y="56"/>
                  <a:pt x="466" y="60"/>
                  <a:pt x="471" y="56"/>
                </a:cubicBezTo>
                <a:cubicBezTo>
                  <a:pt x="471" y="56"/>
                  <a:pt x="474" y="53"/>
                  <a:pt x="477" y="53"/>
                </a:cubicBezTo>
                <a:cubicBezTo>
                  <a:pt x="477" y="53"/>
                  <a:pt x="480" y="50"/>
                  <a:pt x="476" y="49"/>
                </a:cubicBezTo>
                <a:cubicBezTo>
                  <a:pt x="476" y="49"/>
                  <a:pt x="473" y="45"/>
                  <a:pt x="468" y="46"/>
                </a:cubicBezTo>
                <a:cubicBezTo>
                  <a:pt x="468" y="46"/>
                  <a:pt x="463" y="46"/>
                  <a:pt x="469" y="41"/>
                </a:cubicBezTo>
                <a:lnTo>
                  <a:pt x="473" y="38"/>
                </a:lnTo>
                <a:cubicBezTo>
                  <a:pt x="473" y="38"/>
                  <a:pt x="477" y="35"/>
                  <a:pt x="472" y="33"/>
                </a:cubicBezTo>
                <a:lnTo>
                  <a:pt x="470" y="31"/>
                </a:lnTo>
                <a:cubicBezTo>
                  <a:pt x="470" y="31"/>
                  <a:pt x="467" y="30"/>
                  <a:pt x="473" y="25"/>
                </a:cubicBezTo>
                <a:cubicBezTo>
                  <a:pt x="473" y="25"/>
                  <a:pt x="478" y="20"/>
                  <a:pt x="483" y="19"/>
                </a:cubicBezTo>
                <a:cubicBezTo>
                  <a:pt x="483" y="19"/>
                  <a:pt x="489" y="15"/>
                  <a:pt x="483" y="9"/>
                </a:cubicBezTo>
                <a:cubicBezTo>
                  <a:pt x="483" y="9"/>
                  <a:pt x="478" y="2"/>
                  <a:pt x="472" y="6"/>
                </a:cubicBezTo>
                <a:lnTo>
                  <a:pt x="462" y="11"/>
                </a:lnTo>
                <a:cubicBezTo>
                  <a:pt x="462" y="11"/>
                  <a:pt x="458" y="14"/>
                  <a:pt x="461" y="10"/>
                </a:cubicBezTo>
                <a:cubicBezTo>
                  <a:pt x="461" y="10"/>
                  <a:pt x="463" y="6"/>
                  <a:pt x="460" y="5"/>
                </a:cubicBezTo>
                <a:lnTo>
                  <a:pt x="457" y="3"/>
                </a:lnTo>
                <a:cubicBezTo>
                  <a:pt x="457" y="3"/>
                  <a:pt x="453" y="0"/>
                  <a:pt x="453" y="4"/>
                </a:cubicBezTo>
                <a:cubicBezTo>
                  <a:pt x="453" y="4"/>
                  <a:pt x="451" y="12"/>
                  <a:pt x="447" y="10"/>
                </a:cubicBezTo>
                <a:cubicBezTo>
                  <a:pt x="447" y="10"/>
                  <a:pt x="442" y="8"/>
                  <a:pt x="442" y="11"/>
                </a:cubicBezTo>
                <a:cubicBezTo>
                  <a:pt x="442" y="11"/>
                  <a:pt x="449" y="15"/>
                  <a:pt x="446" y="18"/>
                </a:cubicBezTo>
                <a:cubicBezTo>
                  <a:pt x="446" y="18"/>
                  <a:pt x="441" y="24"/>
                  <a:pt x="439" y="18"/>
                </a:cubicBezTo>
                <a:cubicBezTo>
                  <a:pt x="439" y="18"/>
                  <a:pt x="436" y="11"/>
                  <a:pt x="430" y="9"/>
                </a:cubicBezTo>
                <a:cubicBezTo>
                  <a:pt x="430" y="9"/>
                  <a:pt x="425" y="7"/>
                  <a:pt x="428" y="11"/>
                </a:cubicBezTo>
                <a:cubicBezTo>
                  <a:pt x="428" y="11"/>
                  <a:pt x="434" y="16"/>
                  <a:pt x="435" y="21"/>
                </a:cubicBezTo>
                <a:cubicBezTo>
                  <a:pt x="435" y="21"/>
                  <a:pt x="438" y="27"/>
                  <a:pt x="433" y="23"/>
                </a:cubicBezTo>
                <a:cubicBezTo>
                  <a:pt x="433" y="23"/>
                  <a:pt x="426" y="17"/>
                  <a:pt x="427" y="21"/>
                </a:cubicBezTo>
                <a:cubicBezTo>
                  <a:pt x="427" y="21"/>
                  <a:pt x="433" y="32"/>
                  <a:pt x="436" y="37"/>
                </a:cubicBezTo>
                <a:cubicBezTo>
                  <a:pt x="436" y="37"/>
                  <a:pt x="439" y="42"/>
                  <a:pt x="439" y="36"/>
                </a:cubicBezTo>
                <a:cubicBezTo>
                  <a:pt x="439" y="36"/>
                  <a:pt x="438" y="30"/>
                  <a:pt x="442" y="34"/>
                </a:cubicBezTo>
                <a:cubicBezTo>
                  <a:pt x="442" y="34"/>
                  <a:pt x="445" y="37"/>
                  <a:pt x="447" y="35"/>
                </a:cubicBezTo>
                <a:cubicBezTo>
                  <a:pt x="447" y="35"/>
                  <a:pt x="449" y="31"/>
                  <a:pt x="447" y="31"/>
                </a:cubicBezTo>
                <a:cubicBezTo>
                  <a:pt x="444" y="30"/>
                  <a:pt x="445" y="26"/>
                  <a:pt x="445" y="26"/>
                </a:cubicBezTo>
                <a:cubicBezTo>
                  <a:pt x="445" y="26"/>
                  <a:pt x="443" y="22"/>
                  <a:pt x="445" y="22"/>
                </a:cubicBezTo>
                <a:cubicBezTo>
                  <a:pt x="445" y="22"/>
                  <a:pt x="453" y="17"/>
                  <a:pt x="450" y="22"/>
                </a:cubicBezTo>
                <a:cubicBezTo>
                  <a:pt x="450" y="22"/>
                  <a:pt x="444" y="27"/>
                  <a:pt x="452" y="32"/>
                </a:cubicBezTo>
                <a:cubicBezTo>
                  <a:pt x="452" y="32"/>
                  <a:pt x="460" y="35"/>
                  <a:pt x="463" y="28"/>
                </a:cubicBezTo>
                <a:cubicBezTo>
                  <a:pt x="463" y="28"/>
                  <a:pt x="464" y="23"/>
                  <a:pt x="462" y="21"/>
                </a:cubicBezTo>
                <a:cubicBezTo>
                  <a:pt x="462" y="21"/>
                  <a:pt x="458" y="16"/>
                  <a:pt x="463" y="16"/>
                </a:cubicBezTo>
                <a:lnTo>
                  <a:pt x="468" y="14"/>
                </a:lnTo>
                <a:cubicBezTo>
                  <a:pt x="468" y="14"/>
                  <a:pt x="473" y="12"/>
                  <a:pt x="472" y="16"/>
                </a:cubicBezTo>
                <a:lnTo>
                  <a:pt x="466" y="28"/>
                </a:lnTo>
                <a:cubicBezTo>
                  <a:pt x="466" y="28"/>
                  <a:pt x="463" y="34"/>
                  <a:pt x="460" y="34"/>
                </a:cubicBezTo>
                <a:lnTo>
                  <a:pt x="444" y="43"/>
                </a:lnTo>
                <a:cubicBezTo>
                  <a:pt x="444" y="43"/>
                  <a:pt x="437" y="45"/>
                  <a:pt x="442" y="46"/>
                </a:cubicBezTo>
                <a:cubicBezTo>
                  <a:pt x="442" y="46"/>
                  <a:pt x="447" y="48"/>
                  <a:pt x="450" y="44"/>
                </a:cubicBezTo>
                <a:lnTo>
                  <a:pt x="458" y="40"/>
                </a:lnTo>
                <a:cubicBezTo>
                  <a:pt x="458" y="40"/>
                  <a:pt x="463" y="36"/>
                  <a:pt x="460" y="42"/>
                </a:cubicBezTo>
                <a:cubicBezTo>
                  <a:pt x="460" y="42"/>
                  <a:pt x="460" y="47"/>
                  <a:pt x="453" y="52"/>
                </a:cubicBezTo>
                <a:lnTo>
                  <a:pt x="443" y="59"/>
                </a:lnTo>
                <a:lnTo>
                  <a:pt x="440" y="60"/>
                </a:lnTo>
                <a:lnTo>
                  <a:pt x="437" y="62"/>
                </a:lnTo>
                <a:close/>
                <a:moveTo>
                  <a:pt x="456" y="23"/>
                </a:moveTo>
                <a:cubicBezTo>
                  <a:pt x="457" y="23"/>
                  <a:pt x="458" y="24"/>
                  <a:pt x="458" y="25"/>
                </a:cubicBezTo>
                <a:cubicBezTo>
                  <a:pt x="458" y="27"/>
                  <a:pt x="457" y="28"/>
                  <a:pt x="456" y="28"/>
                </a:cubicBezTo>
                <a:cubicBezTo>
                  <a:pt x="455" y="28"/>
                  <a:pt x="454" y="27"/>
                  <a:pt x="454" y="25"/>
                </a:cubicBezTo>
                <a:cubicBezTo>
                  <a:pt x="454" y="24"/>
                  <a:pt x="455" y="23"/>
                  <a:pt x="456" y="23"/>
                </a:cubicBezTo>
                <a:close/>
                <a:moveTo>
                  <a:pt x="60" y="14"/>
                </a:moveTo>
                <a:cubicBezTo>
                  <a:pt x="60" y="15"/>
                  <a:pt x="59" y="16"/>
                  <a:pt x="58" y="17"/>
                </a:cubicBezTo>
                <a:lnTo>
                  <a:pt x="57" y="17"/>
                </a:lnTo>
                <a:cubicBezTo>
                  <a:pt x="56" y="17"/>
                  <a:pt x="55" y="18"/>
                  <a:pt x="54" y="17"/>
                </a:cubicBezTo>
                <a:lnTo>
                  <a:pt x="57" y="14"/>
                </a:lnTo>
                <a:cubicBezTo>
                  <a:pt x="58" y="14"/>
                  <a:pt x="60" y="13"/>
                  <a:pt x="60" y="14"/>
                </a:cubicBezTo>
                <a:close/>
              </a:path>
            </a:pathLst>
          </a:custGeom>
          <a:solidFill>
            <a:srgbClr val="0553A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 name="Freeform 6"/>
          <p:cNvSpPr>
            <a:spLocks noEditPoints="1" noChangeArrowheads="1"/>
          </p:cNvSpPr>
          <p:nvPr userDrawn="1"/>
        </p:nvSpPr>
        <p:spPr bwMode="auto">
          <a:xfrm>
            <a:off x="2373313" y="758825"/>
            <a:ext cx="1943100" cy="46038"/>
          </a:xfrm>
          <a:custGeom>
            <a:avLst/>
            <a:gdLst>
              <a:gd name="T0" fmla="*/ 34039317 w 471"/>
              <a:gd name="T1" fmla="*/ 75361137 h 15"/>
              <a:gd name="T2" fmla="*/ 204235899 w 471"/>
              <a:gd name="T3" fmla="*/ 84780512 h 15"/>
              <a:gd name="T4" fmla="*/ 476546306 w 471"/>
              <a:gd name="T5" fmla="*/ 0 h 15"/>
              <a:gd name="T6" fmla="*/ 493568027 w 471"/>
              <a:gd name="T7" fmla="*/ 18838750 h 15"/>
              <a:gd name="T8" fmla="*/ 629725294 w 471"/>
              <a:gd name="T9" fmla="*/ 113038636 h 15"/>
              <a:gd name="T10" fmla="*/ 953096738 w 471"/>
              <a:gd name="T11" fmla="*/ 0 h 15"/>
              <a:gd name="T12" fmla="*/ 1174350233 w 471"/>
              <a:gd name="T13" fmla="*/ 37680568 h 15"/>
              <a:gd name="T14" fmla="*/ 1140310917 w 471"/>
              <a:gd name="T15" fmla="*/ 113038636 h 15"/>
              <a:gd name="T16" fmla="*/ 1344546816 w 471"/>
              <a:gd name="T17" fmla="*/ 0 h 15"/>
              <a:gd name="T18" fmla="*/ 1565800311 w 471"/>
              <a:gd name="T19" fmla="*/ 131880455 h 15"/>
              <a:gd name="T20" fmla="*/ 1582817906 w 471"/>
              <a:gd name="T21" fmla="*/ 47099943 h 15"/>
              <a:gd name="T22" fmla="*/ 1548778590 w 471"/>
              <a:gd name="T23" fmla="*/ 122461080 h 15"/>
              <a:gd name="T24" fmla="*/ 1735996894 w 471"/>
              <a:gd name="T25" fmla="*/ 113038636 h 15"/>
              <a:gd name="T26" fmla="*/ 1940228668 w 471"/>
              <a:gd name="T27" fmla="*/ 141299830 h 15"/>
              <a:gd name="T28" fmla="*/ 2144464567 w 471"/>
              <a:gd name="T29" fmla="*/ 141299830 h 15"/>
              <a:gd name="T30" fmla="*/ 2147483646 w 471"/>
              <a:gd name="T31" fmla="*/ 0 h 15"/>
              <a:gd name="T32" fmla="*/ 2147483646 w 471"/>
              <a:gd name="T33" fmla="*/ 75361137 h 15"/>
              <a:gd name="T34" fmla="*/ 2147483646 w 471"/>
              <a:gd name="T35" fmla="*/ 37680568 h 15"/>
              <a:gd name="T36" fmla="*/ 2147483646 w 471"/>
              <a:gd name="T37" fmla="*/ 75361137 h 15"/>
              <a:gd name="T38" fmla="*/ 2147483646 w 471"/>
              <a:gd name="T39" fmla="*/ 18838750 h 15"/>
              <a:gd name="T40" fmla="*/ 2147483646 w 471"/>
              <a:gd name="T41" fmla="*/ 84780512 h 15"/>
              <a:gd name="T42" fmla="*/ 2147483646 w 471"/>
              <a:gd name="T43" fmla="*/ 37680568 h 15"/>
              <a:gd name="T44" fmla="*/ 2147483646 w 471"/>
              <a:gd name="T45" fmla="*/ 131880455 h 15"/>
              <a:gd name="T46" fmla="*/ 2147483646 w 471"/>
              <a:gd name="T47" fmla="*/ 18838750 h 15"/>
              <a:gd name="T48" fmla="*/ 2147483646 w 471"/>
              <a:gd name="T49" fmla="*/ 0 h 15"/>
              <a:gd name="T50" fmla="*/ 2147483646 w 471"/>
              <a:gd name="T51" fmla="*/ 0 h 15"/>
              <a:gd name="T52" fmla="*/ 2147483646 w 471"/>
              <a:gd name="T53" fmla="*/ 113038636 h 15"/>
              <a:gd name="T54" fmla="*/ 2147483646 w 471"/>
              <a:gd name="T55" fmla="*/ 0 h 15"/>
              <a:gd name="T56" fmla="*/ 2147483646 w 471"/>
              <a:gd name="T57" fmla="*/ 113038636 h 15"/>
              <a:gd name="T58" fmla="*/ 2147483646 w 471"/>
              <a:gd name="T59" fmla="*/ 37680568 h 15"/>
              <a:gd name="T60" fmla="*/ 2147483646 w 471"/>
              <a:gd name="T61" fmla="*/ 37680568 h 15"/>
              <a:gd name="T62" fmla="*/ 2147483646 w 471"/>
              <a:gd name="T63" fmla="*/ 94199886 h 15"/>
              <a:gd name="T64" fmla="*/ 2147483646 w 471"/>
              <a:gd name="T65" fmla="*/ 9419375 h 15"/>
              <a:gd name="T66" fmla="*/ 2147483646 w 471"/>
              <a:gd name="T67" fmla="*/ 113038636 h 15"/>
              <a:gd name="T68" fmla="*/ 2147483646 w 471"/>
              <a:gd name="T69" fmla="*/ 18838750 h 15"/>
              <a:gd name="T70" fmla="*/ 2147483646 w 471"/>
              <a:gd name="T71" fmla="*/ 0 h 15"/>
              <a:gd name="T72" fmla="*/ 2147483646 w 471"/>
              <a:gd name="T73" fmla="*/ 131880455 h 15"/>
              <a:gd name="T74" fmla="*/ 2147483646 w 471"/>
              <a:gd name="T75" fmla="*/ 18838750 h 15"/>
              <a:gd name="T76" fmla="*/ 2147483646 w 471"/>
              <a:gd name="T77" fmla="*/ 0 h 15"/>
              <a:gd name="T78" fmla="*/ 2147483646 w 471"/>
              <a:gd name="T79" fmla="*/ 141299830 h 15"/>
              <a:gd name="T80" fmla="*/ 2147483646 w 471"/>
              <a:gd name="T81" fmla="*/ 84780512 h 15"/>
              <a:gd name="T82" fmla="*/ 2147483646 w 471"/>
              <a:gd name="T83" fmla="*/ 141299830 h 15"/>
              <a:gd name="T84" fmla="*/ 2147483646 w 471"/>
              <a:gd name="T85" fmla="*/ 65938693 h 15"/>
              <a:gd name="T86" fmla="*/ 2147483646 w 471"/>
              <a:gd name="T87" fmla="*/ 94199886 h 15"/>
              <a:gd name="T88" fmla="*/ 2147483646 w 471"/>
              <a:gd name="T89" fmla="*/ 0 h 15"/>
              <a:gd name="T90" fmla="*/ 2147483646 w 471"/>
              <a:gd name="T91" fmla="*/ 56519318 h 15"/>
              <a:gd name="T92" fmla="*/ 2147483646 w 471"/>
              <a:gd name="T93" fmla="*/ 131880455 h 15"/>
              <a:gd name="T94" fmla="*/ 2147483646 w 471"/>
              <a:gd name="T95" fmla="*/ 18838750 h 15"/>
              <a:gd name="T96" fmla="*/ 2147483646 w 471"/>
              <a:gd name="T97" fmla="*/ 56519318 h 15"/>
              <a:gd name="T98" fmla="*/ 2147483646 w 471"/>
              <a:gd name="T99" fmla="*/ 0 h 15"/>
              <a:gd name="T100" fmla="*/ 2147483646 w 471"/>
              <a:gd name="T101" fmla="*/ 18838750 h 15"/>
              <a:gd name="T102" fmla="*/ 2147483646 w 471"/>
              <a:gd name="T103" fmla="*/ 75361137 h 15"/>
              <a:gd name="T104" fmla="*/ 2147483646 w 471"/>
              <a:gd name="T105" fmla="*/ 0 h 15"/>
              <a:gd name="T106" fmla="*/ 2147483646 w 471"/>
              <a:gd name="T107" fmla="*/ 75361137 h 15"/>
              <a:gd name="T108" fmla="*/ 2147483646 w 471"/>
              <a:gd name="T109" fmla="*/ 65938693 h 15"/>
              <a:gd name="T110" fmla="*/ 2147483646 w 471"/>
              <a:gd name="T111" fmla="*/ 141299830 h 15"/>
              <a:gd name="T112" fmla="*/ 2147483646 w 471"/>
              <a:gd name="T113" fmla="*/ 28261194 h 15"/>
              <a:gd name="T114" fmla="*/ 2147483646 w 471"/>
              <a:gd name="T115" fmla="*/ 113038636 h 15"/>
              <a:gd name="T116" fmla="*/ 2147483646 w 471"/>
              <a:gd name="T117" fmla="*/ 0 h 1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71" h="15">
                <a:moveTo>
                  <a:pt x="0" y="15"/>
                </a:moveTo>
                <a:lnTo>
                  <a:pt x="0" y="0"/>
                </a:lnTo>
                <a:lnTo>
                  <a:pt x="2" y="0"/>
                </a:lnTo>
                <a:lnTo>
                  <a:pt x="2" y="6"/>
                </a:lnTo>
                <a:lnTo>
                  <a:pt x="9" y="6"/>
                </a:lnTo>
                <a:lnTo>
                  <a:pt x="9" y="0"/>
                </a:lnTo>
                <a:lnTo>
                  <a:pt x="10" y="0"/>
                </a:lnTo>
                <a:lnTo>
                  <a:pt x="10" y="15"/>
                </a:lnTo>
                <a:lnTo>
                  <a:pt x="9" y="15"/>
                </a:lnTo>
                <a:lnTo>
                  <a:pt x="9" y="8"/>
                </a:lnTo>
                <a:lnTo>
                  <a:pt x="2" y="8"/>
                </a:lnTo>
                <a:lnTo>
                  <a:pt x="2" y="15"/>
                </a:lnTo>
                <a:lnTo>
                  <a:pt x="0" y="15"/>
                </a:lnTo>
                <a:close/>
                <a:moveTo>
                  <a:pt x="21" y="0"/>
                </a:moveTo>
                <a:lnTo>
                  <a:pt x="22" y="0"/>
                </a:lnTo>
                <a:lnTo>
                  <a:pt x="22" y="9"/>
                </a:lnTo>
                <a:cubicBezTo>
                  <a:pt x="22" y="10"/>
                  <a:pt x="22" y="11"/>
                  <a:pt x="22" y="12"/>
                </a:cubicBezTo>
                <a:cubicBezTo>
                  <a:pt x="22" y="13"/>
                  <a:pt x="21" y="14"/>
                  <a:pt x="20" y="14"/>
                </a:cubicBezTo>
                <a:cubicBezTo>
                  <a:pt x="20" y="15"/>
                  <a:pt x="19" y="15"/>
                  <a:pt x="17" y="15"/>
                </a:cubicBezTo>
                <a:cubicBezTo>
                  <a:pt x="16" y="15"/>
                  <a:pt x="15" y="15"/>
                  <a:pt x="15" y="14"/>
                </a:cubicBezTo>
                <a:cubicBezTo>
                  <a:pt x="14" y="14"/>
                  <a:pt x="13" y="13"/>
                  <a:pt x="13" y="12"/>
                </a:cubicBezTo>
                <a:cubicBezTo>
                  <a:pt x="13" y="11"/>
                  <a:pt x="12" y="10"/>
                  <a:pt x="12" y="9"/>
                </a:cubicBezTo>
                <a:lnTo>
                  <a:pt x="12" y="0"/>
                </a:lnTo>
                <a:lnTo>
                  <a:pt x="14" y="0"/>
                </a:lnTo>
                <a:lnTo>
                  <a:pt x="14" y="9"/>
                </a:lnTo>
                <a:cubicBezTo>
                  <a:pt x="14" y="10"/>
                  <a:pt x="14" y="11"/>
                  <a:pt x="14" y="11"/>
                </a:cubicBezTo>
                <a:cubicBezTo>
                  <a:pt x="15" y="12"/>
                  <a:pt x="15" y="12"/>
                  <a:pt x="15" y="13"/>
                </a:cubicBezTo>
                <a:cubicBezTo>
                  <a:pt x="16" y="13"/>
                  <a:pt x="17" y="13"/>
                  <a:pt x="17" y="13"/>
                </a:cubicBezTo>
                <a:cubicBezTo>
                  <a:pt x="18" y="13"/>
                  <a:pt x="19" y="13"/>
                  <a:pt x="20" y="12"/>
                </a:cubicBezTo>
                <a:cubicBezTo>
                  <a:pt x="20" y="12"/>
                  <a:pt x="21" y="10"/>
                  <a:pt x="21" y="9"/>
                </a:cubicBezTo>
                <a:lnTo>
                  <a:pt x="21" y="0"/>
                </a:lnTo>
                <a:close/>
                <a:moveTo>
                  <a:pt x="23" y="15"/>
                </a:moveTo>
                <a:lnTo>
                  <a:pt x="28" y="0"/>
                </a:lnTo>
                <a:lnTo>
                  <a:pt x="30" y="0"/>
                </a:lnTo>
                <a:lnTo>
                  <a:pt x="35" y="15"/>
                </a:lnTo>
                <a:lnTo>
                  <a:pt x="33" y="15"/>
                </a:lnTo>
                <a:lnTo>
                  <a:pt x="32" y="10"/>
                </a:lnTo>
                <a:lnTo>
                  <a:pt x="26" y="10"/>
                </a:lnTo>
                <a:lnTo>
                  <a:pt x="25" y="15"/>
                </a:lnTo>
                <a:lnTo>
                  <a:pt x="23" y="15"/>
                </a:lnTo>
                <a:close/>
                <a:moveTo>
                  <a:pt x="27" y="9"/>
                </a:moveTo>
                <a:lnTo>
                  <a:pt x="31" y="9"/>
                </a:lnTo>
                <a:lnTo>
                  <a:pt x="30" y="5"/>
                </a:lnTo>
                <a:cubicBezTo>
                  <a:pt x="29" y="4"/>
                  <a:pt x="29" y="3"/>
                  <a:pt x="29" y="2"/>
                </a:cubicBezTo>
                <a:cubicBezTo>
                  <a:pt x="29" y="3"/>
                  <a:pt x="28" y="4"/>
                  <a:pt x="28" y="5"/>
                </a:cubicBezTo>
                <a:lnTo>
                  <a:pt x="27" y="9"/>
                </a:lnTo>
                <a:close/>
                <a:moveTo>
                  <a:pt x="35" y="15"/>
                </a:moveTo>
                <a:lnTo>
                  <a:pt x="35" y="13"/>
                </a:lnTo>
                <a:lnTo>
                  <a:pt x="41" y="4"/>
                </a:lnTo>
                <a:cubicBezTo>
                  <a:pt x="42" y="3"/>
                  <a:pt x="42" y="2"/>
                  <a:pt x="42" y="2"/>
                </a:cubicBezTo>
                <a:lnTo>
                  <a:pt x="35" y="2"/>
                </a:lnTo>
                <a:lnTo>
                  <a:pt x="35" y="0"/>
                </a:lnTo>
                <a:lnTo>
                  <a:pt x="44" y="0"/>
                </a:lnTo>
                <a:lnTo>
                  <a:pt x="44" y="2"/>
                </a:lnTo>
                <a:lnTo>
                  <a:pt x="37" y="12"/>
                </a:lnTo>
                <a:lnTo>
                  <a:pt x="37" y="13"/>
                </a:lnTo>
                <a:lnTo>
                  <a:pt x="45" y="13"/>
                </a:lnTo>
                <a:lnTo>
                  <a:pt x="45" y="15"/>
                </a:lnTo>
                <a:lnTo>
                  <a:pt x="35" y="15"/>
                </a:lnTo>
                <a:close/>
                <a:moveTo>
                  <a:pt x="46" y="15"/>
                </a:moveTo>
                <a:lnTo>
                  <a:pt x="46" y="0"/>
                </a:lnTo>
                <a:lnTo>
                  <a:pt x="48" y="0"/>
                </a:lnTo>
                <a:lnTo>
                  <a:pt x="48" y="6"/>
                </a:lnTo>
                <a:lnTo>
                  <a:pt x="54" y="6"/>
                </a:lnTo>
                <a:lnTo>
                  <a:pt x="54" y="0"/>
                </a:lnTo>
                <a:lnTo>
                  <a:pt x="56" y="0"/>
                </a:lnTo>
                <a:lnTo>
                  <a:pt x="56" y="15"/>
                </a:lnTo>
                <a:lnTo>
                  <a:pt x="54" y="15"/>
                </a:lnTo>
                <a:lnTo>
                  <a:pt x="54" y="8"/>
                </a:lnTo>
                <a:lnTo>
                  <a:pt x="48" y="8"/>
                </a:lnTo>
                <a:lnTo>
                  <a:pt x="48" y="15"/>
                </a:lnTo>
                <a:lnTo>
                  <a:pt x="46" y="15"/>
                </a:lnTo>
                <a:close/>
                <a:moveTo>
                  <a:pt x="58" y="8"/>
                </a:moveTo>
                <a:cubicBezTo>
                  <a:pt x="58" y="5"/>
                  <a:pt x="58" y="3"/>
                  <a:pt x="59" y="2"/>
                </a:cubicBezTo>
                <a:cubicBezTo>
                  <a:pt x="60" y="1"/>
                  <a:pt x="62" y="0"/>
                  <a:pt x="64" y="0"/>
                </a:cubicBezTo>
                <a:cubicBezTo>
                  <a:pt x="65" y="0"/>
                  <a:pt x="66" y="0"/>
                  <a:pt x="67" y="1"/>
                </a:cubicBezTo>
                <a:cubicBezTo>
                  <a:pt x="68" y="2"/>
                  <a:pt x="68" y="3"/>
                  <a:pt x="69" y="4"/>
                </a:cubicBezTo>
                <a:cubicBezTo>
                  <a:pt x="69" y="5"/>
                  <a:pt x="70" y="6"/>
                  <a:pt x="70" y="8"/>
                </a:cubicBezTo>
                <a:cubicBezTo>
                  <a:pt x="70" y="9"/>
                  <a:pt x="69" y="10"/>
                  <a:pt x="69" y="11"/>
                </a:cubicBezTo>
                <a:cubicBezTo>
                  <a:pt x="68" y="13"/>
                  <a:pt x="68" y="13"/>
                  <a:pt x="67" y="14"/>
                </a:cubicBezTo>
                <a:cubicBezTo>
                  <a:pt x="66" y="15"/>
                  <a:pt x="65" y="15"/>
                  <a:pt x="64" y="15"/>
                </a:cubicBezTo>
                <a:cubicBezTo>
                  <a:pt x="62" y="15"/>
                  <a:pt x="61" y="15"/>
                  <a:pt x="60" y="14"/>
                </a:cubicBezTo>
                <a:cubicBezTo>
                  <a:pt x="59" y="13"/>
                  <a:pt x="59" y="12"/>
                  <a:pt x="58" y="11"/>
                </a:cubicBezTo>
                <a:cubicBezTo>
                  <a:pt x="58" y="10"/>
                  <a:pt x="58" y="9"/>
                  <a:pt x="58" y="8"/>
                </a:cubicBezTo>
                <a:close/>
                <a:moveTo>
                  <a:pt x="59" y="8"/>
                </a:moveTo>
                <a:cubicBezTo>
                  <a:pt x="59" y="9"/>
                  <a:pt x="60" y="11"/>
                  <a:pt x="60" y="12"/>
                </a:cubicBezTo>
                <a:cubicBezTo>
                  <a:pt x="61" y="13"/>
                  <a:pt x="62" y="13"/>
                  <a:pt x="64" y="13"/>
                </a:cubicBezTo>
                <a:cubicBezTo>
                  <a:pt x="65" y="13"/>
                  <a:pt x="66" y="13"/>
                  <a:pt x="67" y="12"/>
                </a:cubicBezTo>
                <a:cubicBezTo>
                  <a:pt x="67" y="11"/>
                  <a:pt x="68" y="9"/>
                  <a:pt x="68" y="7"/>
                </a:cubicBezTo>
                <a:cubicBezTo>
                  <a:pt x="68" y="6"/>
                  <a:pt x="68" y="5"/>
                  <a:pt x="67" y="4"/>
                </a:cubicBezTo>
                <a:cubicBezTo>
                  <a:pt x="67" y="4"/>
                  <a:pt x="66" y="3"/>
                  <a:pt x="66" y="2"/>
                </a:cubicBezTo>
                <a:cubicBezTo>
                  <a:pt x="65" y="2"/>
                  <a:pt x="64" y="2"/>
                  <a:pt x="64" y="2"/>
                </a:cubicBezTo>
                <a:cubicBezTo>
                  <a:pt x="62" y="2"/>
                  <a:pt x="61" y="2"/>
                  <a:pt x="61" y="3"/>
                </a:cubicBezTo>
                <a:cubicBezTo>
                  <a:pt x="60" y="4"/>
                  <a:pt x="59" y="6"/>
                  <a:pt x="59" y="8"/>
                </a:cubicBezTo>
                <a:close/>
                <a:moveTo>
                  <a:pt x="71" y="15"/>
                </a:moveTo>
                <a:lnTo>
                  <a:pt x="71" y="0"/>
                </a:lnTo>
                <a:lnTo>
                  <a:pt x="73" y="0"/>
                </a:lnTo>
                <a:lnTo>
                  <a:pt x="79" y="12"/>
                </a:lnTo>
                <a:lnTo>
                  <a:pt x="79" y="0"/>
                </a:lnTo>
                <a:lnTo>
                  <a:pt x="81" y="0"/>
                </a:lnTo>
                <a:lnTo>
                  <a:pt x="81" y="15"/>
                </a:lnTo>
                <a:lnTo>
                  <a:pt x="79" y="15"/>
                </a:lnTo>
                <a:lnTo>
                  <a:pt x="73" y="3"/>
                </a:lnTo>
                <a:lnTo>
                  <a:pt x="73" y="15"/>
                </a:lnTo>
                <a:lnTo>
                  <a:pt x="71" y="15"/>
                </a:lnTo>
                <a:close/>
                <a:moveTo>
                  <a:pt x="89" y="9"/>
                </a:moveTo>
                <a:lnTo>
                  <a:pt x="89" y="7"/>
                </a:lnTo>
                <a:lnTo>
                  <a:pt x="94" y="7"/>
                </a:lnTo>
                <a:lnTo>
                  <a:pt x="94" y="13"/>
                </a:lnTo>
                <a:cubicBezTo>
                  <a:pt x="94" y="13"/>
                  <a:pt x="93" y="14"/>
                  <a:pt x="92" y="14"/>
                </a:cubicBezTo>
                <a:cubicBezTo>
                  <a:pt x="91" y="15"/>
                  <a:pt x="90" y="15"/>
                  <a:pt x="89" y="15"/>
                </a:cubicBezTo>
                <a:cubicBezTo>
                  <a:pt x="88" y="15"/>
                  <a:pt x="87" y="15"/>
                  <a:pt x="86" y="14"/>
                </a:cubicBezTo>
                <a:cubicBezTo>
                  <a:pt x="85" y="13"/>
                  <a:pt x="84" y="13"/>
                  <a:pt x="84" y="11"/>
                </a:cubicBezTo>
                <a:cubicBezTo>
                  <a:pt x="83" y="10"/>
                  <a:pt x="83" y="9"/>
                  <a:pt x="83" y="8"/>
                </a:cubicBezTo>
                <a:cubicBezTo>
                  <a:pt x="83" y="6"/>
                  <a:pt x="83" y="5"/>
                  <a:pt x="84" y="4"/>
                </a:cubicBezTo>
                <a:cubicBezTo>
                  <a:pt x="84" y="2"/>
                  <a:pt x="85" y="2"/>
                  <a:pt x="86" y="1"/>
                </a:cubicBezTo>
                <a:cubicBezTo>
                  <a:pt x="87" y="0"/>
                  <a:pt x="88" y="0"/>
                  <a:pt x="89" y="0"/>
                </a:cubicBezTo>
                <a:cubicBezTo>
                  <a:pt x="90" y="0"/>
                  <a:pt x="91" y="0"/>
                  <a:pt x="92" y="1"/>
                </a:cubicBezTo>
                <a:cubicBezTo>
                  <a:pt x="92" y="1"/>
                  <a:pt x="93" y="1"/>
                  <a:pt x="93" y="2"/>
                </a:cubicBezTo>
                <a:cubicBezTo>
                  <a:pt x="94" y="3"/>
                  <a:pt x="94" y="3"/>
                  <a:pt x="94" y="4"/>
                </a:cubicBezTo>
                <a:lnTo>
                  <a:pt x="93" y="5"/>
                </a:lnTo>
                <a:cubicBezTo>
                  <a:pt x="93" y="4"/>
                  <a:pt x="92" y="3"/>
                  <a:pt x="92" y="3"/>
                </a:cubicBezTo>
                <a:cubicBezTo>
                  <a:pt x="92" y="3"/>
                  <a:pt x="91" y="2"/>
                  <a:pt x="91" y="2"/>
                </a:cubicBezTo>
                <a:cubicBezTo>
                  <a:pt x="90" y="2"/>
                  <a:pt x="90" y="2"/>
                  <a:pt x="89" y="2"/>
                </a:cubicBezTo>
                <a:cubicBezTo>
                  <a:pt x="88" y="2"/>
                  <a:pt x="88" y="2"/>
                  <a:pt x="87" y="2"/>
                </a:cubicBezTo>
                <a:cubicBezTo>
                  <a:pt x="87" y="2"/>
                  <a:pt x="86" y="3"/>
                  <a:pt x="86" y="3"/>
                </a:cubicBezTo>
                <a:cubicBezTo>
                  <a:pt x="86" y="4"/>
                  <a:pt x="85" y="4"/>
                  <a:pt x="85" y="5"/>
                </a:cubicBezTo>
                <a:cubicBezTo>
                  <a:pt x="85" y="5"/>
                  <a:pt x="85" y="6"/>
                  <a:pt x="85" y="7"/>
                </a:cubicBezTo>
                <a:cubicBezTo>
                  <a:pt x="85" y="9"/>
                  <a:pt x="85" y="10"/>
                  <a:pt x="85" y="11"/>
                </a:cubicBezTo>
                <a:cubicBezTo>
                  <a:pt x="86" y="12"/>
                  <a:pt x="86" y="12"/>
                  <a:pt x="87" y="13"/>
                </a:cubicBezTo>
                <a:cubicBezTo>
                  <a:pt x="88" y="13"/>
                  <a:pt x="88" y="13"/>
                  <a:pt x="89" y="13"/>
                </a:cubicBezTo>
                <a:cubicBezTo>
                  <a:pt x="90" y="13"/>
                  <a:pt x="91" y="13"/>
                  <a:pt x="91" y="13"/>
                </a:cubicBezTo>
                <a:cubicBezTo>
                  <a:pt x="92" y="12"/>
                  <a:pt x="92" y="12"/>
                  <a:pt x="93" y="12"/>
                </a:cubicBezTo>
                <a:lnTo>
                  <a:pt x="93" y="9"/>
                </a:lnTo>
                <a:lnTo>
                  <a:pt x="89" y="9"/>
                </a:lnTo>
                <a:close/>
                <a:moveTo>
                  <a:pt x="110" y="0"/>
                </a:moveTo>
                <a:lnTo>
                  <a:pt x="112" y="0"/>
                </a:lnTo>
                <a:lnTo>
                  <a:pt x="112" y="9"/>
                </a:lnTo>
                <a:cubicBezTo>
                  <a:pt x="112" y="10"/>
                  <a:pt x="111" y="11"/>
                  <a:pt x="111" y="12"/>
                </a:cubicBezTo>
                <a:cubicBezTo>
                  <a:pt x="111" y="13"/>
                  <a:pt x="110" y="14"/>
                  <a:pt x="110" y="14"/>
                </a:cubicBezTo>
                <a:cubicBezTo>
                  <a:pt x="109" y="15"/>
                  <a:pt x="108" y="15"/>
                  <a:pt x="107" y="15"/>
                </a:cubicBezTo>
                <a:cubicBezTo>
                  <a:pt x="106" y="15"/>
                  <a:pt x="105" y="15"/>
                  <a:pt x="104" y="14"/>
                </a:cubicBezTo>
                <a:cubicBezTo>
                  <a:pt x="103" y="14"/>
                  <a:pt x="103" y="13"/>
                  <a:pt x="102" y="12"/>
                </a:cubicBezTo>
                <a:cubicBezTo>
                  <a:pt x="102" y="11"/>
                  <a:pt x="102" y="10"/>
                  <a:pt x="102" y="9"/>
                </a:cubicBezTo>
                <a:lnTo>
                  <a:pt x="102" y="0"/>
                </a:lnTo>
                <a:lnTo>
                  <a:pt x="103" y="0"/>
                </a:lnTo>
                <a:lnTo>
                  <a:pt x="103" y="9"/>
                </a:lnTo>
                <a:cubicBezTo>
                  <a:pt x="103" y="10"/>
                  <a:pt x="104" y="11"/>
                  <a:pt x="104" y="11"/>
                </a:cubicBezTo>
                <a:cubicBezTo>
                  <a:pt x="104" y="12"/>
                  <a:pt x="104" y="12"/>
                  <a:pt x="105" y="13"/>
                </a:cubicBezTo>
                <a:cubicBezTo>
                  <a:pt x="105" y="13"/>
                  <a:pt x="106" y="13"/>
                  <a:pt x="107" y="13"/>
                </a:cubicBezTo>
                <a:cubicBezTo>
                  <a:pt x="108" y="13"/>
                  <a:pt x="109" y="13"/>
                  <a:pt x="109" y="12"/>
                </a:cubicBezTo>
                <a:cubicBezTo>
                  <a:pt x="110" y="12"/>
                  <a:pt x="110" y="10"/>
                  <a:pt x="110" y="9"/>
                </a:cubicBezTo>
                <a:lnTo>
                  <a:pt x="110" y="0"/>
                </a:lnTo>
                <a:close/>
                <a:moveTo>
                  <a:pt x="114" y="15"/>
                </a:moveTo>
                <a:lnTo>
                  <a:pt x="114" y="0"/>
                </a:lnTo>
                <a:lnTo>
                  <a:pt x="116" y="0"/>
                </a:lnTo>
                <a:lnTo>
                  <a:pt x="122" y="12"/>
                </a:lnTo>
                <a:lnTo>
                  <a:pt x="122" y="0"/>
                </a:lnTo>
                <a:lnTo>
                  <a:pt x="124" y="0"/>
                </a:lnTo>
                <a:lnTo>
                  <a:pt x="124" y="15"/>
                </a:lnTo>
                <a:lnTo>
                  <a:pt x="122" y="15"/>
                </a:lnTo>
                <a:lnTo>
                  <a:pt x="115" y="3"/>
                </a:lnTo>
                <a:lnTo>
                  <a:pt x="115" y="15"/>
                </a:lnTo>
                <a:lnTo>
                  <a:pt x="114" y="15"/>
                </a:lnTo>
                <a:close/>
                <a:moveTo>
                  <a:pt x="126" y="15"/>
                </a:moveTo>
                <a:lnTo>
                  <a:pt x="126" y="0"/>
                </a:lnTo>
                <a:lnTo>
                  <a:pt x="128" y="0"/>
                </a:lnTo>
                <a:lnTo>
                  <a:pt x="128" y="15"/>
                </a:lnTo>
                <a:lnTo>
                  <a:pt x="126" y="15"/>
                </a:lnTo>
                <a:close/>
                <a:moveTo>
                  <a:pt x="134" y="15"/>
                </a:moveTo>
                <a:lnTo>
                  <a:pt x="129" y="0"/>
                </a:lnTo>
                <a:lnTo>
                  <a:pt x="131" y="0"/>
                </a:lnTo>
                <a:lnTo>
                  <a:pt x="134" y="11"/>
                </a:lnTo>
                <a:cubicBezTo>
                  <a:pt x="134" y="12"/>
                  <a:pt x="135" y="12"/>
                  <a:pt x="135" y="13"/>
                </a:cubicBezTo>
                <a:cubicBezTo>
                  <a:pt x="135" y="12"/>
                  <a:pt x="135" y="12"/>
                  <a:pt x="135" y="11"/>
                </a:cubicBezTo>
                <a:lnTo>
                  <a:pt x="139" y="0"/>
                </a:lnTo>
                <a:lnTo>
                  <a:pt x="141" y="0"/>
                </a:lnTo>
                <a:lnTo>
                  <a:pt x="136" y="15"/>
                </a:lnTo>
                <a:lnTo>
                  <a:pt x="134" y="15"/>
                </a:lnTo>
                <a:close/>
                <a:moveTo>
                  <a:pt x="142" y="15"/>
                </a:moveTo>
                <a:lnTo>
                  <a:pt x="142" y="0"/>
                </a:lnTo>
                <a:lnTo>
                  <a:pt x="151" y="0"/>
                </a:lnTo>
                <a:lnTo>
                  <a:pt x="151" y="2"/>
                </a:lnTo>
                <a:lnTo>
                  <a:pt x="143" y="2"/>
                </a:lnTo>
                <a:lnTo>
                  <a:pt x="143" y="6"/>
                </a:lnTo>
                <a:lnTo>
                  <a:pt x="150" y="6"/>
                </a:lnTo>
                <a:lnTo>
                  <a:pt x="150" y="8"/>
                </a:lnTo>
                <a:lnTo>
                  <a:pt x="143" y="8"/>
                </a:lnTo>
                <a:lnTo>
                  <a:pt x="143" y="13"/>
                </a:lnTo>
                <a:lnTo>
                  <a:pt x="151" y="13"/>
                </a:lnTo>
                <a:lnTo>
                  <a:pt x="151" y="15"/>
                </a:lnTo>
                <a:lnTo>
                  <a:pt x="142" y="15"/>
                </a:lnTo>
                <a:close/>
                <a:moveTo>
                  <a:pt x="153" y="15"/>
                </a:moveTo>
                <a:lnTo>
                  <a:pt x="153" y="0"/>
                </a:lnTo>
                <a:lnTo>
                  <a:pt x="158" y="0"/>
                </a:lnTo>
                <a:cubicBezTo>
                  <a:pt x="159" y="0"/>
                  <a:pt x="160" y="0"/>
                  <a:pt x="161" y="1"/>
                </a:cubicBezTo>
                <a:cubicBezTo>
                  <a:pt x="161" y="1"/>
                  <a:pt x="162" y="1"/>
                  <a:pt x="162" y="2"/>
                </a:cubicBezTo>
                <a:cubicBezTo>
                  <a:pt x="163" y="3"/>
                  <a:pt x="163" y="3"/>
                  <a:pt x="163" y="4"/>
                </a:cubicBezTo>
                <a:cubicBezTo>
                  <a:pt x="163" y="5"/>
                  <a:pt x="162" y="6"/>
                  <a:pt x="162" y="7"/>
                </a:cubicBezTo>
                <a:cubicBezTo>
                  <a:pt x="161" y="7"/>
                  <a:pt x="160" y="8"/>
                  <a:pt x="159" y="8"/>
                </a:cubicBezTo>
                <a:cubicBezTo>
                  <a:pt x="160" y="8"/>
                  <a:pt x="160" y="9"/>
                  <a:pt x="160" y="9"/>
                </a:cubicBezTo>
                <a:cubicBezTo>
                  <a:pt x="161" y="9"/>
                  <a:pt x="161" y="10"/>
                  <a:pt x="162" y="11"/>
                </a:cubicBezTo>
                <a:lnTo>
                  <a:pt x="164" y="15"/>
                </a:lnTo>
                <a:lnTo>
                  <a:pt x="162" y="15"/>
                </a:lnTo>
                <a:lnTo>
                  <a:pt x="160" y="12"/>
                </a:lnTo>
                <a:cubicBezTo>
                  <a:pt x="160" y="11"/>
                  <a:pt x="159" y="10"/>
                  <a:pt x="159" y="10"/>
                </a:cubicBezTo>
                <a:cubicBezTo>
                  <a:pt x="159" y="9"/>
                  <a:pt x="158" y="9"/>
                  <a:pt x="158" y="9"/>
                </a:cubicBezTo>
                <a:cubicBezTo>
                  <a:pt x="158" y="9"/>
                  <a:pt x="158" y="8"/>
                  <a:pt x="157" y="8"/>
                </a:cubicBezTo>
                <a:cubicBezTo>
                  <a:pt x="157" y="8"/>
                  <a:pt x="157" y="8"/>
                  <a:pt x="156" y="8"/>
                </a:cubicBezTo>
                <a:lnTo>
                  <a:pt x="154" y="8"/>
                </a:lnTo>
                <a:lnTo>
                  <a:pt x="154" y="15"/>
                </a:lnTo>
                <a:lnTo>
                  <a:pt x="153" y="15"/>
                </a:lnTo>
                <a:close/>
                <a:moveTo>
                  <a:pt x="154" y="7"/>
                </a:moveTo>
                <a:lnTo>
                  <a:pt x="158" y="7"/>
                </a:lnTo>
                <a:cubicBezTo>
                  <a:pt x="159" y="7"/>
                  <a:pt x="159" y="7"/>
                  <a:pt x="160" y="6"/>
                </a:cubicBezTo>
                <a:cubicBezTo>
                  <a:pt x="160" y="6"/>
                  <a:pt x="160" y="6"/>
                  <a:pt x="161" y="6"/>
                </a:cubicBezTo>
                <a:cubicBezTo>
                  <a:pt x="161" y="5"/>
                  <a:pt x="161" y="5"/>
                  <a:pt x="161" y="4"/>
                </a:cubicBezTo>
                <a:cubicBezTo>
                  <a:pt x="161" y="4"/>
                  <a:pt x="161" y="3"/>
                  <a:pt x="160" y="3"/>
                </a:cubicBezTo>
                <a:cubicBezTo>
                  <a:pt x="160" y="2"/>
                  <a:pt x="159" y="2"/>
                  <a:pt x="158" y="2"/>
                </a:cubicBezTo>
                <a:lnTo>
                  <a:pt x="154" y="2"/>
                </a:lnTo>
                <a:lnTo>
                  <a:pt x="154" y="7"/>
                </a:lnTo>
                <a:close/>
                <a:moveTo>
                  <a:pt x="164" y="10"/>
                </a:moveTo>
                <a:lnTo>
                  <a:pt x="166" y="10"/>
                </a:lnTo>
                <a:cubicBezTo>
                  <a:pt x="166" y="11"/>
                  <a:pt x="166" y="11"/>
                  <a:pt x="166" y="12"/>
                </a:cubicBezTo>
                <a:cubicBezTo>
                  <a:pt x="167" y="12"/>
                  <a:pt x="167" y="13"/>
                  <a:pt x="168" y="13"/>
                </a:cubicBezTo>
                <a:cubicBezTo>
                  <a:pt x="168" y="13"/>
                  <a:pt x="169" y="13"/>
                  <a:pt x="170" y="13"/>
                </a:cubicBezTo>
                <a:cubicBezTo>
                  <a:pt x="170" y="13"/>
                  <a:pt x="171" y="13"/>
                  <a:pt x="171" y="13"/>
                </a:cubicBezTo>
                <a:cubicBezTo>
                  <a:pt x="172" y="13"/>
                  <a:pt x="172" y="12"/>
                  <a:pt x="172" y="12"/>
                </a:cubicBezTo>
                <a:cubicBezTo>
                  <a:pt x="173" y="12"/>
                  <a:pt x="173" y="11"/>
                  <a:pt x="173" y="11"/>
                </a:cubicBezTo>
                <a:cubicBezTo>
                  <a:pt x="173" y="10"/>
                  <a:pt x="173" y="10"/>
                  <a:pt x="172" y="10"/>
                </a:cubicBezTo>
                <a:cubicBezTo>
                  <a:pt x="172" y="9"/>
                  <a:pt x="172" y="9"/>
                  <a:pt x="171" y="9"/>
                </a:cubicBezTo>
                <a:cubicBezTo>
                  <a:pt x="171" y="9"/>
                  <a:pt x="170" y="8"/>
                  <a:pt x="169" y="8"/>
                </a:cubicBezTo>
                <a:cubicBezTo>
                  <a:pt x="168" y="8"/>
                  <a:pt x="167" y="7"/>
                  <a:pt x="167" y="7"/>
                </a:cubicBezTo>
                <a:cubicBezTo>
                  <a:pt x="166" y="7"/>
                  <a:pt x="166" y="6"/>
                  <a:pt x="165" y="6"/>
                </a:cubicBezTo>
                <a:cubicBezTo>
                  <a:pt x="165" y="5"/>
                  <a:pt x="165" y="5"/>
                  <a:pt x="165" y="4"/>
                </a:cubicBezTo>
                <a:cubicBezTo>
                  <a:pt x="165" y="3"/>
                  <a:pt x="165" y="3"/>
                  <a:pt x="165" y="2"/>
                </a:cubicBezTo>
                <a:cubicBezTo>
                  <a:pt x="166" y="1"/>
                  <a:pt x="166" y="1"/>
                  <a:pt x="167" y="1"/>
                </a:cubicBezTo>
                <a:cubicBezTo>
                  <a:pt x="168" y="0"/>
                  <a:pt x="168" y="0"/>
                  <a:pt x="169" y="0"/>
                </a:cubicBezTo>
                <a:cubicBezTo>
                  <a:pt x="170" y="0"/>
                  <a:pt x="171" y="0"/>
                  <a:pt x="172" y="1"/>
                </a:cubicBezTo>
                <a:cubicBezTo>
                  <a:pt x="172" y="1"/>
                  <a:pt x="173" y="1"/>
                  <a:pt x="173" y="2"/>
                </a:cubicBezTo>
                <a:cubicBezTo>
                  <a:pt x="174" y="3"/>
                  <a:pt x="174" y="3"/>
                  <a:pt x="174" y="4"/>
                </a:cubicBezTo>
                <a:lnTo>
                  <a:pt x="172" y="4"/>
                </a:lnTo>
                <a:cubicBezTo>
                  <a:pt x="172" y="4"/>
                  <a:pt x="172" y="3"/>
                  <a:pt x="171" y="2"/>
                </a:cubicBezTo>
                <a:cubicBezTo>
                  <a:pt x="171" y="2"/>
                  <a:pt x="170" y="2"/>
                  <a:pt x="169" y="2"/>
                </a:cubicBezTo>
                <a:cubicBezTo>
                  <a:pt x="168" y="2"/>
                  <a:pt x="168" y="2"/>
                  <a:pt x="167" y="2"/>
                </a:cubicBezTo>
                <a:cubicBezTo>
                  <a:pt x="167" y="3"/>
                  <a:pt x="166" y="3"/>
                  <a:pt x="166" y="4"/>
                </a:cubicBezTo>
                <a:cubicBezTo>
                  <a:pt x="166" y="4"/>
                  <a:pt x="167" y="5"/>
                  <a:pt x="167" y="5"/>
                </a:cubicBezTo>
                <a:cubicBezTo>
                  <a:pt x="167" y="5"/>
                  <a:pt x="168" y="6"/>
                  <a:pt x="169" y="6"/>
                </a:cubicBezTo>
                <a:cubicBezTo>
                  <a:pt x="171" y="7"/>
                  <a:pt x="172" y="7"/>
                  <a:pt x="172" y="7"/>
                </a:cubicBezTo>
                <a:cubicBezTo>
                  <a:pt x="173" y="7"/>
                  <a:pt x="173" y="8"/>
                  <a:pt x="174" y="9"/>
                </a:cubicBezTo>
                <a:cubicBezTo>
                  <a:pt x="174" y="9"/>
                  <a:pt x="174" y="10"/>
                  <a:pt x="174" y="11"/>
                </a:cubicBezTo>
                <a:cubicBezTo>
                  <a:pt x="174" y="11"/>
                  <a:pt x="174" y="12"/>
                  <a:pt x="174" y="13"/>
                </a:cubicBezTo>
                <a:cubicBezTo>
                  <a:pt x="173" y="13"/>
                  <a:pt x="173" y="14"/>
                  <a:pt x="172" y="14"/>
                </a:cubicBezTo>
                <a:cubicBezTo>
                  <a:pt x="171" y="15"/>
                  <a:pt x="171" y="15"/>
                  <a:pt x="170" y="15"/>
                </a:cubicBezTo>
                <a:cubicBezTo>
                  <a:pt x="169" y="15"/>
                  <a:pt x="168" y="15"/>
                  <a:pt x="167" y="14"/>
                </a:cubicBezTo>
                <a:cubicBezTo>
                  <a:pt x="166" y="14"/>
                  <a:pt x="165" y="13"/>
                  <a:pt x="165" y="13"/>
                </a:cubicBezTo>
                <a:cubicBezTo>
                  <a:pt x="165" y="12"/>
                  <a:pt x="164" y="11"/>
                  <a:pt x="164" y="10"/>
                </a:cubicBezTo>
                <a:close/>
                <a:moveTo>
                  <a:pt x="176" y="15"/>
                </a:moveTo>
                <a:lnTo>
                  <a:pt x="176" y="0"/>
                </a:lnTo>
                <a:lnTo>
                  <a:pt x="178" y="0"/>
                </a:lnTo>
                <a:lnTo>
                  <a:pt x="178" y="15"/>
                </a:lnTo>
                <a:lnTo>
                  <a:pt x="176" y="15"/>
                </a:lnTo>
                <a:close/>
                <a:moveTo>
                  <a:pt x="184" y="15"/>
                </a:moveTo>
                <a:lnTo>
                  <a:pt x="184" y="2"/>
                </a:lnTo>
                <a:lnTo>
                  <a:pt x="179" y="2"/>
                </a:lnTo>
                <a:lnTo>
                  <a:pt x="179" y="0"/>
                </a:lnTo>
                <a:lnTo>
                  <a:pt x="189" y="0"/>
                </a:lnTo>
                <a:lnTo>
                  <a:pt x="189" y="2"/>
                </a:lnTo>
                <a:lnTo>
                  <a:pt x="185" y="2"/>
                </a:lnTo>
                <a:lnTo>
                  <a:pt x="185" y="15"/>
                </a:lnTo>
                <a:lnTo>
                  <a:pt x="184" y="15"/>
                </a:lnTo>
                <a:close/>
                <a:moveTo>
                  <a:pt x="194" y="15"/>
                </a:moveTo>
                <a:lnTo>
                  <a:pt x="194" y="9"/>
                </a:lnTo>
                <a:lnTo>
                  <a:pt x="189" y="0"/>
                </a:lnTo>
                <a:lnTo>
                  <a:pt x="191" y="0"/>
                </a:lnTo>
                <a:lnTo>
                  <a:pt x="194" y="5"/>
                </a:lnTo>
                <a:cubicBezTo>
                  <a:pt x="194" y="5"/>
                  <a:pt x="195" y="6"/>
                  <a:pt x="195" y="7"/>
                </a:cubicBezTo>
                <a:cubicBezTo>
                  <a:pt x="195" y="6"/>
                  <a:pt x="196" y="5"/>
                  <a:pt x="196" y="5"/>
                </a:cubicBezTo>
                <a:lnTo>
                  <a:pt x="199" y="0"/>
                </a:lnTo>
                <a:lnTo>
                  <a:pt x="201" y="0"/>
                </a:lnTo>
                <a:lnTo>
                  <a:pt x="196" y="9"/>
                </a:lnTo>
                <a:lnTo>
                  <a:pt x="196" y="15"/>
                </a:lnTo>
                <a:lnTo>
                  <a:pt x="194" y="15"/>
                </a:lnTo>
                <a:close/>
                <a:moveTo>
                  <a:pt x="206" y="8"/>
                </a:moveTo>
                <a:cubicBezTo>
                  <a:pt x="206" y="5"/>
                  <a:pt x="207" y="3"/>
                  <a:pt x="208" y="2"/>
                </a:cubicBezTo>
                <a:cubicBezTo>
                  <a:pt x="209" y="1"/>
                  <a:pt x="211" y="0"/>
                  <a:pt x="212" y="0"/>
                </a:cubicBezTo>
                <a:cubicBezTo>
                  <a:pt x="213" y="0"/>
                  <a:pt x="214" y="0"/>
                  <a:pt x="215" y="1"/>
                </a:cubicBezTo>
                <a:cubicBezTo>
                  <a:pt x="216" y="2"/>
                  <a:pt x="217" y="3"/>
                  <a:pt x="218" y="4"/>
                </a:cubicBezTo>
                <a:cubicBezTo>
                  <a:pt x="218" y="5"/>
                  <a:pt x="218" y="6"/>
                  <a:pt x="218" y="8"/>
                </a:cubicBezTo>
                <a:cubicBezTo>
                  <a:pt x="218" y="9"/>
                  <a:pt x="218" y="10"/>
                  <a:pt x="217" y="11"/>
                </a:cubicBezTo>
                <a:cubicBezTo>
                  <a:pt x="217" y="13"/>
                  <a:pt x="216" y="13"/>
                  <a:pt x="215" y="14"/>
                </a:cubicBezTo>
                <a:cubicBezTo>
                  <a:pt x="214" y="15"/>
                  <a:pt x="213" y="15"/>
                  <a:pt x="212" y="15"/>
                </a:cubicBezTo>
                <a:cubicBezTo>
                  <a:pt x="211" y="15"/>
                  <a:pt x="210" y="15"/>
                  <a:pt x="209" y="14"/>
                </a:cubicBezTo>
                <a:cubicBezTo>
                  <a:pt x="208" y="13"/>
                  <a:pt x="207" y="12"/>
                  <a:pt x="207" y="11"/>
                </a:cubicBezTo>
                <a:cubicBezTo>
                  <a:pt x="207" y="10"/>
                  <a:pt x="206" y="9"/>
                  <a:pt x="206" y="8"/>
                </a:cubicBezTo>
                <a:close/>
                <a:moveTo>
                  <a:pt x="208" y="8"/>
                </a:moveTo>
                <a:cubicBezTo>
                  <a:pt x="208" y="9"/>
                  <a:pt x="208" y="11"/>
                  <a:pt x="209" y="12"/>
                </a:cubicBezTo>
                <a:cubicBezTo>
                  <a:pt x="210" y="13"/>
                  <a:pt x="211" y="13"/>
                  <a:pt x="212" y="13"/>
                </a:cubicBezTo>
                <a:cubicBezTo>
                  <a:pt x="214" y="13"/>
                  <a:pt x="215" y="13"/>
                  <a:pt x="215" y="12"/>
                </a:cubicBezTo>
                <a:cubicBezTo>
                  <a:pt x="216" y="11"/>
                  <a:pt x="217" y="9"/>
                  <a:pt x="217" y="7"/>
                </a:cubicBezTo>
                <a:cubicBezTo>
                  <a:pt x="217" y="6"/>
                  <a:pt x="216" y="5"/>
                  <a:pt x="216" y="4"/>
                </a:cubicBezTo>
                <a:cubicBezTo>
                  <a:pt x="216" y="4"/>
                  <a:pt x="215" y="3"/>
                  <a:pt x="215" y="2"/>
                </a:cubicBezTo>
                <a:cubicBezTo>
                  <a:pt x="214" y="2"/>
                  <a:pt x="213" y="2"/>
                  <a:pt x="212" y="2"/>
                </a:cubicBezTo>
                <a:cubicBezTo>
                  <a:pt x="211" y="2"/>
                  <a:pt x="210" y="2"/>
                  <a:pt x="209" y="3"/>
                </a:cubicBezTo>
                <a:cubicBezTo>
                  <a:pt x="208" y="4"/>
                  <a:pt x="208" y="6"/>
                  <a:pt x="208" y="8"/>
                </a:cubicBezTo>
                <a:close/>
                <a:moveTo>
                  <a:pt x="220" y="15"/>
                </a:moveTo>
                <a:lnTo>
                  <a:pt x="220" y="0"/>
                </a:lnTo>
                <a:lnTo>
                  <a:pt x="228" y="0"/>
                </a:lnTo>
                <a:lnTo>
                  <a:pt x="228" y="2"/>
                </a:lnTo>
                <a:lnTo>
                  <a:pt x="222" y="2"/>
                </a:lnTo>
                <a:lnTo>
                  <a:pt x="222" y="6"/>
                </a:lnTo>
                <a:lnTo>
                  <a:pt x="228" y="6"/>
                </a:lnTo>
                <a:lnTo>
                  <a:pt x="228" y="8"/>
                </a:lnTo>
                <a:lnTo>
                  <a:pt x="222" y="8"/>
                </a:lnTo>
                <a:lnTo>
                  <a:pt x="222" y="15"/>
                </a:lnTo>
                <a:lnTo>
                  <a:pt x="220" y="15"/>
                </a:lnTo>
                <a:close/>
                <a:moveTo>
                  <a:pt x="235" y="10"/>
                </a:moveTo>
                <a:lnTo>
                  <a:pt x="236" y="10"/>
                </a:lnTo>
                <a:cubicBezTo>
                  <a:pt x="237" y="11"/>
                  <a:pt x="237" y="11"/>
                  <a:pt x="237" y="12"/>
                </a:cubicBezTo>
                <a:cubicBezTo>
                  <a:pt x="237" y="12"/>
                  <a:pt x="238" y="13"/>
                  <a:pt x="238" y="13"/>
                </a:cubicBezTo>
                <a:cubicBezTo>
                  <a:pt x="239" y="13"/>
                  <a:pt x="239" y="13"/>
                  <a:pt x="240" y="13"/>
                </a:cubicBezTo>
                <a:cubicBezTo>
                  <a:pt x="241" y="13"/>
                  <a:pt x="241" y="13"/>
                  <a:pt x="242" y="13"/>
                </a:cubicBezTo>
                <a:cubicBezTo>
                  <a:pt x="242" y="13"/>
                  <a:pt x="243" y="12"/>
                  <a:pt x="243" y="12"/>
                </a:cubicBezTo>
                <a:cubicBezTo>
                  <a:pt x="243" y="12"/>
                  <a:pt x="243" y="11"/>
                  <a:pt x="243" y="11"/>
                </a:cubicBezTo>
                <a:cubicBezTo>
                  <a:pt x="243" y="10"/>
                  <a:pt x="243" y="10"/>
                  <a:pt x="243" y="10"/>
                </a:cubicBezTo>
                <a:cubicBezTo>
                  <a:pt x="243" y="9"/>
                  <a:pt x="242" y="9"/>
                  <a:pt x="242" y="9"/>
                </a:cubicBezTo>
                <a:cubicBezTo>
                  <a:pt x="241" y="9"/>
                  <a:pt x="241" y="8"/>
                  <a:pt x="240" y="8"/>
                </a:cubicBezTo>
                <a:cubicBezTo>
                  <a:pt x="238" y="8"/>
                  <a:pt x="238" y="7"/>
                  <a:pt x="237" y="7"/>
                </a:cubicBezTo>
                <a:cubicBezTo>
                  <a:pt x="237" y="7"/>
                  <a:pt x="236" y="6"/>
                  <a:pt x="236" y="6"/>
                </a:cubicBezTo>
                <a:cubicBezTo>
                  <a:pt x="235" y="5"/>
                  <a:pt x="235" y="5"/>
                  <a:pt x="235" y="4"/>
                </a:cubicBezTo>
                <a:cubicBezTo>
                  <a:pt x="235" y="3"/>
                  <a:pt x="236" y="3"/>
                  <a:pt x="236" y="2"/>
                </a:cubicBezTo>
                <a:cubicBezTo>
                  <a:pt x="236" y="1"/>
                  <a:pt x="237" y="1"/>
                  <a:pt x="237" y="1"/>
                </a:cubicBezTo>
                <a:cubicBezTo>
                  <a:pt x="238" y="0"/>
                  <a:pt x="239" y="0"/>
                  <a:pt x="240" y="0"/>
                </a:cubicBezTo>
                <a:cubicBezTo>
                  <a:pt x="241" y="0"/>
                  <a:pt x="241" y="0"/>
                  <a:pt x="242" y="1"/>
                </a:cubicBezTo>
                <a:cubicBezTo>
                  <a:pt x="243" y="1"/>
                  <a:pt x="243" y="1"/>
                  <a:pt x="244" y="2"/>
                </a:cubicBezTo>
                <a:cubicBezTo>
                  <a:pt x="244" y="3"/>
                  <a:pt x="244" y="3"/>
                  <a:pt x="244" y="4"/>
                </a:cubicBezTo>
                <a:lnTo>
                  <a:pt x="243" y="4"/>
                </a:lnTo>
                <a:cubicBezTo>
                  <a:pt x="243" y="4"/>
                  <a:pt x="242" y="3"/>
                  <a:pt x="242" y="2"/>
                </a:cubicBezTo>
                <a:cubicBezTo>
                  <a:pt x="242" y="2"/>
                  <a:pt x="241" y="2"/>
                  <a:pt x="240" y="2"/>
                </a:cubicBezTo>
                <a:cubicBezTo>
                  <a:pt x="239" y="2"/>
                  <a:pt x="238" y="2"/>
                  <a:pt x="238" y="2"/>
                </a:cubicBezTo>
                <a:cubicBezTo>
                  <a:pt x="237" y="3"/>
                  <a:pt x="237" y="3"/>
                  <a:pt x="237" y="4"/>
                </a:cubicBezTo>
                <a:cubicBezTo>
                  <a:pt x="237" y="4"/>
                  <a:pt x="237" y="5"/>
                  <a:pt x="237" y="5"/>
                </a:cubicBezTo>
                <a:cubicBezTo>
                  <a:pt x="238" y="5"/>
                  <a:pt x="239" y="6"/>
                  <a:pt x="240" y="6"/>
                </a:cubicBezTo>
                <a:cubicBezTo>
                  <a:pt x="241" y="7"/>
                  <a:pt x="242" y="7"/>
                  <a:pt x="243" y="7"/>
                </a:cubicBezTo>
                <a:cubicBezTo>
                  <a:pt x="243" y="7"/>
                  <a:pt x="244" y="8"/>
                  <a:pt x="244" y="9"/>
                </a:cubicBezTo>
                <a:cubicBezTo>
                  <a:pt x="245" y="9"/>
                  <a:pt x="245" y="10"/>
                  <a:pt x="245" y="11"/>
                </a:cubicBezTo>
                <a:cubicBezTo>
                  <a:pt x="245" y="11"/>
                  <a:pt x="245" y="12"/>
                  <a:pt x="244" y="13"/>
                </a:cubicBezTo>
                <a:cubicBezTo>
                  <a:pt x="244" y="13"/>
                  <a:pt x="243" y="14"/>
                  <a:pt x="243" y="14"/>
                </a:cubicBezTo>
                <a:cubicBezTo>
                  <a:pt x="242" y="15"/>
                  <a:pt x="241" y="15"/>
                  <a:pt x="240" y="15"/>
                </a:cubicBezTo>
                <a:cubicBezTo>
                  <a:pt x="239" y="15"/>
                  <a:pt x="238" y="15"/>
                  <a:pt x="237" y="14"/>
                </a:cubicBezTo>
                <a:cubicBezTo>
                  <a:pt x="237" y="14"/>
                  <a:pt x="236" y="13"/>
                  <a:pt x="236" y="13"/>
                </a:cubicBezTo>
                <a:cubicBezTo>
                  <a:pt x="235" y="12"/>
                  <a:pt x="235" y="11"/>
                  <a:pt x="235" y="10"/>
                </a:cubicBezTo>
                <a:close/>
                <a:moveTo>
                  <a:pt x="256" y="10"/>
                </a:moveTo>
                <a:lnTo>
                  <a:pt x="257" y="10"/>
                </a:lnTo>
                <a:cubicBezTo>
                  <a:pt x="257" y="12"/>
                  <a:pt x="256" y="13"/>
                  <a:pt x="255" y="14"/>
                </a:cubicBezTo>
                <a:cubicBezTo>
                  <a:pt x="254" y="15"/>
                  <a:pt x="253" y="15"/>
                  <a:pt x="252" y="15"/>
                </a:cubicBezTo>
                <a:cubicBezTo>
                  <a:pt x="251" y="15"/>
                  <a:pt x="250" y="15"/>
                  <a:pt x="249" y="14"/>
                </a:cubicBezTo>
                <a:cubicBezTo>
                  <a:pt x="248" y="13"/>
                  <a:pt x="247" y="12"/>
                  <a:pt x="247" y="11"/>
                </a:cubicBezTo>
                <a:cubicBezTo>
                  <a:pt x="246" y="10"/>
                  <a:pt x="246" y="9"/>
                  <a:pt x="246" y="7"/>
                </a:cubicBezTo>
                <a:cubicBezTo>
                  <a:pt x="246" y="6"/>
                  <a:pt x="246" y="5"/>
                  <a:pt x="247" y="3"/>
                </a:cubicBezTo>
                <a:cubicBezTo>
                  <a:pt x="247" y="2"/>
                  <a:pt x="248" y="1"/>
                  <a:pt x="249" y="1"/>
                </a:cubicBezTo>
                <a:cubicBezTo>
                  <a:pt x="250" y="0"/>
                  <a:pt x="251" y="0"/>
                  <a:pt x="252" y="0"/>
                </a:cubicBezTo>
                <a:cubicBezTo>
                  <a:pt x="253" y="0"/>
                  <a:pt x="254" y="0"/>
                  <a:pt x="255" y="1"/>
                </a:cubicBezTo>
                <a:cubicBezTo>
                  <a:pt x="256" y="2"/>
                  <a:pt x="257" y="3"/>
                  <a:pt x="257" y="4"/>
                </a:cubicBezTo>
                <a:lnTo>
                  <a:pt x="255" y="5"/>
                </a:lnTo>
                <a:cubicBezTo>
                  <a:pt x="255" y="4"/>
                  <a:pt x="255" y="3"/>
                  <a:pt x="254" y="2"/>
                </a:cubicBezTo>
                <a:cubicBezTo>
                  <a:pt x="254" y="2"/>
                  <a:pt x="253" y="2"/>
                  <a:pt x="252" y="2"/>
                </a:cubicBezTo>
                <a:cubicBezTo>
                  <a:pt x="251" y="2"/>
                  <a:pt x="250" y="2"/>
                  <a:pt x="250" y="2"/>
                </a:cubicBezTo>
                <a:cubicBezTo>
                  <a:pt x="249" y="3"/>
                  <a:pt x="248" y="4"/>
                  <a:pt x="248" y="5"/>
                </a:cubicBezTo>
                <a:cubicBezTo>
                  <a:pt x="248" y="5"/>
                  <a:pt x="248" y="6"/>
                  <a:pt x="248" y="7"/>
                </a:cubicBezTo>
                <a:cubicBezTo>
                  <a:pt x="248" y="9"/>
                  <a:pt x="248" y="10"/>
                  <a:pt x="248" y="11"/>
                </a:cubicBezTo>
                <a:cubicBezTo>
                  <a:pt x="249" y="11"/>
                  <a:pt x="249" y="12"/>
                  <a:pt x="250" y="13"/>
                </a:cubicBezTo>
                <a:cubicBezTo>
                  <a:pt x="250" y="13"/>
                  <a:pt x="251" y="13"/>
                  <a:pt x="252" y="13"/>
                </a:cubicBezTo>
                <a:cubicBezTo>
                  <a:pt x="253" y="13"/>
                  <a:pt x="254" y="13"/>
                  <a:pt x="254" y="12"/>
                </a:cubicBezTo>
                <a:cubicBezTo>
                  <a:pt x="255" y="12"/>
                  <a:pt x="255" y="11"/>
                  <a:pt x="256" y="10"/>
                </a:cubicBezTo>
                <a:close/>
                <a:moveTo>
                  <a:pt x="259" y="15"/>
                </a:moveTo>
                <a:lnTo>
                  <a:pt x="259" y="0"/>
                </a:lnTo>
                <a:lnTo>
                  <a:pt x="261" y="0"/>
                </a:lnTo>
                <a:lnTo>
                  <a:pt x="261" y="15"/>
                </a:lnTo>
                <a:lnTo>
                  <a:pt x="259" y="15"/>
                </a:lnTo>
                <a:close/>
                <a:moveTo>
                  <a:pt x="263" y="15"/>
                </a:moveTo>
                <a:lnTo>
                  <a:pt x="263" y="0"/>
                </a:lnTo>
                <a:lnTo>
                  <a:pt x="272" y="0"/>
                </a:lnTo>
                <a:lnTo>
                  <a:pt x="272" y="2"/>
                </a:lnTo>
                <a:lnTo>
                  <a:pt x="265" y="2"/>
                </a:lnTo>
                <a:lnTo>
                  <a:pt x="265" y="6"/>
                </a:lnTo>
                <a:lnTo>
                  <a:pt x="272" y="6"/>
                </a:lnTo>
                <a:lnTo>
                  <a:pt x="272" y="8"/>
                </a:lnTo>
                <a:lnTo>
                  <a:pt x="265" y="8"/>
                </a:lnTo>
                <a:lnTo>
                  <a:pt x="265" y="13"/>
                </a:lnTo>
                <a:lnTo>
                  <a:pt x="272" y="13"/>
                </a:lnTo>
                <a:lnTo>
                  <a:pt x="272" y="15"/>
                </a:lnTo>
                <a:lnTo>
                  <a:pt x="263" y="15"/>
                </a:lnTo>
                <a:close/>
                <a:moveTo>
                  <a:pt x="274" y="15"/>
                </a:moveTo>
                <a:lnTo>
                  <a:pt x="274" y="0"/>
                </a:lnTo>
                <a:lnTo>
                  <a:pt x="276" y="0"/>
                </a:lnTo>
                <a:lnTo>
                  <a:pt x="283" y="12"/>
                </a:lnTo>
                <a:lnTo>
                  <a:pt x="283" y="0"/>
                </a:lnTo>
                <a:lnTo>
                  <a:pt x="284" y="0"/>
                </a:lnTo>
                <a:lnTo>
                  <a:pt x="284" y="15"/>
                </a:lnTo>
                <a:lnTo>
                  <a:pt x="282" y="15"/>
                </a:lnTo>
                <a:lnTo>
                  <a:pt x="276" y="3"/>
                </a:lnTo>
                <a:lnTo>
                  <a:pt x="276" y="15"/>
                </a:lnTo>
                <a:lnTo>
                  <a:pt x="274" y="15"/>
                </a:lnTo>
                <a:close/>
                <a:moveTo>
                  <a:pt x="295" y="10"/>
                </a:moveTo>
                <a:lnTo>
                  <a:pt x="297" y="10"/>
                </a:lnTo>
                <a:cubicBezTo>
                  <a:pt x="297" y="12"/>
                  <a:pt x="296" y="13"/>
                  <a:pt x="295" y="14"/>
                </a:cubicBezTo>
                <a:cubicBezTo>
                  <a:pt x="294" y="15"/>
                  <a:pt x="293" y="15"/>
                  <a:pt x="292" y="15"/>
                </a:cubicBezTo>
                <a:cubicBezTo>
                  <a:pt x="290" y="15"/>
                  <a:pt x="289" y="15"/>
                  <a:pt x="289" y="14"/>
                </a:cubicBezTo>
                <a:cubicBezTo>
                  <a:pt x="288" y="13"/>
                  <a:pt x="287" y="12"/>
                  <a:pt x="287" y="11"/>
                </a:cubicBezTo>
                <a:cubicBezTo>
                  <a:pt x="286" y="10"/>
                  <a:pt x="286" y="9"/>
                  <a:pt x="286" y="7"/>
                </a:cubicBezTo>
                <a:cubicBezTo>
                  <a:pt x="286" y="6"/>
                  <a:pt x="286" y="5"/>
                  <a:pt x="287" y="3"/>
                </a:cubicBezTo>
                <a:cubicBezTo>
                  <a:pt x="287" y="2"/>
                  <a:pt x="288" y="1"/>
                  <a:pt x="289" y="1"/>
                </a:cubicBezTo>
                <a:cubicBezTo>
                  <a:pt x="290" y="0"/>
                  <a:pt x="291" y="0"/>
                  <a:pt x="292" y="0"/>
                </a:cubicBezTo>
                <a:cubicBezTo>
                  <a:pt x="293" y="0"/>
                  <a:pt x="294" y="0"/>
                  <a:pt x="295" y="1"/>
                </a:cubicBezTo>
                <a:cubicBezTo>
                  <a:pt x="296" y="2"/>
                  <a:pt x="296" y="3"/>
                  <a:pt x="297" y="4"/>
                </a:cubicBezTo>
                <a:lnTo>
                  <a:pt x="295" y="5"/>
                </a:lnTo>
                <a:cubicBezTo>
                  <a:pt x="295" y="4"/>
                  <a:pt x="294" y="3"/>
                  <a:pt x="294" y="2"/>
                </a:cubicBezTo>
                <a:cubicBezTo>
                  <a:pt x="293" y="2"/>
                  <a:pt x="293" y="2"/>
                  <a:pt x="292" y="2"/>
                </a:cubicBezTo>
                <a:cubicBezTo>
                  <a:pt x="291" y="2"/>
                  <a:pt x="290" y="2"/>
                  <a:pt x="289" y="2"/>
                </a:cubicBezTo>
                <a:cubicBezTo>
                  <a:pt x="289" y="3"/>
                  <a:pt x="288" y="4"/>
                  <a:pt x="288" y="5"/>
                </a:cubicBezTo>
                <a:cubicBezTo>
                  <a:pt x="288" y="5"/>
                  <a:pt x="288" y="6"/>
                  <a:pt x="288" y="7"/>
                </a:cubicBezTo>
                <a:cubicBezTo>
                  <a:pt x="288" y="9"/>
                  <a:pt x="288" y="10"/>
                  <a:pt x="288" y="11"/>
                </a:cubicBezTo>
                <a:cubicBezTo>
                  <a:pt x="288" y="11"/>
                  <a:pt x="289" y="12"/>
                  <a:pt x="290" y="13"/>
                </a:cubicBezTo>
                <a:cubicBezTo>
                  <a:pt x="290" y="13"/>
                  <a:pt x="291" y="13"/>
                  <a:pt x="292" y="13"/>
                </a:cubicBezTo>
                <a:cubicBezTo>
                  <a:pt x="293" y="13"/>
                  <a:pt x="293" y="13"/>
                  <a:pt x="294" y="12"/>
                </a:cubicBezTo>
                <a:cubicBezTo>
                  <a:pt x="295" y="12"/>
                  <a:pt x="295" y="11"/>
                  <a:pt x="295" y="10"/>
                </a:cubicBezTo>
                <a:close/>
                <a:moveTo>
                  <a:pt x="299" y="15"/>
                </a:moveTo>
                <a:lnTo>
                  <a:pt x="299" y="0"/>
                </a:lnTo>
                <a:lnTo>
                  <a:pt x="308" y="0"/>
                </a:lnTo>
                <a:lnTo>
                  <a:pt x="308" y="2"/>
                </a:lnTo>
                <a:lnTo>
                  <a:pt x="300" y="2"/>
                </a:lnTo>
                <a:lnTo>
                  <a:pt x="300" y="6"/>
                </a:lnTo>
                <a:lnTo>
                  <a:pt x="307" y="6"/>
                </a:lnTo>
                <a:lnTo>
                  <a:pt x="307" y="8"/>
                </a:lnTo>
                <a:lnTo>
                  <a:pt x="300" y="8"/>
                </a:lnTo>
                <a:lnTo>
                  <a:pt x="300" y="13"/>
                </a:lnTo>
                <a:lnTo>
                  <a:pt x="308" y="13"/>
                </a:lnTo>
                <a:lnTo>
                  <a:pt x="308" y="15"/>
                </a:lnTo>
                <a:lnTo>
                  <a:pt x="299" y="15"/>
                </a:lnTo>
                <a:close/>
                <a:moveTo>
                  <a:pt x="313" y="15"/>
                </a:moveTo>
                <a:lnTo>
                  <a:pt x="318" y="0"/>
                </a:lnTo>
                <a:lnTo>
                  <a:pt x="319" y="0"/>
                </a:lnTo>
                <a:lnTo>
                  <a:pt x="324" y="15"/>
                </a:lnTo>
                <a:lnTo>
                  <a:pt x="323" y="15"/>
                </a:lnTo>
                <a:lnTo>
                  <a:pt x="321" y="10"/>
                </a:lnTo>
                <a:lnTo>
                  <a:pt x="316" y="10"/>
                </a:lnTo>
                <a:lnTo>
                  <a:pt x="314" y="15"/>
                </a:lnTo>
                <a:lnTo>
                  <a:pt x="313" y="15"/>
                </a:lnTo>
                <a:close/>
                <a:moveTo>
                  <a:pt x="316" y="9"/>
                </a:moveTo>
                <a:lnTo>
                  <a:pt x="321" y="9"/>
                </a:lnTo>
                <a:lnTo>
                  <a:pt x="319" y="5"/>
                </a:lnTo>
                <a:cubicBezTo>
                  <a:pt x="319" y="4"/>
                  <a:pt x="319" y="3"/>
                  <a:pt x="318" y="2"/>
                </a:cubicBezTo>
                <a:cubicBezTo>
                  <a:pt x="318" y="3"/>
                  <a:pt x="318" y="4"/>
                  <a:pt x="318" y="5"/>
                </a:cubicBezTo>
                <a:lnTo>
                  <a:pt x="316" y="9"/>
                </a:lnTo>
                <a:close/>
                <a:moveTo>
                  <a:pt x="325" y="15"/>
                </a:moveTo>
                <a:lnTo>
                  <a:pt x="325" y="0"/>
                </a:lnTo>
                <a:lnTo>
                  <a:pt x="327" y="0"/>
                </a:lnTo>
                <a:lnTo>
                  <a:pt x="334" y="12"/>
                </a:lnTo>
                <a:lnTo>
                  <a:pt x="334" y="0"/>
                </a:lnTo>
                <a:lnTo>
                  <a:pt x="335" y="0"/>
                </a:lnTo>
                <a:lnTo>
                  <a:pt x="335" y="15"/>
                </a:lnTo>
                <a:lnTo>
                  <a:pt x="333" y="15"/>
                </a:lnTo>
                <a:lnTo>
                  <a:pt x="327" y="3"/>
                </a:lnTo>
                <a:lnTo>
                  <a:pt x="327" y="15"/>
                </a:lnTo>
                <a:lnTo>
                  <a:pt x="325" y="15"/>
                </a:lnTo>
                <a:close/>
                <a:moveTo>
                  <a:pt x="337" y="15"/>
                </a:moveTo>
                <a:lnTo>
                  <a:pt x="337" y="0"/>
                </a:lnTo>
                <a:lnTo>
                  <a:pt x="342" y="0"/>
                </a:lnTo>
                <a:cubicBezTo>
                  <a:pt x="343" y="0"/>
                  <a:pt x="343" y="0"/>
                  <a:pt x="344" y="0"/>
                </a:cubicBezTo>
                <a:cubicBezTo>
                  <a:pt x="345" y="1"/>
                  <a:pt x="345" y="1"/>
                  <a:pt x="346" y="2"/>
                </a:cubicBezTo>
                <a:cubicBezTo>
                  <a:pt x="346" y="2"/>
                  <a:pt x="347" y="3"/>
                  <a:pt x="347" y="4"/>
                </a:cubicBezTo>
                <a:cubicBezTo>
                  <a:pt x="348" y="5"/>
                  <a:pt x="348" y="6"/>
                  <a:pt x="348" y="7"/>
                </a:cubicBezTo>
                <a:cubicBezTo>
                  <a:pt x="348" y="8"/>
                  <a:pt x="348" y="9"/>
                  <a:pt x="347" y="10"/>
                </a:cubicBezTo>
                <a:cubicBezTo>
                  <a:pt x="347" y="11"/>
                  <a:pt x="347" y="12"/>
                  <a:pt x="347" y="12"/>
                </a:cubicBezTo>
                <a:cubicBezTo>
                  <a:pt x="346" y="13"/>
                  <a:pt x="346" y="13"/>
                  <a:pt x="345" y="14"/>
                </a:cubicBezTo>
                <a:cubicBezTo>
                  <a:pt x="345" y="14"/>
                  <a:pt x="344" y="14"/>
                  <a:pt x="344" y="14"/>
                </a:cubicBezTo>
                <a:cubicBezTo>
                  <a:pt x="343" y="15"/>
                  <a:pt x="343" y="15"/>
                  <a:pt x="342" y="15"/>
                </a:cubicBezTo>
                <a:lnTo>
                  <a:pt x="337" y="15"/>
                </a:lnTo>
                <a:close/>
                <a:moveTo>
                  <a:pt x="339" y="13"/>
                </a:moveTo>
                <a:lnTo>
                  <a:pt x="342" y="13"/>
                </a:lnTo>
                <a:cubicBezTo>
                  <a:pt x="343" y="13"/>
                  <a:pt x="343" y="13"/>
                  <a:pt x="344" y="13"/>
                </a:cubicBezTo>
                <a:cubicBezTo>
                  <a:pt x="344" y="13"/>
                  <a:pt x="345" y="12"/>
                  <a:pt x="345" y="12"/>
                </a:cubicBezTo>
                <a:cubicBezTo>
                  <a:pt x="345" y="12"/>
                  <a:pt x="345" y="11"/>
                  <a:pt x="346" y="10"/>
                </a:cubicBezTo>
                <a:cubicBezTo>
                  <a:pt x="346" y="9"/>
                  <a:pt x="346" y="8"/>
                  <a:pt x="346" y="7"/>
                </a:cubicBezTo>
                <a:cubicBezTo>
                  <a:pt x="346" y="6"/>
                  <a:pt x="346" y="5"/>
                  <a:pt x="345" y="4"/>
                </a:cubicBezTo>
                <a:cubicBezTo>
                  <a:pt x="345" y="3"/>
                  <a:pt x="344" y="3"/>
                  <a:pt x="344" y="2"/>
                </a:cubicBezTo>
                <a:cubicBezTo>
                  <a:pt x="343" y="2"/>
                  <a:pt x="343" y="2"/>
                  <a:pt x="342" y="2"/>
                </a:cubicBezTo>
                <a:lnTo>
                  <a:pt x="339" y="2"/>
                </a:lnTo>
                <a:lnTo>
                  <a:pt x="339" y="13"/>
                </a:lnTo>
                <a:close/>
                <a:moveTo>
                  <a:pt x="358" y="15"/>
                </a:moveTo>
                <a:lnTo>
                  <a:pt x="358" y="2"/>
                </a:lnTo>
                <a:lnTo>
                  <a:pt x="354" y="2"/>
                </a:lnTo>
                <a:lnTo>
                  <a:pt x="354" y="0"/>
                </a:lnTo>
                <a:lnTo>
                  <a:pt x="364" y="0"/>
                </a:lnTo>
                <a:lnTo>
                  <a:pt x="364" y="2"/>
                </a:lnTo>
                <a:lnTo>
                  <a:pt x="359" y="2"/>
                </a:lnTo>
                <a:lnTo>
                  <a:pt x="359" y="15"/>
                </a:lnTo>
                <a:lnTo>
                  <a:pt x="358" y="15"/>
                </a:lnTo>
                <a:close/>
                <a:moveTo>
                  <a:pt x="365" y="15"/>
                </a:moveTo>
                <a:lnTo>
                  <a:pt x="365" y="0"/>
                </a:lnTo>
                <a:lnTo>
                  <a:pt x="374" y="0"/>
                </a:lnTo>
                <a:lnTo>
                  <a:pt x="374" y="2"/>
                </a:lnTo>
                <a:lnTo>
                  <a:pt x="366" y="2"/>
                </a:lnTo>
                <a:lnTo>
                  <a:pt x="366" y="6"/>
                </a:lnTo>
                <a:lnTo>
                  <a:pt x="373" y="6"/>
                </a:lnTo>
                <a:lnTo>
                  <a:pt x="373" y="8"/>
                </a:lnTo>
                <a:lnTo>
                  <a:pt x="366" y="8"/>
                </a:lnTo>
                <a:lnTo>
                  <a:pt x="366" y="13"/>
                </a:lnTo>
                <a:lnTo>
                  <a:pt x="374" y="13"/>
                </a:lnTo>
                <a:lnTo>
                  <a:pt x="374" y="15"/>
                </a:lnTo>
                <a:lnTo>
                  <a:pt x="365" y="15"/>
                </a:lnTo>
                <a:close/>
                <a:moveTo>
                  <a:pt x="385" y="10"/>
                </a:moveTo>
                <a:lnTo>
                  <a:pt x="386" y="10"/>
                </a:lnTo>
                <a:cubicBezTo>
                  <a:pt x="386" y="12"/>
                  <a:pt x="386" y="13"/>
                  <a:pt x="385" y="14"/>
                </a:cubicBezTo>
                <a:cubicBezTo>
                  <a:pt x="384" y="15"/>
                  <a:pt x="383" y="15"/>
                  <a:pt x="381" y="15"/>
                </a:cubicBezTo>
                <a:cubicBezTo>
                  <a:pt x="380" y="15"/>
                  <a:pt x="379" y="15"/>
                  <a:pt x="378" y="14"/>
                </a:cubicBezTo>
                <a:cubicBezTo>
                  <a:pt x="377" y="13"/>
                  <a:pt x="377" y="12"/>
                  <a:pt x="376" y="11"/>
                </a:cubicBezTo>
                <a:cubicBezTo>
                  <a:pt x="376" y="10"/>
                  <a:pt x="375" y="9"/>
                  <a:pt x="375" y="7"/>
                </a:cubicBezTo>
                <a:cubicBezTo>
                  <a:pt x="375" y="6"/>
                  <a:pt x="376" y="5"/>
                  <a:pt x="376" y="3"/>
                </a:cubicBezTo>
                <a:cubicBezTo>
                  <a:pt x="377" y="2"/>
                  <a:pt x="377" y="1"/>
                  <a:pt x="378" y="1"/>
                </a:cubicBezTo>
                <a:cubicBezTo>
                  <a:pt x="379" y="0"/>
                  <a:pt x="380" y="0"/>
                  <a:pt x="381" y="0"/>
                </a:cubicBezTo>
                <a:cubicBezTo>
                  <a:pt x="383" y="0"/>
                  <a:pt x="384" y="0"/>
                  <a:pt x="384" y="1"/>
                </a:cubicBezTo>
                <a:cubicBezTo>
                  <a:pt x="385" y="2"/>
                  <a:pt x="386" y="3"/>
                  <a:pt x="386" y="4"/>
                </a:cubicBezTo>
                <a:lnTo>
                  <a:pt x="385" y="5"/>
                </a:lnTo>
                <a:cubicBezTo>
                  <a:pt x="384" y="4"/>
                  <a:pt x="384" y="3"/>
                  <a:pt x="383" y="2"/>
                </a:cubicBezTo>
                <a:cubicBezTo>
                  <a:pt x="383" y="2"/>
                  <a:pt x="382" y="2"/>
                  <a:pt x="381" y="2"/>
                </a:cubicBezTo>
                <a:cubicBezTo>
                  <a:pt x="380" y="2"/>
                  <a:pt x="380" y="2"/>
                  <a:pt x="379" y="2"/>
                </a:cubicBezTo>
                <a:cubicBezTo>
                  <a:pt x="378" y="3"/>
                  <a:pt x="378" y="4"/>
                  <a:pt x="378" y="5"/>
                </a:cubicBezTo>
                <a:cubicBezTo>
                  <a:pt x="377" y="5"/>
                  <a:pt x="377" y="6"/>
                  <a:pt x="377" y="7"/>
                </a:cubicBezTo>
                <a:cubicBezTo>
                  <a:pt x="377" y="9"/>
                  <a:pt x="377" y="10"/>
                  <a:pt x="378" y="11"/>
                </a:cubicBezTo>
                <a:cubicBezTo>
                  <a:pt x="378" y="11"/>
                  <a:pt x="378" y="12"/>
                  <a:pt x="379" y="13"/>
                </a:cubicBezTo>
                <a:cubicBezTo>
                  <a:pt x="380" y="13"/>
                  <a:pt x="380" y="13"/>
                  <a:pt x="381" y="13"/>
                </a:cubicBezTo>
                <a:cubicBezTo>
                  <a:pt x="382" y="13"/>
                  <a:pt x="383" y="13"/>
                  <a:pt x="384" y="12"/>
                </a:cubicBezTo>
                <a:cubicBezTo>
                  <a:pt x="384" y="12"/>
                  <a:pt x="385" y="11"/>
                  <a:pt x="385" y="10"/>
                </a:cubicBezTo>
                <a:close/>
                <a:moveTo>
                  <a:pt x="388" y="15"/>
                </a:moveTo>
                <a:lnTo>
                  <a:pt x="388" y="0"/>
                </a:lnTo>
                <a:lnTo>
                  <a:pt x="390" y="0"/>
                </a:lnTo>
                <a:lnTo>
                  <a:pt x="390" y="6"/>
                </a:lnTo>
                <a:lnTo>
                  <a:pt x="396" y="6"/>
                </a:lnTo>
                <a:lnTo>
                  <a:pt x="396" y="0"/>
                </a:lnTo>
                <a:lnTo>
                  <a:pt x="398" y="0"/>
                </a:lnTo>
                <a:lnTo>
                  <a:pt x="398" y="15"/>
                </a:lnTo>
                <a:lnTo>
                  <a:pt x="396" y="15"/>
                </a:lnTo>
                <a:lnTo>
                  <a:pt x="396" y="8"/>
                </a:lnTo>
                <a:lnTo>
                  <a:pt x="390" y="8"/>
                </a:lnTo>
                <a:lnTo>
                  <a:pt x="390" y="15"/>
                </a:lnTo>
                <a:lnTo>
                  <a:pt x="388" y="15"/>
                </a:lnTo>
                <a:close/>
                <a:moveTo>
                  <a:pt x="400" y="15"/>
                </a:moveTo>
                <a:lnTo>
                  <a:pt x="400" y="0"/>
                </a:lnTo>
                <a:lnTo>
                  <a:pt x="402" y="0"/>
                </a:lnTo>
                <a:lnTo>
                  <a:pt x="408" y="12"/>
                </a:lnTo>
                <a:lnTo>
                  <a:pt x="408" y="0"/>
                </a:lnTo>
                <a:lnTo>
                  <a:pt x="410" y="0"/>
                </a:lnTo>
                <a:lnTo>
                  <a:pt x="410" y="15"/>
                </a:lnTo>
                <a:lnTo>
                  <a:pt x="408" y="15"/>
                </a:lnTo>
                <a:lnTo>
                  <a:pt x="402" y="3"/>
                </a:lnTo>
                <a:lnTo>
                  <a:pt x="402" y="15"/>
                </a:lnTo>
                <a:lnTo>
                  <a:pt x="400" y="15"/>
                </a:lnTo>
                <a:close/>
                <a:moveTo>
                  <a:pt x="412" y="8"/>
                </a:moveTo>
                <a:cubicBezTo>
                  <a:pt x="412" y="5"/>
                  <a:pt x="412" y="3"/>
                  <a:pt x="413" y="2"/>
                </a:cubicBezTo>
                <a:cubicBezTo>
                  <a:pt x="415" y="1"/>
                  <a:pt x="416" y="0"/>
                  <a:pt x="418" y="0"/>
                </a:cubicBezTo>
                <a:cubicBezTo>
                  <a:pt x="419" y="0"/>
                  <a:pt x="420" y="0"/>
                  <a:pt x="421" y="1"/>
                </a:cubicBezTo>
                <a:cubicBezTo>
                  <a:pt x="422" y="2"/>
                  <a:pt x="423" y="3"/>
                  <a:pt x="423" y="4"/>
                </a:cubicBezTo>
                <a:cubicBezTo>
                  <a:pt x="424" y="5"/>
                  <a:pt x="424" y="6"/>
                  <a:pt x="424" y="8"/>
                </a:cubicBezTo>
                <a:cubicBezTo>
                  <a:pt x="424" y="9"/>
                  <a:pt x="424" y="10"/>
                  <a:pt x="423" y="11"/>
                </a:cubicBezTo>
                <a:cubicBezTo>
                  <a:pt x="422" y="13"/>
                  <a:pt x="422" y="13"/>
                  <a:pt x="421" y="14"/>
                </a:cubicBezTo>
                <a:cubicBezTo>
                  <a:pt x="420" y="15"/>
                  <a:pt x="419" y="15"/>
                  <a:pt x="418" y="15"/>
                </a:cubicBezTo>
                <a:cubicBezTo>
                  <a:pt x="417" y="15"/>
                  <a:pt x="416" y="15"/>
                  <a:pt x="415" y="14"/>
                </a:cubicBezTo>
                <a:cubicBezTo>
                  <a:pt x="414" y="13"/>
                  <a:pt x="413" y="12"/>
                  <a:pt x="413" y="11"/>
                </a:cubicBezTo>
                <a:cubicBezTo>
                  <a:pt x="412" y="10"/>
                  <a:pt x="412" y="9"/>
                  <a:pt x="412" y="8"/>
                </a:cubicBezTo>
                <a:close/>
                <a:moveTo>
                  <a:pt x="414" y="8"/>
                </a:moveTo>
                <a:cubicBezTo>
                  <a:pt x="414" y="9"/>
                  <a:pt x="414" y="11"/>
                  <a:pt x="415" y="12"/>
                </a:cubicBezTo>
                <a:cubicBezTo>
                  <a:pt x="416" y="13"/>
                  <a:pt x="417" y="13"/>
                  <a:pt x="418" y="13"/>
                </a:cubicBezTo>
                <a:cubicBezTo>
                  <a:pt x="419" y="13"/>
                  <a:pt x="420" y="13"/>
                  <a:pt x="421" y="12"/>
                </a:cubicBezTo>
                <a:cubicBezTo>
                  <a:pt x="422" y="11"/>
                  <a:pt x="422" y="9"/>
                  <a:pt x="422" y="7"/>
                </a:cubicBezTo>
                <a:cubicBezTo>
                  <a:pt x="422" y="6"/>
                  <a:pt x="422" y="5"/>
                  <a:pt x="422" y="4"/>
                </a:cubicBezTo>
                <a:cubicBezTo>
                  <a:pt x="421" y="4"/>
                  <a:pt x="421" y="3"/>
                  <a:pt x="420" y="2"/>
                </a:cubicBezTo>
                <a:cubicBezTo>
                  <a:pt x="419" y="2"/>
                  <a:pt x="419" y="2"/>
                  <a:pt x="418" y="2"/>
                </a:cubicBezTo>
                <a:cubicBezTo>
                  <a:pt x="417" y="2"/>
                  <a:pt x="416" y="2"/>
                  <a:pt x="415" y="3"/>
                </a:cubicBezTo>
                <a:cubicBezTo>
                  <a:pt x="414" y="4"/>
                  <a:pt x="414" y="6"/>
                  <a:pt x="414" y="8"/>
                </a:cubicBezTo>
                <a:close/>
                <a:moveTo>
                  <a:pt x="425" y="15"/>
                </a:moveTo>
                <a:lnTo>
                  <a:pt x="425" y="0"/>
                </a:lnTo>
                <a:lnTo>
                  <a:pt x="427" y="0"/>
                </a:lnTo>
                <a:lnTo>
                  <a:pt x="427" y="13"/>
                </a:lnTo>
                <a:lnTo>
                  <a:pt x="433" y="13"/>
                </a:lnTo>
                <a:lnTo>
                  <a:pt x="433" y="15"/>
                </a:lnTo>
                <a:lnTo>
                  <a:pt x="425" y="15"/>
                </a:lnTo>
                <a:close/>
                <a:moveTo>
                  <a:pt x="434" y="8"/>
                </a:moveTo>
                <a:cubicBezTo>
                  <a:pt x="434" y="5"/>
                  <a:pt x="435" y="3"/>
                  <a:pt x="436" y="2"/>
                </a:cubicBezTo>
                <a:cubicBezTo>
                  <a:pt x="437" y="1"/>
                  <a:pt x="438" y="0"/>
                  <a:pt x="440" y="0"/>
                </a:cubicBezTo>
                <a:cubicBezTo>
                  <a:pt x="441" y="0"/>
                  <a:pt x="442" y="0"/>
                  <a:pt x="443" y="1"/>
                </a:cubicBezTo>
                <a:cubicBezTo>
                  <a:pt x="444" y="2"/>
                  <a:pt x="445" y="3"/>
                  <a:pt x="445" y="4"/>
                </a:cubicBezTo>
                <a:cubicBezTo>
                  <a:pt x="446" y="5"/>
                  <a:pt x="446" y="6"/>
                  <a:pt x="446" y="8"/>
                </a:cubicBezTo>
                <a:cubicBezTo>
                  <a:pt x="446" y="9"/>
                  <a:pt x="446" y="10"/>
                  <a:pt x="445" y="11"/>
                </a:cubicBezTo>
                <a:cubicBezTo>
                  <a:pt x="445" y="13"/>
                  <a:pt x="444" y="13"/>
                  <a:pt x="443" y="14"/>
                </a:cubicBezTo>
                <a:cubicBezTo>
                  <a:pt x="442" y="15"/>
                  <a:pt x="441" y="15"/>
                  <a:pt x="440" y="15"/>
                </a:cubicBezTo>
                <a:cubicBezTo>
                  <a:pt x="439" y="15"/>
                  <a:pt x="438" y="15"/>
                  <a:pt x="437" y="14"/>
                </a:cubicBezTo>
                <a:cubicBezTo>
                  <a:pt x="436" y="13"/>
                  <a:pt x="435" y="12"/>
                  <a:pt x="435" y="11"/>
                </a:cubicBezTo>
                <a:cubicBezTo>
                  <a:pt x="434" y="10"/>
                  <a:pt x="434" y="9"/>
                  <a:pt x="434" y="8"/>
                </a:cubicBezTo>
                <a:close/>
                <a:moveTo>
                  <a:pt x="436" y="8"/>
                </a:moveTo>
                <a:cubicBezTo>
                  <a:pt x="436" y="9"/>
                  <a:pt x="436" y="11"/>
                  <a:pt x="437" y="12"/>
                </a:cubicBezTo>
                <a:cubicBezTo>
                  <a:pt x="438" y="13"/>
                  <a:pt x="439" y="13"/>
                  <a:pt x="440" y="13"/>
                </a:cubicBezTo>
                <a:cubicBezTo>
                  <a:pt x="441" y="13"/>
                  <a:pt x="442" y="13"/>
                  <a:pt x="443" y="12"/>
                </a:cubicBezTo>
                <a:cubicBezTo>
                  <a:pt x="444" y="11"/>
                  <a:pt x="444" y="9"/>
                  <a:pt x="444" y="7"/>
                </a:cubicBezTo>
                <a:cubicBezTo>
                  <a:pt x="444" y="6"/>
                  <a:pt x="444" y="5"/>
                  <a:pt x="444" y="4"/>
                </a:cubicBezTo>
                <a:cubicBezTo>
                  <a:pt x="444" y="4"/>
                  <a:pt x="443" y="3"/>
                  <a:pt x="442" y="2"/>
                </a:cubicBezTo>
                <a:cubicBezTo>
                  <a:pt x="442" y="2"/>
                  <a:pt x="441" y="2"/>
                  <a:pt x="440" y="2"/>
                </a:cubicBezTo>
                <a:cubicBezTo>
                  <a:pt x="439" y="2"/>
                  <a:pt x="438" y="2"/>
                  <a:pt x="437" y="3"/>
                </a:cubicBezTo>
                <a:cubicBezTo>
                  <a:pt x="436" y="4"/>
                  <a:pt x="436" y="6"/>
                  <a:pt x="436" y="8"/>
                </a:cubicBezTo>
                <a:close/>
                <a:moveTo>
                  <a:pt x="454" y="9"/>
                </a:moveTo>
                <a:lnTo>
                  <a:pt x="454" y="7"/>
                </a:lnTo>
                <a:lnTo>
                  <a:pt x="459" y="7"/>
                </a:lnTo>
                <a:lnTo>
                  <a:pt x="459" y="13"/>
                </a:lnTo>
                <a:cubicBezTo>
                  <a:pt x="458" y="13"/>
                  <a:pt x="457" y="14"/>
                  <a:pt x="456" y="14"/>
                </a:cubicBezTo>
                <a:cubicBezTo>
                  <a:pt x="456" y="15"/>
                  <a:pt x="455" y="15"/>
                  <a:pt x="454" y="15"/>
                </a:cubicBezTo>
                <a:cubicBezTo>
                  <a:pt x="453" y="15"/>
                  <a:pt x="451" y="15"/>
                  <a:pt x="450" y="14"/>
                </a:cubicBezTo>
                <a:cubicBezTo>
                  <a:pt x="449" y="13"/>
                  <a:pt x="449" y="13"/>
                  <a:pt x="448" y="11"/>
                </a:cubicBezTo>
                <a:cubicBezTo>
                  <a:pt x="448" y="10"/>
                  <a:pt x="447" y="9"/>
                  <a:pt x="447" y="8"/>
                </a:cubicBezTo>
                <a:cubicBezTo>
                  <a:pt x="447" y="6"/>
                  <a:pt x="448" y="5"/>
                  <a:pt x="448" y="4"/>
                </a:cubicBezTo>
                <a:cubicBezTo>
                  <a:pt x="449" y="2"/>
                  <a:pt x="449" y="2"/>
                  <a:pt x="450" y="1"/>
                </a:cubicBezTo>
                <a:cubicBezTo>
                  <a:pt x="451" y="0"/>
                  <a:pt x="452" y="0"/>
                  <a:pt x="454" y="0"/>
                </a:cubicBezTo>
                <a:cubicBezTo>
                  <a:pt x="455" y="0"/>
                  <a:pt x="455" y="0"/>
                  <a:pt x="456" y="1"/>
                </a:cubicBezTo>
                <a:cubicBezTo>
                  <a:pt x="457" y="1"/>
                  <a:pt x="457" y="1"/>
                  <a:pt x="458" y="2"/>
                </a:cubicBezTo>
                <a:cubicBezTo>
                  <a:pt x="458" y="3"/>
                  <a:pt x="459" y="3"/>
                  <a:pt x="459" y="4"/>
                </a:cubicBezTo>
                <a:lnTo>
                  <a:pt x="457" y="5"/>
                </a:lnTo>
                <a:cubicBezTo>
                  <a:pt x="457" y="4"/>
                  <a:pt x="457" y="3"/>
                  <a:pt x="457" y="3"/>
                </a:cubicBezTo>
                <a:cubicBezTo>
                  <a:pt x="456" y="3"/>
                  <a:pt x="456" y="2"/>
                  <a:pt x="455" y="2"/>
                </a:cubicBezTo>
                <a:cubicBezTo>
                  <a:pt x="455" y="2"/>
                  <a:pt x="454" y="2"/>
                  <a:pt x="454" y="2"/>
                </a:cubicBezTo>
                <a:cubicBezTo>
                  <a:pt x="453" y="2"/>
                  <a:pt x="452" y="2"/>
                  <a:pt x="452" y="2"/>
                </a:cubicBezTo>
                <a:cubicBezTo>
                  <a:pt x="451" y="2"/>
                  <a:pt x="451" y="3"/>
                  <a:pt x="450" y="3"/>
                </a:cubicBezTo>
                <a:cubicBezTo>
                  <a:pt x="450" y="4"/>
                  <a:pt x="450" y="4"/>
                  <a:pt x="450" y="5"/>
                </a:cubicBezTo>
                <a:cubicBezTo>
                  <a:pt x="449" y="5"/>
                  <a:pt x="449" y="6"/>
                  <a:pt x="449" y="7"/>
                </a:cubicBezTo>
                <a:cubicBezTo>
                  <a:pt x="449" y="9"/>
                  <a:pt x="449" y="10"/>
                  <a:pt x="450" y="11"/>
                </a:cubicBezTo>
                <a:cubicBezTo>
                  <a:pt x="450" y="12"/>
                  <a:pt x="451" y="12"/>
                  <a:pt x="451" y="13"/>
                </a:cubicBezTo>
                <a:cubicBezTo>
                  <a:pt x="452" y="13"/>
                  <a:pt x="453" y="13"/>
                  <a:pt x="454" y="13"/>
                </a:cubicBezTo>
                <a:cubicBezTo>
                  <a:pt x="454" y="13"/>
                  <a:pt x="455" y="13"/>
                  <a:pt x="456" y="13"/>
                </a:cubicBezTo>
                <a:cubicBezTo>
                  <a:pt x="456" y="12"/>
                  <a:pt x="457" y="12"/>
                  <a:pt x="457" y="12"/>
                </a:cubicBezTo>
                <a:lnTo>
                  <a:pt x="457" y="9"/>
                </a:lnTo>
                <a:lnTo>
                  <a:pt x="454" y="9"/>
                </a:lnTo>
                <a:close/>
                <a:moveTo>
                  <a:pt x="464" y="15"/>
                </a:moveTo>
                <a:lnTo>
                  <a:pt x="464" y="9"/>
                </a:lnTo>
                <a:lnTo>
                  <a:pt x="460" y="0"/>
                </a:lnTo>
                <a:lnTo>
                  <a:pt x="462" y="0"/>
                </a:lnTo>
                <a:lnTo>
                  <a:pt x="464" y="5"/>
                </a:lnTo>
                <a:cubicBezTo>
                  <a:pt x="465" y="5"/>
                  <a:pt x="465" y="6"/>
                  <a:pt x="465" y="7"/>
                </a:cubicBezTo>
                <a:cubicBezTo>
                  <a:pt x="466" y="6"/>
                  <a:pt x="466" y="5"/>
                  <a:pt x="467" y="5"/>
                </a:cubicBezTo>
                <a:lnTo>
                  <a:pt x="469" y="0"/>
                </a:lnTo>
                <a:lnTo>
                  <a:pt x="471" y="0"/>
                </a:lnTo>
                <a:lnTo>
                  <a:pt x="466" y="9"/>
                </a:lnTo>
                <a:lnTo>
                  <a:pt x="466" y="15"/>
                </a:lnTo>
                <a:lnTo>
                  <a:pt x="464" y="15"/>
                </a:lnTo>
                <a:close/>
              </a:path>
            </a:pathLst>
          </a:custGeom>
          <a:solidFill>
            <a:srgbClr val="0553A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24" name="图片 27"/>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486400" y="201613"/>
            <a:ext cx="6019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01" name="副标题 2"/>
          <p:cNvSpPr>
            <a:spLocks noGrp="1"/>
          </p:cNvSpPr>
          <p:nvPr>
            <p:ph type="subTitle" idx="1"/>
          </p:nvPr>
        </p:nvSpPr>
        <p:spPr>
          <a:xfrm>
            <a:off x="668994" y="2641677"/>
            <a:ext cx="10850563" cy="475132"/>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rgbClr val="0553A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zh-CN" altLang="en-US" noProof="1"/>
              <a:t>单击此处编辑母版副标题样式</a:t>
            </a:r>
            <a:endParaRPr lang="en-US" altLang="zh-CN" noProof="1"/>
          </a:p>
        </p:txBody>
      </p:sp>
      <p:sp>
        <p:nvSpPr>
          <p:cNvPr id="9802" name="标题 1"/>
          <p:cNvSpPr>
            <a:spLocks noGrp="1"/>
          </p:cNvSpPr>
          <p:nvPr>
            <p:ph type="ctrTitle"/>
          </p:nvPr>
        </p:nvSpPr>
        <p:spPr>
          <a:xfrm>
            <a:off x="668995" y="1883804"/>
            <a:ext cx="10850562" cy="749082"/>
          </a:xfrm>
        </p:spPr>
        <p:txBody>
          <a:bodyPr anchor="ctr">
            <a:normAutofit/>
          </a:bodyPr>
          <a:lstStyle>
            <a:lvl1pPr algn="ctr">
              <a:defRPr sz="3600" b="1">
                <a:solidFill>
                  <a:srgbClr val="0553A7"/>
                </a:solidFill>
              </a:defRPr>
            </a:lvl1pPr>
          </a:lstStyle>
          <a:p>
            <a:r>
              <a:rPr lang="zh-CN" altLang="en-US" noProof="1"/>
              <a:t>单击此处编辑母版标题样式</a:t>
            </a:r>
            <a:endParaRPr lang="zh-CN" altLang="en-US" noProof="1"/>
          </a:p>
        </p:txBody>
      </p:sp>
      <p:sp>
        <p:nvSpPr>
          <p:cNvPr id="25" name="文本占位符 24"/>
          <p:cNvSpPr>
            <a:spLocks noGrp="1"/>
          </p:cNvSpPr>
          <p:nvPr>
            <p:ph type="body" sz="quarter" idx="10"/>
          </p:nvPr>
        </p:nvSpPr>
        <p:spPr>
          <a:xfrm>
            <a:off x="2504624" y="3286510"/>
            <a:ext cx="3589651" cy="476250"/>
          </a:xfrm>
        </p:spPr>
        <p:txBody>
          <a:bodyPr/>
          <a:lstStyle>
            <a:lvl1pPr marL="0" indent="0" algn="ctr">
              <a:buNone/>
              <a:defRPr>
                <a:solidFill>
                  <a:srgbClr val="0553A7"/>
                </a:solidFill>
              </a:defRPr>
            </a:lvl1pPr>
          </a:lstStyle>
          <a:p>
            <a:pPr lvl="0"/>
            <a:r>
              <a:rPr lang="zh-CN" altLang="en-US" noProof="1"/>
              <a:t>单击此处编辑母版文本样式</a:t>
            </a:r>
            <a:endParaRPr lang="zh-CN" altLang="en-US" noProof="1"/>
          </a:p>
        </p:txBody>
      </p:sp>
      <p:sp>
        <p:nvSpPr>
          <p:cNvPr id="32" name="文本占位符 24"/>
          <p:cNvSpPr>
            <a:spLocks noGrp="1"/>
          </p:cNvSpPr>
          <p:nvPr>
            <p:ph type="body" sz="quarter" idx="11"/>
          </p:nvPr>
        </p:nvSpPr>
        <p:spPr>
          <a:xfrm>
            <a:off x="6109966" y="3286510"/>
            <a:ext cx="3589652" cy="476250"/>
          </a:xfrm>
        </p:spPr>
        <p:txBody>
          <a:bodyPr/>
          <a:lstStyle>
            <a:lvl1pPr marL="0" indent="0" algn="ctr">
              <a:buNone/>
              <a:defRPr>
                <a:solidFill>
                  <a:srgbClr val="0553A7"/>
                </a:solidFill>
              </a:defRPr>
            </a:lvl1pPr>
          </a:lstStyle>
          <a:p>
            <a:pPr lvl="0"/>
            <a:r>
              <a:rPr lang="zh-CN" altLang="en-US" noProof="1"/>
              <a:t>单击此处编辑母版文本样式</a:t>
            </a:r>
            <a:endParaRPr lang="zh-CN" altLang="en-US" noProof="1"/>
          </a:p>
        </p:txBody>
      </p:sp>
      <p:sp>
        <p:nvSpPr>
          <p:cNvPr id="26" name="灯片编号占位符 1"/>
          <p:cNvSpPr>
            <a:spLocks noGrp="1"/>
          </p:cNvSpPr>
          <p:nvPr>
            <p:ph type="sldNum" sz="quarter" idx="12"/>
          </p:nvPr>
        </p:nvSpPr>
        <p:spPr/>
        <p:txBody>
          <a:bodyPr/>
          <a:lstStyle>
            <a:lvl1pPr>
              <a:defRPr/>
            </a:lvl1pPr>
          </a:lstStyle>
          <a:p>
            <a:pPr>
              <a:defRPr/>
            </a:pPr>
            <a:fld id="{40A4682F-D4DB-493D-8FCD-E08957DA162A}" type="slidenum">
              <a:rPr lang="zh-CN" altLang="en-US"/>
            </a:fld>
            <a:endParaRPr lang="zh-CN" altLang="en-US"/>
          </a:p>
        </p:txBody>
      </p:sp>
      <p:sp>
        <p:nvSpPr>
          <p:cNvPr id="27" name="页脚占位符 2"/>
          <p:cNvSpPr>
            <a:spLocks noGrp="1"/>
          </p:cNvSpPr>
          <p:nvPr>
            <p:ph type="ftr" sz="quarter" idx="13"/>
          </p:nvPr>
        </p:nvSpPr>
        <p:spPr/>
        <p:txBody>
          <a:bodyPr/>
          <a:lstStyle>
            <a:lvl1pPr>
              <a:defRPr/>
            </a:lvl1pPr>
          </a:lstStyle>
          <a:p>
            <a:pPr>
              <a:defRPr/>
            </a:pPr>
            <a:endParaRPr lang="zh-CN" altLang="en-US"/>
          </a:p>
        </p:txBody>
      </p:sp>
      <p:sp>
        <p:nvSpPr>
          <p:cNvPr id="28" name="日期占位符 3"/>
          <p:cNvSpPr>
            <a:spLocks noGrp="1"/>
          </p:cNvSpPr>
          <p:nvPr>
            <p:ph type="dt" sz="half" idx="14"/>
          </p:nvPr>
        </p:nvSpPr>
        <p:spPr/>
        <p:txBody>
          <a:bodyPr/>
          <a:lstStyle>
            <a:lvl1pPr>
              <a:defRPr/>
            </a:lvl1pPr>
          </a:lstStyle>
          <a:p>
            <a:pPr>
              <a:defRPr/>
            </a:pPr>
            <a:fld id="{6A33B6FC-01CF-4FD2-A1A9-34B205E7B860}" type="datetimeFigureOut">
              <a:rPr lang="zh-CN" altLang="en-US"/>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2_节标题">
    <p:spTree>
      <p:nvGrpSpPr>
        <p:cNvPr id="1" name=""/>
        <p:cNvGrpSpPr/>
        <p:nvPr/>
      </p:nvGrpSpPr>
      <p:grpSpPr>
        <a:xfrm>
          <a:off x="0" y="0"/>
          <a:ext cx="0" cy="0"/>
          <a:chOff x="0" y="0"/>
          <a:chExt cx="0" cy="0"/>
        </a:xfrm>
      </p:grpSpPr>
      <p:cxnSp>
        <p:nvCxnSpPr>
          <p:cNvPr id="5" name="直接连接符 4"/>
          <p:cNvCxnSpPr/>
          <p:nvPr/>
        </p:nvCxnSpPr>
        <p:spPr>
          <a:xfrm>
            <a:off x="669925" y="3471863"/>
            <a:ext cx="108505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标题 1"/>
          <p:cNvSpPr>
            <a:spLocks noGrp="1"/>
          </p:cNvSpPr>
          <p:nvPr>
            <p:ph type="title"/>
          </p:nvPr>
        </p:nvSpPr>
        <p:spPr>
          <a:xfrm>
            <a:off x="669924" y="2927838"/>
            <a:ext cx="10850564" cy="501162"/>
          </a:xfrm>
          <a:noFill/>
        </p:spPr>
        <p:txBody>
          <a:bodyPr anchor="ctr">
            <a:normAutofit/>
          </a:bodyPr>
          <a:lstStyle>
            <a:lvl1pPr>
              <a:defRPr sz="2800" b="1">
                <a:solidFill>
                  <a:schemeClr val="tx1"/>
                </a:solidFill>
              </a:defRPr>
            </a:lvl1pPr>
          </a:lstStyle>
          <a:p>
            <a:r>
              <a:rPr lang="zh-CN" altLang="en-US" noProof="1"/>
              <a:t>单击此处编辑母版标题样式</a:t>
            </a:r>
            <a:endParaRPr lang="zh-CN" altLang="en-US" noProof="1"/>
          </a:p>
        </p:txBody>
      </p:sp>
      <p:sp>
        <p:nvSpPr>
          <p:cNvPr id="21" name="文本占位符 2"/>
          <p:cNvSpPr>
            <a:spLocks noGrp="1"/>
          </p:cNvSpPr>
          <p:nvPr>
            <p:ph type="body" idx="1"/>
          </p:nvPr>
        </p:nvSpPr>
        <p:spPr>
          <a:xfrm>
            <a:off x="669924" y="3472000"/>
            <a:ext cx="10850564" cy="1082874"/>
          </a:xfrm>
          <a:noFill/>
        </p:spPr>
        <p:txBody>
          <a:bodyPr>
            <a:normAutofit/>
          </a:bodyPr>
          <a:lstStyle>
            <a:lvl1pPr marL="0" indent="0">
              <a:lnSpc>
                <a:spcPct val="150000"/>
              </a:lnSpc>
              <a:spcBef>
                <a:spcPts val="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endParaRPr lang="zh-CN" altLang="en-US" noProof="1"/>
          </a:p>
        </p:txBody>
      </p:sp>
      <p:sp>
        <p:nvSpPr>
          <p:cNvPr id="10" name="图片占位符 19"/>
          <p:cNvSpPr>
            <a:spLocks noGrp="1"/>
          </p:cNvSpPr>
          <p:nvPr>
            <p:ph type="pic" sz="quarter" idx="13"/>
          </p:nvPr>
        </p:nvSpPr>
        <p:spPr>
          <a:xfrm>
            <a:off x="-1" y="1"/>
            <a:ext cx="12192001" cy="1925514"/>
          </a:xfrm>
          <a:custGeom>
            <a:avLst/>
            <a:gdLst>
              <a:gd name="connsiteX0" fmla="*/ 0 w 12222867"/>
              <a:gd name="connsiteY0" fmla="*/ 0 h 3656014"/>
              <a:gd name="connsiteX1" fmla="*/ 12222867 w 12222867"/>
              <a:gd name="connsiteY1" fmla="*/ 0 h 3656014"/>
              <a:gd name="connsiteX2" fmla="*/ 12222867 w 12222867"/>
              <a:gd name="connsiteY2" fmla="*/ 2914517 h 3656014"/>
              <a:gd name="connsiteX3" fmla="*/ 11546457 w 12222867"/>
              <a:gd name="connsiteY3" fmla="*/ 3087675 h 3656014"/>
              <a:gd name="connsiteX4" fmla="*/ 6111431 w 12222867"/>
              <a:gd name="connsiteY4" fmla="*/ 3656014 h 3656014"/>
              <a:gd name="connsiteX5" fmla="*/ 676406 w 12222867"/>
              <a:gd name="connsiteY5" fmla="*/ 3087675 h 3656014"/>
              <a:gd name="connsiteX6" fmla="*/ 0 w 12222867"/>
              <a:gd name="connsiteY6" fmla="*/ 2914518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2867" h="3656014">
                <a:moveTo>
                  <a:pt x="0" y="0"/>
                </a:moveTo>
                <a:lnTo>
                  <a:pt x="12222867" y="0"/>
                </a:lnTo>
                <a:lnTo>
                  <a:pt x="12222867" y="2914517"/>
                </a:lnTo>
                <a:lnTo>
                  <a:pt x="11546457" y="3087675"/>
                </a:lnTo>
                <a:cubicBezTo>
                  <a:pt x="9994998" y="3446495"/>
                  <a:pt x="8124687" y="3656014"/>
                  <a:pt x="6111431" y="3656014"/>
                </a:cubicBezTo>
                <a:cubicBezTo>
                  <a:pt x="4098175" y="3656014"/>
                  <a:pt x="2227865" y="3446495"/>
                  <a:pt x="676406" y="3087675"/>
                </a:cubicBezTo>
                <a:lnTo>
                  <a:pt x="0" y="2914518"/>
                </a:lnTo>
                <a:close/>
              </a:path>
            </a:pathLst>
          </a:custGeom>
        </p:spPr>
        <p:txBody>
          <a:bodyPr rtlCol="0">
            <a:noAutofit/>
          </a:bodyPr>
          <a:lstStyle/>
          <a:p>
            <a:pPr lvl="0"/>
            <a:endParaRPr lang="zh-CN" altLang="en-US" noProof="0" dirty="0"/>
          </a:p>
        </p:txBody>
      </p:sp>
      <p:sp>
        <p:nvSpPr>
          <p:cNvPr id="6" name="日期占位符 6"/>
          <p:cNvSpPr>
            <a:spLocks noGrp="1"/>
          </p:cNvSpPr>
          <p:nvPr>
            <p:ph type="dt" sz="half" idx="14"/>
          </p:nvPr>
        </p:nvSpPr>
        <p:spPr>
          <a:xfrm>
            <a:off x="669925" y="6245225"/>
            <a:ext cx="1389063" cy="206375"/>
          </a:xfrm>
        </p:spPr>
        <p:txBody>
          <a:bodyPr/>
          <a:lstStyle>
            <a:lvl1pPr>
              <a:defRPr/>
            </a:lvl1pPr>
          </a:lstStyle>
          <a:p>
            <a:pPr>
              <a:defRPr/>
            </a:pPr>
            <a:fld id="{6489D9C7-5DC6-4263-87FF-7C99F6FB63C3}" type="datetime1">
              <a:rPr lang="zh-CN" altLang="en-US"/>
            </a:fld>
            <a:endParaRPr lang="zh-CN" altLang="en-US" dirty="0"/>
          </a:p>
        </p:txBody>
      </p:sp>
      <p:sp>
        <p:nvSpPr>
          <p:cNvPr id="7" name="灯片编号占位符 8"/>
          <p:cNvSpPr>
            <a:spLocks noGrp="1"/>
          </p:cNvSpPr>
          <p:nvPr>
            <p:ph type="sldNum" sz="quarter" idx="15"/>
          </p:nvPr>
        </p:nvSpPr>
        <p:spPr/>
        <p:txBody>
          <a:bodyPr/>
          <a:lstStyle>
            <a:lvl1pPr>
              <a:defRPr/>
            </a:lvl1pPr>
          </a:lstStyle>
          <a:p>
            <a:pPr>
              <a:defRPr/>
            </a:pPr>
            <a:fld id="{153F8EB2-8E9F-4E65-9673-6AFD6D383CE9}" type="slidenum">
              <a:rPr lang="zh-CN" altLang="en-US"/>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末尾幻灯片">
    <p:spTree>
      <p:nvGrpSpPr>
        <p:cNvPr id="1" name=""/>
        <p:cNvGrpSpPr/>
        <p:nvPr/>
      </p:nvGrpSpPr>
      <p:grpSpPr>
        <a:xfrm>
          <a:off x="0" y="0"/>
          <a:ext cx="0" cy="0"/>
          <a:chOff x="0" y="0"/>
          <a:chExt cx="0" cy="0"/>
        </a:xfrm>
      </p:grpSpPr>
      <p:pic>
        <p:nvPicPr>
          <p:cNvPr id="3" name="图片占位符 5" descr="绿色的草地上&#10;&#10;描述已自动生成"/>
          <p:cNvPicPr>
            <a:picLocks noChangeAspect="1" noChangeArrowheads="1"/>
          </p:cNvPicPr>
          <p:nvPr userDrawn="1"/>
        </p:nvPicPr>
        <p:blipFill>
          <a:blip r:embed="rId2">
            <a:extLst>
              <a:ext uri="{28A0092B-C50C-407E-A947-70E740481C1C}">
                <a14:useLocalDpi xmlns:a14="http://schemas.microsoft.com/office/drawing/2010/main" val="0"/>
              </a:ext>
            </a:extLst>
          </a:blip>
          <a:srcRect t="7864" b="7864"/>
          <a:stretch>
            <a:fillRect/>
          </a:stretch>
        </p:blipFill>
        <p:spPr bwMode="auto">
          <a:xfrm>
            <a:off x="0" y="0"/>
            <a:ext cx="122205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0" y="0"/>
            <a:ext cx="12220575" cy="6858000"/>
          </a:xfrm>
          <a:prstGeom prst="rect">
            <a:avLst/>
          </a:prstGeom>
          <a:gradFill flip="none" rotWithShape="1">
            <a:gsLst>
              <a:gs pos="36000">
                <a:srgbClr val="FFFFFF">
                  <a:alpha val="73000"/>
                </a:srgbClr>
              </a:gs>
              <a:gs pos="0">
                <a:srgbClr val="FFFFFF"/>
              </a:gs>
              <a:gs pos="79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 name="组合 10"/>
          <p:cNvGrpSpPr/>
          <p:nvPr userDrawn="1"/>
        </p:nvGrpSpPr>
        <p:grpSpPr bwMode="auto">
          <a:xfrm>
            <a:off x="669925" y="17463"/>
            <a:ext cx="1357313" cy="914400"/>
            <a:chOff x="1259632" y="1665207"/>
            <a:chExt cx="1584354" cy="1139331"/>
          </a:xfrm>
        </p:grpSpPr>
        <p:sp>
          <p:nvSpPr>
            <p:cNvPr id="6" name="Rectangle 7"/>
            <p:cNvSpPr>
              <a:spLocks noChangeArrowheads="1"/>
            </p:cNvSpPr>
            <p:nvPr/>
          </p:nvSpPr>
          <p:spPr bwMode="auto">
            <a:xfrm>
              <a:off x="1802575" y="2521683"/>
              <a:ext cx="504028" cy="15824"/>
            </a:xfrm>
            <a:prstGeom prst="rect">
              <a:avLst/>
            </a:prstGeom>
            <a:solidFill>
              <a:srgbClr val="005A9F"/>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fontAlgn="auto" hangingPunct="1">
                <a:lnSpc>
                  <a:spcPct val="100000"/>
                </a:lnSpc>
                <a:spcBef>
                  <a:spcPct val="0"/>
                </a:spcBef>
                <a:spcAft>
                  <a:spcPts val="0"/>
                </a:spcAft>
                <a:buFontTx/>
                <a:buNone/>
                <a:defRPr/>
              </a:pPr>
              <a:endParaRPr lang="zh-CN" altLang="en-US" sz="1800">
                <a:latin typeface="Arial" panose="020B0604020202020204" pitchFamily="34" charset="0"/>
              </a:endParaRPr>
            </a:p>
          </p:txBody>
        </p:sp>
        <p:sp>
          <p:nvSpPr>
            <p:cNvPr id="7" name="Freeform 8"/>
            <p:cNvSpPr>
              <a:spLocks noEditPoints="1" noChangeArrowheads="1"/>
            </p:cNvSpPr>
            <p:nvPr/>
          </p:nvSpPr>
          <p:spPr bwMode="auto">
            <a:xfrm>
              <a:off x="1496822" y="1888721"/>
              <a:ext cx="1113681" cy="710104"/>
            </a:xfrm>
            <a:custGeom>
              <a:avLst/>
              <a:gdLst>
                <a:gd name="T0" fmla="*/ 2147483646 w 259"/>
                <a:gd name="T1" fmla="*/ 74087517 h 165"/>
                <a:gd name="T2" fmla="*/ 2147483646 w 259"/>
                <a:gd name="T3" fmla="*/ 1537284783 h 165"/>
                <a:gd name="T4" fmla="*/ 2147483646 w 259"/>
                <a:gd name="T5" fmla="*/ 2147483646 h 165"/>
                <a:gd name="T6" fmla="*/ 73958738 w 259"/>
                <a:gd name="T7" fmla="*/ 1537284783 h 165"/>
                <a:gd name="T8" fmla="*/ 2147483646 w 259"/>
                <a:gd name="T9" fmla="*/ 74087517 h 165"/>
                <a:gd name="T10" fmla="*/ 2147483646 w 259"/>
                <a:gd name="T11" fmla="*/ 0 h 165"/>
                <a:gd name="T12" fmla="*/ 2147483646 w 259"/>
                <a:gd name="T13" fmla="*/ 1537284783 h 165"/>
                <a:gd name="T14" fmla="*/ 2147483646 w 259"/>
                <a:gd name="T15" fmla="*/ 2147483646 h 165"/>
                <a:gd name="T16" fmla="*/ 0 w 259"/>
                <a:gd name="T17" fmla="*/ 1537284783 h 165"/>
                <a:gd name="T18" fmla="*/ 2147483646 w 259"/>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9" h="165">
                  <a:moveTo>
                    <a:pt x="129" y="4"/>
                  </a:moveTo>
                  <a:cubicBezTo>
                    <a:pt x="198" y="4"/>
                    <a:pt x="255" y="39"/>
                    <a:pt x="255" y="83"/>
                  </a:cubicBezTo>
                  <a:cubicBezTo>
                    <a:pt x="255" y="126"/>
                    <a:pt x="198" y="161"/>
                    <a:pt x="129" y="161"/>
                  </a:cubicBezTo>
                  <a:cubicBezTo>
                    <a:pt x="61" y="161"/>
                    <a:pt x="4" y="126"/>
                    <a:pt x="4" y="83"/>
                  </a:cubicBezTo>
                  <a:cubicBezTo>
                    <a:pt x="4" y="39"/>
                    <a:pt x="61" y="4"/>
                    <a:pt x="129" y="4"/>
                  </a:cubicBezTo>
                  <a:close/>
                  <a:moveTo>
                    <a:pt x="129" y="0"/>
                  </a:moveTo>
                  <a:cubicBezTo>
                    <a:pt x="201" y="0"/>
                    <a:pt x="259" y="37"/>
                    <a:pt x="259" y="83"/>
                  </a:cubicBezTo>
                  <a:cubicBezTo>
                    <a:pt x="259" y="128"/>
                    <a:pt x="201" y="165"/>
                    <a:pt x="129" y="165"/>
                  </a:cubicBezTo>
                  <a:cubicBezTo>
                    <a:pt x="58" y="165"/>
                    <a:pt x="0" y="128"/>
                    <a:pt x="0" y="83"/>
                  </a:cubicBezTo>
                  <a:cubicBezTo>
                    <a:pt x="0" y="37"/>
                    <a:pt x="58" y="0"/>
                    <a:pt x="129" y="0"/>
                  </a:cubicBez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9"/>
            <p:cNvSpPr>
              <a:spLocks noEditPoints="1" noChangeArrowheads="1"/>
            </p:cNvSpPr>
            <p:nvPr/>
          </p:nvSpPr>
          <p:spPr bwMode="auto">
            <a:xfrm>
              <a:off x="1600592" y="1888721"/>
              <a:ext cx="907992" cy="710104"/>
            </a:xfrm>
            <a:custGeom>
              <a:avLst/>
              <a:gdLst>
                <a:gd name="T0" fmla="*/ 1944411077 w 211"/>
                <a:gd name="T1" fmla="*/ 74087517 h 165"/>
                <a:gd name="T2" fmla="*/ 2147483646 w 211"/>
                <a:gd name="T3" fmla="*/ 1537284783 h 165"/>
                <a:gd name="T4" fmla="*/ 1944411077 w 211"/>
                <a:gd name="T5" fmla="*/ 2147483646 h 165"/>
                <a:gd name="T6" fmla="*/ 74072352 w 211"/>
                <a:gd name="T7" fmla="*/ 1537284783 h 165"/>
                <a:gd name="T8" fmla="*/ 1944411077 w 211"/>
                <a:gd name="T9" fmla="*/ 74087517 h 165"/>
                <a:gd name="T10" fmla="*/ 1944411077 w 211"/>
                <a:gd name="T11" fmla="*/ 0 h 165"/>
                <a:gd name="T12" fmla="*/ 2147483646 w 211"/>
                <a:gd name="T13" fmla="*/ 1537284783 h 165"/>
                <a:gd name="T14" fmla="*/ 1944411077 w 211"/>
                <a:gd name="T15" fmla="*/ 2147483646 h 165"/>
                <a:gd name="T16" fmla="*/ 0 w 211"/>
                <a:gd name="T17" fmla="*/ 1537284783 h 165"/>
                <a:gd name="T18" fmla="*/ 1944411077 w 211"/>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65">
                  <a:moveTo>
                    <a:pt x="105" y="4"/>
                  </a:moveTo>
                  <a:cubicBezTo>
                    <a:pt x="161" y="4"/>
                    <a:pt x="207" y="39"/>
                    <a:pt x="207" y="83"/>
                  </a:cubicBezTo>
                  <a:cubicBezTo>
                    <a:pt x="207" y="126"/>
                    <a:pt x="161" y="161"/>
                    <a:pt x="105" y="161"/>
                  </a:cubicBezTo>
                  <a:cubicBezTo>
                    <a:pt x="50" y="161"/>
                    <a:pt x="4" y="126"/>
                    <a:pt x="4" y="83"/>
                  </a:cubicBezTo>
                  <a:cubicBezTo>
                    <a:pt x="4" y="39"/>
                    <a:pt x="50" y="4"/>
                    <a:pt x="105" y="4"/>
                  </a:cubicBezTo>
                  <a:close/>
                  <a:moveTo>
                    <a:pt x="105" y="0"/>
                  </a:moveTo>
                  <a:cubicBezTo>
                    <a:pt x="163" y="0"/>
                    <a:pt x="211" y="37"/>
                    <a:pt x="211" y="83"/>
                  </a:cubicBezTo>
                  <a:cubicBezTo>
                    <a:pt x="211" y="128"/>
                    <a:pt x="163" y="165"/>
                    <a:pt x="105" y="165"/>
                  </a:cubicBezTo>
                  <a:cubicBezTo>
                    <a:pt x="48" y="165"/>
                    <a:pt x="0" y="128"/>
                    <a:pt x="0" y="83"/>
                  </a:cubicBezTo>
                  <a:cubicBezTo>
                    <a:pt x="0" y="37"/>
                    <a:pt x="48" y="0"/>
                    <a:pt x="105" y="0"/>
                  </a:cubicBez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Freeform 10"/>
            <p:cNvSpPr>
              <a:spLocks noEditPoints="1" noChangeArrowheads="1"/>
            </p:cNvSpPr>
            <p:nvPr/>
          </p:nvSpPr>
          <p:spPr bwMode="auto">
            <a:xfrm>
              <a:off x="1259632" y="1665207"/>
              <a:ext cx="1584354" cy="1139331"/>
            </a:xfrm>
            <a:custGeom>
              <a:avLst/>
              <a:gdLst>
                <a:gd name="T0" fmla="*/ 2147483646 w 368"/>
                <a:gd name="T1" fmla="*/ 0 h 265"/>
                <a:gd name="T2" fmla="*/ 2147483646 w 368"/>
                <a:gd name="T3" fmla="*/ 2147483646 h 265"/>
                <a:gd name="T4" fmla="*/ 2147483646 w 368"/>
                <a:gd name="T5" fmla="*/ 2147483646 h 265"/>
                <a:gd name="T6" fmla="*/ 0 w 368"/>
                <a:gd name="T7" fmla="*/ 2147483646 h 265"/>
                <a:gd name="T8" fmla="*/ 2147483646 w 368"/>
                <a:gd name="T9" fmla="*/ 0 h 265"/>
                <a:gd name="T10" fmla="*/ 2147483646 w 368"/>
                <a:gd name="T11" fmla="*/ 129393607 h 265"/>
                <a:gd name="T12" fmla="*/ 2147483646 w 368"/>
                <a:gd name="T13" fmla="*/ 2147483646 h 265"/>
                <a:gd name="T14" fmla="*/ 2147483646 w 368"/>
                <a:gd name="T15" fmla="*/ 2147483646 h 265"/>
                <a:gd name="T16" fmla="*/ 166822143 w 368"/>
                <a:gd name="T17" fmla="*/ 2147483646 h 265"/>
                <a:gd name="T18" fmla="*/ 2147483646 w 368"/>
                <a:gd name="T19" fmla="*/ 129393607 h 2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8" h="265">
                  <a:moveTo>
                    <a:pt x="184" y="0"/>
                  </a:moveTo>
                  <a:cubicBezTo>
                    <a:pt x="286" y="0"/>
                    <a:pt x="368" y="60"/>
                    <a:pt x="368" y="133"/>
                  </a:cubicBezTo>
                  <a:cubicBezTo>
                    <a:pt x="368" y="206"/>
                    <a:pt x="286" y="265"/>
                    <a:pt x="184" y="265"/>
                  </a:cubicBezTo>
                  <a:cubicBezTo>
                    <a:pt x="83" y="265"/>
                    <a:pt x="0" y="206"/>
                    <a:pt x="0" y="133"/>
                  </a:cubicBezTo>
                  <a:cubicBezTo>
                    <a:pt x="0" y="60"/>
                    <a:pt x="83" y="0"/>
                    <a:pt x="184" y="0"/>
                  </a:cubicBezTo>
                  <a:close/>
                  <a:moveTo>
                    <a:pt x="184" y="7"/>
                  </a:moveTo>
                  <a:cubicBezTo>
                    <a:pt x="280" y="7"/>
                    <a:pt x="359" y="64"/>
                    <a:pt x="359" y="133"/>
                  </a:cubicBezTo>
                  <a:cubicBezTo>
                    <a:pt x="359" y="202"/>
                    <a:pt x="280" y="258"/>
                    <a:pt x="184" y="258"/>
                  </a:cubicBezTo>
                  <a:cubicBezTo>
                    <a:pt x="88" y="258"/>
                    <a:pt x="9" y="202"/>
                    <a:pt x="9" y="133"/>
                  </a:cubicBezTo>
                  <a:cubicBezTo>
                    <a:pt x="9" y="64"/>
                    <a:pt x="88" y="7"/>
                    <a:pt x="184" y="7"/>
                  </a:cubicBez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11"/>
            <p:cNvSpPr>
              <a:spLocks noEditPoints="1" noChangeArrowheads="1"/>
            </p:cNvSpPr>
            <p:nvPr/>
          </p:nvSpPr>
          <p:spPr bwMode="auto">
            <a:xfrm>
              <a:off x="1900786" y="2464321"/>
              <a:ext cx="302047" cy="47472"/>
            </a:xfrm>
            <a:custGeom>
              <a:avLst/>
              <a:gdLst>
                <a:gd name="T0" fmla="*/ 37238080 w 70"/>
                <a:gd name="T1" fmla="*/ 111749088 h 11"/>
                <a:gd name="T2" fmla="*/ 55857120 w 70"/>
                <a:gd name="T3" fmla="*/ 111749088 h 11"/>
                <a:gd name="T4" fmla="*/ 93095200 w 70"/>
                <a:gd name="T5" fmla="*/ 0 h 11"/>
                <a:gd name="T6" fmla="*/ 130333280 w 70"/>
                <a:gd name="T7" fmla="*/ 148997345 h 11"/>
                <a:gd name="T8" fmla="*/ 148952321 w 70"/>
                <a:gd name="T9" fmla="*/ 0 h 11"/>
                <a:gd name="T10" fmla="*/ 111714240 w 70"/>
                <a:gd name="T11" fmla="*/ 186245603 h 11"/>
                <a:gd name="T12" fmla="*/ 93095200 w 70"/>
                <a:gd name="T13" fmla="*/ 37248257 h 11"/>
                <a:gd name="T14" fmla="*/ 55857120 w 70"/>
                <a:gd name="T15" fmla="*/ 186245603 h 11"/>
                <a:gd name="T16" fmla="*/ 186190401 w 70"/>
                <a:gd name="T17" fmla="*/ 0 h 11"/>
                <a:gd name="T18" fmla="*/ 223424166 w 70"/>
                <a:gd name="T19" fmla="*/ 167623632 h 11"/>
                <a:gd name="T20" fmla="*/ 279281286 w 70"/>
                <a:gd name="T21" fmla="*/ 130371059 h 11"/>
                <a:gd name="T22" fmla="*/ 297900326 w 70"/>
                <a:gd name="T23" fmla="*/ 130371059 h 11"/>
                <a:gd name="T24" fmla="*/ 204809441 w 70"/>
                <a:gd name="T25" fmla="*/ 186245603 h 11"/>
                <a:gd name="T26" fmla="*/ 335138406 w 70"/>
                <a:gd name="T27" fmla="*/ 0 h 11"/>
                <a:gd name="T28" fmla="*/ 409614567 w 70"/>
                <a:gd name="T29" fmla="*/ 74500831 h 11"/>
                <a:gd name="T30" fmla="*/ 428233607 w 70"/>
                <a:gd name="T31" fmla="*/ 186245603 h 11"/>
                <a:gd name="T32" fmla="*/ 353757446 w 70"/>
                <a:gd name="T33" fmla="*/ 111749088 h 11"/>
                <a:gd name="T34" fmla="*/ 335138406 w 70"/>
                <a:gd name="T35" fmla="*/ 0 h 11"/>
                <a:gd name="T36" fmla="*/ 521328807 w 70"/>
                <a:gd name="T37" fmla="*/ 111749088 h 11"/>
                <a:gd name="T38" fmla="*/ 521328807 w 70"/>
                <a:gd name="T39" fmla="*/ 0 h 11"/>
                <a:gd name="T40" fmla="*/ 539947847 w 70"/>
                <a:gd name="T41" fmla="*/ 148997345 h 11"/>
                <a:gd name="T42" fmla="*/ 446852647 w 70"/>
                <a:gd name="T43" fmla="*/ 186245603 h 11"/>
                <a:gd name="T44" fmla="*/ 595804967 w 70"/>
                <a:gd name="T45" fmla="*/ 0 h 11"/>
                <a:gd name="T46" fmla="*/ 670276813 w 70"/>
                <a:gd name="T47" fmla="*/ 148997345 h 11"/>
                <a:gd name="T48" fmla="*/ 670276813 w 70"/>
                <a:gd name="T49" fmla="*/ 0 h 11"/>
                <a:gd name="T50" fmla="*/ 670276813 w 70"/>
                <a:gd name="T51" fmla="*/ 186245603 h 11"/>
                <a:gd name="T52" fmla="*/ 595804967 w 70"/>
                <a:gd name="T53" fmla="*/ 37248257 h 11"/>
                <a:gd name="T54" fmla="*/ 595804967 w 70"/>
                <a:gd name="T55" fmla="*/ 186245603 h 11"/>
                <a:gd name="T56" fmla="*/ 856467213 w 70"/>
                <a:gd name="T57" fmla="*/ 55874544 h 11"/>
                <a:gd name="T58" fmla="*/ 800610093 w 70"/>
                <a:gd name="T59" fmla="*/ 18626287 h 11"/>
                <a:gd name="T60" fmla="*/ 781991053 w 70"/>
                <a:gd name="T61" fmla="*/ 148997345 h 11"/>
                <a:gd name="T62" fmla="*/ 837848173 w 70"/>
                <a:gd name="T63" fmla="*/ 130371059 h 11"/>
                <a:gd name="T64" fmla="*/ 800610093 w 70"/>
                <a:gd name="T65" fmla="*/ 204871889 h 11"/>
                <a:gd name="T66" fmla="*/ 763372013 w 70"/>
                <a:gd name="T67" fmla="*/ 18626287 h 11"/>
                <a:gd name="T68" fmla="*/ 856467213 w 70"/>
                <a:gd name="T69" fmla="*/ 55874544 h 11"/>
                <a:gd name="T70" fmla="*/ 893705294 w 70"/>
                <a:gd name="T71" fmla="*/ 74500831 h 11"/>
                <a:gd name="T72" fmla="*/ 986800494 w 70"/>
                <a:gd name="T73" fmla="*/ 0 h 11"/>
                <a:gd name="T74" fmla="*/ 968181454 w 70"/>
                <a:gd name="T75" fmla="*/ 111749088 h 11"/>
                <a:gd name="T76" fmla="*/ 875086253 w 70"/>
                <a:gd name="T77" fmla="*/ 186245603 h 11"/>
                <a:gd name="T78" fmla="*/ 1042657614 w 70"/>
                <a:gd name="T79" fmla="*/ 0 h 11"/>
                <a:gd name="T80" fmla="*/ 1024038574 w 70"/>
                <a:gd name="T81" fmla="*/ 0 h 11"/>
                <a:gd name="T82" fmla="*/ 1135748499 w 70"/>
                <a:gd name="T83" fmla="*/ 111749088 h 11"/>
                <a:gd name="T84" fmla="*/ 1154367540 w 70"/>
                <a:gd name="T85" fmla="*/ 130371059 h 11"/>
                <a:gd name="T86" fmla="*/ 1172986580 w 70"/>
                <a:gd name="T87" fmla="*/ 0 h 11"/>
                <a:gd name="T88" fmla="*/ 1098510419 w 70"/>
                <a:gd name="T89" fmla="*/ 74500831 h 11"/>
                <a:gd name="T90" fmla="*/ 1079895694 w 70"/>
                <a:gd name="T91" fmla="*/ 55874544 h 11"/>
                <a:gd name="T92" fmla="*/ 1061276654 w 70"/>
                <a:gd name="T93" fmla="*/ 186245603 h 11"/>
                <a:gd name="T94" fmla="*/ 1228843700 w 70"/>
                <a:gd name="T95" fmla="*/ 111749088 h 11"/>
                <a:gd name="T96" fmla="*/ 1228843700 w 70"/>
                <a:gd name="T97" fmla="*/ 0 h 11"/>
                <a:gd name="T98" fmla="*/ 1284700820 w 70"/>
                <a:gd name="T99" fmla="*/ 186245603 h 11"/>
                <a:gd name="T100" fmla="*/ 1210224660 w 70"/>
                <a:gd name="T101" fmla="*/ 186245603 h 1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70" h="11">
                  <a:moveTo>
                    <a:pt x="0" y="0"/>
                  </a:moveTo>
                  <a:lnTo>
                    <a:pt x="1" y="0"/>
                  </a:lnTo>
                  <a:lnTo>
                    <a:pt x="2" y="6"/>
                  </a:lnTo>
                  <a:cubicBezTo>
                    <a:pt x="3" y="6"/>
                    <a:pt x="3" y="7"/>
                    <a:pt x="3" y="7"/>
                  </a:cubicBezTo>
                  <a:cubicBezTo>
                    <a:pt x="3" y="7"/>
                    <a:pt x="3" y="8"/>
                    <a:pt x="3" y="8"/>
                  </a:cubicBezTo>
                  <a:cubicBezTo>
                    <a:pt x="3" y="8"/>
                    <a:pt x="3" y="7"/>
                    <a:pt x="3" y="6"/>
                  </a:cubicBezTo>
                  <a:cubicBezTo>
                    <a:pt x="3" y="6"/>
                    <a:pt x="3" y="6"/>
                    <a:pt x="3" y="6"/>
                  </a:cubicBezTo>
                  <a:lnTo>
                    <a:pt x="4" y="0"/>
                  </a:lnTo>
                  <a:lnTo>
                    <a:pt x="5" y="0"/>
                  </a:lnTo>
                  <a:lnTo>
                    <a:pt x="7" y="6"/>
                  </a:lnTo>
                  <a:cubicBezTo>
                    <a:pt x="7" y="6"/>
                    <a:pt x="7" y="7"/>
                    <a:pt x="7" y="7"/>
                  </a:cubicBezTo>
                  <a:cubicBezTo>
                    <a:pt x="7" y="7"/>
                    <a:pt x="7" y="8"/>
                    <a:pt x="7" y="8"/>
                  </a:cubicBezTo>
                  <a:cubicBezTo>
                    <a:pt x="7" y="8"/>
                    <a:pt x="7" y="7"/>
                    <a:pt x="7" y="7"/>
                  </a:cubicBezTo>
                  <a:cubicBezTo>
                    <a:pt x="7" y="7"/>
                    <a:pt x="7" y="6"/>
                    <a:pt x="7" y="6"/>
                  </a:cubicBezTo>
                  <a:lnTo>
                    <a:pt x="8" y="0"/>
                  </a:lnTo>
                  <a:lnTo>
                    <a:pt x="10" y="0"/>
                  </a:lnTo>
                  <a:lnTo>
                    <a:pt x="7" y="10"/>
                  </a:lnTo>
                  <a:lnTo>
                    <a:pt x="6" y="10"/>
                  </a:lnTo>
                  <a:lnTo>
                    <a:pt x="5" y="5"/>
                  </a:lnTo>
                  <a:cubicBezTo>
                    <a:pt x="5" y="4"/>
                    <a:pt x="5" y="4"/>
                    <a:pt x="5" y="4"/>
                  </a:cubicBezTo>
                  <a:cubicBezTo>
                    <a:pt x="5" y="3"/>
                    <a:pt x="5" y="3"/>
                    <a:pt x="5" y="2"/>
                  </a:cubicBezTo>
                  <a:cubicBezTo>
                    <a:pt x="5" y="3"/>
                    <a:pt x="5" y="3"/>
                    <a:pt x="5" y="4"/>
                  </a:cubicBezTo>
                  <a:cubicBezTo>
                    <a:pt x="5" y="4"/>
                    <a:pt x="5" y="4"/>
                    <a:pt x="4" y="5"/>
                  </a:cubicBezTo>
                  <a:lnTo>
                    <a:pt x="3" y="10"/>
                  </a:lnTo>
                  <a:lnTo>
                    <a:pt x="2" y="10"/>
                  </a:lnTo>
                  <a:lnTo>
                    <a:pt x="0" y="0"/>
                  </a:lnTo>
                  <a:close/>
                  <a:moveTo>
                    <a:pt x="10" y="0"/>
                  </a:moveTo>
                  <a:lnTo>
                    <a:pt x="12" y="0"/>
                  </a:lnTo>
                  <a:lnTo>
                    <a:pt x="12" y="7"/>
                  </a:lnTo>
                  <a:cubicBezTo>
                    <a:pt x="12" y="8"/>
                    <a:pt x="12" y="8"/>
                    <a:pt x="12" y="9"/>
                  </a:cubicBezTo>
                  <a:cubicBezTo>
                    <a:pt x="12" y="9"/>
                    <a:pt x="13" y="9"/>
                    <a:pt x="13" y="9"/>
                  </a:cubicBezTo>
                  <a:cubicBezTo>
                    <a:pt x="14" y="9"/>
                    <a:pt x="14" y="9"/>
                    <a:pt x="15" y="9"/>
                  </a:cubicBezTo>
                  <a:cubicBezTo>
                    <a:pt x="15" y="8"/>
                    <a:pt x="15" y="8"/>
                    <a:pt x="15" y="7"/>
                  </a:cubicBezTo>
                  <a:lnTo>
                    <a:pt x="15" y="0"/>
                  </a:lnTo>
                  <a:lnTo>
                    <a:pt x="16" y="0"/>
                  </a:lnTo>
                  <a:lnTo>
                    <a:pt x="16" y="7"/>
                  </a:lnTo>
                  <a:cubicBezTo>
                    <a:pt x="16" y="8"/>
                    <a:pt x="16" y="9"/>
                    <a:pt x="15" y="10"/>
                  </a:cubicBezTo>
                  <a:cubicBezTo>
                    <a:pt x="15" y="10"/>
                    <a:pt x="14" y="11"/>
                    <a:pt x="13" y="11"/>
                  </a:cubicBezTo>
                  <a:cubicBezTo>
                    <a:pt x="12" y="11"/>
                    <a:pt x="12" y="10"/>
                    <a:pt x="11" y="10"/>
                  </a:cubicBezTo>
                  <a:cubicBezTo>
                    <a:pt x="11" y="9"/>
                    <a:pt x="10" y="8"/>
                    <a:pt x="10" y="7"/>
                  </a:cubicBezTo>
                  <a:lnTo>
                    <a:pt x="10" y="0"/>
                  </a:lnTo>
                  <a:close/>
                  <a:moveTo>
                    <a:pt x="18" y="0"/>
                  </a:moveTo>
                  <a:lnTo>
                    <a:pt x="19" y="0"/>
                  </a:lnTo>
                  <a:lnTo>
                    <a:pt x="19" y="4"/>
                  </a:lnTo>
                  <a:lnTo>
                    <a:pt x="22" y="4"/>
                  </a:lnTo>
                  <a:lnTo>
                    <a:pt x="22" y="0"/>
                  </a:lnTo>
                  <a:lnTo>
                    <a:pt x="23" y="0"/>
                  </a:lnTo>
                  <a:lnTo>
                    <a:pt x="23" y="10"/>
                  </a:lnTo>
                  <a:lnTo>
                    <a:pt x="22" y="10"/>
                  </a:lnTo>
                  <a:lnTo>
                    <a:pt x="22" y="6"/>
                  </a:lnTo>
                  <a:lnTo>
                    <a:pt x="19" y="6"/>
                  </a:lnTo>
                  <a:lnTo>
                    <a:pt x="19" y="10"/>
                  </a:lnTo>
                  <a:lnTo>
                    <a:pt x="18" y="10"/>
                  </a:lnTo>
                  <a:lnTo>
                    <a:pt x="18" y="0"/>
                  </a:lnTo>
                  <a:close/>
                  <a:moveTo>
                    <a:pt x="27" y="1"/>
                  </a:moveTo>
                  <a:lnTo>
                    <a:pt x="26" y="6"/>
                  </a:lnTo>
                  <a:lnTo>
                    <a:pt x="28" y="6"/>
                  </a:lnTo>
                  <a:lnTo>
                    <a:pt x="27" y="1"/>
                  </a:lnTo>
                  <a:close/>
                  <a:moveTo>
                    <a:pt x="26" y="0"/>
                  </a:moveTo>
                  <a:lnTo>
                    <a:pt x="28" y="0"/>
                  </a:lnTo>
                  <a:lnTo>
                    <a:pt x="30" y="10"/>
                  </a:lnTo>
                  <a:lnTo>
                    <a:pt x="29" y="10"/>
                  </a:lnTo>
                  <a:lnTo>
                    <a:pt x="29" y="8"/>
                  </a:lnTo>
                  <a:lnTo>
                    <a:pt x="26" y="8"/>
                  </a:lnTo>
                  <a:lnTo>
                    <a:pt x="25" y="10"/>
                  </a:lnTo>
                  <a:lnTo>
                    <a:pt x="24" y="10"/>
                  </a:lnTo>
                  <a:lnTo>
                    <a:pt x="26" y="0"/>
                  </a:lnTo>
                  <a:close/>
                  <a:moveTo>
                    <a:pt x="31" y="0"/>
                  </a:moveTo>
                  <a:lnTo>
                    <a:pt x="32" y="0"/>
                  </a:lnTo>
                  <a:lnTo>
                    <a:pt x="35" y="6"/>
                  </a:lnTo>
                  <a:cubicBezTo>
                    <a:pt x="35" y="6"/>
                    <a:pt x="35" y="7"/>
                    <a:pt x="35" y="7"/>
                  </a:cubicBezTo>
                  <a:cubicBezTo>
                    <a:pt x="36" y="7"/>
                    <a:pt x="36" y="8"/>
                    <a:pt x="36" y="8"/>
                  </a:cubicBezTo>
                  <a:cubicBezTo>
                    <a:pt x="36" y="8"/>
                    <a:pt x="36" y="7"/>
                    <a:pt x="36" y="7"/>
                  </a:cubicBezTo>
                  <a:cubicBezTo>
                    <a:pt x="36" y="7"/>
                    <a:pt x="36" y="6"/>
                    <a:pt x="36" y="6"/>
                  </a:cubicBezTo>
                  <a:lnTo>
                    <a:pt x="36" y="0"/>
                  </a:lnTo>
                  <a:lnTo>
                    <a:pt x="37" y="0"/>
                  </a:lnTo>
                  <a:lnTo>
                    <a:pt x="37" y="10"/>
                  </a:lnTo>
                  <a:lnTo>
                    <a:pt x="36" y="10"/>
                  </a:lnTo>
                  <a:lnTo>
                    <a:pt x="33" y="4"/>
                  </a:lnTo>
                  <a:cubicBezTo>
                    <a:pt x="33" y="4"/>
                    <a:pt x="33" y="4"/>
                    <a:pt x="33" y="3"/>
                  </a:cubicBezTo>
                  <a:cubicBezTo>
                    <a:pt x="32" y="3"/>
                    <a:pt x="32" y="2"/>
                    <a:pt x="32" y="2"/>
                  </a:cubicBezTo>
                  <a:cubicBezTo>
                    <a:pt x="32" y="2"/>
                    <a:pt x="32" y="2"/>
                    <a:pt x="32" y="3"/>
                  </a:cubicBezTo>
                  <a:cubicBezTo>
                    <a:pt x="32" y="3"/>
                    <a:pt x="32" y="4"/>
                    <a:pt x="32" y="4"/>
                  </a:cubicBezTo>
                  <a:lnTo>
                    <a:pt x="32" y="10"/>
                  </a:lnTo>
                  <a:lnTo>
                    <a:pt x="31" y="10"/>
                  </a:lnTo>
                  <a:lnTo>
                    <a:pt x="31" y="0"/>
                  </a:lnTo>
                  <a:close/>
                  <a:moveTo>
                    <a:pt x="46" y="3"/>
                  </a:moveTo>
                  <a:lnTo>
                    <a:pt x="45" y="3"/>
                  </a:lnTo>
                  <a:cubicBezTo>
                    <a:pt x="45" y="3"/>
                    <a:pt x="45" y="2"/>
                    <a:pt x="44" y="2"/>
                  </a:cubicBezTo>
                  <a:cubicBezTo>
                    <a:pt x="44" y="1"/>
                    <a:pt x="44" y="1"/>
                    <a:pt x="43" y="1"/>
                  </a:cubicBezTo>
                  <a:cubicBezTo>
                    <a:pt x="43" y="1"/>
                    <a:pt x="42" y="2"/>
                    <a:pt x="42" y="2"/>
                  </a:cubicBezTo>
                  <a:cubicBezTo>
                    <a:pt x="42" y="3"/>
                    <a:pt x="42" y="4"/>
                    <a:pt x="42" y="5"/>
                  </a:cubicBezTo>
                  <a:cubicBezTo>
                    <a:pt x="42" y="7"/>
                    <a:pt x="42" y="8"/>
                    <a:pt x="42" y="8"/>
                  </a:cubicBezTo>
                  <a:cubicBezTo>
                    <a:pt x="42" y="9"/>
                    <a:pt x="43" y="9"/>
                    <a:pt x="43" y="9"/>
                  </a:cubicBezTo>
                  <a:cubicBezTo>
                    <a:pt x="44" y="9"/>
                    <a:pt x="44" y="9"/>
                    <a:pt x="45" y="9"/>
                  </a:cubicBezTo>
                  <a:cubicBezTo>
                    <a:pt x="45" y="8"/>
                    <a:pt x="45" y="8"/>
                    <a:pt x="45" y="7"/>
                  </a:cubicBezTo>
                  <a:lnTo>
                    <a:pt x="46" y="8"/>
                  </a:lnTo>
                  <a:cubicBezTo>
                    <a:pt x="46" y="9"/>
                    <a:pt x="46" y="9"/>
                    <a:pt x="45" y="10"/>
                  </a:cubicBezTo>
                  <a:cubicBezTo>
                    <a:pt x="45" y="10"/>
                    <a:pt x="44" y="11"/>
                    <a:pt x="43" y="11"/>
                  </a:cubicBezTo>
                  <a:cubicBezTo>
                    <a:pt x="42" y="11"/>
                    <a:pt x="42" y="10"/>
                    <a:pt x="41" y="9"/>
                  </a:cubicBezTo>
                  <a:cubicBezTo>
                    <a:pt x="41" y="8"/>
                    <a:pt x="40" y="7"/>
                    <a:pt x="40" y="5"/>
                  </a:cubicBezTo>
                  <a:cubicBezTo>
                    <a:pt x="40" y="4"/>
                    <a:pt x="41" y="2"/>
                    <a:pt x="41" y="1"/>
                  </a:cubicBezTo>
                  <a:cubicBezTo>
                    <a:pt x="42" y="0"/>
                    <a:pt x="43" y="0"/>
                    <a:pt x="43" y="0"/>
                  </a:cubicBezTo>
                  <a:cubicBezTo>
                    <a:pt x="44" y="0"/>
                    <a:pt x="45" y="0"/>
                    <a:pt x="45" y="1"/>
                  </a:cubicBezTo>
                  <a:cubicBezTo>
                    <a:pt x="46" y="1"/>
                    <a:pt x="46" y="2"/>
                    <a:pt x="46" y="3"/>
                  </a:cubicBezTo>
                  <a:close/>
                  <a:moveTo>
                    <a:pt x="47" y="0"/>
                  </a:moveTo>
                  <a:lnTo>
                    <a:pt x="48" y="0"/>
                  </a:lnTo>
                  <a:lnTo>
                    <a:pt x="48" y="4"/>
                  </a:lnTo>
                  <a:lnTo>
                    <a:pt x="52" y="4"/>
                  </a:lnTo>
                  <a:lnTo>
                    <a:pt x="52" y="0"/>
                  </a:lnTo>
                  <a:lnTo>
                    <a:pt x="53" y="0"/>
                  </a:lnTo>
                  <a:lnTo>
                    <a:pt x="53" y="10"/>
                  </a:lnTo>
                  <a:lnTo>
                    <a:pt x="52" y="10"/>
                  </a:lnTo>
                  <a:lnTo>
                    <a:pt x="52" y="6"/>
                  </a:lnTo>
                  <a:lnTo>
                    <a:pt x="48" y="6"/>
                  </a:lnTo>
                  <a:lnTo>
                    <a:pt x="48" y="10"/>
                  </a:lnTo>
                  <a:lnTo>
                    <a:pt x="47" y="10"/>
                  </a:lnTo>
                  <a:lnTo>
                    <a:pt x="47" y="0"/>
                  </a:lnTo>
                  <a:close/>
                  <a:moveTo>
                    <a:pt x="55" y="0"/>
                  </a:moveTo>
                  <a:lnTo>
                    <a:pt x="56" y="0"/>
                  </a:lnTo>
                  <a:lnTo>
                    <a:pt x="56" y="10"/>
                  </a:lnTo>
                  <a:lnTo>
                    <a:pt x="55" y="10"/>
                  </a:lnTo>
                  <a:lnTo>
                    <a:pt x="55" y="0"/>
                  </a:lnTo>
                  <a:close/>
                  <a:moveTo>
                    <a:pt x="57" y="0"/>
                  </a:moveTo>
                  <a:lnTo>
                    <a:pt x="59" y="0"/>
                  </a:lnTo>
                  <a:lnTo>
                    <a:pt x="61" y="6"/>
                  </a:lnTo>
                  <a:cubicBezTo>
                    <a:pt x="61" y="6"/>
                    <a:pt x="61" y="7"/>
                    <a:pt x="62" y="7"/>
                  </a:cubicBezTo>
                  <a:cubicBezTo>
                    <a:pt x="62" y="7"/>
                    <a:pt x="62" y="8"/>
                    <a:pt x="62" y="8"/>
                  </a:cubicBezTo>
                  <a:cubicBezTo>
                    <a:pt x="62" y="8"/>
                    <a:pt x="62" y="7"/>
                    <a:pt x="62" y="7"/>
                  </a:cubicBezTo>
                  <a:cubicBezTo>
                    <a:pt x="62" y="7"/>
                    <a:pt x="62" y="6"/>
                    <a:pt x="62" y="6"/>
                  </a:cubicBezTo>
                  <a:lnTo>
                    <a:pt x="62" y="0"/>
                  </a:lnTo>
                  <a:lnTo>
                    <a:pt x="63" y="0"/>
                  </a:lnTo>
                  <a:lnTo>
                    <a:pt x="63" y="10"/>
                  </a:lnTo>
                  <a:lnTo>
                    <a:pt x="62" y="10"/>
                  </a:lnTo>
                  <a:lnTo>
                    <a:pt x="59" y="4"/>
                  </a:lnTo>
                  <a:cubicBezTo>
                    <a:pt x="59" y="4"/>
                    <a:pt x="59" y="4"/>
                    <a:pt x="59" y="3"/>
                  </a:cubicBezTo>
                  <a:cubicBezTo>
                    <a:pt x="59" y="3"/>
                    <a:pt x="59" y="2"/>
                    <a:pt x="58" y="2"/>
                  </a:cubicBezTo>
                  <a:cubicBezTo>
                    <a:pt x="58" y="2"/>
                    <a:pt x="58" y="2"/>
                    <a:pt x="58" y="3"/>
                  </a:cubicBezTo>
                  <a:cubicBezTo>
                    <a:pt x="58" y="3"/>
                    <a:pt x="58" y="4"/>
                    <a:pt x="58" y="4"/>
                  </a:cubicBezTo>
                  <a:lnTo>
                    <a:pt x="58" y="10"/>
                  </a:lnTo>
                  <a:lnTo>
                    <a:pt x="57" y="10"/>
                  </a:lnTo>
                  <a:lnTo>
                    <a:pt x="57" y="0"/>
                  </a:lnTo>
                  <a:close/>
                  <a:moveTo>
                    <a:pt x="67" y="1"/>
                  </a:moveTo>
                  <a:lnTo>
                    <a:pt x="66" y="6"/>
                  </a:lnTo>
                  <a:lnTo>
                    <a:pt x="68" y="6"/>
                  </a:lnTo>
                  <a:lnTo>
                    <a:pt x="67" y="1"/>
                  </a:lnTo>
                  <a:close/>
                  <a:moveTo>
                    <a:pt x="66" y="0"/>
                  </a:moveTo>
                  <a:lnTo>
                    <a:pt x="68" y="0"/>
                  </a:lnTo>
                  <a:lnTo>
                    <a:pt x="70" y="10"/>
                  </a:lnTo>
                  <a:lnTo>
                    <a:pt x="69" y="10"/>
                  </a:lnTo>
                  <a:lnTo>
                    <a:pt x="68" y="8"/>
                  </a:lnTo>
                  <a:lnTo>
                    <a:pt x="66" y="8"/>
                  </a:lnTo>
                  <a:lnTo>
                    <a:pt x="65" y="10"/>
                  </a:lnTo>
                  <a:lnTo>
                    <a:pt x="64" y="10"/>
                  </a:lnTo>
                  <a:lnTo>
                    <a:pt x="66" y="0"/>
                  </a:ln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12"/>
            <p:cNvSpPr>
              <a:spLocks noEditPoints="1" noChangeArrowheads="1"/>
            </p:cNvSpPr>
            <p:nvPr/>
          </p:nvSpPr>
          <p:spPr bwMode="auto">
            <a:xfrm>
              <a:off x="1643213" y="2365421"/>
              <a:ext cx="826458" cy="87032"/>
            </a:xfrm>
            <a:custGeom>
              <a:avLst/>
              <a:gdLst>
                <a:gd name="T0" fmla="*/ 648494044 w 192"/>
                <a:gd name="T1" fmla="*/ 302984502 h 20"/>
                <a:gd name="T2" fmla="*/ 667024782 w 192"/>
                <a:gd name="T3" fmla="*/ 132554088 h 20"/>
                <a:gd name="T4" fmla="*/ 592910439 w 192"/>
                <a:gd name="T5" fmla="*/ 284046338 h 20"/>
                <a:gd name="T6" fmla="*/ 518796096 w 192"/>
                <a:gd name="T7" fmla="*/ 227236200 h 20"/>
                <a:gd name="T8" fmla="*/ 592910439 w 192"/>
                <a:gd name="T9" fmla="*/ 94682113 h 20"/>
                <a:gd name="T10" fmla="*/ 648494044 w 192"/>
                <a:gd name="T11" fmla="*/ 75743950 h 20"/>
                <a:gd name="T12" fmla="*/ 537326834 w 192"/>
                <a:gd name="T13" fmla="*/ 151492251 h 20"/>
                <a:gd name="T14" fmla="*/ 963477849 w 192"/>
                <a:gd name="T15" fmla="*/ 189364226 h 20"/>
                <a:gd name="T16" fmla="*/ 907894244 w 192"/>
                <a:gd name="T17" fmla="*/ 75743950 h 20"/>
                <a:gd name="T18" fmla="*/ 926420678 w 192"/>
                <a:gd name="T19" fmla="*/ 113620276 h 20"/>
                <a:gd name="T20" fmla="*/ 926420678 w 192"/>
                <a:gd name="T21" fmla="*/ 170426062 h 20"/>
                <a:gd name="T22" fmla="*/ 796722730 w 192"/>
                <a:gd name="T23" fmla="*/ 132554088 h 20"/>
                <a:gd name="T24" fmla="*/ 833779901 w 192"/>
                <a:gd name="T25" fmla="*/ 265108175 h 20"/>
                <a:gd name="T26" fmla="*/ 833779901 w 192"/>
                <a:gd name="T27" fmla="*/ 132554088 h 20"/>
                <a:gd name="T28" fmla="*/ 889367811 w 192"/>
                <a:gd name="T29" fmla="*/ 246174364 h 20"/>
                <a:gd name="T30" fmla="*/ 963477849 w 192"/>
                <a:gd name="T31" fmla="*/ 208302389 h 20"/>
                <a:gd name="T32" fmla="*/ 963477849 w 192"/>
                <a:gd name="T33" fmla="*/ 246174364 h 20"/>
                <a:gd name="T34" fmla="*/ 1000535021 w 192"/>
                <a:gd name="T35" fmla="*/ 227236200 h 20"/>
                <a:gd name="T36" fmla="*/ 1204347312 w 192"/>
                <a:gd name="T37" fmla="*/ 170426062 h 20"/>
                <a:gd name="T38" fmla="*/ 1167294445 w 192"/>
                <a:gd name="T39" fmla="*/ 56810138 h 20"/>
                <a:gd name="T40" fmla="*/ 1185820878 w 192"/>
                <a:gd name="T41" fmla="*/ 75743950 h 20"/>
                <a:gd name="T42" fmla="*/ 1204347312 w 192"/>
                <a:gd name="T43" fmla="*/ 113620276 h 20"/>
                <a:gd name="T44" fmla="*/ 1334049564 w 192"/>
                <a:gd name="T45" fmla="*/ 227236200 h 20"/>
                <a:gd name="T46" fmla="*/ 1204347312 w 192"/>
                <a:gd name="T47" fmla="*/ 302984502 h 20"/>
                <a:gd name="T48" fmla="*/ 1222878050 w 192"/>
                <a:gd name="T49" fmla="*/ 227236200 h 20"/>
                <a:gd name="T50" fmla="*/ 1222878050 w 192"/>
                <a:gd name="T51" fmla="*/ 170426062 h 20"/>
                <a:gd name="T52" fmla="*/ 1649033369 w 192"/>
                <a:gd name="T53" fmla="*/ 151492251 h 20"/>
                <a:gd name="T54" fmla="*/ 1630502631 w 192"/>
                <a:gd name="T55" fmla="*/ 246174364 h 20"/>
                <a:gd name="T56" fmla="*/ 1519331117 w 192"/>
                <a:gd name="T57" fmla="*/ 284046338 h 20"/>
                <a:gd name="T58" fmla="*/ 1537861855 w 192"/>
                <a:gd name="T59" fmla="*/ 189364226 h 20"/>
                <a:gd name="T60" fmla="*/ 1593445460 w 192"/>
                <a:gd name="T61" fmla="*/ 170426062 h 20"/>
                <a:gd name="T62" fmla="*/ 1537861855 w 192"/>
                <a:gd name="T63" fmla="*/ 94682113 h 20"/>
                <a:gd name="T64" fmla="*/ 1519331117 w 192"/>
                <a:gd name="T65" fmla="*/ 56810138 h 20"/>
                <a:gd name="T66" fmla="*/ 1426690340 w 192"/>
                <a:gd name="T67" fmla="*/ 189364226 h 20"/>
                <a:gd name="T68" fmla="*/ 2038131517 w 192"/>
                <a:gd name="T69" fmla="*/ 227236200 h 20"/>
                <a:gd name="T70" fmla="*/ 2001074346 w 192"/>
                <a:gd name="T71" fmla="*/ 208302389 h 20"/>
                <a:gd name="T72" fmla="*/ 2019600779 w 192"/>
                <a:gd name="T73" fmla="*/ 18938163 h 20"/>
                <a:gd name="T74" fmla="*/ 2019600779 w 192"/>
                <a:gd name="T75" fmla="*/ 151492251 h 20"/>
                <a:gd name="T76" fmla="*/ 2130772294 w 192"/>
                <a:gd name="T77" fmla="*/ 246174364 h 20"/>
                <a:gd name="T78" fmla="*/ 1964017174 w 192"/>
                <a:gd name="T79" fmla="*/ 208302389 h 20"/>
                <a:gd name="T80" fmla="*/ 1982543608 w 192"/>
                <a:gd name="T81" fmla="*/ 208302389 h 20"/>
                <a:gd name="T82" fmla="*/ 2147483646 w 192"/>
                <a:gd name="T83" fmla="*/ 265108175 h 20"/>
                <a:gd name="T84" fmla="*/ 2147483646 w 192"/>
                <a:gd name="T85" fmla="*/ 208302389 h 20"/>
                <a:gd name="T86" fmla="*/ 2147483646 w 192"/>
                <a:gd name="T87" fmla="*/ 37871975 h 20"/>
                <a:gd name="T88" fmla="*/ 2147483646 w 192"/>
                <a:gd name="T89" fmla="*/ 189364226 h 20"/>
                <a:gd name="T90" fmla="*/ 2147483646 w 192"/>
                <a:gd name="T91" fmla="*/ 94682113 h 20"/>
                <a:gd name="T92" fmla="*/ 2147483646 w 192"/>
                <a:gd name="T93" fmla="*/ 113620276 h 20"/>
                <a:gd name="T94" fmla="*/ 2147483646 w 192"/>
                <a:gd name="T95" fmla="*/ 321918313 h 20"/>
                <a:gd name="T96" fmla="*/ 2147483646 w 192"/>
                <a:gd name="T97" fmla="*/ 75743950 h 20"/>
                <a:gd name="T98" fmla="*/ 2147483646 w 192"/>
                <a:gd name="T99" fmla="*/ 170426062 h 20"/>
                <a:gd name="T100" fmla="*/ 2147483646 w 192"/>
                <a:gd name="T101" fmla="*/ 265108175 h 20"/>
                <a:gd name="T102" fmla="*/ 2147483646 w 192"/>
                <a:gd name="T103" fmla="*/ 208302389 h 20"/>
                <a:gd name="T104" fmla="*/ 2147483646 w 192"/>
                <a:gd name="T105" fmla="*/ 75743950 h 20"/>
                <a:gd name="T106" fmla="*/ 2147483646 w 192"/>
                <a:gd name="T107" fmla="*/ 151492251 h 20"/>
                <a:gd name="T108" fmla="*/ 2147483646 w 192"/>
                <a:gd name="T109" fmla="*/ 132554088 h 20"/>
                <a:gd name="T110" fmla="*/ 2147483646 w 192"/>
                <a:gd name="T111" fmla="*/ 227236200 h 20"/>
                <a:gd name="T112" fmla="*/ 2147483646 w 192"/>
                <a:gd name="T113" fmla="*/ 284046338 h 20"/>
                <a:gd name="T114" fmla="*/ 2147483646 w 192"/>
                <a:gd name="T115" fmla="*/ 189364226 h 20"/>
                <a:gd name="T116" fmla="*/ 2147483646 w 192"/>
                <a:gd name="T117" fmla="*/ 170426062 h 20"/>
                <a:gd name="T118" fmla="*/ 2147483646 w 192"/>
                <a:gd name="T119" fmla="*/ 227236200 h 20"/>
                <a:gd name="T120" fmla="*/ 2147483646 w 192"/>
                <a:gd name="T121" fmla="*/ 189364226 h 20"/>
                <a:gd name="T122" fmla="*/ 2147483646 w 192"/>
                <a:gd name="T123" fmla="*/ 189364226 h 20"/>
                <a:gd name="T124" fmla="*/ 2147483646 w 192"/>
                <a:gd name="T125" fmla="*/ 113620276 h 2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2" h="20">
                  <a:moveTo>
                    <a:pt x="0" y="0"/>
                  </a:moveTo>
                  <a:lnTo>
                    <a:pt x="192" y="0"/>
                  </a:lnTo>
                  <a:cubicBezTo>
                    <a:pt x="189" y="7"/>
                    <a:pt x="184" y="13"/>
                    <a:pt x="177" y="20"/>
                  </a:cubicBezTo>
                  <a:lnTo>
                    <a:pt x="14" y="19"/>
                  </a:lnTo>
                  <a:cubicBezTo>
                    <a:pt x="7" y="15"/>
                    <a:pt x="3" y="8"/>
                    <a:pt x="0" y="0"/>
                  </a:cubicBezTo>
                  <a:close/>
                  <a:moveTo>
                    <a:pt x="39" y="4"/>
                  </a:moveTo>
                  <a:cubicBezTo>
                    <a:pt x="39" y="4"/>
                    <a:pt x="39" y="5"/>
                    <a:pt x="38" y="5"/>
                  </a:cubicBezTo>
                  <a:cubicBezTo>
                    <a:pt x="38" y="5"/>
                    <a:pt x="38" y="5"/>
                    <a:pt x="38" y="6"/>
                  </a:cubicBezTo>
                  <a:cubicBezTo>
                    <a:pt x="38" y="7"/>
                    <a:pt x="38" y="7"/>
                    <a:pt x="38" y="8"/>
                  </a:cubicBezTo>
                  <a:cubicBezTo>
                    <a:pt x="38" y="8"/>
                    <a:pt x="38" y="9"/>
                    <a:pt x="38" y="9"/>
                  </a:cubicBezTo>
                  <a:cubicBezTo>
                    <a:pt x="38" y="10"/>
                    <a:pt x="38" y="11"/>
                    <a:pt x="38" y="12"/>
                  </a:cubicBezTo>
                  <a:lnTo>
                    <a:pt x="38" y="14"/>
                  </a:lnTo>
                  <a:cubicBezTo>
                    <a:pt x="38" y="15"/>
                    <a:pt x="38" y="16"/>
                    <a:pt x="38" y="17"/>
                  </a:cubicBezTo>
                  <a:cubicBezTo>
                    <a:pt x="38" y="17"/>
                    <a:pt x="38" y="17"/>
                    <a:pt x="38" y="17"/>
                  </a:cubicBezTo>
                  <a:cubicBezTo>
                    <a:pt x="38" y="17"/>
                    <a:pt x="38" y="17"/>
                    <a:pt x="38" y="17"/>
                  </a:cubicBezTo>
                  <a:cubicBezTo>
                    <a:pt x="38" y="17"/>
                    <a:pt x="38" y="17"/>
                    <a:pt x="37" y="17"/>
                  </a:cubicBezTo>
                  <a:cubicBezTo>
                    <a:pt x="37" y="17"/>
                    <a:pt x="36" y="17"/>
                    <a:pt x="36" y="17"/>
                  </a:cubicBezTo>
                  <a:cubicBezTo>
                    <a:pt x="35" y="16"/>
                    <a:pt x="35" y="16"/>
                    <a:pt x="35" y="16"/>
                  </a:cubicBezTo>
                  <a:cubicBezTo>
                    <a:pt x="34" y="16"/>
                    <a:pt x="34" y="16"/>
                    <a:pt x="34" y="16"/>
                  </a:cubicBezTo>
                  <a:cubicBezTo>
                    <a:pt x="34" y="16"/>
                    <a:pt x="34" y="15"/>
                    <a:pt x="34" y="15"/>
                  </a:cubicBezTo>
                  <a:cubicBezTo>
                    <a:pt x="34" y="15"/>
                    <a:pt x="34" y="15"/>
                    <a:pt x="34" y="15"/>
                  </a:cubicBezTo>
                  <a:cubicBezTo>
                    <a:pt x="35" y="15"/>
                    <a:pt x="35" y="15"/>
                    <a:pt x="36" y="15"/>
                  </a:cubicBezTo>
                  <a:cubicBezTo>
                    <a:pt x="36" y="15"/>
                    <a:pt x="36" y="15"/>
                    <a:pt x="36" y="15"/>
                  </a:cubicBezTo>
                  <a:cubicBezTo>
                    <a:pt x="37" y="15"/>
                    <a:pt x="37" y="15"/>
                    <a:pt x="37" y="15"/>
                  </a:cubicBezTo>
                  <a:cubicBezTo>
                    <a:pt x="37" y="15"/>
                    <a:pt x="37" y="15"/>
                    <a:pt x="37" y="14"/>
                  </a:cubicBezTo>
                  <a:cubicBezTo>
                    <a:pt x="37" y="14"/>
                    <a:pt x="37" y="13"/>
                    <a:pt x="37" y="12"/>
                  </a:cubicBezTo>
                  <a:cubicBezTo>
                    <a:pt x="36" y="11"/>
                    <a:pt x="36" y="10"/>
                    <a:pt x="36" y="8"/>
                  </a:cubicBezTo>
                  <a:lnTo>
                    <a:pt x="36" y="6"/>
                  </a:lnTo>
                  <a:cubicBezTo>
                    <a:pt x="36" y="5"/>
                    <a:pt x="36" y="5"/>
                    <a:pt x="36" y="5"/>
                  </a:cubicBezTo>
                  <a:cubicBezTo>
                    <a:pt x="35" y="5"/>
                    <a:pt x="35" y="5"/>
                    <a:pt x="35" y="5"/>
                  </a:cubicBezTo>
                  <a:cubicBezTo>
                    <a:pt x="34" y="5"/>
                    <a:pt x="34" y="5"/>
                    <a:pt x="34" y="6"/>
                  </a:cubicBezTo>
                  <a:cubicBezTo>
                    <a:pt x="34" y="6"/>
                    <a:pt x="34" y="6"/>
                    <a:pt x="34" y="6"/>
                  </a:cubicBezTo>
                  <a:cubicBezTo>
                    <a:pt x="34" y="7"/>
                    <a:pt x="34" y="7"/>
                    <a:pt x="34" y="7"/>
                  </a:cubicBezTo>
                  <a:cubicBezTo>
                    <a:pt x="35" y="7"/>
                    <a:pt x="35" y="7"/>
                    <a:pt x="35" y="7"/>
                  </a:cubicBezTo>
                  <a:cubicBezTo>
                    <a:pt x="35" y="7"/>
                    <a:pt x="35" y="7"/>
                    <a:pt x="35" y="7"/>
                  </a:cubicBezTo>
                  <a:cubicBezTo>
                    <a:pt x="36" y="7"/>
                    <a:pt x="36" y="7"/>
                    <a:pt x="36" y="7"/>
                  </a:cubicBezTo>
                  <a:cubicBezTo>
                    <a:pt x="36" y="7"/>
                    <a:pt x="36" y="7"/>
                    <a:pt x="35" y="7"/>
                  </a:cubicBezTo>
                  <a:cubicBezTo>
                    <a:pt x="35" y="7"/>
                    <a:pt x="35" y="8"/>
                    <a:pt x="35" y="8"/>
                  </a:cubicBezTo>
                  <a:cubicBezTo>
                    <a:pt x="34" y="8"/>
                    <a:pt x="34" y="8"/>
                    <a:pt x="34" y="8"/>
                  </a:cubicBezTo>
                  <a:cubicBezTo>
                    <a:pt x="34" y="8"/>
                    <a:pt x="34" y="9"/>
                    <a:pt x="34" y="9"/>
                  </a:cubicBezTo>
                  <a:cubicBezTo>
                    <a:pt x="34" y="9"/>
                    <a:pt x="34" y="9"/>
                    <a:pt x="34" y="9"/>
                  </a:cubicBezTo>
                  <a:cubicBezTo>
                    <a:pt x="34" y="9"/>
                    <a:pt x="34" y="9"/>
                    <a:pt x="34" y="9"/>
                  </a:cubicBezTo>
                  <a:cubicBezTo>
                    <a:pt x="34" y="9"/>
                    <a:pt x="35" y="9"/>
                    <a:pt x="35" y="9"/>
                  </a:cubicBezTo>
                  <a:cubicBezTo>
                    <a:pt x="35" y="9"/>
                    <a:pt x="35" y="9"/>
                    <a:pt x="35" y="9"/>
                  </a:cubicBezTo>
                  <a:cubicBezTo>
                    <a:pt x="36" y="9"/>
                    <a:pt x="36" y="9"/>
                    <a:pt x="36" y="9"/>
                  </a:cubicBezTo>
                  <a:cubicBezTo>
                    <a:pt x="36" y="9"/>
                    <a:pt x="36" y="10"/>
                    <a:pt x="36" y="10"/>
                  </a:cubicBezTo>
                  <a:cubicBezTo>
                    <a:pt x="36" y="10"/>
                    <a:pt x="36" y="10"/>
                    <a:pt x="36" y="10"/>
                  </a:cubicBezTo>
                  <a:cubicBezTo>
                    <a:pt x="36" y="10"/>
                    <a:pt x="35" y="10"/>
                    <a:pt x="35" y="11"/>
                  </a:cubicBezTo>
                  <a:cubicBezTo>
                    <a:pt x="35" y="11"/>
                    <a:pt x="35" y="11"/>
                    <a:pt x="34" y="11"/>
                  </a:cubicBezTo>
                  <a:cubicBezTo>
                    <a:pt x="34" y="11"/>
                    <a:pt x="33" y="12"/>
                    <a:pt x="33" y="12"/>
                  </a:cubicBezTo>
                  <a:cubicBezTo>
                    <a:pt x="33" y="12"/>
                    <a:pt x="33" y="12"/>
                    <a:pt x="33" y="12"/>
                  </a:cubicBezTo>
                  <a:cubicBezTo>
                    <a:pt x="32" y="13"/>
                    <a:pt x="32" y="14"/>
                    <a:pt x="32" y="14"/>
                  </a:cubicBezTo>
                  <a:cubicBezTo>
                    <a:pt x="32" y="14"/>
                    <a:pt x="32" y="15"/>
                    <a:pt x="32" y="15"/>
                  </a:cubicBezTo>
                  <a:cubicBezTo>
                    <a:pt x="32" y="15"/>
                    <a:pt x="32" y="15"/>
                    <a:pt x="32" y="15"/>
                  </a:cubicBezTo>
                  <a:cubicBezTo>
                    <a:pt x="32" y="15"/>
                    <a:pt x="32" y="16"/>
                    <a:pt x="31" y="16"/>
                  </a:cubicBezTo>
                  <a:cubicBezTo>
                    <a:pt x="31" y="16"/>
                    <a:pt x="31" y="16"/>
                    <a:pt x="30" y="16"/>
                  </a:cubicBezTo>
                  <a:cubicBezTo>
                    <a:pt x="30" y="16"/>
                    <a:pt x="30" y="16"/>
                    <a:pt x="29" y="16"/>
                  </a:cubicBezTo>
                  <a:cubicBezTo>
                    <a:pt x="29" y="16"/>
                    <a:pt x="29" y="16"/>
                    <a:pt x="29" y="16"/>
                  </a:cubicBezTo>
                  <a:cubicBezTo>
                    <a:pt x="29" y="16"/>
                    <a:pt x="29" y="16"/>
                    <a:pt x="29" y="16"/>
                  </a:cubicBezTo>
                  <a:cubicBezTo>
                    <a:pt x="30" y="15"/>
                    <a:pt x="30" y="15"/>
                    <a:pt x="31" y="15"/>
                  </a:cubicBezTo>
                  <a:cubicBezTo>
                    <a:pt x="31" y="15"/>
                    <a:pt x="31" y="14"/>
                    <a:pt x="31" y="14"/>
                  </a:cubicBezTo>
                  <a:cubicBezTo>
                    <a:pt x="31" y="14"/>
                    <a:pt x="31" y="14"/>
                    <a:pt x="31" y="14"/>
                  </a:cubicBezTo>
                  <a:cubicBezTo>
                    <a:pt x="30" y="14"/>
                    <a:pt x="29" y="13"/>
                    <a:pt x="29" y="13"/>
                  </a:cubicBezTo>
                  <a:cubicBezTo>
                    <a:pt x="28" y="13"/>
                    <a:pt x="28" y="12"/>
                    <a:pt x="28" y="12"/>
                  </a:cubicBezTo>
                  <a:cubicBezTo>
                    <a:pt x="28" y="12"/>
                    <a:pt x="28" y="12"/>
                    <a:pt x="28" y="12"/>
                  </a:cubicBezTo>
                  <a:cubicBezTo>
                    <a:pt x="28" y="12"/>
                    <a:pt x="28" y="12"/>
                    <a:pt x="28" y="12"/>
                  </a:cubicBezTo>
                  <a:cubicBezTo>
                    <a:pt x="29" y="13"/>
                    <a:pt x="29" y="13"/>
                    <a:pt x="30" y="13"/>
                  </a:cubicBezTo>
                  <a:cubicBezTo>
                    <a:pt x="30" y="13"/>
                    <a:pt x="30" y="13"/>
                    <a:pt x="30" y="12"/>
                  </a:cubicBezTo>
                  <a:lnTo>
                    <a:pt x="30" y="11"/>
                  </a:lnTo>
                  <a:cubicBezTo>
                    <a:pt x="30" y="11"/>
                    <a:pt x="30" y="11"/>
                    <a:pt x="30" y="11"/>
                  </a:cubicBezTo>
                  <a:cubicBezTo>
                    <a:pt x="30" y="11"/>
                    <a:pt x="30" y="11"/>
                    <a:pt x="29" y="11"/>
                  </a:cubicBezTo>
                  <a:cubicBezTo>
                    <a:pt x="29" y="11"/>
                    <a:pt x="29" y="12"/>
                    <a:pt x="28" y="12"/>
                  </a:cubicBezTo>
                  <a:cubicBezTo>
                    <a:pt x="28" y="12"/>
                    <a:pt x="28" y="13"/>
                    <a:pt x="27" y="13"/>
                  </a:cubicBezTo>
                  <a:cubicBezTo>
                    <a:pt x="27" y="14"/>
                    <a:pt x="26" y="14"/>
                    <a:pt x="26" y="14"/>
                  </a:cubicBezTo>
                  <a:cubicBezTo>
                    <a:pt x="26" y="14"/>
                    <a:pt x="26" y="14"/>
                    <a:pt x="26" y="14"/>
                  </a:cubicBezTo>
                  <a:cubicBezTo>
                    <a:pt x="26" y="14"/>
                    <a:pt x="25" y="14"/>
                    <a:pt x="25" y="14"/>
                  </a:cubicBezTo>
                  <a:cubicBezTo>
                    <a:pt x="25" y="14"/>
                    <a:pt x="25" y="13"/>
                    <a:pt x="25" y="13"/>
                  </a:cubicBezTo>
                  <a:cubicBezTo>
                    <a:pt x="25" y="13"/>
                    <a:pt x="25" y="13"/>
                    <a:pt x="25" y="13"/>
                  </a:cubicBezTo>
                  <a:cubicBezTo>
                    <a:pt x="25" y="13"/>
                    <a:pt x="26" y="13"/>
                    <a:pt x="26" y="12"/>
                  </a:cubicBezTo>
                  <a:cubicBezTo>
                    <a:pt x="26" y="12"/>
                    <a:pt x="26" y="12"/>
                    <a:pt x="27" y="12"/>
                  </a:cubicBezTo>
                  <a:cubicBezTo>
                    <a:pt x="27" y="12"/>
                    <a:pt x="27" y="12"/>
                    <a:pt x="27" y="11"/>
                  </a:cubicBezTo>
                  <a:cubicBezTo>
                    <a:pt x="26" y="10"/>
                    <a:pt x="26" y="9"/>
                    <a:pt x="26" y="9"/>
                  </a:cubicBezTo>
                  <a:lnTo>
                    <a:pt x="26" y="7"/>
                  </a:lnTo>
                  <a:lnTo>
                    <a:pt x="26" y="6"/>
                  </a:lnTo>
                  <a:cubicBezTo>
                    <a:pt x="26" y="6"/>
                    <a:pt x="27" y="6"/>
                    <a:pt x="27" y="6"/>
                  </a:cubicBezTo>
                  <a:cubicBezTo>
                    <a:pt x="27" y="6"/>
                    <a:pt x="27" y="5"/>
                    <a:pt x="28" y="5"/>
                  </a:cubicBezTo>
                  <a:cubicBezTo>
                    <a:pt x="28" y="5"/>
                    <a:pt x="28" y="5"/>
                    <a:pt x="29" y="5"/>
                  </a:cubicBezTo>
                  <a:cubicBezTo>
                    <a:pt x="30" y="5"/>
                    <a:pt x="30" y="5"/>
                    <a:pt x="30" y="5"/>
                  </a:cubicBezTo>
                  <a:cubicBezTo>
                    <a:pt x="31" y="5"/>
                    <a:pt x="31" y="5"/>
                    <a:pt x="31" y="5"/>
                  </a:cubicBezTo>
                  <a:cubicBezTo>
                    <a:pt x="32" y="5"/>
                    <a:pt x="32" y="5"/>
                    <a:pt x="32" y="5"/>
                  </a:cubicBezTo>
                  <a:cubicBezTo>
                    <a:pt x="32" y="5"/>
                    <a:pt x="32" y="5"/>
                    <a:pt x="32" y="5"/>
                  </a:cubicBezTo>
                  <a:cubicBezTo>
                    <a:pt x="32" y="6"/>
                    <a:pt x="32" y="6"/>
                    <a:pt x="31" y="6"/>
                  </a:cubicBezTo>
                  <a:cubicBezTo>
                    <a:pt x="31" y="6"/>
                    <a:pt x="31" y="7"/>
                    <a:pt x="31" y="7"/>
                  </a:cubicBezTo>
                  <a:cubicBezTo>
                    <a:pt x="31" y="7"/>
                    <a:pt x="31" y="8"/>
                    <a:pt x="31" y="8"/>
                  </a:cubicBezTo>
                  <a:cubicBezTo>
                    <a:pt x="31" y="8"/>
                    <a:pt x="31" y="9"/>
                    <a:pt x="31" y="10"/>
                  </a:cubicBezTo>
                  <a:cubicBezTo>
                    <a:pt x="31" y="11"/>
                    <a:pt x="31" y="11"/>
                    <a:pt x="31" y="11"/>
                  </a:cubicBezTo>
                  <a:cubicBezTo>
                    <a:pt x="31" y="12"/>
                    <a:pt x="31" y="12"/>
                    <a:pt x="31" y="12"/>
                  </a:cubicBezTo>
                  <a:cubicBezTo>
                    <a:pt x="31" y="13"/>
                    <a:pt x="31" y="13"/>
                    <a:pt x="31" y="13"/>
                  </a:cubicBezTo>
                  <a:cubicBezTo>
                    <a:pt x="31" y="13"/>
                    <a:pt x="31" y="14"/>
                    <a:pt x="31" y="14"/>
                  </a:cubicBezTo>
                  <a:cubicBezTo>
                    <a:pt x="31" y="14"/>
                    <a:pt x="31" y="14"/>
                    <a:pt x="31" y="14"/>
                  </a:cubicBezTo>
                  <a:cubicBezTo>
                    <a:pt x="31" y="14"/>
                    <a:pt x="31" y="14"/>
                    <a:pt x="31" y="14"/>
                  </a:cubicBezTo>
                  <a:cubicBezTo>
                    <a:pt x="31" y="14"/>
                    <a:pt x="32" y="13"/>
                    <a:pt x="32" y="12"/>
                  </a:cubicBezTo>
                  <a:cubicBezTo>
                    <a:pt x="32" y="12"/>
                    <a:pt x="32" y="11"/>
                    <a:pt x="33" y="10"/>
                  </a:cubicBezTo>
                  <a:cubicBezTo>
                    <a:pt x="33" y="8"/>
                    <a:pt x="33" y="6"/>
                    <a:pt x="33" y="6"/>
                  </a:cubicBezTo>
                  <a:cubicBezTo>
                    <a:pt x="33" y="5"/>
                    <a:pt x="33" y="5"/>
                    <a:pt x="33" y="5"/>
                  </a:cubicBezTo>
                  <a:cubicBezTo>
                    <a:pt x="33" y="5"/>
                    <a:pt x="33" y="4"/>
                    <a:pt x="34" y="4"/>
                  </a:cubicBezTo>
                  <a:cubicBezTo>
                    <a:pt x="34" y="4"/>
                    <a:pt x="34" y="4"/>
                    <a:pt x="34" y="4"/>
                  </a:cubicBezTo>
                  <a:cubicBezTo>
                    <a:pt x="35" y="4"/>
                    <a:pt x="35" y="4"/>
                    <a:pt x="35" y="4"/>
                  </a:cubicBezTo>
                  <a:cubicBezTo>
                    <a:pt x="35" y="4"/>
                    <a:pt x="36" y="4"/>
                    <a:pt x="36" y="4"/>
                  </a:cubicBezTo>
                  <a:cubicBezTo>
                    <a:pt x="36" y="4"/>
                    <a:pt x="37" y="4"/>
                    <a:pt x="37" y="4"/>
                  </a:cubicBezTo>
                  <a:cubicBezTo>
                    <a:pt x="37" y="4"/>
                    <a:pt x="37" y="4"/>
                    <a:pt x="38" y="4"/>
                  </a:cubicBezTo>
                  <a:cubicBezTo>
                    <a:pt x="38" y="4"/>
                    <a:pt x="38" y="4"/>
                    <a:pt x="38" y="4"/>
                  </a:cubicBezTo>
                  <a:cubicBezTo>
                    <a:pt x="39" y="4"/>
                    <a:pt x="39" y="4"/>
                    <a:pt x="39" y="4"/>
                  </a:cubicBezTo>
                  <a:close/>
                  <a:moveTo>
                    <a:pt x="28" y="11"/>
                  </a:moveTo>
                  <a:cubicBezTo>
                    <a:pt x="28" y="11"/>
                    <a:pt x="28" y="11"/>
                    <a:pt x="28" y="11"/>
                  </a:cubicBezTo>
                  <a:cubicBezTo>
                    <a:pt x="28" y="11"/>
                    <a:pt x="29" y="10"/>
                    <a:pt x="30" y="10"/>
                  </a:cubicBezTo>
                  <a:cubicBezTo>
                    <a:pt x="30" y="10"/>
                    <a:pt x="30" y="10"/>
                    <a:pt x="30" y="10"/>
                  </a:cubicBezTo>
                  <a:cubicBezTo>
                    <a:pt x="30" y="10"/>
                    <a:pt x="30" y="9"/>
                    <a:pt x="30" y="9"/>
                  </a:cubicBezTo>
                  <a:lnTo>
                    <a:pt x="30" y="7"/>
                  </a:lnTo>
                  <a:cubicBezTo>
                    <a:pt x="30" y="6"/>
                    <a:pt x="30" y="6"/>
                    <a:pt x="30" y="6"/>
                  </a:cubicBezTo>
                  <a:cubicBezTo>
                    <a:pt x="29" y="6"/>
                    <a:pt x="29" y="6"/>
                    <a:pt x="29" y="6"/>
                  </a:cubicBezTo>
                  <a:cubicBezTo>
                    <a:pt x="29" y="6"/>
                    <a:pt x="29" y="6"/>
                    <a:pt x="29" y="6"/>
                  </a:cubicBezTo>
                  <a:cubicBezTo>
                    <a:pt x="28" y="6"/>
                    <a:pt x="28" y="6"/>
                    <a:pt x="28" y="6"/>
                  </a:cubicBezTo>
                  <a:cubicBezTo>
                    <a:pt x="28" y="7"/>
                    <a:pt x="28" y="7"/>
                    <a:pt x="28" y="7"/>
                  </a:cubicBezTo>
                  <a:cubicBezTo>
                    <a:pt x="28" y="7"/>
                    <a:pt x="28" y="7"/>
                    <a:pt x="28" y="7"/>
                  </a:cubicBezTo>
                  <a:cubicBezTo>
                    <a:pt x="28" y="8"/>
                    <a:pt x="29" y="8"/>
                    <a:pt x="29" y="8"/>
                  </a:cubicBezTo>
                  <a:cubicBezTo>
                    <a:pt x="29" y="8"/>
                    <a:pt x="29" y="8"/>
                    <a:pt x="29" y="9"/>
                  </a:cubicBezTo>
                  <a:cubicBezTo>
                    <a:pt x="29" y="9"/>
                    <a:pt x="29" y="9"/>
                    <a:pt x="29" y="9"/>
                  </a:cubicBezTo>
                  <a:cubicBezTo>
                    <a:pt x="29" y="9"/>
                    <a:pt x="28" y="9"/>
                    <a:pt x="28" y="9"/>
                  </a:cubicBezTo>
                  <a:cubicBezTo>
                    <a:pt x="28" y="9"/>
                    <a:pt x="28" y="9"/>
                    <a:pt x="28" y="10"/>
                  </a:cubicBezTo>
                  <a:cubicBezTo>
                    <a:pt x="28" y="10"/>
                    <a:pt x="28" y="10"/>
                    <a:pt x="28" y="10"/>
                  </a:cubicBezTo>
                  <a:cubicBezTo>
                    <a:pt x="28" y="10"/>
                    <a:pt x="28" y="11"/>
                    <a:pt x="28" y="11"/>
                  </a:cubicBezTo>
                  <a:cubicBezTo>
                    <a:pt x="28" y="11"/>
                    <a:pt x="28" y="11"/>
                    <a:pt x="28" y="11"/>
                  </a:cubicBezTo>
                  <a:close/>
                  <a:moveTo>
                    <a:pt x="52" y="6"/>
                  </a:moveTo>
                  <a:cubicBezTo>
                    <a:pt x="52" y="6"/>
                    <a:pt x="53" y="6"/>
                    <a:pt x="53" y="6"/>
                  </a:cubicBezTo>
                  <a:cubicBezTo>
                    <a:pt x="53" y="6"/>
                    <a:pt x="54" y="6"/>
                    <a:pt x="54" y="6"/>
                  </a:cubicBezTo>
                  <a:cubicBezTo>
                    <a:pt x="54" y="7"/>
                    <a:pt x="55" y="7"/>
                    <a:pt x="55" y="7"/>
                  </a:cubicBezTo>
                  <a:cubicBezTo>
                    <a:pt x="55" y="7"/>
                    <a:pt x="55" y="7"/>
                    <a:pt x="55" y="7"/>
                  </a:cubicBezTo>
                  <a:cubicBezTo>
                    <a:pt x="55" y="7"/>
                    <a:pt x="55" y="7"/>
                    <a:pt x="54" y="7"/>
                  </a:cubicBezTo>
                  <a:cubicBezTo>
                    <a:pt x="54" y="8"/>
                    <a:pt x="54" y="8"/>
                    <a:pt x="54" y="8"/>
                  </a:cubicBezTo>
                  <a:cubicBezTo>
                    <a:pt x="54" y="9"/>
                    <a:pt x="54" y="9"/>
                    <a:pt x="53" y="10"/>
                  </a:cubicBezTo>
                  <a:cubicBezTo>
                    <a:pt x="53" y="10"/>
                    <a:pt x="53" y="10"/>
                    <a:pt x="53" y="10"/>
                  </a:cubicBezTo>
                  <a:cubicBezTo>
                    <a:pt x="53" y="10"/>
                    <a:pt x="53" y="10"/>
                    <a:pt x="53" y="10"/>
                  </a:cubicBezTo>
                  <a:cubicBezTo>
                    <a:pt x="52" y="10"/>
                    <a:pt x="52" y="10"/>
                    <a:pt x="52" y="10"/>
                  </a:cubicBezTo>
                  <a:cubicBezTo>
                    <a:pt x="52" y="10"/>
                    <a:pt x="51" y="10"/>
                    <a:pt x="51" y="10"/>
                  </a:cubicBezTo>
                  <a:cubicBezTo>
                    <a:pt x="51" y="10"/>
                    <a:pt x="51" y="10"/>
                    <a:pt x="50" y="10"/>
                  </a:cubicBezTo>
                  <a:cubicBezTo>
                    <a:pt x="50" y="10"/>
                    <a:pt x="49" y="10"/>
                    <a:pt x="49" y="10"/>
                  </a:cubicBezTo>
                  <a:cubicBezTo>
                    <a:pt x="49" y="11"/>
                    <a:pt x="48" y="11"/>
                    <a:pt x="48" y="11"/>
                  </a:cubicBezTo>
                  <a:cubicBezTo>
                    <a:pt x="48" y="11"/>
                    <a:pt x="48" y="10"/>
                    <a:pt x="48" y="10"/>
                  </a:cubicBezTo>
                  <a:cubicBezTo>
                    <a:pt x="47" y="10"/>
                    <a:pt x="47" y="9"/>
                    <a:pt x="47" y="9"/>
                  </a:cubicBezTo>
                  <a:cubicBezTo>
                    <a:pt x="46" y="8"/>
                    <a:pt x="46" y="8"/>
                    <a:pt x="46" y="8"/>
                  </a:cubicBezTo>
                  <a:cubicBezTo>
                    <a:pt x="46" y="8"/>
                    <a:pt x="46" y="7"/>
                    <a:pt x="47" y="7"/>
                  </a:cubicBezTo>
                  <a:cubicBezTo>
                    <a:pt x="47" y="7"/>
                    <a:pt x="47" y="7"/>
                    <a:pt x="48" y="7"/>
                  </a:cubicBezTo>
                  <a:cubicBezTo>
                    <a:pt x="49" y="7"/>
                    <a:pt x="49" y="7"/>
                    <a:pt x="49" y="6"/>
                  </a:cubicBezTo>
                  <a:cubicBezTo>
                    <a:pt x="49" y="6"/>
                    <a:pt x="49" y="6"/>
                    <a:pt x="49" y="6"/>
                  </a:cubicBezTo>
                  <a:cubicBezTo>
                    <a:pt x="48" y="6"/>
                    <a:pt x="48" y="6"/>
                    <a:pt x="47" y="6"/>
                  </a:cubicBezTo>
                  <a:cubicBezTo>
                    <a:pt x="47" y="6"/>
                    <a:pt x="47" y="6"/>
                    <a:pt x="47" y="6"/>
                  </a:cubicBezTo>
                  <a:cubicBezTo>
                    <a:pt x="47" y="6"/>
                    <a:pt x="47" y="6"/>
                    <a:pt x="47" y="6"/>
                  </a:cubicBezTo>
                  <a:cubicBezTo>
                    <a:pt x="46" y="6"/>
                    <a:pt x="46" y="5"/>
                    <a:pt x="46" y="5"/>
                  </a:cubicBezTo>
                  <a:cubicBezTo>
                    <a:pt x="46" y="5"/>
                    <a:pt x="46" y="5"/>
                    <a:pt x="47" y="5"/>
                  </a:cubicBezTo>
                  <a:cubicBezTo>
                    <a:pt x="47" y="5"/>
                    <a:pt x="47" y="5"/>
                    <a:pt x="47" y="5"/>
                  </a:cubicBezTo>
                  <a:cubicBezTo>
                    <a:pt x="48" y="5"/>
                    <a:pt x="49" y="5"/>
                    <a:pt x="49" y="4"/>
                  </a:cubicBezTo>
                  <a:cubicBezTo>
                    <a:pt x="49" y="4"/>
                    <a:pt x="49" y="4"/>
                    <a:pt x="49" y="3"/>
                  </a:cubicBezTo>
                  <a:cubicBezTo>
                    <a:pt x="50" y="2"/>
                    <a:pt x="50" y="2"/>
                    <a:pt x="50" y="2"/>
                  </a:cubicBezTo>
                  <a:cubicBezTo>
                    <a:pt x="50" y="2"/>
                    <a:pt x="50" y="2"/>
                    <a:pt x="50" y="2"/>
                  </a:cubicBezTo>
                  <a:cubicBezTo>
                    <a:pt x="50" y="2"/>
                    <a:pt x="50" y="2"/>
                    <a:pt x="50" y="2"/>
                  </a:cubicBezTo>
                  <a:cubicBezTo>
                    <a:pt x="51" y="2"/>
                    <a:pt x="51" y="2"/>
                    <a:pt x="51" y="2"/>
                  </a:cubicBezTo>
                  <a:cubicBezTo>
                    <a:pt x="51" y="2"/>
                    <a:pt x="51" y="2"/>
                    <a:pt x="51" y="3"/>
                  </a:cubicBezTo>
                  <a:cubicBezTo>
                    <a:pt x="50" y="3"/>
                    <a:pt x="50" y="3"/>
                    <a:pt x="50" y="4"/>
                  </a:cubicBezTo>
                  <a:cubicBezTo>
                    <a:pt x="50" y="4"/>
                    <a:pt x="51" y="4"/>
                    <a:pt x="51" y="4"/>
                  </a:cubicBezTo>
                  <a:cubicBezTo>
                    <a:pt x="51" y="4"/>
                    <a:pt x="51" y="4"/>
                    <a:pt x="52" y="4"/>
                  </a:cubicBezTo>
                  <a:cubicBezTo>
                    <a:pt x="52" y="4"/>
                    <a:pt x="53" y="4"/>
                    <a:pt x="53" y="4"/>
                  </a:cubicBezTo>
                  <a:cubicBezTo>
                    <a:pt x="53" y="4"/>
                    <a:pt x="53" y="4"/>
                    <a:pt x="53" y="4"/>
                  </a:cubicBezTo>
                  <a:cubicBezTo>
                    <a:pt x="53" y="4"/>
                    <a:pt x="53" y="4"/>
                    <a:pt x="53" y="4"/>
                  </a:cubicBezTo>
                  <a:cubicBezTo>
                    <a:pt x="54" y="4"/>
                    <a:pt x="54" y="5"/>
                    <a:pt x="54" y="5"/>
                  </a:cubicBezTo>
                  <a:cubicBezTo>
                    <a:pt x="54" y="5"/>
                    <a:pt x="54" y="5"/>
                    <a:pt x="54" y="5"/>
                  </a:cubicBezTo>
                  <a:cubicBezTo>
                    <a:pt x="53" y="5"/>
                    <a:pt x="53" y="5"/>
                    <a:pt x="53" y="5"/>
                  </a:cubicBezTo>
                  <a:cubicBezTo>
                    <a:pt x="53" y="5"/>
                    <a:pt x="53" y="5"/>
                    <a:pt x="52" y="5"/>
                  </a:cubicBezTo>
                  <a:cubicBezTo>
                    <a:pt x="52" y="5"/>
                    <a:pt x="51" y="5"/>
                    <a:pt x="51" y="5"/>
                  </a:cubicBezTo>
                  <a:lnTo>
                    <a:pt x="50" y="6"/>
                  </a:lnTo>
                  <a:cubicBezTo>
                    <a:pt x="50" y="6"/>
                    <a:pt x="50" y="6"/>
                    <a:pt x="50" y="6"/>
                  </a:cubicBezTo>
                  <a:cubicBezTo>
                    <a:pt x="50" y="6"/>
                    <a:pt x="50" y="6"/>
                    <a:pt x="51" y="6"/>
                  </a:cubicBezTo>
                  <a:cubicBezTo>
                    <a:pt x="51" y="6"/>
                    <a:pt x="51" y="6"/>
                    <a:pt x="52" y="6"/>
                  </a:cubicBezTo>
                  <a:close/>
                  <a:moveTo>
                    <a:pt x="53" y="8"/>
                  </a:moveTo>
                  <a:cubicBezTo>
                    <a:pt x="53" y="7"/>
                    <a:pt x="53" y="7"/>
                    <a:pt x="52" y="7"/>
                  </a:cubicBezTo>
                  <a:cubicBezTo>
                    <a:pt x="52" y="7"/>
                    <a:pt x="52" y="7"/>
                    <a:pt x="52" y="7"/>
                  </a:cubicBezTo>
                  <a:cubicBezTo>
                    <a:pt x="52" y="7"/>
                    <a:pt x="52" y="7"/>
                    <a:pt x="52" y="7"/>
                  </a:cubicBezTo>
                  <a:cubicBezTo>
                    <a:pt x="52" y="7"/>
                    <a:pt x="52" y="7"/>
                    <a:pt x="52" y="8"/>
                  </a:cubicBezTo>
                  <a:cubicBezTo>
                    <a:pt x="51" y="8"/>
                    <a:pt x="51" y="9"/>
                    <a:pt x="51" y="9"/>
                  </a:cubicBezTo>
                  <a:cubicBezTo>
                    <a:pt x="51" y="9"/>
                    <a:pt x="52" y="9"/>
                    <a:pt x="52" y="9"/>
                  </a:cubicBezTo>
                  <a:cubicBezTo>
                    <a:pt x="52" y="9"/>
                    <a:pt x="52" y="9"/>
                    <a:pt x="52" y="9"/>
                  </a:cubicBezTo>
                  <a:cubicBezTo>
                    <a:pt x="53" y="8"/>
                    <a:pt x="53" y="8"/>
                    <a:pt x="53" y="8"/>
                  </a:cubicBezTo>
                  <a:close/>
                  <a:moveTo>
                    <a:pt x="50" y="8"/>
                  </a:moveTo>
                  <a:cubicBezTo>
                    <a:pt x="50" y="8"/>
                    <a:pt x="50" y="8"/>
                    <a:pt x="50" y="7"/>
                  </a:cubicBezTo>
                  <a:cubicBezTo>
                    <a:pt x="50" y="7"/>
                    <a:pt x="50" y="7"/>
                    <a:pt x="50" y="7"/>
                  </a:cubicBezTo>
                  <a:cubicBezTo>
                    <a:pt x="50" y="7"/>
                    <a:pt x="50" y="7"/>
                    <a:pt x="50" y="7"/>
                  </a:cubicBezTo>
                  <a:cubicBezTo>
                    <a:pt x="50" y="7"/>
                    <a:pt x="50" y="8"/>
                    <a:pt x="50" y="8"/>
                  </a:cubicBezTo>
                  <a:cubicBezTo>
                    <a:pt x="50" y="8"/>
                    <a:pt x="50" y="8"/>
                    <a:pt x="50" y="9"/>
                  </a:cubicBezTo>
                  <a:cubicBezTo>
                    <a:pt x="50" y="9"/>
                    <a:pt x="50" y="9"/>
                    <a:pt x="50" y="9"/>
                  </a:cubicBezTo>
                  <a:cubicBezTo>
                    <a:pt x="50" y="9"/>
                    <a:pt x="50" y="9"/>
                    <a:pt x="50" y="9"/>
                  </a:cubicBezTo>
                  <a:cubicBezTo>
                    <a:pt x="50" y="8"/>
                    <a:pt x="50" y="8"/>
                    <a:pt x="50" y="8"/>
                  </a:cubicBezTo>
                  <a:close/>
                  <a:moveTo>
                    <a:pt x="49" y="9"/>
                  </a:moveTo>
                  <a:cubicBezTo>
                    <a:pt x="49" y="9"/>
                    <a:pt x="49" y="9"/>
                    <a:pt x="49" y="8"/>
                  </a:cubicBezTo>
                  <a:cubicBezTo>
                    <a:pt x="48" y="8"/>
                    <a:pt x="48" y="8"/>
                    <a:pt x="48" y="8"/>
                  </a:cubicBezTo>
                  <a:cubicBezTo>
                    <a:pt x="48" y="8"/>
                    <a:pt x="48" y="8"/>
                    <a:pt x="48" y="8"/>
                  </a:cubicBezTo>
                  <a:cubicBezTo>
                    <a:pt x="48" y="8"/>
                    <a:pt x="48" y="8"/>
                    <a:pt x="48" y="8"/>
                  </a:cubicBezTo>
                  <a:cubicBezTo>
                    <a:pt x="48" y="9"/>
                    <a:pt x="48" y="9"/>
                    <a:pt x="48" y="9"/>
                  </a:cubicBezTo>
                  <a:cubicBezTo>
                    <a:pt x="48" y="9"/>
                    <a:pt x="48" y="9"/>
                    <a:pt x="48" y="9"/>
                  </a:cubicBezTo>
                  <a:cubicBezTo>
                    <a:pt x="49" y="9"/>
                    <a:pt x="49" y="9"/>
                    <a:pt x="49" y="9"/>
                  </a:cubicBezTo>
                  <a:close/>
                  <a:moveTo>
                    <a:pt x="45" y="3"/>
                  </a:moveTo>
                  <a:cubicBezTo>
                    <a:pt x="45" y="3"/>
                    <a:pt x="45" y="3"/>
                    <a:pt x="46" y="4"/>
                  </a:cubicBezTo>
                  <a:cubicBezTo>
                    <a:pt x="46" y="4"/>
                    <a:pt x="46" y="4"/>
                    <a:pt x="46" y="4"/>
                  </a:cubicBezTo>
                  <a:cubicBezTo>
                    <a:pt x="46" y="4"/>
                    <a:pt x="46" y="5"/>
                    <a:pt x="45" y="5"/>
                  </a:cubicBezTo>
                  <a:cubicBezTo>
                    <a:pt x="45" y="6"/>
                    <a:pt x="44" y="6"/>
                    <a:pt x="44" y="6"/>
                  </a:cubicBezTo>
                  <a:cubicBezTo>
                    <a:pt x="44" y="7"/>
                    <a:pt x="44" y="7"/>
                    <a:pt x="43" y="7"/>
                  </a:cubicBezTo>
                  <a:cubicBezTo>
                    <a:pt x="43" y="7"/>
                    <a:pt x="43" y="7"/>
                    <a:pt x="43" y="7"/>
                  </a:cubicBezTo>
                  <a:cubicBezTo>
                    <a:pt x="43" y="7"/>
                    <a:pt x="43" y="7"/>
                    <a:pt x="43" y="7"/>
                  </a:cubicBezTo>
                  <a:cubicBezTo>
                    <a:pt x="43" y="7"/>
                    <a:pt x="43" y="6"/>
                    <a:pt x="43" y="6"/>
                  </a:cubicBezTo>
                  <a:cubicBezTo>
                    <a:pt x="43" y="6"/>
                    <a:pt x="44" y="5"/>
                    <a:pt x="44" y="4"/>
                  </a:cubicBezTo>
                  <a:cubicBezTo>
                    <a:pt x="44" y="4"/>
                    <a:pt x="45" y="3"/>
                    <a:pt x="45" y="3"/>
                  </a:cubicBezTo>
                  <a:cubicBezTo>
                    <a:pt x="45" y="3"/>
                    <a:pt x="45" y="3"/>
                    <a:pt x="45" y="3"/>
                  </a:cubicBezTo>
                  <a:close/>
                  <a:moveTo>
                    <a:pt x="45" y="6"/>
                  </a:moveTo>
                  <a:cubicBezTo>
                    <a:pt x="45" y="6"/>
                    <a:pt x="45" y="6"/>
                    <a:pt x="46" y="7"/>
                  </a:cubicBezTo>
                  <a:cubicBezTo>
                    <a:pt x="46" y="7"/>
                    <a:pt x="46" y="7"/>
                    <a:pt x="46" y="7"/>
                  </a:cubicBezTo>
                  <a:cubicBezTo>
                    <a:pt x="46" y="7"/>
                    <a:pt x="46" y="8"/>
                    <a:pt x="45" y="8"/>
                  </a:cubicBezTo>
                  <a:cubicBezTo>
                    <a:pt x="45" y="9"/>
                    <a:pt x="44" y="9"/>
                    <a:pt x="44" y="9"/>
                  </a:cubicBezTo>
                  <a:cubicBezTo>
                    <a:pt x="44" y="9"/>
                    <a:pt x="44" y="10"/>
                    <a:pt x="44" y="10"/>
                  </a:cubicBezTo>
                  <a:cubicBezTo>
                    <a:pt x="44" y="10"/>
                    <a:pt x="44" y="10"/>
                    <a:pt x="44" y="10"/>
                  </a:cubicBezTo>
                  <a:cubicBezTo>
                    <a:pt x="44" y="10"/>
                    <a:pt x="44" y="10"/>
                    <a:pt x="44" y="10"/>
                  </a:cubicBezTo>
                  <a:cubicBezTo>
                    <a:pt x="45" y="10"/>
                    <a:pt x="45" y="11"/>
                    <a:pt x="45" y="11"/>
                  </a:cubicBezTo>
                  <a:cubicBezTo>
                    <a:pt x="45" y="11"/>
                    <a:pt x="45" y="11"/>
                    <a:pt x="45" y="11"/>
                  </a:cubicBezTo>
                  <a:cubicBezTo>
                    <a:pt x="45" y="11"/>
                    <a:pt x="45" y="11"/>
                    <a:pt x="45" y="12"/>
                  </a:cubicBezTo>
                  <a:cubicBezTo>
                    <a:pt x="45" y="12"/>
                    <a:pt x="45" y="12"/>
                    <a:pt x="45" y="13"/>
                  </a:cubicBezTo>
                  <a:cubicBezTo>
                    <a:pt x="45" y="14"/>
                    <a:pt x="45" y="14"/>
                    <a:pt x="45" y="14"/>
                  </a:cubicBezTo>
                  <a:cubicBezTo>
                    <a:pt x="45" y="15"/>
                    <a:pt x="45" y="15"/>
                    <a:pt x="45" y="15"/>
                  </a:cubicBezTo>
                  <a:cubicBezTo>
                    <a:pt x="45" y="15"/>
                    <a:pt x="45" y="16"/>
                    <a:pt x="45" y="16"/>
                  </a:cubicBezTo>
                  <a:cubicBezTo>
                    <a:pt x="45" y="16"/>
                    <a:pt x="45" y="16"/>
                    <a:pt x="44" y="16"/>
                  </a:cubicBezTo>
                  <a:cubicBezTo>
                    <a:pt x="44" y="16"/>
                    <a:pt x="44" y="16"/>
                    <a:pt x="44" y="16"/>
                  </a:cubicBezTo>
                  <a:cubicBezTo>
                    <a:pt x="44" y="16"/>
                    <a:pt x="44" y="15"/>
                    <a:pt x="44" y="14"/>
                  </a:cubicBezTo>
                  <a:cubicBezTo>
                    <a:pt x="44" y="14"/>
                    <a:pt x="44" y="13"/>
                    <a:pt x="44" y="13"/>
                  </a:cubicBezTo>
                  <a:cubicBezTo>
                    <a:pt x="44" y="13"/>
                    <a:pt x="44" y="13"/>
                    <a:pt x="44" y="12"/>
                  </a:cubicBezTo>
                  <a:cubicBezTo>
                    <a:pt x="44" y="12"/>
                    <a:pt x="44" y="12"/>
                    <a:pt x="44" y="12"/>
                  </a:cubicBezTo>
                  <a:cubicBezTo>
                    <a:pt x="44" y="12"/>
                    <a:pt x="44" y="12"/>
                    <a:pt x="43" y="12"/>
                  </a:cubicBezTo>
                  <a:cubicBezTo>
                    <a:pt x="43" y="12"/>
                    <a:pt x="43" y="12"/>
                    <a:pt x="43" y="12"/>
                  </a:cubicBezTo>
                  <a:cubicBezTo>
                    <a:pt x="43" y="12"/>
                    <a:pt x="42" y="12"/>
                    <a:pt x="42" y="13"/>
                  </a:cubicBezTo>
                  <a:cubicBezTo>
                    <a:pt x="41" y="13"/>
                    <a:pt x="41" y="13"/>
                    <a:pt x="41" y="13"/>
                  </a:cubicBezTo>
                  <a:cubicBezTo>
                    <a:pt x="41" y="13"/>
                    <a:pt x="41" y="13"/>
                    <a:pt x="41" y="13"/>
                  </a:cubicBezTo>
                  <a:cubicBezTo>
                    <a:pt x="41" y="13"/>
                    <a:pt x="41" y="12"/>
                    <a:pt x="41" y="12"/>
                  </a:cubicBezTo>
                  <a:cubicBezTo>
                    <a:pt x="41" y="12"/>
                    <a:pt x="41" y="11"/>
                    <a:pt x="42" y="11"/>
                  </a:cubicBezTo>
                  <a:cubicBezTo>
                    <a:pt x="43" y="10"/>
                    <a:pt x="43" y="10"/>
                    <a:pt x="43" y="9"/>
                  </a:cubicBezTo>
                  <a:cubicBezTo>
                    <a:pt x="43" y="9"/>
                    <a:pt x="44" y="8"/>
                    <a:pt x="44" y="8"/>
                  </a:cubicBezTo>
                  <a:cubicBezTo>
                    <a:pt x="44" y="7"/>
                    <a:pt x="45" y="7"/>
                    <a:pt x="45" y="7"/>
                  </a:cubicBezTo>
                  <a:cubicBezTo>
                    <a:pt x="45" y="6"/>
                    <a:pt x="45" y="6"/>
                    <a:pt x="45" y="6"/>
                  </a:cubicBezTo>
                  <a:close/>
                  <a:moveTo>
                    <a:pt x="52" y="12"/>
                  </a:moveTo>
                  <a:cubicBezTo>
                    <a:pt x="52" y="12"/>
                    <a:pt x="52" y="12"/>
                    <a:pt x="52" y="12"/>
                  </a:cubicBezTo>
                  <a:cubicBezTo>
                    <a:pt x="53" y="13"/>
                    <a:pt x="54" y="14"/>
                    <a:pt x="54" y="14"/>
                  </a:cubicBezTo>
                  <a:cubicBezTo>
                    <a:pt x="55" y="15"/>
                    <a:pt x="55" y="16"/>
                    <a:pt x="55" y="16"/>
                  </a:cubicBezTo>
                  <a:cubicBezTo>
                    <a:pt x="55" y="16"/>
                    <a:pt x="55" y="16"/>
                    <a:pt x="55" y="16"/>
                  </a:cubicBezTo>
                  <a:cubicBezTo>
                    <a:pt x="55" y="16"/>
                    <a:pt x="55" y="16"/>
                    <a:pt x="54" y="16"/>
                  </a:cubicBezTo>
                  <a:cubicBezTo>
                    <a:pt x="54" y="16"/>
                    <a:pt x="54" y="16"/>
                    <a:pt x="53" y="16"/>
                  </a:cubicBezTo>
                  <a:cubicBezTo>
                    <a:pt x="53" y="16"/>
                    <a:pt x="52" y="16"/>
                    <a:pt x="52" y="16"/>
                  </a:cubicBezTo>
                  <a:cubicBezTo>
                    <a:pt x="52" y="16"/>
                    <a:pt x="51" y="16"/>
                    <a:pt x="51" y="16"/>
                  </a:cubicBezTo>
                  <a:lnTo>
                    <a:pt x="50" y="16"/>
                  </a:lnTo>
                  <a:cubicBezTo>
                    <a:pt x="50" y="16"/>
                    <a:pt x="50" y="16"/>
                    <a:pt x="50" y="16"/>
                  </a:cubicBezTo>
                  <a:cubicBezTo>
                    <a:pt x="49" y="16"/>
                    <a:pt x="49" y="16"/>
                    <a:pt x="49" y="16"/>
                  </a:cubicBezTo>
                  <a:cubicBezTo>
                    <a:pt x="49" y="16"/>
                    <a:pt x="49" y="16"/>
                    <a:pt x="49" y="16"/>
                  </a:cubicBezTo>
                  <a:cubicBezTo>
                    <a:pt x="49" y="15"/>
                    <a:pt x="48" y="15"/>
                    <a:pt x="48" y="15"/>
                  </a:cubicBezTo>
                  <a:cubicBezTo>
                    <a:pt x="48" y="15"/>
                    <a:pt x="48" y="14"/>
                    <a:pt x="48" y="14"/>
                  </a:cubicBezTo>
                  <a:cubicBezTo>
                    <a:pt x="48" y="14"/>
                    <a:pt x="48" y="13"/>
                    <a:pt x="48" y="13"/>
                  </a:cubicBezTo>
                  <a:cubicBezTo>
                    <a:pt x="48" y="13"/>
                    <a:pt x="48" y="13"/>
                    <a:pt x="48" y="13"/>
                  </a:cubicBezTo>
                  <a:cubicBezTo>
                    <a:pt x="48" y="13"/>
                    <a:pt x="47" y="13"/>
                    <a:pt x="47" y="14"/>
                  </a:cubicBezTo>
                  <a:cubicBezTo>
                    <a:pt x="47" y="14"/>
                    <a:pt x="47" y="15"/>
                    <a:pt x="47" y="15"/>
                  </a:cubicBezTo>
                  <a:cubicBezTo>
                    <a:pt x="47" y="15"/>
                    <a:pt x="47" y="15"/>
                    <a:pt x="47" y="15"/>
                  </a:cubicBezTo>
                  <a:cubicBezTo>
                    <a:pt x="46" y="15"/>
                    <a:pt x="46" y="15"/>
                    <a:pt x="46" y="15"/>
                  </a:cubicBezTo>
                  <a:cubicBezTo>
                    <a:pt x="45" y="15"/>
                    <a:pt x="45" y="15"/>
                    <a:pt x="45" y="15"/>
                  </a:cubicBezTo>
                  <a:cubicBezTo>
                    <a:pt x="45" y="15"/>
                    <a:pt x="45" y="14"/>
                    <a:pt x="46" y="14"/>
                  </a:cubicBezTo>
                  <a:cubicBezTo>
                    <a:pt x="46" y="13"/>
                    <a:pt x="46" y="13"/>
                    <a:pt x="47" y="13"/>
                  </a:cubicBezTo>
                  <a:cubicBezTo>
                    <a:pt x="47" y="13"/>
                    <a:pt x="47" y="12"/>
                    <a:pt x="47" y="12"/>
                  </a:cubicBezTo>
                  <a:cubicBezTo>
                    <a:pt x="47" y="12"/>
                    <a:pt x="47" y="12"/>
                    <a:pt x="47" y="12"/>
                  </a:cubicBezTo>
                  <a:cubicBezTo>
                    <a:pt x="47" y="12"/>
                    <a:pt x="47" y="12"/>
                    <a:pt x="47" y="12"/>
                  </a:cubicBezTo>
                  <a:cubicBezTo>
                    <a:pt x="47" y="11"/>
                    <a:pt x="47" y="11"/>
                    <a:pt x="47" y="11"/>
                  </a:cubicBezTo>
                  <a:cubicBezTo>
                    <a:pt x="48" y="11"/>
                    <a:pt x="48" y="11"/>
                    <a:pt x="48" y="11"/>
                  </a:cubicBezTo>
                  <a:cubicBezTo>
                    <a:pt x="48" y="11"/>
                    <a:pt x="49" y="11"/>
                    <a:pt x="49" y="11"/>
                  </a:cubicBezTo>
                  <a:cubicBezTo>
                    <a:pt x="49" y="11"/>
                    <a:pt x="50" y="11"/>
                    <a:pt x="50" y="11"/>
                  </a:cubicBezTo>
                  <a:cubicBezTo>
                    <a:pt x="50" y="11"/>
                    <a:pt x="50" y="11"/>
                    <a:pt x="50" y="11"/>
                  </a:cubicBezTo>
                  <a:cubicBezTo>
                    <a:pt x="51" y="11"/>
                    <a:pt x="51" y="11"/>
                    <a:pt x="51" y="11"/>
                  </a:cubicBezTo>
                  <a:cubicBezTo>
                    <a:pt x="51" y="11"/>
                    <a:pt x="52" y="11"/>
                    <a:pt x="52" y="11"/>
                  </a:cubicBezTo>
                  <a:cubicBezTo>
                    <a:pt x="52" y="11"/>
                    <a:pt x="52" y="11"/>
                    <a:pt x="52" y="11"/>
                  </a:cubicBezTo>
                  <a:cubicBezTo>
                    <a:pt x="52" y="11"/>
                    <a:pt x="52" y="11"/>
                    <a:pt x="52" y="11"/>
                  </a:cubicBezTo>
                  <a:cubicBezTo>
                    <a:pt x="52" y="11"/>
                    <a:pt x="52" y="12"/>
                    <a:pt x="52" y="12"/>
                  </a:cubicBezTo>
                  <a:cubicBezTo>
                    <a:pt x="52" y="12"/>
                    <a:pt x="52" y="12"/>
                    <a:pt x="52" y="12"/>
                  </a:cubicBezTo>
                  <a:close/>
                  <a:moveTo>
                    <a:pt x="51" y="13"/>
                  </a:moveTo>
                  <a:cubicBezTo>
                    <a:pt x="51" y="13"/>
                    <a:pt x="51" y="13"/>
                    <a:pt x="51" y="13"/>
                  </a:cubicBezTo>
                  <a:cubicBezTo>
                    <a:pt x="51" y="13"/>
                    <a:pt x="52" y="13"/>
                    <a:pt x="52" y="13"/>
                  </a:cubicBezTo>
                  <a:cubicBezTo>
                    <a:pt x="52" y="13"/>
                    <a:pt x="52" y="12"/>
                    <a:pt x="52" y="12"/>
                  </a:cubicBezTo>
                  <a:cubicBezTo>
                    <a:pt x="52" y="12"/>
                    <a:pt x="52" y="12"/>
                    <a:pt x="51" y="12"/>
                  </a:cubicBezTo>
                  <a:cubicBezTo>
                    <a:pt x="51" y="12"/>
                    <a:pt x="51" y="12"/>
                    <a:pt x="51" y="12"/>
                  </a:cubicBezTo>
                  <a:cubicBezTo>
                    <a:pt x="51" y="12"/>
                    <a:pt x="51" y="12"/>
                    <a:pt x="50" y="12"/>
                  </a:cubicBezTo>
                  <a:cubicBezTo>
                    <a:pt x="50" y="12"/>
                    <a:pt x="50" y="12"/>
                    <a:pt x="50" y="12"/>
                  </a:cubicBezTo>
                  <a:cubicBezTo>
                    <a:pt x="50" y="12"/>
                    <a:pt x="50" y="12"/>
                    <a:pt x="50" y="13"/>
                  </a:cubicBezTo>
                  <a:cubicBezTo>
                    <a:pt x="50" y="13"/>
                    <a:pt x="50" y="13"/>
                    <a:pt x="51" y="13"/>
                  </a:cubicBezTo>
                  <a:close/>
                  <a:moveTo>
                    <a:pt x="51" y="15"/>
                  </a:moveTo>
                  <a:cubicBezTo>
                    <a:pt x="52" y="15"/>
                    <a:pt x="52" y="15"/>
                    <a:pt x="52" y="15"/>
                  </a:cubicBezTo>
                  <a:cubicBezTo>
                    <a:pt x="53" y="15"/>
                    <a:pt x="53" y="15"/>
                    <a:pt x="53" y="14"/>
                  </a:cubicBezTo>
                  <a:cubicBezTo>
                    <a:pt x="53" y="14"/>
                    <a:pt x="53" y="14"/>
                    <a:pt x="53" y="13"/>
                  </a:cubicBezTo>
                  <a:cubicBezTo>
                    <a:pt x="52" y="13"/>
                    <a:pt x="52" y="13"/>
                    <a:pt x="52" y="13"/>
                  </a:cubicBezTo>
                  <a:cubicBezTo>
                    <a:pt x="52" y="13"/>
                    <a:pt x="52" y="13"/>
                    <a:pt x="52" y="13"/>
                  </a:cubicBezTo>
                  <a:cubicBezTo>
                    <a:pt x="52" y="13"/>
                    <a:pt x="51" y="14"/>
                    <a:pt x="51" y="14"/>
                  </a:cubicBezTo>
                  <a:cubicBezTo>
                    <a:pt x="51" y="14"/>
                    <a:pt x="51" y="14"/>
                    <a:pt x="51" y="14"/>
                  </a:cubicBezTo>
                  <a:lnTo>
                    <a:pt x="50" y="14"/>
                  </a:lnTo>
                  <a:cubicBezTo>
                    <a:pt x="50" y="14"/>
                    <a:pt x="50" y="14"/>
                    <a:pt x="49" y="12"/>
                  </a:cubicBezTo>
                  <a:cubicBezTo>
                    <a:pt x="49" y="12"/>
                    <a:pt x="49" y="12"/>
                    <a:pt x="49" y="12"/>
                  </a:cubicBezTo>
                  <a:cubicBezTo>
                    <a:pt x="49" y="12"/>
                    <a:pt x="49" y="12"/>
                    <a:pt x="49" y="12"/>
                  </a:cubicBezTo>
                  <a:cubicBezTo>
                    <a:pt x="49" y="12"/>
                    <a:pt x="49" y="12"/>
                    <a:pt x="49" y="13"/>
                  </a:cubicBezTo>
                  <a:cubicBezTo>
                    <a:pt x="49" y="13"/>
                    <a:pt x="49" y="13"/>
                    <a:pt x="49" y="13"/>
                  </a:cubicBezTo>
                  <a:cubicBezTo>
                    <a:pt x="49" y="14"/>
                    <a:pt x="49" y="14"/>
                    <a:pt x="49" y="15"/>
                  </a:cubicBezTo>
                  <a:cubicBezTo>
                    <a:pt x="50" y="15"/>
                    <a:pt x="50" y="15"/>
                    <a:pt x="51" y="15"/>
                  </a:cubicBezTo>
                  <a:close/>
                  <a:moveTo>
                    <a:pt x="57" y="13"/>
                  </a:moveTo>
                  <a:cubicBezTo>
                    <a:pt x="57" y="13"/>
                    <a:pt x="57" y="13"/>
                    <a:pt x="57" y="14"/>
                  </a:cubicBezTo>
                  <a:cubicBezTo>
                    <a:pt x="57" y="14"/>
                    <a:pt x="57" y="14"/>
                    <a:pt x="57" y="14"/>
                  </a:cubicBezTo>
                  <a:cubicBezTo>
                    <a:pt x="56" y="14"/>
                    <a:pt x="56" y="14"/>
                    <a:pt x="55" y="13"/>
                  </a:cubicBezTo>
                  <a:cubicBezTo>
                    <a:pt x="54" y="12"/>
                    <a:pt x="54" y="12"/>
                    <a:pt x="54" y="12"/>
                  </a:cubicBezTo>
                  <a:cubicBezTo>
                    <a:pt x="54" y="12"/>
                    <a:pt x="54" y="12"/>
                    <a:pt x="54" y="12"/>
                  </a:cubicBezTo>
                  <a:cubicBezTo>
                    <a:pt x="54" y="12"/>
                    <a:pt x="54" y="12"/>
                    <a:pt x="54" y="12"/>
                  </a:cubicBezTo>
                  <a:cubicBezTo>
                    <a:pt x="55" y="12"/>
                    <a:pt x="55" y="12"/>
                    <a:pt x="56" y="12"/>
                  </a:cubicBezTo>
                  <a:cubicBezTo>
                    <a:pt x="56" y="12"/>
                    <a:pt x="56" y="12"/>
                    <a:pt x="56" y="12"/>
                  </a:cubicBezTo>
                  <a:cubicBezTo>
                    <a:pt x="56" y="12"/>
                    <a:pt x="57" y="12"/>
                    <a:pt x="57" y="12"/>
                  </a:cubicBezTo>
                  <a:cubicBezTo>
                    <a:pt x="57" y="12"/>
                    <a:pt x="57" y="12"/>
                    <a:pt x="57" y="13"/>
                  </a:cubicBezTo>
                  <a:cubicBezTo>
                    <a:pt x="57" y="13"/>
                    <a:pt x="57" y="13"/>
                    <a:pt x="57" y="13"/>
                  </a:cubicBezTo>
                  <a:close/>
                  <a:moveTo>
                    <a:pt x="71" y="5"/>
                  </a:moveTo>
                  <a:cubicBezTo>
                    <a:pt x="71" y="5"/>
                    <a:pt x="71" y="5"/>
                    <a:pt x="71" y="5"/>
                  </a:cubicBezTo>
                  <a:cubicBezTo>
                    <a:pt x="71" y="5"/>
                    <a:pt x="71" y="6"/>
                    <a:pt x="71" y="6"/>
                  </a:cubicBezTo>
                  <a:cubicBezTo>
                    <a:pt x="70" y="6"/>
                    <a:pt x="70" y="6"/>
                    <a:pt x="70" y="7"/>
                  </a:cubicBezTo>
                  <a:cubicBezTo>
                    <a:pt x="70" y="7"/>
                    <a:pt x="70" y="7"/>
                    <a:pt x="70" y="8"/>
                  </a:cubicBezTo>
                  <a:cubicBezTo>
                    <a:pt x="70" y="8"/>
                    <a:pt x="70" y="9"/>
                    <a:pt x="69" y="9"/>
                  </a:cubicBezTo>
                  <a:cubicBezTo>
                    <a:pt x="69" y="9"/>
                    <a:pt x="69" y="9"/>
                    <a:pt x="69" y="9"/>
                  </a:cubicBezTo>
                  <a:cubicBezTo>
                    <a:pt x="69" y="9"/>
                    <a:pt x="69" y="9"/>
                    <a:pt x="69" y="9"/>
                  </a:cubicBezTo>
                  <a:cubicBezTo>
                    <a:pt x="69" y="9"/>
                    <a:pt x="69" y="8"/>
                    <a:pt x="68" y="8"/>
                  </a:cubicBezTo>
                  <a:cubicBezTo>
                    <a:pt x="68" y="8"/>
                    <a:pt x="68" y="8"/>
                    <a:pt x="68" y="8"/>
                  </a:cubicBezTo>
                  <a:cubicBezTo>
                    <a:pt x="68" y="8"/>
                    <a:pt x="67" y="8"/>
                    <a:pt x="66" y="9"/>
                  </a:cubicBezTo>
                  <a:cubicBezTo>
                    <a:pt x="66" y="9"/>
                    <a:pt x="65" y="9"/>
                    <a:pt x="65" y="9"/>
                  </a:cubicBezTo>
                  <a:cubicBezTo>
                    <a:pt x="65" y="9"/>
                    <a:pt x="65" y="9"/>
                    <a:pt x="65" y="9"/>
                  </a:cubicBezTo>
                  <a:cubicBezTo>
                    <a:pt x="65" y="9"/>
                    <a:pt x="65" y="9"/>
                    <a:pt x="64" y="9"/>
                  </a:cubicBezTo>
                  <a:cubicBezTo>
                    <a:pt x="64" y="8"/>
                    <a:pt x="64" y="8"/>
                    <a:pt x="63" y="7"/>
                  </a:cubicBezTo>
                  <a:cubicBezTo>
                    <a:pt x="63" y="7"/>
                    <a:pt x="63" y="6"/>
                    <a:pt x="63" y="6"/>
                  </a:cubicBezTo>
                  <a:cubicBezTo>
                    <a:pt x="63" y="6"/>
                    <a:pt x="63" y="7"/>
                    <a:pt x="63" y="7"/>
                  </a:cubicBezTo>
                  <a:cubicBezTo>
                    <a:pt x="63" y="8"/>
                    <a:pt x="62" y="10"/>
                    <a:pt x="61" y="11"/>
                  </a:cubicBezTo>
                  <a:cubicBezTo>
                    <a:pt x="61" y="12"/>
                    <a:pt x="61" y="12"/>
                    <a:pt x="61" y="13"/>
                  </a:cubicBezTo>
                  <a:cubicBezTo>
                    <a:pt x="61" y="13"/>
                    <a:pt x="61" y="14"/>
                    <a:pt x="61" y="14"/>
                  </a:cubicBezTo>
                  <a:cubicBezTo>
                    <a:pt x="60" y="14"/>
                    <a:pt x="60" y="14"/>
                    <a:pt x="60" y="14"/>
                  </a:cubicBezTo>
                  <a:cubicBezTo>
                    <a:pt x="59" y="15"/>
                    <a:pt x="59" y="15"/>
                    <a:pt x="58" y="15"/>
                  </a:cubicBezTo>
                  <a:cubicBezTo>
                    <a:pt x="58" y="15"/>
                    <a:pt x="58" y="16"/>
                    <a:pt x="58" y="16"/>
                  </a:cubicBezTo>
                  <a:cubicBezTo>
                    <a:pt x="57" y="16"/>
                    <a:pt x="57" y="16"/>
                    <a:pt x="57" y="15"/>
                  </a:cubicBezTo>
                  <a:cubicBezTo>
                    <a:pt x="57" y="15"/>
                    <a:pt x="58" y="15"/>
                    <a:pt x="58" y="15"/>
                  </a:cubicBezTo>
                  <a:cubicBezTo>
                    <a:pt x="58" y="14"/>
                    <a:pt x="59" y="14"/>
                    <a:pt x="59" y="13"/>
                  </a:cubicBezTo>
                  <a:cubicBezTo>
                    <a:pt x="59" y="13"/>
                    <a:pt x="60" y="13"/>
                    <a:pt x="60" y="12"/>
                  </a:cubicBezTo>
                  <a:cubicBezTo>
                    <a:pt x="60" y="11"/>
                    <a:pt x="61" y="10"/>
                    <a:pt x="61" y="9"/>
                  </a:cubicBezTo>
                  <a:cubicBezTo>
                    <a:pt x="62" y="8"/>
                    <a:pt x="62" y="7"/>
                    <a:pt x="62" y="6"/>
                  </a:cubicBezTo>
                  <a:cubicBezTo>
                    <a:pt x="63" y="5"/>
                    <a:pt x="63" y="4"/>
                    <a:pt x="63" y="3"/>
                  </a:cubicBezTo>
                  <a:cubicBezTo>
                    <a:pt x="63" y="3"/>
                    <a:pt x="63" y="3"/>
                    <a:pt x="63" y="3"/>
                  </a:cubicBezTo>
                  <a:cubicBezTo>
                    <a:pt x="63" y="2"/>
                    <a:pt x="63" y="2"/>
                    <a:pt x="63" y="2"/>
                  </a:cubicBezTo>
                  <a:cubicBezTo>
                    <a:pt x="63" y="2"/>
                    <a:pt x="64" y="2"/>
                    <a:pt x="64" y="3"/>
                  </a:cubicBezTo>
                  <a:cubicBezTo>
                    <a:pt x="64" y="3"/>
                    <a:pt x="64" y="3"/>
                    <a:pt x="64" y="3"/>
                  </a:cubicBezTo>
                  <a:cubicBezTo>
                    <a:pt x="64" y="3"/>
                    <a:pt x="65" y="3"/>
                    <a:pt x="65" y="3"/>
                  </a:cubicBezTo>
                  <a:cubicBezTo>
                    <a:pt x="66" y="2"/>
                    <a:pt x="66" y="2"/>
                    <a:pt x="66" y="2"/>
                  </a:cubicBezTo>
                  <a:cubicBezTo>
                    <a:pt x="67" y="2"/>
                    <a:pt x="67" y="2"/>
                    <a:pt x="68" y="2"/>
                  </a:cubicBezTo>
                  <a:cubicBezTo>
                    <a:pt x="68" y="2"/>
                    <a:pt x="68" y="2"/>
                    <a:pt x="68" y="2"/>
                  </a:cubicBezTo>
                  <a:cubicBezTo>
                    <a:pt x="69" y="2"/>
                    <a:pt x="69" y="2"/>
                    <a:pt x="69" y="2"/>
                  </a:cubicBezTo>
                  <a:cubicBezTo>
                    <a:pt x="69" y="2"/>
                    <a:pt x="69" y="2"/>
                    <a:pt x="69" y="2"/>
                  </a:cubicBezTo>
                  <a:cubicBezTo>
                    <a:pt x="69" y="2"/>
                    <a:pt x="69" y="2"/>
                    <a:pt x="69" y="3"/>
                  </a:cubicBezTo>
                  <a:cubicBezTo>
                    <a:pt x="70" y="3"/>
                    <a:pt x="70" y="3"/>
                    <a:pt x="70" y="3"/>
                  </a:cubicBezTo>
                  <a:cubicBezTo>
                    <a:pt x="70" y="3"/>
                    <a:pt x="70" y="3"/>
                    <a:pt x="69" y="3"/>
                  </a:cubicBezTo>
                  <a:cubicBezTo>
                    <a:pt x="68" y="3"/>
                    <a:pt x="68" y="3"/>
                    <a:pt x="67" y="4"/>
                  </a:cubicBezTo>
                  <a:cubicBezTo>
                    <a:pt x="67" y="4"/>
                    <a:pt x="67" y="4"/>
                    <a:pt x="67" y="4"/>
                  </a:cubicBezTo>
                  <a:cubicBezTo>
                    <a:pt x="66" y="4"/>
                    <a:pt x="66" y="4"/>
                    <a:pt x="66" y="4"/>
                  </a:cubicBezTo>
                  <a:cubicBezTo>
                    <a:pt x="66" y="4"/>
                    <a:pt x="66" y="4"/>
                    <a:pt x="66" y="4"/>
                  </a:cubicBezTo>
                  <a:cubicBezTo>
                    <a:pt x="66" y="4"/>
                    <a:pt x="65" y="4"/>
                    <a:pt x="65" y="4"/>
                  </a:cubicBezTo>
                  <a:cubicBezTo>
                    <a:pt x="65" y="4"/>
                    <a:pt x="65" y="4"/>
                    <a:pt x="64" y="4"/>
                  </a:cubicBezTo>
                  <a:cubicBezTo>
                    <a:pt x="64" y="4"/>
                    <a:pt x="64" y="4"/>
                    <a:pt x="64" y="4"/>
                  </a:cubicBezTo>
                  <a:cubicBezTo>
                    <a:pt x="64" y="5"/>
                    <a:pt x="64" y="5"/>
                    <a:pt x="64" y="5"/>
                  </a:cubicBezTo>
                  <a:cubicBezTo>
                    <a:pt x="64" y="5"/>
                    <a:pt x="64" y="5"/>
                    <a:pt x="64" y="5"/>
                  </a:cubicBezTo>
                  <a:cubicBezTo>
                    <a:pt x="64" y="5"/>
                    <a:pt x="64" y="5"/>
                    <a:pt x="64" y="5"/>
                  </a:cubicBezTo>
                  <a:cubicBezTo>
                    <a:pt x="65" y="5"/>
                    <a:pt x="66" y="5"/>
                    <a:pt x="67" y="4"/>
                  </a:cubicBezTo>
                  <a:cubicBezTo>
                    <a:pt x="68" y="4"/>
                    <a:pt x="68" y="4"/>
                    <a:pt x="69" y="4"/>
                  </a:cubicBezTo>
                  <a:cubicBezTo>
                    <a:pt x="70" y="4"/>
                    <a:pt x="70" y="4"/>
                    <a:pt x="70" y="5"/>
                  </a:cubicBezTo>
                  <a:cubicBezTo>
                    <a:pt x="71" y="5"/>
                    <a:pt x="71" y="5"/>
                    <a:pt x="71" y="5"/>
                  </a:cubicBezTo>
                  <a:cubicBezTo>
                    <a:pt x="71" y="5"/>
                    <a:pt x="71" y="5"/>
                    <a:pt x="71" y="5"/>
                  </a:cubicBezTo>
                  <a:close/>
                  <a:moveTo>
                    <a:pt x="68" y="8"/>
                  </a:moveTo>
                  <a:cubicBezTo>
                    <a:pt x="68" y="8"/>
                    <a:pt x="69" y="8"/>
                    <a:pt x="69" y="8"/>
                  </a:cubicBezTo>
                  <a:cubicBezTo>
                    <a:pt x="69" y="8"/>
                    <a:pt x="69" y="7"/>
                    <a:pt x="69" y="7"/>
                  </a:cubicBezTo>
                  <a:cubicBezTo>
                    <a:pt x="69" y="7"/>
                    <a:pt x="69" y="6"/>
                    <a:pt x="69" y="6"/>
                  </a:cubicBezTo>
                  <a:cubicBezTo>
                    <a:pt x="69" y="6"/>
                    <a:pt x="69" y="5"/>
                    <a:pt x="69" y="5"/>
                  </a:cubicBezTo>
                  <a:cubicBezTo>
                    <a:pt x="68" y="5"/>
                    <a:pt x="68" y="5"/>
                    <a:pt x="68" y="5"/>
                  </a:cubicBezTo>
                  <a:cubicBezTo>
                    <a:pt x="68" y="5"/>
                    <a:pt x="67" y="5"/>
                    <a:pt x="67" y="5"/>
                  </a:cubicBezTo>
                  <a:cubicBezTo>
                    <a:pt x="67" y="5"/>
                    <a:pt x="67" y="5"/>
                    <a:pt x="66" y="5"/>
                  </a:cubicBezTo>
                  <a:cubicBezTo>
                    <a:pt x="66" y="6"/>
                    <a:pt x="66" y="6"/>
                    <a:pt x="65" y="6"/>
                  </a:cubicBezTo>
                  <a:cubicBezTo>
                    <a:pt x="65" y="6"/>
                    <a:pt x="65" y="6"/>
                    <a:pt x="65" y="6"/>
                  </a:cubicBezTo>
                  <a:cubicBezTo>
                    <a:pt x="65" y="6"/>
                    <a:pt x="65" y="6"/>
                    <a:pt x="65" y="6"/>
                  </a:cubicBezTo>
                  <a:cubicBezTo>
                    <a:pt x="65" y="7"/>
                    <a:pt x="65" y="7"/>
                    <a:pt x="65" y="8"/>
                  </a:cubicBezTo>
                  <a:cubicBezTo>
                    <a:pt x="65" y="8"/>
                    <a:pt x="65" y="8"/>
                    <a:pt x="65" y="8"/>
                  </a:cubicBezTo>
                  <a:cubicBezTo>
                    <a:pt x="66" y="8"/>
                    <a:pt x="66" y="8"/>
                    <a:pt x="66" y="8"/>
                  </a:cubicBezTo>
                  <a:cubicBezTo>
                    <a:pt x="67" y="7"/>
                    <a:pt x="68" y="7"/>
                    <a:pt x="68" y="7"/>
                  </a:cubicBezTo>
                  <a:cubicBezTo>
                    <a:pt x="68" y="7"/>
                    <a:pt x="68" y="7"/>
                    <a:pt x="68" y="8"/>
                  </a:cubicBezTo>
                  <a:cubicBezTo>
                    <a:pt x="68" y="8"/>
                    <a:pt x="68" y="8"/>
                    <a:pt x="68" y="8"/>
                  </a:cubicBezTo>
                  <a:close/>
                  <a:moveTo>
                    <a:pt x="68" y="6"/>
                  </a:moveTo>
                  <a:cubicBezTo>
                    <a:pt x="68" y="6"/>
                    <a:pt x="68" y="6"/>
                    <a:pt x="68" y="6"/>
                  </a:cubicBezTo>
                  <a:cubicBezTo>
                    <a:pt x="68" y="7"/>
                    <a:pt x="68" y="7"/>
                    <a:pt x="67" y="7"/>
                  </a:cubicBezTo>
                  <a:cubicBezTo>
                    <a:pt x="67" y="7"/>
                    <a:pt x="66" y="7"/>
                    <a:pt x="66" y="7"/>
                  </a:cubicBezTo>
                  <a:cubicBezTo>
                    <a:pt x="66" y="7"/>
                    <a:pt x="66" y="7"/>
                    <a:pt x="66" y="7"/>
                  </a:cubicBezTo>
                  <a:cubicBezTo>
                    <a:pt x="65" y="7"/>
                    <a:pt x="65" y="7"/>
                    <a:pt x="65" y="6"/>
                  </a:cubicBezTo>
                  <a:cubicBezTo>
                    <a:pt x="65" y="6"/>
                    <a:pt x="66" y="6"/>
                    <a:pt x="66" y="6"/>
                  </a:cubicBezTo>
                  <a:cubicBezTo>
                    <a:pt x="66" y="6"/>
                    <a:pt x="67" y="6"/>
                    <a:pt x="67" y="6"/>
                  </a:cubicBezTo>
                  <a:cubicBezTo>
                    <a:pt x="67" y="6"/>
                    <a:pt x="67" y="6"/>
                    <a:pt x="68" y="6"/>
                  </a:cubicBezTo>
                  <a:close/>
                  <a:moveTo>
                    <a:pt x="72" y="12"/>
                  </a:moveTo>
                  <a:cubicBezTo>
                    <a:pt x="72" y="12"/>
                    <a:pt x="72" y="12"/>
                    <a:pt x="72" y="12"/>
                  </a:cubicBezTo>
                  <a:cubicBezTo>
                    <a:pt x="72" y="12"/>
                    <a:pt x="73" y="12"/>
                    <a:pt x="73" y="13"/>
                  </a:cubicBezTo>
                  <a:cubicBezTo>
                    <a:pt x="73" y="13"/>
                    <a:pt x="73" y="13"/>
                    <a:pt x="73" y="13"/>
                  </a:cubicBezTo>
                  <a:cubicBezTo>
                    <a:pt x="73" y="13"/>
                    <a:pt x="73" y="13"/>
                    <a:pt x="73" y="13"/>
                  </a:cubicBezTo>
                  <a:cubicBezTo>
                    <a:pt x="73" y="13"/>
                    <a:pt x="72" y="13"/>
                    <a:pt x="72" y="13"/>
                  </a:cubicBezTo>
                  <a:cubicBezTo>
                    <a:pt x="72" y="13"/>
                    <a:pt x="71" y="13"/>
                    <a:pt x="70" y="13"/>
                  </a:cubicBezTo>
                  <a:cubicBezTo>
                    <a:pt x="69" y="13"/>
                    <a:pt x="69" y="13"/>
                    <a:pt x="69" y="13"/>
                  </a:cubicBezTo>
                  <a:cubicBezTo>
                    <a:pt x="68" y="13"/>
                    <a:pt x="68" y="13"/>
                    <a:pt x="68" y="13"/>
                  </a:cubicBezTo>
                  <a:lnTo>
                    <a:pt x="68" y="14"/>
                  </a:lnTo>
                  <a:cubicBezTo>
                    <a:pt x="68" y="15"/>
                    <a:pt x="68" y="16"/>
                    <a:pt x="68" y="16"/>
                  </a:cubicBezTo>
                  <a:cubicBezTo>
                    <a:pt x="68" y="17"/>
                    <a:pt x="68" y="17"/>
                    <a:pt x="68" y="17"/>
                  </a:cubicBezTo>
                  <a:cubicBezTo>
                    <a:pt x="68" y="18"/>
                    <a:pt x="68" y="18"/>
                    <a:pt x="68" y="18"/>
                  </a:cubicBezTo>
                  <a:cubicBezTo>
                    <a:pt x="67" y="18"/>
                    <a:pt x="67" y="18"/>
                    <a:pt x="66" y="17"/>
                  </a:cubicBezTo>
                  <a:cubicBezTo>
                    <a:pt x="65" y="17"/>
                    <a:pt x="65" y="17"/>
                    <a:pt x="64" y="17"/>
                  </a:cubicBezTo>
                  <a:cubicBezTo>
                    <a:pt x="64" y="16"/>
                    <a:pt x="63" y="16"/>
                    <a:pt x="63" y="16"/>
                  </a:cubicBezTo>
                  <a:cubicBezTo>
                    <a:pt x="63" y="16"/>
                    <a:pt x="63" y="16"/>
                    <a:pt x="64" y="16"/>
                  </a:cubicBezTo>
                  <a:cubicBezTo>
                    <a:pt x="64" y="16"/>
                    <a:pt x="64" y="16"/>
                    <a:pt x="64" y="16"/>
                  </a:cubicBezTo>
                  <a:cubicBezTo>
                    <a:pt x="64" y="16"/>
                    <a:pt x="65" y="16"/>
                    <a:pt x="65" y="16"/>
                  </a:cubicBezTo>
                  <a:cubicBezTo>
                    <a:pt x="66" y="16"/>
                    <a:pt x="66" y="16"/>
                    <a:pt x="66" y="16"/>
                  </a:cubicBezTo>
                  <a:cubicBezTo>
                    <a:pt x="66" y="16"/>
                    <a:pt x="67" y="16"/>
                    <a:pt x="67" y="16"/>
                  </a:cubicBezTo>
                  <a:cubicBezTo>
                    <a:pt x="67" y="16"/>
                    <a:pt x="67" y="16"/>
                    <a:pt x="67" y="16"/>
                  </a:cubicBezTo>
                  <a:cubicBezTo>
                    <a:pt x="67" y="16"/>
                    <a:pt x="67" y="15"/>
                    <a:pt x="67" y="15"/>
                  </a:cubicBezTo>
                  <a:cubicBezTo>
                    <a:pt x="67" y="15"/>
                    <a:pt x="67" y="14"/>
                    <a:pt x="67" y="14"/>
                  </a:cubicBezTo>
                  <a:cubicBezTo>
                    <a:pt x="67" y="14"/>
                    <a:pt x="67" y="13"/>
                    <a:pt x="67" y="13"/>
                  </a:cubicBezTo>
                  <a:cubicBezTo>
                    <a:pt x="67" y="13"/>
                    <a:pt x="67" y="13"/>
                    <a:pt x="67" y="13"/>
                  </a:cubicBezTo>
                  <a:cubicBezTo>
                    <a:pt x="67" y="13"/>
                    <a:pt x="67" y="13"/>
                    <a:pt x="67" y="13"/>
                  </a:cubicBezTo>
                  <a:cubicBezTo>
                    <a:pt x="66" y="13"/>
                    <a:pt x="65" y="13"/>
                    <a:pt x="64" y="13"/>
                  </a:cubicBezTo>
                  <a:cubicBezTo>
                    <a:pt x="64" y="14"/>
                    <a:pt x="64" y="14"/>
                    <a:pt x="63" y="14"/>
                  </a:cubicBezTo>
                  <a:cubicBezTo>
                    <a:pt x="63" y="14"/>
                    <a:pt x="63" y="14"/>
                    <a:pt x="62" y="14"/>
                  </a:cubicBezTo>
                  <a:cubicBezTo>
                    <a:pt x="62" y="14"/>
                    <a:pt x="62" y="14"/>
                    <a:pt x="62" y="14"/>
                  </a:cubicBezTo>
                  <a:cubicBezTo>
                    <a:pt x="62" y="14"/>
                    <a:pt x="62" y="14"/>
                    <a:pt x="62" y="14"/>
                  </a:cubicBezTo>
                  <a:cubicBezTo>
                    <a:pt x="62" y="14"/>
                    <a:pt x="62" y="13"/>
                    <a:pt x="62" y="13"/>
                  </a:cubicBezTo>
                  <a:cubicBezTo>
                    <a:pt x="62" y="13"/>
                    <a:pt x="62" y="13"/>
                    <a:pt x="62" y="13"/>
                  </a:cubicBezTo>
                  <a:cubicBezTo>
                    <a:pt x="62" y="13"/>
                    <a:pt x="62" y="13"/>
                    <a:pt x="63" y="13"/>
                  </a:cubicBezTo>
                  <a:cubicBezTo>
                    <a:pt x="63" y="13"/>
                    <a:pt x="63" y="13"/>
                    <a:pt x="63" y="13"/>
                  </a:cubicBezTo>
                  <a:cubicBezTo>
                    <a:pt x="64" y="13"/>
                    <a:pt x="65" y="12"/>
                    <a:pt x="66" y="12"/>
                  </a:cubicBezTo>
                  <a:cubicBezTo>
                    <a:pt x="67" y="12"/>
                    <a:pt x="67" y="12"/>
                    <a:pt x="67" y="12"/>
                  </a:cubicBezTo>
                  <a:cubicBezTo>
                    <a:pt x="67" y="12"/>
                    <a:pt x="67" y="11"/>
                    <a:pt x="66" y="11"/>
                  </a:cubicBezTo>
                  <a:cubicBezTo>
                    <a:pt x="66" y="11"/>
                    <a:pt x="66" y="11"/>
                    <a:pt x="66" y="11"/>
                  </a:cubicBezTo>
                  <a:cubicBezTo>
                    <a:pt x="66" y="11"/>
                    <a:pt x="66" y="11"/>
                    <a:pt x="66" y="11"/>
                  </a:cubicBezTo>
                  <a:cubicBezTo>
                    <a:pt x="67" y="11"/>
                    <a:pt x="67" y="11"/>
                    <a:pt x="67" y="11"/>
                  </a:cubicBezTo>
                  <a:cubicBezTo>
                    <a:pt x="67" y="11"/>
                    <a:pt x="68" y="11"/>
                    <a:pt x="68" y="10"/>
                  </a:cubicBezTo>
                  <a:cubicBezTo>
                    <a:pt x="68" y="10"/>
                    <a:pt x="68" y="10"/>
                    <a:pt x="68" y="10"/>
                  </a:cubicBezTo>
                  <a:cubicBezTo>
                    <a:pt x="68" y="10"/>
                    <a:pt x="68" y="9"/>
                    <a:pt x="68" y="9"/>
                  </a:cubicBezTo>
                  <a:cubicBezTo>
                    <a:pt x="68" y="9"/>
                    <a:pt x="67" y="10"/>
                    <a:pt x="66" y="10"/>
                  </a:cubicBezTo>
                  <a:cubicBezTo>
                    <a:pt x="65" y="11"/>
                    <a:pt x="65" y="11"/>
                    <a:pt x="64" y="11"/>
                  </a:cubicBezTo>
                  <a:cubicBezTo>
                    <a:pt x="64" y="11"/>
                    <a:pt x="64" y="11"/>
                    <a:pt x="64" y="11"/>
                  </a:cubicBezTo>
                  <a:cubicBezTo>
                    <a:pt x="64" y="11"/>
                    <a:pt x="63" y="11"/>
                    <a:pt x="63" y="11"/>
                  </a:cubicBezTo>
                  <a:cubicBezTo>
                    <a:pt x="63" y="11"/>
                    <a:pt x="63" y="10"/>
                    <a:pt x="63" y="10"/>
                  </a:cubicBezTo>
                  <a:cubicBezTo>
                    <a:pt x="63" y="10"/>
                    <a:pt x="63" y="10"/>
                    <a:pt x="63" y="10"/>
                  </a:cubicBezTo>
                  <a:cubicBezTo>
                    <a:pt x="63" y="10"/>
                    <a:pt x="63" y="10"/>
                    <a:pt x="63" y="10"/>
                  </a:cubicBezTo>
                  <a:cubicBezTo>
                    <a:pt x="63" y="10"/>
                    <a:pt x="63" y="10"/>
                    <a:pt x="63" y="10"/>
                  </a:cubicBezTo>
                  <a:cubicBezTo>
                    <a:pt x="63" y="10"/>
                    <a:pt x="64" y="10"/>
                    <a:pt x="64" y="10"/>
                  </a:cubicBezTo>
                  <a:cubicBezTo>
                    <a:pt x="64" y="10"/>
                    <a:pt x="65" y="10"/>
                    <a:pt x="66" y="9"/>
                  </a:cubicBezTo>
                  <a:cubicBezTo>
                    <a:pt x="67" y="9"/>
                    <a:pt x="67" y="9"/>
                    <a:pt x="68" y="9"/>
                  </a:cubicBezTo>
                  <a:cubicBezTo>
                    <a:pt x="68" y="9"/>
                    <a:pt x="68" y="9"/>
                    <a:pt x="68" y="9"/>
                  </a:cubicBezTo>
                  <a:cubicBezTo>
                    <a:pt x="69" y="9"/>
                    <a:pt x="69" y="9"/>
                    <a:pt x="69" y="9"/>
                  </a:cubicBezTo>
                  <a:cubicBezTo>
                    <a:pt x="70" y="9"/>
                    <a:pt x="70" y="10"/>
                    <a:pt x="70" y="10"/>
                  </a:cubicBezTo>
                  <a:cubicBezTo>
                    <a:pt x="70" y="10"/>
                    <a:pt x="70" y="10"/>
                    <a:pt x="69" y="10"/>
                  </a:cubicBezTo>
                  <a:cubicBezTo>
                    <a:pt x="69" y="11"/>
                    <a:pt x="69" y="11"/>
                    <a:pt x="68" y="11"/>
                  </a:cubicBezTo>
                  <a:cubicBezTo>
                    <a:pt x="68" y="11"/>
                    <a:pt x="68" y="11"/>
                    <a:pt x="68" y="11"/>
                  </a:cubicBezTo>
                  <a:cubicBezTo>
                    <a:pt x="68" y="11"/>
                    <a:pt x="68" y="12"/>
                    <a:pt x="68" y="12"/>
                  </a:cubicBezTo>
                  <a:cubicBezTo>
                    <a:pt x="68" y="12"/>
                    <a:pt x="68" y="12"/>
                    <a:pt x="69" y="12"/>
                  </a:cubicBezTo>
                  <a:lnTo>
                    <a:pt x="70" y="12"/>
                  </a:lnTo>
                  <a:cubicBezTo>
                    <a:pt x="70" y="12"/>
                    <a:pt x="71" y="12"/>
                    <a:pt x="71" y="12"/>
                  </a:cubicBezTo>
                  <a:cubicBezTo>
                    <a:pt x="71" y="12"/>
                    <a:pt x="71" y="12"/>
                    <a:pt x="72" y="12"/>
                  </a:cubicBezTo>
                  <a:close/>
                  <a:moveTo>
                    <a:pt x="84" y="6"/>
                  </a:moveTo>
                  <a:cubicBezTo>
                    <a:pt x="84" y="6"/>
                    <a:pt x="84" y="6"/>
                    <a:pt x="85" y="6"/>
                  </a:cubicBezTo>
                  <a:cubicBezTo>
                    <a:pt x="85" y="6"/>
                    <a:pt x="85" y="6"/>
                    <a:pt x="86" y="6"/>
                  </a:cubicBezTo>
                  <a:cubicBezTo>
                    <a:pt x="86" y="6"/>
                    <a:pt x="86" y="6"/>
                    <a:pt x="87" y="6"/>
                  </a:cubicBezTo>
                  <a:cubicBezTo>
                    <a:pt x="87" y="6"/>
                    <a:pt x="87" y="6"/>
                    <a:pt x="88" y="7"/>
                  </a:cubicBezTo>
                  <a:cubicBezTo>
                    <a:pt x="88" y="7"/>
                    <a:pt x="89" y="8"/>
                    <a:pt x="89" y="8"/>
                  </a:cubicBezTo>
                  <a:cubicBezTo>
                    <a:pt x="89" y="8"/>
                    <a:pt x="89" y="8"/>
                    <a:pt x="89" y="8"/>
                  </a:cubicBezTo>
                  <a:cubicBezTo>
                    <a:pt x="89" y="8"/>
                    <a:pt x="89" y="9"/>
                    <a:pt x="89" y="9"/>
                  </a:cubicBezTo>
                  <a:cubicBezTo>
                    <a:pt x="89" y="9"/>
                    <a:pt x="89" y="9"/>
                    <a:pt x="89" y="9"/>
                  </a:cubicBezTo>
                  <a:cubicBezTo>
                    <a:pt x="89" y="9"/>
                    <a:pt x="89" y="9"/>
                    <a:pt x="88" y="9"/>
                  </a:cubicBezTo>
                  <a:cubicBezTo>
                    <a:pt x="88" y="9"/>
                    <a:pt x="88" y="9"/>
                    <a:pt x="87" y="9"/>
                  </a:cubicBezTo>
                  <a:lnTo>
                    <a:pt x="86" y="9"/>
                  </a:lnTo>
                  <a:cubicBezTo>
                    <a:pt x="86" y="9"/>
                    <a:pt x="86" y="9"/>
                    <a:pt x="86" y="9"/>
                  </a:cubicBezTo>
                  <a:cubicBezTo>
                    <a:pt x="85" y="9"/>
                    <a:pt x="85" y="10"/>
                    <a:pt x="84" y="10"/>
                  </a:cubicBezTo>
                  <a:cubicBezTo>
                    <a:pt x="84" y="10"/>
                    <a:pt x="84" y="10"/>
                    <a:pt x="84" y="10"/>
                  </a:cubicBezTo>
                  <a:cubicBezTo>
                    <a:pt x="84" y="10"/>
                    <a:pt x="84" y="10"/>
                    <a:pt x="84" y="10"/>
                  </a:cubicBezTo>
                  <a:cubicBezTo>
                    <a:pt x="84" y="11"/>
                    <a:pt x="84" y="11"/>
                    <a:pt x="84" y="11"/>
                  </a:cubicBezTo>
                  <a:cubicBezTo>
                    <a:pt x="84" y="11"/>
                    <a:pt x="84" y="11"/>
                    <a:pt x="84" y="11"/>
                  </a:cubicBezTo>
                  <a:cubicBezTo>
                    <a:pt x="84" y="11"/>
                    <a:pt x="84" y="11"/>
                    <a:pt x="84" y="11"/>
                  </a:cubicBezTo>
                  <a:cubicBezTo>
                    <a:pt x="85" y="11"/>
                    <a:pt x="86" y="11"/>
                    <a:pt x="87" y="11"/>
                  </a:cubicBezTo>
                  <a:cubicBezTo>
                    <a:pt x="87" y="11"/>
                    <a:pt x="88" y="11"/>
                    <a:pt x="88" y="11"/>
                  </a:cubicBezTo>
                  <a:cubicBezTo>
                    <a:pt x="88" y="11"/>
                    <a:pt x="88" y="11"/>
                    <a:pt x="88" y="11"/>
                  </a:cubicBezTo>
                  <a:cubicBezTo>
                    <a:pt x="88" y="12"/>
                    <a:pt x="88" y="12"/>
                    <a:pt x="88" y="12"/>
                  </a:cubicBezTo>
                  <a:cubicBezTo>
                    <a:pt x="88" y="12"/>
                    <a:pt x="88" y="12"/>
                    <a:pt x="88" y="13"/>
                  </a:cubicBezTo>
                  <a:cubicBezTo>
                    <a:pt x="88" y="13"/>
                    <a:pt x="88" y="13"/>
                    <a:pt x="88" y="13"/>
                  </a:cubicBezTo>
                  <a:cubicBezTo>
                    <a:pt x="88" y="13"/>
                    <a:pt x="88" y="13"/>
                    <a:pt x="88" y="13"/>
                  </a:cubicBezTo>
                  <a:cubicBezTo>
                    <a:pt x="87" y="13"/>
                    <a:pt x="87" y="12"/>
                    <a:pt x="86" y="12"/>
                  </a:cubicBezTo>
                  <a:cubicBezTo>
                    <a:pt x="85" y="12"/>
                    <a:pt x="84" y="12"/>
                    <a:pt x="84" y="13"/>
                  </a:cubicBezTo>
                  <a:cubicBezTo>
                    <a:pt x="84" y="13"/>
                    <a:pt x="84" y="13"/>
                    <a:pt x="84" y="13"/>
                  </a:cubicBezTo>
                  <a:cubicBezTo>
                    <a:pt x="84" y="13"/>
                    <a:pt x="84" y="14"/>
                    <a:pt x="84" y="15"/>
                  </a:cubicBezTo>
                  <a:cubicBezTo>
                    <a:pt x="84" y="15"/>
                    <a:pt x="84" y="16"/>
                    <a:pt x="84" y="16"/>
                  </a:cubicBezTo>
                  <a:cubicBezTo>
                    <a:pt x="83" y="17"/>
                    <a:pt x="83" y="17"/>
                    <a:pt x="83" y="18"/>
                  </a:cubicBezTo>
                  <a:cubicBezTo>
                    <a:pt x="83" y="18"/>
                    <a:pt x="83" y="18"/>
                    <a:pt x="83" y="18"/>
                  </a:cubicBezTo>
                  <a:cubicBezTo>
                    <a:pt x="83" y="18"/>
                    <a:pt x="83" y="18"/>
                    <a:pt x="83" y="18"/>
                  </a:cubicBezTo>
                  <a:cubicBezTo>
                    <a:pt x="82" y="18"/>
                    <a:pt x="82" y="18"/>
                    <a:pt x="82" y="18"/>
                  </a:cubicBezTo>
                  <a:cubicBezTo>
                    <a:pt x="81" y="17"/>
                    <a:pt x="80" y="17"/>
                    <a:pt x="80" y="17"/>
                  </a:cubicBezTo>
                  <a:cubicBezTo>
                    <a:pt x="80" y="17"/>
                    <a:pt x="79" y="16"/>
                    <a:pt x="79" y="16"/>
                  </a:cubicBezTo>
                  <a:cubicBezTo>
                    <a:pt x="79" y="16"/>
                    <a:pt x="79" y="16"/>
                    <a:pt x="80" y="16"/>
                  </a:cubicBezTo>
                  <a:cubicBezTo>
                    <a:pt x="80" y="16"/>
                    <a:pt x="80" y="16"/>
                    <a:pt x="81" y="16"/>
                  </a:cubicBezTo>
                  <a:cubicBezTo>
                    <a:pt x="81" y="16"/>
                    <a:pt x="81" y="16"/>
                    <a:pt x="81" y="16"/>
                  </a:cubicBezTo>
                  <a:cubicBezTo>
                    <a:pt x="82" y="16"/>
                    <a:pt x="82" y="16"/>
                    <a:pt x="82" y="16"/>
                  </a:cubicBezTo>
                  <a:cubicBezTo>
                    <a:pt x="82" y="16"/>
                    <a:pt x="82" y="15"/>
                    <a:pt x="82" y="15"/>
                  </a:cubicBezTo>
                  <a:cubicBezTo>
                    <a:pt x="82" y="15"/>
                    <a:pt x="82" y="14"/>
                    <a:pt x="82" y="14"/>
                  </a:cubicBezTo>
                  <a:cubicBezTo>
                    <a:pt x="82" y="13"/>
                    <a:pt x="82" y="13"/>
                    <a:pt x="82" y="13"/>
                  </a:cubicBezTo>
                  <a:cubicBezTo>
                    <a:pt x="82" y="13"/>
                    <a:pt x="82" y="13"/>
                    <a:pt x="82" y="13"/>
                  </a:cubicBezTo>
                  <a:cubicBezTo>
                    <a:pt x="82" y="13"/>
                    <a:pt x="82" y="13"/>
                    <a:pt x="81" y="13"/>
                  </a:cubicBezTo>
                  <a:cubicBezTo>
                    <a:pt x="80" y="13"/>
                    <a:pt x="79" y="13"/>
                    <a:pt x="78" y="13"/>
                  </a:cubicBezTo>
                  <a:cubicBezTo>
                    <a:pt x="78" y="14"/>
                    <a:pt x="78" y="14"/>
                    <a:pt x="77" y="14"/>
                  </a:cubicBezTo>
                  <a:cubicBezTo>
                    <a:pt x="77" y="14"/>
                    <a:pt x="77" y="14"/>
                    <a:pt x="77" y="14"/>
                  </a:cubicBezTo>
                  <a:cubicBezTo>
                    <a:pt x="77" y="14"/>
                    <a:pt x="77" y="14"/>
                    <a:pt x="77" y="14"/>
                  </a:cubicBezTo>
                  <a:cubicBezTo>
                    <a:pt x="77" y="13"/>
                    <a:pt x="77" y="13"/>
                    <a:pt x="77" y="13"/>
                  </a:cubicBezTo>
                  <a:cubicBezTo>
                    <a:pt x="77" y="13"/>
                    <a:pt x="77" y="13"/>
                    <a:pt x="77" y="13"/>
                  </a:cubicBezTo>
                  <a:cubicBezTo>
                    <a:pt x="77" y="13"/>
                    <a:pt x="77" y="13"/>
                    <a:pt x="77" y="13"/>
                  </a:cubicBezTo>
                  <a:cubicBezTo>
                    <a:pt x="78" y="13"/>
                    <a:pt x="78" y="13"/>
                    <a:pt x="79" y="12"/>
                  </a:cubicBezTo>
                  <a:cubicBezTo>
                    <a:pt x="80" y="12"/>
                    <a:pt x="81" y="12"/>
                    <a:pt x="82" y="12"/>
                  </a:cubicBezTo>
                  <a:cubicBezTo>
                    <a:pt x="82" y="11"/>
                    <a:pt x="82" y="11"/>
                    <a:pt x="82" y="11"/>
                  </a:cubicBezTo>
                  <a:cubicBezTo>
                    <a:pt x="82" y="11"/>
                    <a:pt x="82" y="11"/>
                    <a:pt x="82" y="11"/>
                  </a:cubicBezTo>
                  <a:cubicBezTo>
                    <a:pt x="82" y="11"/>
                    <a:pt x="82" y="10"/>
                    <a:pt x="82" y="10"/>
                  </a:cubicBezTo>
                  <a:cubicBezTo>
                    <a:pt x="82" y="10"/>
                    <a:pt x="82" y="10"/>
                    <a:pt x="83" y="10"/>
                  </a:cubicBezTo>
                  <a:cubicBezTo>
                    <a:pt x="83" y="10"/>
                    <a:pt x="83" y="10"/>
                    <a:pt x="83" y="10"/>
                  </a:cubicBezTo>
                  <a:cubicBezTo>
                    <a:pt x="83" y="10"/>
                    <a:pt x="83" y="10"/>
                    <a:pt x="83" y="10"/>
                  </a:cubicBezTo>
                  <a:cubicBezTo>
                    <a:pt x="84" y="10"/>
                    <a:pt x="84" y="9"/>
                    <a:pt x="84" y="9"/>
                  </a:cubicBezTo>
                  <a:cubicBezTo>
                    <a:pt x="84" y="9"/>
                    <a:pt x="84" y="9"/>
                    <a:pt x="84" y="9"/>
                  </a:cubicBezTo>
                  <a:cubicBezTo>
                    <a:pt x="84" y="9"/>
                    <a:pt x="84" y="9"/>
                    <a:pt x="83" y="9"/>
                  </a:cubicBezTo>
                  <a:cubicBezTo>
                    <a:pt x="83" y="9"/>
                    <a:pt x="83" y="9"/>
                    <a:pt x="82" y="9"/>
                  </a:cubicBezTo>
                  <a:cubicBezTo>
                    <a:pt x="82" y="9"/>
                    <a:pt x="82" y="9"/>
                    <a:pt x="82" y="9"/>
                  </a:cubicBezTo>
                  <a:cubicBezTo>
                    <a:pt x="82" y="9"/>
                    <a:pt x="82" y="10"/>
                    <a:pt x="81" y="10"/>
                  </a:cubicBezTo>
                  <a:cubicBezTo>
                    <a:pt x="81" y="10"/>
                    <a:pt x="81" y="10"/>
                    <a:pt x="81" y="10"/>
                  </a:cubicBezTo>
                  <a:cubicBezTo>
                    <a:pt x="80" y="10"/>
                    <a:pt x="80" y="10"/>
                    <a:pt x="80" y="10"/>
                  </a:cubicBezTo>
                  <a:cubicBezTo>
                    <a:pt x="80" y="10"/>
                    <a:pt x="80" y="11"/>
                    <a:pt x="80" y="11"/>
                  </a:cubicBezTo>
                  <a:cubicBezTo>
                    <a:pt x="80" y="11"/>
                    <a:pt x="79" y="10"/>
                    <a:pt x="79" y="10"/>
                  </a:cubicBezTo>
                  <a:cubicBezTo>
                    <a:pt x="79" y="10"/>
                    <a:pt x="79" y="10"/>
                    <a:pt x="79" y="9"/>
                  </a:cubicBezTo>
                  <a:cubicBezTo>
                    <a:pt x="79" y="9"/>
                    <a:pt x="79" y="9"/>
                    <a:pt x="79" y="9"/>
                  </a:cubicBezTo>
                  <a:cubicBezTo>
                    <a:pt x="80" y="9"/>
                    <a:pt x="81" y="9"/>
                    <a:pt x="81" y="9"/>
                  </a:cubicBezTo>
                  <a:cubicBezTo>
                    <a:pt x="82" y="8"/>
                    <a:pt x="83" y="8"/>
                    <a:pt x="84" y="8"/>
                  </a:cubicBezTo>
                  <a:cubicBezTo>
                    <a:pt x="84" y="8"/>
                    <a:pt x="84" y="8"/>
                    <a:pt x="85" y="8"/>
                  </a:cubicBezTo>
                  <a:cubicBezTo>
                    <a:pt x="85" y="8"/>
                    <a:pt x="85" y="8"/>
                    <a:pt x="85" y="9"/>
                  </a:cubicBezTo>
                  <a:cubicBezTo>
                    <a:pt x="86" y="9"/>
                    <a:pt x="86" y="9"/>
                    <a:pt x="86" y="9"/>
                  </a:cubicBezTo>
                  <a:cubicBezTo>
                    <a:pt x="86" y="9"/>
                    <a:pt x="86" y="9"/>
                    <a:pt x="87" y="8"/>
                  </a:cubicBezTo>
                  <a:cubicBezTo>
                    <a:pt x="87" y="8"/>
                    <a:pt x="87" y="8"/>
                    <a:pt x="87" y="7"/>
                  </a:cubicBezTo>
                  <a:cubicBezTo>
                    <a:pt x="87" y="7"/>
                    <a:pt x="87" y="7"/>
                    <a:pt x="87" y="7"/>
                  </a:cubicBezTo>
                  <a:cubicBezTo>
                    <a:pt x="86" y="6"/>
                    <a:pt x="86" y="6"/>
                    <a:pt x="86" y="6"/>
                  </a:cubicBezTo>
                  <a:cubicBezTo>
                    <a:pt x="86" y="6"/>
                    <a:pt x="85" y="6"/>
                    <a:pt x="84" y="7"/>
                  </a:cubicBezTo>
                  <a:cubicBezTo>
                    <a:pt x="84" y="7"/>
                    <a:pt x="83" y="7"/>
                    <a:pt x="83" y="7"/>
                  </a:cubicBezTo>
                  <a:cubicBezTo>
                    <a:pt x="83" y="7"/>
                    <a:pt x="82" y="7"/>
                    <a:pt x="82" y="7"/>
                  </a:cubicBezTo>
                  <a:cubicBezTo>
                    <a:pt x="81" y="7"/>
                    <a:pt x="81" y="7"/>
                    <a:pt x="80" y="8"/>
                  </a:cubicBezTo>
                  <a:cubicBezTo>
                    <a:pt x="80" y="8"/>
                    <a:pt x="80" y="8"/>
                    <a:pt x="79" y="8"/>
                  </a:cubicBezTo>
                  <a:cubicBezTo>
                    <a:pt x="79" y="8"/>
                    <a:pt x="78" y="8"/>
                    <a:pt x="78" y="8"/>
                  </a:cubicBezTo>
                  <a:cubicBezTo>
                    <a:pt x="78" y="8"/>
                    <a:pt x="78" y="8"/>
                    <a:pt x="78" y="8"/>
                  </a:cubicBezTo>
                  <a:cubicBezTo>
                    <a:pt x="78" y="8"/>
                    <a:pt x="78" y="8"/>
                    <a:pt x="78" y="8"/>
                  </a:cubicBezTo>
                  <a:cubicBezTo>
                    <a:pt x="78" y="8"/>
                    <a:pt x="78" y="8"/>
                    <a:pt x="78" y="8"/>
                  </a:cubicBezTo>
                  <a:cubicBezTo>
                    <a:pt x="78" y="8"/>
                    <a:pt x="78" y="8"/>
                    <a:pt x="78" y="8"/>
                  </a:cubicBezTo>
                  <a:cubicBezTo>
                    <a:pt x="78" y="8"/>
                    <a:pt x="78" y="8"/>
                    <a:pt x="78" y="8"/>
                  </a:cubicBezTo>
                  <a:cubicBezTo>
                    <a:pt x="78" y="8"/>
                    <a:pt x="78" y="8"/>
                    <a:pt x="79" y="7"/>
                  </a:cubicBezTo>
                  <a:cubicBezTo>
                    <a:pt x="80" y="7"/>
                    <a:pt x="81" y="6"/>
                    <a:pt x="82" y="6"/>
                  </a:cubicBezTo>
                  <a:cubicBezTo>
                    <a:pt x="82" y="6"/>
                    <a:pt x="83" y="6"/>
                    <a:pt x="83" y="5"/>
                  </a:cubicBezTo>
                  <a:cubicBezTo>
                    <a:pt x="84" y="4"/>
                    <a:pt x="84" y="3"/>
                    <a:pt x="85" y="2"/>
                  </a:cubicBezTo>
                  <a:cubicBezTo>
                    <a:pt x="85" y="2"/>
                    <a:pt x="85" y="2"/>
                    <a:pt x="85" y="2"/>
                  </a:cubicBezTo>
                  <a:cubicBezTo>
                    <a:pt x="86" y="2"/>
                    <a:pt x="86" y="2"/>
                    <a:pt x="86" y="2"/>
                  </a:cubicBezTo>
                  <a:cubicBezTo>
                    <a:pt x="86" y="3"/>
                    <a:pt x="87" y="3"/>
                    <a:pt x="87" y="3"/>
                  </a:cubicBezTo>
                  <a:cubicBezTo>
                    <a:pt x="87" y="3"/>
                    <a:pt x="87" y="3"/>
                    <a:pt x="86" y="3"/>
                  </a:cubicBezTo>
                  <a:cubicBezTo>
                    <a:pt x="86" y="3"/>
                    <a:pt x="86" y="4"/>
                    <a:pt x="86" y="4"/>
                  </a:cubicBezTo>
                  <a:cubicBezTo>
                    <a:pt x="86" y="4"/>
                    <a:pt x="85" y="4"/>
                    <a:pt x="85" y="5"/>
                  </a:cubicBezTo>
                  <a:cubicBezTo>
                    <a:pt x="85" y="5"/>
                    <a:pt x="84" y="5"/>
                    <a:pt x="84" y="5"/>
                  </a:cubicBezTo>
                  <a:cubicBezTo>
                    <a:pt x="84" y="5"/>
                    <a:pt x="84" y="5"/>
                    <a:pt x="84" y="6"/>
                  </a:cubicBezTo>
                  <a:close/>
                  <a:moveTo>
                    <a:pt x="83" y="2"/>
                  </a:moveTo>
                  <a:cubicBezTo>
                    <a:pt x="83" y="2"/>
                    <a:pt x="83" y="2"/>
                    <a:pt x="83" y="3"/>
                  </a:cubicBezTo>
                  <a:cubicBezTo>
                    <a:pt x="83" y="3"/>
                    <a:pt x="83" y="3"/>
                    <a:pt x="83" y="3"/>
                  </a:cubicBezTo>
                  <a:cubicBezTo>
                    <a:pt x="82" y="3"/>
                    <a:pt x="82" y="4"/>
                    <a:pt x="82" y="4"/>
                  </a:cubicBezTo>
                  <a:cubicBezTo>
                    <a:pt x="82" y="4"/>
                    <a:pt x="82" y="4"/>
                    <a:pt x="82" y="4"/>
                  </a:cubicBezTo>
                  <a:cubicBezTo>
                    <a:pt x="82" y="4"/>
                    <a:pt x="81" y="4"/>
                    <a:pt x="81" y="4"/>
                  </a:cubicBezTo>
                  <a:cubicBezTo>
                    <a:pt x="81" y="4"/>
                    <a:pt x="81" y="3"/>
                    <a:pt x="81" y="3"/>
                  </a:cubicBezTo>
                  <a:cubicBezTo>
                    <a:pt x="81" y="3"/>
                    <a:pt x="81" y="3"/>
                    <a:pt x="81" y="3"/>
                  </a:cubicBezTo>
                  <a:cubicBezTo>
                    <a:pt x="81" y="3"/>
                    <a:pt x="81" y="3"/>
                    <a:pt x="82" y="3"/>
                  </a:cubicBezTo>
                  <a:cubicBezTo>
                    <a:pt x="82" y="3"/>
                    <a:pt x="82" y="3"/>
                    <a:pt x="82" y="3"/>
                  </a:cubicBezTo>
                  <a:cubicBezTo>
                    <a:pt x="82" y="3"/>
                    <a:pt x="82" y="3"/>
                    <a:pt x="82" y="3"/>
                  </a:cubicBezTo>
                  <a:cubicBezTo>
                    <a:pt x="82" y="3"/>
                    <a:pt x="82" y="3"/>
                    <a:pt x="83" y="3"/>
                  </a:cubicBezTo>
                  <a:cubicBezTo>
                    <a:pt x="83" y="2"/>
                    <a:pt x="83" y="2"/>
                    <a:pt x="83" y="2"/>
                  </a:cubicBezTo>
                  <a:close/>
                  <a:moveTo>
                    <a:pt x="80" y="5"/>
                  </a:moveTo>
                  <a:cubicBezTo>
                    <a:pt x="80" y="6"/>
                    <a:pt x="80" y="6"/>
                    <a:pt x="80" y="6"/>
                  </a:cubicBezTo>
                  <a:cubicBezTo>
                    <a:pt x="80" y="6"/>
                    <a:pt x="80" y="6"/>
                    <a:pt x="80" y="6"/>
                  </a:cubicBezTo>
                  <a:cubicBezTo>
                    <a:pt x="79" y="6"/>
                    <a:pt x="79" y="6"/>
                    <a:pt x="79" y="6"/>
                  </a:cubicBezTo>
                  <a:cubicBezTo>
                    <a:pt x="79" y="6"/>
                    <a:pt x="78" y="6"/>
                    <a:pt x="78" y="6"/>
                  </a:cubicBezTo>
                  <a:cubicBezTo>
                    <a:pt x="78" y="6"/>
                    <a:pt x="78" y="5"/>
                    <a:pt x="78" y="5"/>
                  </a:cubicBezTo>
                  <a:cubicBezTo>
                    <a:pt x="78" y="5"/>
                    <a:pt x="78" y="5"/>
                    <a:pt x="78" y="4"/>
                  </a:cubicBezTo>
                  <a:cubicBezTo>
                    <a:pt x="78" y="4"/>
                    <a:pt x="78" y="4"/>
                    <a:pt x="78" y="4"/>
                  </a:cubicBezTo>
                  <a:cubicBezTo>
                    <a:pt x="78" y="4"/>
                    <a:pt x="78" y="4"/>
                    <a:pt x="79" y="4"/>
                  </a:cubicBezTo>
                  <a:cubicBezTo>
                    <a:pt x="79" y="4"/>
                    <a:pt x="79" y="4"/>
                    <a:pt x="79" y="4"/>
                  </a:cubicBezTo>
                  <a:cubicBezTo>
                    <a:pt x="79" y="4"/>
                    <a:pt x="79" y="4"/>
                    <a:pt x="80" y="4"/>
                  </a:cubicBezTo>
                  <a:cubicBezTo>
                    <a:pt x="80" y="5"/>
                    <a:pt x="80" y="5"/>
                    <a:pt x="80" y="5"/>
                  </a:cubicBezTo>
                  <a:close/>
                  <a:moveTo>
                    <a:pt x="77" y="9"/>
                  </a:moveTo>
                  <a:cubicBezTo>
                    <a:pt x="77" y="10"/>
                    <a:pt x="77" y="10"/>
                    <a:pt x="77" y="10"/>
                  </a:cubicBezTo>
                  <a:cubicBezTo>
                    <a:pt x="77" y="10"/>
                    <a:pt x="77" y="10"/>
                    <a:pt x="77" y="10"/>
                  </a:cubicBezTo>
                  <a:cubicBezTo>
                    <a:pt x="77" y="10"/>
                    <a:pt x="77" y="11"/>
                    <a:pt x="77" y="11"/>
                  </a:cubicBezTo>
                  <a:cubicBezTo>
                    <a:pt x="76" y="11"/>
                    <a:pt x="76" y="10"/>
                    <a:pt x="76" y="10"/>
                  </a:cubicBezTo>
                  <a:cubicBezTo>
                    <a:pt x="75" y="10"/>
                    <a:pt x="75" y="10"/>
                    <a:pt x="75" y="10"/>
                  </a:cubicBezTo>
                  <a:cubicBezTo>
                    <a:pt x="75" y="10"/>
                    <a:pt x="75" y="9"/>
                    <a:pt x="75" y="9"/>
                  </a:cubicBezTo>
                  <a:cubicBezTo>
                    <a:pt x="75" y="9"/>
                    <a:pt x="76" y="9"/>
                    <a:pt x="76" y="9"/>
                  </a:cubicBezTo>
                  <a:cubicBezTo>
                    <a:pt x="76" y="8"/>
                    <a:pt x="77" y="8"/>
                    <a:pt x="77" y="8"/>
                  </a:cubicBezTo>
                  <a:cubicBezTo>
                    <a:pt x="77" y="8"/>
                    <a:pt x="77" y="8"/>
                    <a:pt x="77" y="8"/>
                  </a:cubicBezTo>
                  <a:cubicBezTo>
                    <a:pt x="77" y="9"/>
                    <a:pt x="77" y="9"/>
                    <a:pt x="77" y="9"/>
                  </a:cubicBezTo>
                  <a:cubicBezTo>
                    <a:pt x="77" y="9"/>
                    <a:pt x="77" y="9"/>
                    <a:pt x="77" y="9"/>
                  </a:cubicBezTo>
                  <a:close/>
                  <a:moveTo>
                    <a:pt x="118" y="15"/>
                  </a:moveTo>
                  <a:cubicBezTo>
                    <a:pt x="118" y="15"/>
                    <a:pt x="118" y="15"/>
                    <a:pt x="117" y="15"/>
                  </a:cubicBezTo>
                  <a:cubicBezTo>
                    <a:pt x="117" y="15"/>
                    <a:pt x="117" y="15"/>
                    <a:pt x="116" y="15"/>
                  </a:cubicBezTo>
                  <a:cubicBezTo>
                    <a:pt x="115" y="15"/>
                    <a:pt x="114" y="15"/>
                    <a:pt x="114" y="15"/>
                  </a:cubicBezTo>
                  <a:cubicBezTo>
                    <a:pt x="113" y="15"/>
                    <a:pt x="113" y="15"/>
                    <a:pt x="113" y="14"/>
                  </a:cubicBezTo>
                  <a:cubicBezTo>
                    <a:pt x="113" y="14"/>
                    <a:pt x="113" y="14"/>
                    <a:pt x="113" y="14"/>
                  </a:cubicBezTo>
                  <a:cubicBezTo>
                    <a:pt x="113" y="13"/>
                    <a:pt x="112" y="13"/>
                    <a:pt x="112" y="13"/>
                  </a:cubicBezTo>
                  <a:cubicBezTo>
                    <a:pt x="111" y="12"/>
                    <a:pt x="111" y="12"/>
                    <a:pt x="110" y="12"/>
                  </a:cubicBezTo>
                  <a:cubicBezTo>
                    <a:pt x="110" y="12"/>
                    <a:pt x="110" y="11"/>
                    <a:pt x="110" y="11"/>
                  </a:cubicBezTo>
                  <a:cubicBezTo>
                    <a:pt x="110" y="11"/>
                    <a:pt x="110" y="12"/>
                    <a:pt x="110" y="12"/>
                  </a:cubicBezTo>
                  <a:cubicBezTo>
                    <a:pt x="110" y="12"/>
                    <a:pt x="110" y="12"/>
                    <a:pt x="110" y="13"/>
                  </a:cubicBezTo>
                  <a:cubicBezTo>
                    <a:pt x="110" y="14"/>
                    <a:pt x="110" y="14"/>
                    <a:pt x="110" y="15"/>
                  </a:cubicBezTo>
                  <a:cubicBezTo>
                    <a:pt x="110" y="16"/>
                    <a:pt x="110" y="16"/>
                    <a:pt x="110" y="17"/>
                  </a:cubicBezTo>
                  <a:cubicBezTo>
                    <a:pt x="110" y="17"/>
                    <a:pt x="110" y="17"/>
                    <a:pt x="110" y="17"/>
                  </a:cubicBezTo>
                  <a:cubicBezTo>
                    <a:pt x="110" y="17"/>
                    <a:pt x="110" y="17"/>
                    <a:pt x="110" y="17"/>
                  </a:cubicBezTo>
                  <a:cubicBezTo>
                    <a:pt x="109" y="17"/>
                    <a:pt x="109" y="17"/>
                    <a:pt x="109" y="17"/>
                  </a:cubicBezTo>
                  <a:cubicBezTo>
                    <a:pt x="109" y="17"/>
                    <a:pt x="108" y="17"/>
                    <a:pt x="108" y="17"/>
                  </a:cubicBezTo>
                  <a:cubicBezTo>
                    <a:pt x="107" y="16"/>
                    <a:pt x="107" y="16"/>
                    <a:pt x="106" y="16"/>
                  </a:cubicBezTo>
                  <a:cubicBezTo>
                    <a:pt x="106" y="15"/>
                    <a:pt x="105" y="15"/>
                    <a:pt x="105" y="15"/>
                  </a:cubicBezTo>
                  <a:cubicBezTo>
                    <a:pt x="105" y="15"/>
                    <a:pt x="105" y="15"/>
                    <a:pt x="105" y="15"/>
                  </a:cubicBezTo>
                  <a:cubicBezTo>
                    <a:pt x="105" y="15"/>
                    <a:pt x="105" y="15"/>
                    <a:pt x="106" y="15"/>
                  </a:cubicBezTo>
                  <a:cubicBezTo>
                    <a:pt x="106" y="15"/>
                    <a:pt x="107" y="15"/>
                    <a:pt x="107" y="15"/>
                  </a:cubicBezTo>
                  <a:cubicBezTo>
                    <a:pt x="108" y="15"/>
                    <a:pt x="108" y="15"/>
                    <a:pt x="108" y="15"/>
                  </a:cubicBezTo>
                  <a:cubicBezTo>
                    <a:pt x="108" y="15"/>
                    <a:pt x="108" y="15"/>
                    <a:pt x="108" y="15"/>
                  </a:cubicBezTo>
                  <a:cubicBezTo>
                    <a:pt x="108" y="14"/>
                    <a:pt x="108" y="14"/>
                    <a:pt x="108" y="13"/>
                  </a:cubicBezTo>
                  <a:cubicBezTo>
                    <a:pt x="108" y="12"/>
                    <a:pt x="108" y="12"/>
                    <a:pt x="108" y="11"/>
                  </a:cubicBezTo>
                  <a:cubicBezTo>
                    <a:pt x="108" y="10"/>
                    <a:pt x="108" y="9"/>
                    <a:pt x="108" y="8"/>
                  </a:cubicBezTo>
                  <a:cubicBezTo>
                    <a:pt x="108" y="8"/>
                    <a:pt x="108" y="8"/>
                    <a:pt x="108" y="8"/>
                  </a:cubicBezTo>
                  <a:cubicBezTo>
                    <a:pt x="108" y="8"/>
                    <a:pt x="108" y="8"/>
                    <a:pt x="108" y="8"/>
                  </a:cubicBezTo>
                  <a:cubicBezTo>
                    <a:pt x="108" y="8"/>
                    <a:pt x="107" y="8"/>
                    <a:pt x="106" y="8"/>
                  </a:cubicBezTo>
                  <a:cubicBezTo>
                    <a:pt x="106" y="8"/>
                    <a:pt x="105" y="8"/>
                    <a:pt x="105" y="8"/>
                  </a:cubicBezTo>
                  <a:cubicBezTo>
                    <a:pt x="105" y="8"/>
                    <a:pt x="105" y="8"/>
                    <a:pt x="105" y="8"/>
                  </a:cubicBezTo>
                  <a:cubicBezTo>
                    <a:pt x="104" y="8"/>
                    <a:pt x="104" y="8"/>
                    <a:pt x="104" y="8"/>
                  </a:cubicBezTo>
                  <a:cubicBezTo>
                    <a:pt x="104" y="8"/>
                    <a:pt x="104" y="8"/>
                    <a:pt x="104" y="7"/>
                  </a:cubicBezTo>
                  <a:cubicBezTo>
                    <a:pt x="104" y="7"/>
                    <a:pt x="104" y="7"/>
                    <a:pt x="104" y="7"/>
                  </a:cubicBezTo>
                  <a:cubicBezTo>
                    <a:pt x="104" y="7"/>
                    <a:pt x="104" y="7"/>
                    <a:pt x="104" y="7"/>
                  </a:cubicBezTo>
                  <a:cubicBezTo>
                    <a:pt x="104" y="7"/>
                    <a:pt x="105" y="6"/>
                    <a:pt x="105" y="6"/>
                  </a:cubicBezTo>
                  <a:cubicBezTo>
                    <a:pt x="106" y="6"/>
                    <a:pt x="107" y="6"/>
                    <a:pt x="107" y="6"/>
                  </a:cubicBezTo>
                  <a:cubicBezTo>
                    <a:pt x="107" y="6"/>
                    <a:pt x="108" y="6"/>
                    <a:pt x="108" y="6"/>
                  </a:cubicBezTo>
                  <a:cubicBezTo>
                    <a:pt x="108" y="6"/>
                    <a:pt x="108" y="6"/>
                    <a:pt x="108" y="6"/>
                  </a:cubicBezTo>
                  <a:lnTo>
                    <a:pt x="108" y="5"/>
                  </a:lnTo>
                  <a:cubicBezTo>
                    <a:pt x="108" y="4"/>
                    <a:pt x="108" y="4"/>
                    <a:pt x="108" y="3"/>
                  </a:cubicBezTo>
                  <a:cubicBezTo>
                    <a:pt x="108" y="3"/>
                    <a:pt x="108" y="3"/>
                    <a:pt x="109" y="2"/>
                  </a:cubicBezTo>
                  <a:cubicBezTo>
                    <a:pt x="109" y="2"/>
                    <a:pt x="109" y="1"/>
                    <a:pt x="109" y="1"/>
                  </a:cubicBezTo>
                  <a:cubicBezTo>
                    <a:pt x="109" y="1"/>
                    <a:pt x="109" y="1"/>
                    <a:pt x="109" y="1"/>
                  </a:cubicBezTo>
                  <a:cubicBezTo>
                    <a:pt x="109" y="1"/>
                    <a:pt x="109" y="1"/>
                    <a:pt x="110" y="1"/>
                  </a:cubicBezTo>
                  <a:cubicBezTo>
                    <a:pt x="110" y="1"/>
                    <a:pt x="110" y="1"/>
                    <a:pt x="110" y="1"/>
                  </a:cubicBezTo>
                  <a:cubicBezTo>
                    <a:pt x="110" y="2"/>
                    <a:pt x="110" y="2"/>
                    <a:pt x="110" y="2"/>
                  </a:cubicBezTo>
                  <a:cubicBezTo>
                    <a:pt x="110" y="2"/>
                    <a:pt x="110" y="3"/>
                    <a:pt x="110" y="3"/>
                  </a:cubicBezTo>
                  <a:lnTo>
                    <a:pt x="110" y="4"/>
                  </a:lnTo>
                  <a:lnTo>
                    <a:pt x="110" y="5"/>
                  </a:lnTo>
                  <a:cubicBezTo>
                    <a:pt x="110" y="5"/>
                    <a:pt x="110" y="5"/>
                    <a:pt x="110" y="5"/>
                  </a:cubicBezTo>
                  <a:cubicBezTo>
                    <a:pt x="110" y="5"/>
                    <a:pt x="110" y="5"/>
                    <a:pt x="110" y="5"/>
                  </a:cubicBezTo>
                  <a:cubicBezTo>
                    <a:pt x="111" y="5"/>
                    <a:pt x="111" y="5"/>
                    <a:pt x="111" y="5"/>
                  </a:cubicBezTo>
                  <a:cubicBezTo>
                    <a:pt x="111" y="5"/>
                    <a:pt x="112" y="5"/>
                    <a:pt x="112" y="5"/>
                  </a:cubicBezTo>
                  <a:cubicBezTo>
                    <a:pt x="112" y="6"/>
                    <a:pt x="112" y="6"/>
                    <a:pt x="112" y="6"/>
                  </a:cubicBezTo>
                  <a:cubicBezTo>
                    <a:pt x="112" y="6"/>
                    <a:pt x="112" y="6"/>
                    <a:pt x="112" y="6"/>
                  </a:cubicBezTo>
                  <a:cubicBezTo>
                    <a:pt x="112" y="7"/>
                    <a:pt x="112" y="7"/>
                    <a:pt x="112" y="7"/>
                  </a:cubicBezTo>
                  <a:cubicBezTo>
                    <a:pt x="112" y="7"/>
                    <a:pt x="111" y="7"/>
                    <a:pt x="111" y="7"/>
                  </a:cubicBezTo>
                  <a:cubicBezTo>
                    <a:pt x="111" y="7"/>
                    <a:pt x="110" y="7"/>
                    <a:pt x="110" y="7"/>
                  </a:cubicBezTo>
                  <a:cubicBezTo>
                    <a:pt x="110" y="7"/>
                    <a:pt x="110" y="7"/>
                    <a:pt x="110" y="7"/>
                  </a:cubicBezTo>
                  <a:cubicBezTo>
                    <a:pt x="109" y="7"/>
                    <a:pt x="109" y="8"/>
                    <a:pt x="109" y="8"/>
                  </a:cubicBezTo>
                  <a:cubicBezTo>
                    <a:pt x="109" y="8"/>
                    <a:pt x="109" y="8"/>
                    <a:pt x="109" y="9"/>
                  </a:cubicBezTo>
                  <a:cubicBezTo>
                    <a:pt x="110" y="9"/>
                    <a:pt x="110" y="9"/>
                    <a:pt x="110" y="9"/>
                  </a:cubicBezTo>
                  <a:cubicBezTo>
                    <a:pt x="110" y="9"/>
                    <a:pt x="110" y="9"/>
                    <a:pt x="110" y="9"/>
                  </a:cubicBezTo>
                  <a:cubicBezTo>
                    <a:pt x="110" y="9"/>
                    <a:pt x="110" y="9"/>
                    <a:pt x="110" y="9"/>
                  </a:cubicBezTo>
                  <a:cubicBezTo>
                    <a:pt x="110" y="9"/>
                    <a:pt x="110" y="9"/>
                    <a:pt x="110" y="9"/>
                  </a:cubicBezTo>
                  <a:cubicBezTo>
                    <a:pt x="110" y="9"/>
                    <a:pt x="111" y="9"/>
                    <a:pt x="111" y="9"/>
                  </a:cubicBezTo>
                  <a:cubicBezTo>
                    <a:pt x="112" y="8"/>
                    <a:pt x="112" y="8"/>
                    <a:pt x="113" y="7"/>
                  </a:cubicBezTo>
                  <a:cubicBezTo>
                    <a:pt x="113" y="7"/>
                    <a:pt x="113" y="7"/>
                    <a:pt x="113" y="7"/>
                  </a:cubicBezTo>
                  <a:cubicBezTo>
                    <a:pt x="113" y="7"/>
                    <a:pt x="113" y="7"/>
                    <a:pt x="114" y="8"/>
                  </a:cubicBezTo>
                  <a:cubicBezTo>
                    <a:pt x="114" y="8"/>
                    <a:pt x="114" y="8"/>
                    <a:pt x="114" y="8"/>
                  </a:cubicBezTo>
                  <a:cubicBezTo>
                    <a:pt x="114" y="8"/>
                    <a:pt x="114" y="8"/>
                    <a:pt x="113" y="8"/>
                  </a:cubicBezTo>
                  <a:cubicBezTo>
                    <a:pt x="113" y="8"/>
                    <a:pt x="113" y="9"/>
                    <a:pt x="113" y="9"/>
                  </a:cubicBezTo>
                  <a:cubicBezTo>
                    <a:pt x="112" y="9"/>
                    <a:pt x="112" y="9"/>
                    <a:pt x="111" y="10"/>
                  </a:cubicBezTo>
                  <a:cubicBezTo>
                    <a:pt x="111" y="10"/>
                    <a:pt x="111" y="10"/>
                    <a:pt x="111" y="10"/>
                  </a:cubicBezTo>
                  <a:cubicBezTo>
                    <a:pt x="111" y="10"/>
                    <a:pt x="111" y="10"/>
                    <a:pt x="111" y="10"/>
                  </a:cubicBezTo>
                  <a:cubicBezTo>
                    <a:pt x="111" y="11"/>
                    <a:pt x="111" y="11"/>
                    <a:pt x="112" y="11"/>
                  </a:cubicBezTo>
                  <a:cubicBezTo>
                    <a:pt x="112" y="12"/>
                    <a:pt x="113" y="12"/>
                    <a:pt x="113" y="12"/>
                  </a:cubicBezTo>
                  <a:cubicBezTo>
                    <a:pt x="114" y="13"/>
                    <a:pt x="114" y="13"/>
                    <a:pt x="115" y="13"/>
                  </a:cubicBezTo>
                  <a:cubicBezTo>
                    <a:pt x="117" y="14"/>
                    <a:pt x="118" y="14"/>
                    <a:pt x="118" y="15"/>
                  </a:cubicBezTo>
                  <a:close/>
                  <a:moveTo>
                    <a:pt x="113" y="3"/>
                  </a:moveTo>
                  <a:cubicBezTo>
                    <a:pt x="113" y="3"/>
                    <a:pt x="113" y="3"/>
                    <a:pt x="113" y="3"/>
                  </a:cubicBezTo>
                  <a:cubicBezTo>
                    <a:pt x="113" y="3"/>
                    <a:pt x="113" y="3"/>
                    <a:pt x="114" y="3"/>
                  </a:cubicBezTo>
                  <a:cubicBezTo>
                    <a:pt x="114" y="4"/>
                    <a:pt x="114" y="4"/>
                    <a:pt x="114" y="4"/>
                  </a:cubicBezTo>
                  <a:cubicBezTo>
                    <a:pt x="115" y="4"/>
                    <a:pt x="115" y="5"/>
                    <a:pt x="115" y="5"/>
                  </a:cubicBezTo>
                  <a:cubicBezTo>
                    <a:pt x="115" y="5"/>
                    <a:pt x="115" y="5"/>
                    <a:pt x="114" y="5"/>
                  </a:cubicBezTo>
                  <a:cubicBezTo>
                    <a:pt x="114" y="5"/>
                    <a:pt x="114" y="5"/>
                    <a:pt x="113" y="5"/>
                  </a:cubicBezTo>
                  <a:cubicBezTo>
                    <a:pt x="113" y="5"/>
                    <a:pt x="113" y="5"/>
                    <a:pt x="113" y="5"/>
                  </a:cubicBezTo>
                  <a:cubicBezTo>
                    <a:pt x="112" y="5"/>
                    <a:pt x="112" y="5"/>
                    <a:pt x="112" y="4"/>
                  </a:cubicBezTo>
                  <a:cubicBezTo>
                    <a:pt x="112" y="4"/>
                    <a:pt x="112" y="4"/>
                    <a:pt x="112" y="4"/>
                  </a:cubicBezTo>
                  <a:cubicBezTo>
                    <a:pt x="112" y="4"/>
                    <a:pt x="112" y="3"/>
                    <a:pt x="112" y="3"/>
                  </a:cubicBezTo>
                  <a:cubicBezTo>
                    <a:pt x="112" y="3"/>
                    <a:pt x="113" y="3"/>
                    <a:pt x="113" y="3"/>
                  </a:cubicBezTo>
                  <a:close/>
                  <a:moveTo>
                    <a:pt x="105" y="9"/>
                  </a:moveTo>
                  <a:cubicBezTo>
                    <a:pt x="105" y="9"/>
                    <a:pt x="105" y="9"/>
                    <a:pt x="105" y="9"/>
                  </a:cubicBezTo>
                  <a:cubicBezTo>
                    <a:pt x="105" y="9"/>
                    <a:pt x="105" y="9"/>
                    <a:pt x="106" y="9"/>
                  </a:cubicBezTo>
                  <a:cubicBezTo>
                    <a:pt x="106" y="10"/>
                    <a:pt x="107" y="10"/>
                    <a:pt x="107" y="10"/>
                  </a:cubicBezTo>
                  <a:cubicBezTo>
                    <a:pt x="107" y="11"/>
                    <a:pt x="106" y="11"/>
                    <a:pt x="106" y="11"/>
                  </a:cubicBezTo>
                  <a:cubicBezTo>
                    <a:pt x="105" y="11"/>
                    <a:pt x="105" y="11"/>
                    <a:pt x="105" y="11"/>
                  </a:cubicBezTo>
                  <a:cubicBezTo>
                    <a:pt x="105" y="11"/>
                    <a:pt x="104" y="11"/>
                    <a:pt x="104" y="10"/>
                  </a:cubicBezTo>
                  <a:cubicBezTo>
                    <a:pt x="104" y="10"/>
                    <a:pt x="104" y="10"/>
                    <a:pt x="104" y="10"/>
                  </a:cubicBezTo>
                  <a:cubicBezTo>
                    <a:pt x="104" y="9"/>
                    <a:pt x="104" y="9"/>
                    <a:pt x="104" y="9"/>
                  </a:cubicBezTo>
                  <a:cubicBezTo>
                    <a:pt x="104" y="9"/>
                    <a:pt x="105" y="9"/>
                    <a:pt x="105" y="9"/>
                  </a:cubicBezTo>
                  <a:close/>
                  <a:moveTo>
                    <a:pt x="108" y="11"/>
                  </a:moveTo>
                  <a:cubicBezTo>
                    <a:pt x="108" y="11"/>
                    <a:pt x="107" y="11"/>
                    <a:pt x="107" y="11"/>
                  </a:cubicBezTo>
                  <a:cubicBezTo>
                    <a:pt x="107" y="12"/>
                    <a:pt x="107" y="12"/>
                    <a:pt x="107" y="12"/>
                  </a:cubicBezTo>
                  <a:cubicBezTo>
                    <a:pt x="106" y="12"/>
                    <a:pt x="106" y="12"/>
                    <a:pt x="106" y="13"/>
                  </a:cubicBezTo>
                  <a:cubicBezTo>
                    <a:pt x="106" y="13"/>
                    <a:pt x="105" y="14"/>
                    <a:pt x="104" y="14"/>
                  </a:cubicBezTo>
                  <a:cubicBezTo>
                    <a:pt x="104" y="14"/>
                    <a:pt x="104" y="14"/>
                    <a:pt x="104" y="15"/>
                  </a:cubicBezTo>
                  <a:cubicBezTo>
                    <a:pt x="104" y="15"/>
                    <a:pt x="104" y="15"/>
                    <a:pt x="104" y="15"/>
                  </a:cubicBezTo>
                  <a:cubicBezTo>
                    <a:pt x="103" y="15"/>
                    <a:pt x="103" y="15"/>
                    <a:pt x="103" y="15"/>
                  </a:cubicBezTo>
                  <a:cubicBezTo>
                    <a:pt x="103" y="15"/>
                    <a:pt x="103" y="15"/>
                    <a:pt x="103" y="15"/>
                  </a:cubicBezTo>
                  <a:cubicBezTo>
                    <a:pt x="102" y="14"/>
                    <a:pt x="102" y="14"/>
                    <a:pt x="102" y="14"/>
                  </a:cubicBezTo>
                  <a:cubicBezTo>
                    <a:pt x="102" y="14"/>
                    <a:pt x="102" y="14"/>
                    <a:pt x="103" y="14"/>
                  </a:cubicBezTo>
                  <a:cubicBezTo>
                    <a:pt x="103" y="13"/>
                    <a:pt x="104" y="13"/>
                    <a:pt x="104" y="13"/>
                  </a:cubicBezTo>
                  <a:cubicBezTo>
                    <a:pt x="105" y="12"/>
                    <a:pt x="106" y="11"/>
                    <a:pt x="107" y="11"/>
                  </a:cubicBezTo>
                  <a:cubicBezTo>
                    <a:pt x="107" y="11"/>
                    <a:pt x="107" y="11"/>
                    <a:pt x="107" y="11"/>
                  </a:cubicBezTo>
                  <a:cubicBezTo>
                    <a:pt x="107" y="11"/>
                    <a:pt x="108" y="11"/>
                    <a:pt x="108" y="11"/>
                  </a:cubicBezTo>
                  <a:close/>
                  <a:moveTo>
                    <a:pt x="127" y="13"/>
                  </a:moveTo>
                  <a:cubicBezTo>
                    <a:pt x="127" y="13"/>
                    <a:pt x="127" y="13"/>
                    <a:pt x="127" y="14"/>
                  </a:cubicBezTo>
                  <a:cubicBezTo>
                    <a:pt x="127" y="14"/>
                    <a:pt x="127" y="14"/>
                    <a:pt x="128" y="14"/>
                  </a:cubicBezTo>
                  <a:cubicBezTo>
                    <a:pt x="128" y="14"/>
                    <a:pt x="129" y="15"/>
                    <a:pt x="129" y="15"/>
                  </a:cubicBezTo>
                  <a:cubicBezTo>
                    <a:pt x="130" y="15"/>
                    <a:pt x="130" y="15"/>
                    <a:pt x="131" y="15"/>
                  </a:cubicBezTo>
                  <a:cubicBezTo>
                    <a:pt x="131" y="16"/>
                    <a:pt x="132" y="16"/>
                    <a:pt x="134" y="16"/>
                  </a:cubicBezTo>
                  <a:cubicBezTo>
                    <a:pt x="135" y="17"/>
                    <a:pt x="135" y="17"/>
                    <a:pt x="135" y="17"/>
                  </a:cubicBezTo>
                  <a:cubicBezTo>
                    <a:pt x="135" y="17"/>
                    <a:pt x="135" y="17"/>
                    <a:pt x="135" y="17"/>
                  </a:cubicBezTo>
                  <a:cubicBezTo>
                    <a:pt x="134" y="18"/>
                    <a:pt x="134" y="18"/>
                    <a:pt x="133" y="18"/>
                  </a:cubicBezTo>
                  <a:cubicBezTo>
                    <a:pt x="133" y="18"/>
                    <a:pt x="132" y="18"/>
                    <a:pt x="131" y="18"/>
                  </a:cubicBezTo>
                  <a:cubicBezTo>
                    <a:pt x="131" y="18"/>
                    <a:pt x="130" y="17"/>
                    <a:pt x="130" y="17"/>
                  </a:cubicBezTo>
                  <a:cubicBezTo>
                    <a:pt x="130" y="17"/>
                    <a:pt x="129" y="17"/>
                    <a:pt x="129" y="17"/>
                  </a:cubicBezTo>
                  <a:cubicBezTo>
                    <a:pt x="129" y="17"/>
                    <a:pt x="129" y="17"/>
                    <a:pt x="129" y="17"/>
                  </a:cubicBezTo>
                  <a:cubicBezTo>
                    <a:pt x="129" y="16"/>
                    <a:pt x="129" y="16"/>
                    <a:pt x="129" y="16"/>
                  </a:cubicBezTo>
                  <a:cubicBezTo>
                    <a:pt x="128" y="15"/>
                    <a:pt x="128" y="15"/>
                    <a:pt x="127" y="15"/>
                  </a:cubicBezTo>
                  <a:cubicBezTo>
                    <a:pt x="126" y="15"/>
                    <a:pt x="126" y="14"/>
                    <a:pt x="126" y="14"/>
                  </a:cubicBezTo>
                  <a:cubicBezTo>
                    <a:pt x="125" y="14"/>
                    <a:pt x="125" y="14"/>
                    <a:pt x="124" y="14"/>
                  </a:cubicBezTo>
                  <a:cubicBezTo>
                    <a:pt x="124" y="13"/>
                    <a:pt x="123" y="13"/>
                    <a:pt x="123" y="13"/>
                  </a:cubicBezTo>
                  <a:cubicBezTo>
                    <a:pt x="123" y="13"/>
                    <a:pt x="123" y="13"/>
                    <a:pt x="123" y="14"/>
                  </a:cubicBezTo>
                  <a:cubicBezTo>
                    <a:pt x="123" y="14"/>
                    <a:pt x="122" y="14"/>
                    <a:pt x="122" y="14"/>
                  </a:cubicBezTo>
                  <a:cubicBezTo>
                    <a:pt x="122" y="14"/>
                    <a:pt x="122" y="15"/>
                    <a:pt x="122" y="15"/>
                  </a:cubicBezTo>
                  <a:cubicBezTo>
                    <a:pt x="122" y="15"/>
                    <a:pt x="122" y="15"/>
                    <a:pt x="122" y="15"/>
                  </a:cubicBezTo>
                  <a:cubicBezTo>
                    <a:pt x="121" y="15"/>
                    <a:pt x="121" y="15"/>
                    <a:pt x="120" y="15"/>
                  </a:cubicBezTo>
                  <a:cubicBezTo>
                    <a:pt x="120" y="16"/>
                    <a:pt x="119" y="16"/>
                    <a:pt x="119" y="16"/>
                  </a:cubicBezTo>
                  <a:cubicBezTo>
                    <a:pt x="119" y="16"/>
                    <a:pt x="119" y="16"/>
                    <a:pt x="118" y="16"/>
                  </a:cubicBezTo>
                  <a:cubicBezTo>
                    <a:pt x="118" y="15"/>
                    <a:pt x="118" y="15"/>
                    <a:pt x="118" y="15"/>
                  </a:cubicBezTo>
                  <a:cubicBezTo>
                    <a:pt x="118" y="15"/>
                    <a:pt x="119" y="15"/>
                    <a:pt x="119" y="15"/>
                  </a:cubicBezTo>
                  <a:cubicBezTo>
                    <a:pt x="120" y="15"/>
                    <a:pt x="120" y="15"/>
                    <a:pt x="121" y="14"/>
                  </a:cubicBezTo>
                  <a:cubicBezTo>
                    <a:pt x="121" y="14"/>
                    <a:pt x="122" y="13"/>
                    <a:pt x="122" y="12"/>
                  </a:cubicBezTo>
                  <a:cubicBezTo>
                    <a:pt x="123" y="11"/>
                    <a:pt x="123" y="11"/>
                    <a:pt x="123" y="11"/>
                  </a:cubicBezTo>
                  <a:cubicBezTo>
                    <a:pt x="123" y="11"/>
                    <a:pt x="123" y="11"/>
                    <a:pt x="123" y="11"/>
                  </a:cubicBezTo>
                  <a:cubicBezTo>
                    <a:pt x="123" y="10"/>
                    <a:pt x="123" y="10"/>
                    <a:pt x="123" y="10"/>
                  </a:cubicBezTo>
                  <a:cubicBezTo>
                    <a:pt x="122" y="10"/>
                    <a:pt x="122" y="11"/>
                    <a:pt x="122" y="11"/>
                  </a:cubicBezTo>
                  <a:cubicBezTo>
                    <a:pt x="122" y="11"/>
                    <a:pt x="121" y="11"/>
                    <a:pt x="121" y="11"/>
                  </a:cubicBezTo>
                  <a:cubicBezTo>
                    <a:pt x="120" y="11"/>
                    <a:pt x="120" y="11"/>
                    <a:pt x="120" y="11"/>
                  </a:cubicBezTo>
                  <a:cubicBezTo>
                    <a:pt x="120" y="11"/>
                    <a:pt x="119" y="11"/>
                    <a:pt x="119" y="11"/>
                  </a:cubicBezTo>
                  <a:cubicBezTo>
                    <a:pt x="119" y="11"/>
                    <a:pt x="119" y="11"/>
                    <a:pt x="119" y="11"/>
                  </a:cubicBezTo>
                  <a:cubicBezTo>
                    <a:pt x="119" y="11"/>
                    <a:pt x="119" y="11"/>
                    <a:pt x="119" y="10"/>
                  </a:cubicBezTo>
                  <a:cubicBezTo>
                    <a:pt x="119" y="10"/>
                    <a:pt x="119" y="10"/>
                    <a:pt x="119" y="10"/>
                  </a:cubicBezTo>
                  <a:cubicBezTo>
                    <a:pt x="120" y="10"/>
                    <a:pt x="121" y="10"/>
                    <a:pt x="123" y="9"/>
                  </a:cubicBezTo>
                  <a:cubicBezTo>
                    <a:pt x="124" y="9"/>
                    <a:pt x="126" y="8"/>
                    <a:pt x="127" y="8"/>
                  </a:cubicBezTo>
                  <a:cubicBezTo>
                    <a:pt x="127" y="8"/>
                    <a:pt x="127" y="8"/>
                    <a:pt x="127" y="8"/>
                  </a:cubicBezTo>
                  <a:cubicBezTo>
                    <a:pt x="127" y="8"/>
                    <a:pt x="127" y="8"/>
                    <a:pt x="127" y="8"/>
                  </a:cubicBezTo>
                  <a:cubicBezTo>
                    <a:pt x="126" y="7"/>
                    <a:pt x="126" y="7"/>
                    <a:pt x="126" y="7"/>
                  </a:cubicBezTo>
                  <a:cubicBezTo>
                    <a:pt x="126" y="7"/>
                    <a:pt x="126" y="7"/>
                    <a:pt x="125" y="7"/>
                  </a:cubicBezTo>
                  <a:cubicBezTo>
                    <a:pt x="125" y="8"/>
                    <a:pt x="125" y="8"/>
                    <a:pt x="125" y="8"/>
                  </a:cubicBezTo>
                  <a:cubicBezTo>
                    <a:pt x="125" y="8"/>
                    <a:pt x="124" y="8"/>
                    <a:pt x="124" y="8"/>
                  </a:cubicBezTo>
                  <a:cubicBezTo>
                    <a:pt x="124" y="8"/>
                    <a:pt x="124" y="8"/>
                    <a:pt x="123" y="7"/>
                  </a:cubicBezTo>
                  <a:cubicBezTo>
                    <a:pt x="123" y="7"/>
                    <a:pt x="123" y="7"/>
                    <a:pt x="123" y="6"/>
                  </a:cubicBezTo>
                  <a:cubicBezTo>
                    <a:pt x="123" y="5"/>
                    <a:pt x="123" y="4"/>
                    <a:pt x="123" y="3"/>
                  </a:cubicBezTo>
                  <a:cubicBezTo>
                    <a:pt x="123" y="3"/>
                    <a:pt x="123" y="2"/>
                    <a:pt x="124" y="2"/>
                  </a:cubicBezTo>
                  <a:cubicBezTo>
                    <a:pt x="124" y="2"/>
                    <a:pt x="124" y="2"/>
                    <a:pt x="125" y="2"/>
                  </a:cubicBezTo>
                  <a:cubicBezTo>
                    <a:pt x="126" y="2"/>
                    <a:pt x="127" y="2"/>
                    <a:pt x="128" y="2"/>
                  </a:cubicBezTo>
                  <a:cubicBezTo>
                    <a:pt x="128" y="2"/>
                    <a:pt x="129" y="2"/>
                    <a:pt x="129" y="2"/>
                  </a:cubicBezTo>
                  <a:cubicBezTo>
                    <a:pt x="129" y="2"/>
                    <a:pt x="130" y="2"/>
                    <a:pt x="130" y="2"/>
                  </a:cubicBezTo>
                  <a:cubicBezTo>
                    <a:pt x="130" y="2"/>
                    <a:pt x="130" y="2"/>
                    <a:pt x="129" y="3"/>
                  </a:cubicBezTo>
                  <a:cubicBezTo>
                    <a:pt x="129" y="3"/>
                    <a:pt x="129" y="3"/>
                    <a:pt x="129" y="3"/>
                  </a:cubicBezTo>
                  <a:cubicBezTo>
                    <a:pt x="129" y="4"/>
                    <a:pt x="129" y="4"/>
                    <a:pt x="129" y="4"/>
                  </a:cubicBezTo>
                  <a:lnTo>
                    <a:pt x="129" y="6"/>
                  </a:lnTo>
                  <a:cubicBezTo>
                    <a:pt x="129" y="7"/>
                    <a:pt x="129" y="7"/>
                    <a:pt x="129" y="7"/>
                  </a:cubicBezTo>
                  <a:cubicBezTo>
                    <a:pt x="129" y="8"/>
                    <a:pt x="129" y="8"/>
                    <a:pt x="129" y="8"/>
                  </a:cubicBezTo>
                  <a:cubicBezTo>
                    <a:pt x="129" y="8"/>
                    <a:pt x="129" y="8"/>
                    <a:pt x="129" y="8"/>
                  </a:cubicBezTo>
                  <a:cubicBezTo>
                    <a:pt x="129" y="8"/>
                    <a:pt x="130" y="8"/>
                    <a:pt x="130" y="8"/>
                  </a:cubicBezTo>
                  <a:cubicBezTo>
                    <a:pt x="130" y="8"/>
                    <a:pt x="130" y="8"/>
                    <a:pt x="131" y="8"/>
                  </a:cubicBezTo>
                  <a:cubicBezTo>
                    <a:pt x="131" y="8"/>
                    <a:pt x="131" y="8"/>
                    <a:pt x="131" y="8"/>
                  </a:cubicBezTo>
                  <a:cubicBezTo>
                    <a:pt x="131" y="8"/>
                    <a:pt x="131" y="8"/>
                    <a:pt x="131" y="9"/>
                  </a:cubicBezTo>
                  <a:cubicBezTo>
                    <a:pt x="131" y="9"/>
                    <a:pt x="131" y="9"/>
                    <a:pt x="131" y="9"/>
                  </a:cubicBezTo>
                  <a:cubicBezTo>
                    <a:pt x="131" y="9"/>
                    <a:pt x="131" y="10"/>
                    <a:pt x="131" y="10"/>
                  </a:cubicBezTo>
                  <a:cubicBezTo>
                    <a:pt x="130" y="10"/>
                    <a:pt x="130" y="10"/>
                    <a:pt x="129" y="10"/>
                  </a:cubicBezTo>
                  <a:cubicBezTo>
                    <a:pt x="128" y="10"/>
                    <a:pt x="128" y="10"/>
                    <a:pt x="127" y="10"/>
                  </a:cubicBezTo>
                  <a:cubicBezTo>
                    <a:pt x="127" y="10"/>
                    <a:pt x="127" y="10"/>
                    <a:pt x="127" y="10"/>
                  </a:cubicBezTo>
                  <a:cubicBezTo>
                    <a:pt x="127" y="10"/>
                    <a:pt x="127" y="10"/>
                    <a:pt x="127" y="10"/>
                  </a:cubicBezTo>
                  <a:cubicBezTo>
                    <a:pt x="127" y="10"/>
                    <a:pt x="127" y="11"/>
                    <a:pt x="127" y="11"/>
                  </a:cubicBezTo>
                  <a:cubicBezTo>
                    <a:pt x="127" y="11"/>
                    <a:pt x="127" y="11"/>
                    <a:pt x="128" y="11"/>
                  </a:cubicBezTo>
                  <a:cubicBezTo>
                    <a:pt x="128" y="11"/>
                    <a:pt x="128" y="11"/>
                    <a:pt x="128" y="11"/>
                  </a:cubicBezTo>
                  <a:cubicBezTo>
                    <a:pt x="128" y="10"/>
                    <a:pt x="129" y="10"/>
                    <a:pt x="129" y="10"/>
                  </a:cubicBezTo>
                  <a:cubicBezTo>
                    <a:pt x="129" y="10"/>
                    <a:pt x="129" y="11"/>
                    <a:pt x="129" y="11"/>
                  </a:cubicBezTo>
                  <a:cubicBezTo>
                    <a:pt x="129" y="11"/>
                    <a:pt x="129" y="11"/>
                    <a:pt x="129" y="11"/>
                  </a:cubicBezTo>
                  <a:cubicBezTo>
                    <a:pt x="129" y="11"/>
                    <a:pt x="129" y="12"/>
                    <a:pt x="129" y="12"/>
                  </a:cubicBezTo>
                  <a:cubicBezTo>
                    <a:pt x="129" y="12"/>
                    <a:pt x="129" y="12"/>
                    <a:pt x="128" y="12"/>
                  </a:cubicBezTo>
                  <a:cubicBezTo>
                    <a:pt x="128" y="12"/>
                    <a:pt x="128" y="12"/>
                    <a:pt x="127" y="12"/>
                  </a:cubicBezTo>
                  <a:cubicBezTo>
                    <a:pt x="127" y="12"/>
                    <a:pt x="127" y="12"/>
                    <a:pt x="127" y="12"/>
                  </a:cubicBezTo>
                  <a:cubicBezTo>
                    <a:pt x="127" y="12"/>
                    <a:pt x="127" y="13"/>
                    <a:pt x="127" y="13"/>
                  </a:cubicBezTo>
                  <a:cubicBezTo>
                    <a:pt x="127" y="13"/>
                    <a:pt x="127" y="13"/>
                    <a:pt x="127" y="13"/>
                  </a:cubicBezTo>
                  <a:close/>
                  <a:moveTo>
                    <a:pt x="127" y="7"/>
                  </a:moveTo>
                  <a:cubicBezTo>
                    <a:pt x="127" y="7"/>
                    <a:pt x="127" y="7"/>
                    <a:pt x="127" y="7"/>
                  </a:cubicBezTo>
                  <a:cubicBezTo>
                    <a:pt x="127" y="7"/>
                    <a:pt x="127" y="7"/>
                    <a:pt x="127" y="6"/>
                  </a:cubicBezTo>
                  <a:cubicBezTo>
                    <a:pt x="127" y="6"/>
                    <a:pt x="127" y="5"/>
                    <a:pt x="127" y="5"/>
                  </a:cubicBezTo>
                  <a:cubicBezTo>
                    <a:pt x="127" y="4"/>
                    <a:pt x="127" y="4"/>
                    <a:pt x="127" y="3"/>
                  </a:cubicBezTo>
                  <a:cubicBezTo>
                    <a:pt x="127" y="3"/>
                    <a:pt x="127" y="3"/>
                    <a:pt x="127" y="3"/>
                  </a:cubicBezTo>
                  <a:cubicBezTo>
                    <a:pt x="127" y="3"/>
                    <a:pt x="127" y="3"/>
                    <a:pt x="127" y="3"/>
                  </a:cubicBezTo>
                  <a:cubicBezTo>
                    <a:pt x="127" y="3"/>
                    <a:pt x="126" y="3"/>
                    <a:pt x="126" y="3"/>
                  </a:cubicBezTo>
                  <a:cubicBezTo>
                    <a:pt x="125" y="3"/>
                    <a:pt x="125" y="3"/>
                    <a:pt x="125" y="4"/>
                  </a:cubicBezTo>
                  <a:cubicBezTo>
                    <a:pt x="125" y="4"/>
                    <a:pt x="125" y="4"/>
                    <a:pt x="125" y="4"/>
                  </a:cubicBezTo>
                  <a:cubicBezTo>
                    <a:pt x="125" y="4"/>
                    <a:pt x="125" y="4"/>
                    <a:pt x="126" y="4"/>
                  </a:cubicBezTo>
                  <a:cubicBezTo>
                    <a:pt x="126" y="4"/>
                    <a:pt x="126" y="4"/>
                    <a:pt x="126" y="4"/>
                  </a:cubicBezTo>
                  <a:cubicBezTo>
                    <a:pt x="126" y="4"/>
                    <a:pt x="126" y="4"/>
                    <a:pt x="126" y="4"/>
                  </a:cubicBezTo>
                  <a:cubicBezTo>
                    <a:pt x="126" y="4"/>
                    <a:pt x="126" y="4"/>
                    <a:pt x="126" y="4"/>
                  </a:cubicBezTo>
                  <a:cubicBezTo>
                    <a:pt x="126" y="5"/>
                    <a:pt x="126" y="5"/>
                    <a:pt x="126" y="5"/>
                  </a:cubicBezTo>
                  <a:cubicBezTo>
                    <a:pt x="125" y="5"/>
                    <a:pt x="125" y="5"/>
                    <a:pt x="125" y="5"/>
                  </a:cubicBezTo>
                  <a:cubicBezTo>
                    <a:pt x="125" y="6"/>
                    <a:pt x="125" y="6"/>
                    <a:pt x="125" y="6"/>
                  </a:cubicBezTo>
                  <a:cubicBezTo>
                    <a:pt x="125" y="6"/>
                    <a:pt x="125" y="6"/>
                    <a:pt x="125" y="6"/>
                  </a:cubicBezTo>
                  <a:cubicBezTo>
                    <a:pt x="125" y="6"/>
                    <a:pt x="125" y="6"/>
                    <a:pt x="125" y="6"/>
                  </a:cubicBezTo>
                  <a:cubicBezTo>
                    <a:pt x="125" y="6"/>
                    <a:pt x="125" y="6"/>
                    <a:pt x="126" y="6"/>
                  </a:cubicBezTo>
                  <a:cubicBezTo>
                    <a:pt x="126" y="6"/>
                    <a:pt x="126" y="6"/>
                    <a:pt x="126" y="6"/>
                  </a:cubicBezTo>
                  <a:cubicBezTo>
                    <a:pt x="126" y="6"/>
                    <a:pt x="126" y="6"/>
                    <a:pt x="126" y="6"/>
                  </a:cubicBezTo>
                  <a:cubicBezTo>
                    <a:pt x="126" y="6"/>
                    <a:pt x="126" y="6"/>
                    <a:pt x="127" y="7"/>
                  </a:cubicBezTo>
                  <a:cubicBezTo>
                    <a:pt x="127" y="7"/>
                    <a:pt x="127" y="7"/>
                    <a:pt x="127" y="7"/>
                  </a:cubicBezTo>
                  <a:close/>
                  <a:moveTo>
                    <a:pt x="125" y="13"/>
                  </a:moveTo>
                  <a:cubicBezTo>
                    <a:pt x="125" y="13"/>
                    <a:pt x="125" y="13"/>
                    <a:pt x="125" y="13"/>
                  </a:cubicBezTo>
                  <a:cubicBezTo>
                    <a:pt x="125" y="13"/>
                    <a:pt x="125" y="12"/>
                    <a:pt x="125" y="12"/>
                  </a:cubicBezTo>
                  <a:cubicBezTo>
                    <a:pt x="126" y="12"/>
                    <a:pt x="126" y="11"/>
                    <a:pt x="126" y="11"/>
                  </a:cubicBezTo>
                  <a:cubicBezTo>
                    <a:pt x="126" y="11"/>
                    <a:pt x="125" y="11"/>
                    <a:pt x="125" y="10"/>
                  </a:cubicBezTo>
                  <a:cubicBezTo>
                    <a:pt x="125" y="10"/>
                    <a:pt x="125" y="10"/>
                    <a:pt x="125" y="10"/>
                  </a:cubicBezTo>
                  <a:cubicBezTo>
                    <a:pt x="125" y="10"/>
                    <a:pt x="125" y="10"/>
                    <a:pt x="125" y="10"/>
                  </a:cubicBezTo>
                  <a:cubicBezTo>
                    <a:pt x="124" y="10"/>
                    <a:pt x="124" y="10"/>
                    <a:pt x="124" y="11"/>
                  </a:cubicBezTo>
                  <a:cubicBezTo>
                    <a:pt x="124" y="11"/>
                    <a:pt x="124" y="11"/>
                    <a:pt x="124" y="11"/>
                  </a:cubicBezTo>
                  <a:cubicBezTo>
                    <a:pt x="124" y="12"/>
                    <a:pt x="124" y="12"/>
                    <a:pt x="124" y="12"/>
                  </a:cubicBezTo>
                  <a:cubicBezTo>
                    <a:pt x="125" y="12"/>
                    <a:pt x="125" y="12"/>
                    <a:pt x="125" y="12"/>
                  </a:cubicBezTo>
                  <a:cubicBezTo>
                    <a:pt x="125" y="13"/>
                    <a:pt x="125" y="13"/>
                    <a:pt x="125" y="13"/>
                  </a:cubicBezTo>
                  <a:close/>
                  <a:moveTo>
                    <a:pt x="148" y="11"/>
                  </a:moveTo>
                  <a:cubicBezTo>
                    <a:pt x="148" y="12"/>
                    <a:pt x="148" y="13"/>
                    <a:pt x="148" y="14"/>
                  </a:cubicBezTo>
                  <a:cubicBezTo>
                    <a:pt x="148" y="15"/>
                    <a:pt x="148" y="15"/>
                    <a:pt x="148" y="16"/>
                  </a:cubicBezTo>
                  <a:cubicBezTo>
                    <a:pt x="148" y="16"/>
                    <a:pt x="148" y="16"/>
                    <a:pt x="148" y="17"/>
                  </a:cubicBezTo>
                  <a:cubicBezTo>
                    <a:pt x="148" y="17"/>
                    <a:pt x="148" y="17"/>
                    <a:pt x="148" y="17"/>
                  </a:cubicBezTo>
                  <a:cubicBezTo>
                    <a:pt x="148" y="18"/>
                    <a:pt x="148" y="18"/>
                    <a:pt x="148" y="18"/>
                  </a:cubicBezTo>
                  <a:cubicBezTo>
                    <a:pt x="148" y="18"/>
                    <a:pt x="147" y="18"/>
                    <a:pt x="146" y="17"/>
                  </a:cubicBezTo>
                  <a:cubicBezTo>
                    <a:pt x="145" y="17"/>
                    <a:pt x="144" y="16"/>
                    <a:pt x="144" y="16"/>
                  </a:cubicBezTo>
                  <a:cubicBezTo>
                    <a:pt x="143" y="16"/>
                    <a:pt x="143" y="15"/>
                    <a:pt x="143" y="15"/>
                  </a:cubicBezTo>
                  <a:cubicBezTo>
                    <a:pt x="143" y="15"/>
                    <a:pt x="143" y="15"/>
                    <a:pt x="143" y="15"/>
                  </a:cubicBezTo>
                  <a:cubicBezTo>
                    <a:pt x="143" y="15"/>
                    <a:pt x="143" y="15"/>
                    <a:pt x="143" y="15"/>
                  </a:cubicBezTo>
                  <a:cubicBezTo>
                    <a:pt x="144" y="16"/>
                    <a:pt x="145" y="16"/>
                    <a:pt x="146" y="16"/>
                  </a:cubicBezTo>
                  <a:cubicBezTo>
                    <a:pt x="146" y="16"/>
                    <a:pt x="147" y="16"/>
                    <a:pt x="147" y="16"/>
                  </a:cubicBezTo>
                  <a:cubicBezTo>
                    <a:pt x="147" y="16"/>
                    <a:pt x="147" y="15"/>
                    <a:pt x="147" y="15"/>
                  </a:cubicBezTo>
                  <a:cubicBezTo>
                    <a:pt x="147" y="14"/>
                    <a:pt x="147" y="14"/>
                    <a:pt x="147" y="12"/>
                  </a:cubicBezTo>
                  <a:cubicBezTo>
                    <a:pt x="147" y="11"/>
                    <a:pt x="146" y="9"/>
                    <a:pt x="146" y="8"/>
                  </a:cubicBezTo>
                  <a:lnTo>
                    <a:pt x="146" y="5"/>
                  </a:lnTo>
                  <a:lnTo>
                    <a:pt x="146" y="3"/>
                  </a:lnTo>
                  <a:cubicBezTo>
                    <a:pt x="146" y="3"/>
                    <a:pt x="147" y="3"/>
                    <a:pt x="147" y="3"/>
                  </a:cubicBezTo>
                  <a:cubicBezTo>
                    <a:pt x="147" y="3"/>
                    <a:pt x="147" y="3"/>
                    <a:pt x="148" y="3"/>
                  </a:cubicBezTo>
                  <a:cubicBezTo>
                    <a:pt x="148" y="3"/>
                    <a:pt x="148" y="3"/>
                    <a:pt x="148" y="3"/>
                  </a:cubicBezTo>
                  <a:cubicBezTo>
                    <a:pt x="148" y="4"/>
                    <a:pt x="148" y="4"/>
                    <a:pt x="148" y="4"/>
                  </a:cubicBezTo>
                  <a:cubicBezTo>
                    <a:pt x="148" y="4"/>
                    <a:pt x="148" y="5"/>
                    <a:pt x="148" y="6"/>
                  </a:cubicBezTo>
                  <a:cubicBezTo>
                    <a:pt x="148" y="6"/>
                    <a:pt x="148" y="6"/>
                    <a:pt x="148" y="7"/>
                  </a:cubicBezTo>
                  <a:cubicBezTo>
                    <a:pt x="148" y="9"/>
                    <a:pt x="148" y="9"/>
                    <a:pt x="148" y="10"/>
                  </a:cubicBezTo>
                  <a:lnTo>
                    <a:pt x="148" y="11"/>
                  </a:lnTo>
                  <a:close/>
                  <a:moveTo>
                    <a:pt x="143" y="7"/>
                  </a:moveTo>
                  <a:cubicBezTo>
                    <a:pt x="143" y="7"/>
                    <a:pt x="143" y="7"/>
                    <a:pt x="142" y="7"/>
                  </a:cubicBezTo>
                  <a:cubicBezTo>
                    <a:pt x="142" y="7"/>
                    <a:pt x="142" y="7"/>
                    <a:pt x="141" y="7"/>
                  </a:cubicBezTo>
                  <a:cubicBezTo>
                    <a:pt x="141" y="7"/>
                    <a:pt x="141" y="7"/>
                    <a:pt x="141" y="7"/>
                  </a:cubicBezTo>
                  <a:cubicBezTo>
                    <a:pt x="141" y="7"/>
                    <a:pt x="141" y="7"/>
                    <a:pt x="140" y="7"/>
                  </a:cubicBezTo>
                  <a:cubicBezTo>
                    <a:pt x="140" y="7"/>
                    <a:pt x="140" y="6"/>
                    <a:pt x="140" y="6"/>
                  </a:cubicBezTo>
                  <a:cubicBezTo>
                    <a:pt x="140" y="6"/>
                    <a:pt x="140" y="7"/>
                    <a:pt x="140" y="7"/>
                  </a:cubicBezTo>
                  <a:cubicBezTo>
                    <a:pt x="139" y="7"/>
                    <a:pt x="139" y="7"/>
                    <a:pt x="139" y="7"/>
                  </a:cubicBezTo>
                  <a:cubicBezTo>
                    <a:pt x="138" y="8"/>
                    <a:pt x="138" y="8"/>
                    <a:pt x="138" y="9"/>
                  </a:cubicBezTo>
                  <a:cubicBezTo>
                    <a:pt x="138" y="9"/>
                    <a:pt x="137" y="9"/>
                    <a:pt x="137" y="10"/>
                  </a:cubicBezTo>
                  <a:cubicBezTo>
                    <a:pt x="137" y="10"/>
                    <a:pt x="138" y="10"/>
                    <a:pt x="138" y="10"/>
                  </a:cubicBezTo>
                  <a:cubicBezTo>
                    <a:pt x="138" y="10"/>
                    <a:pt x="138" y="10"/>
                    <a:pt x="138" y="10"/>
                  </a:cubicBezTo>
                  <a:cubicBezTo>
                    <a:pt x="139" y="9"/>
                    <a:pt x="140" y="9"/>
                    <a:pt x="141" y="9"/>
                  </a:cubicBezTo>
                  <a:cubicBezTo>
                    <a:pt x="141" y="9"/>
                    <a:pt x="141" y="9"/>
                    <a:pt x="141" y="9"/>
                  </a:cubicBezTo>
                  <a:cubicBezTo>
                    <a:pt x="142" y="9"/>
                    <a:pt x="142" y="9"/>
                    <a:pt x="142" y="9"/>
                  </a:cubicBezTo>
                  <a:cubicBezTo>
                    <a:pt x="142" y="9"/>
                    <a:pt x="142" y="9"/>
                    <a:pt x="142" y="9"/>
                  </a:cubicBezTo>
                  <a:cubicBezTo>
                    <a:pt x="142" y="10"/>
                    <a:pt x="142" y="10"/>
                    <a:pt x="142" y="10"/>
                  </a:cubicBezTo>
                  <a:cubicBezTo>
                    <a:pt x="142" y="11"/>
                    <a:pt x="141" y="11"/>
                    <a:pt x="141" y="12"/>
                  </a:cubicBezTo>
                  <a:cubicBezTo>
                    <a:pt x="141" y="12"/>
                    <a:pt x="141" y="13"/>
                    <a:pt x="141" y="13"/>
                  </a:cubicBezTo>
                  <a:cubicBezTo>
                    <a:pt x="141" y="13"/>
                    <a:pt x="140" y="13"/>
                    <a:pt x="140" y="13"/>
                  </a:cubicBezTo>
                  <a:cubicBezTo>
                    <a:pt x="140" y="13"/>
                    <a:pt x="139" y="13"/>
                    <a:pt x="139" y="13"/>
                  </a:cubicBezTo>
                  <a:cubicBezTo>
                    <a:pt x="139" y="13"/>
                    <a:pt x="139" y="13"/>
                    <a:pt x="139" y="13"/>
                  </a:cubicBezTo>
                  <a:cubicBezTo>
                    <a:pt x="139" y="13"/>
                    <a:pt x="139" y="13"/>
                    <a:pt x="139" y="13"/>
                  </a:cubicBezTo>
                  <a:cubicBezTo>
                    <a:pt x="139" y="13"/>
                    <a:pt x="139" y="13"/>
                    <a:pt x="139" y="14"/>
                  </a:cubicBezTo>
                  <a:cubicBezTo>
                    <a:pt x="138" y="14"/>
                    <a:pt x="138" y="14"/>
                    <a:pt x="138" y="15"/>
                  </a:cubicBezTo>
                  <a:cubicBezTo>
                    <a:pt x="138" y="15"/>
                    <a:pt x="138" y="15"/>
                    <a:pt x="139" y="15"/>
                  </a:cubicBezTo>
                  <a:cubicBezTo>
                    <a:pt x="139" y="15"/>
                    <a:pt x="139" y="15"/>
                    <a:pt x="139" y="15"/>
                  </a:cubicBezTo>
                  <a:cubicBezTo>
                    <a:pt x="139" y="15"/>
                    <a:pt x="140" y="15"/>
                    <a:pt x="140" y="15"/>
                  </a:cubicBezTo>
                  <a:cubicBezTo>
                    <a:pt x="140" y="15"/>
                    <a:pt x="140" y="15"/>
                    <a:pt x="141" y="15"/>
                  </a:cubicBezTo>
                  <a:cubicBezTo>
                    <a:pt x="141" y="15"/>
                    <a:pt x="141" y="14"/>
                    <a:pt x="141" y="14"/>
                  </a:cubicBezTo>
                  <a:cubicBezTo>
                    <a:pt x="141" y="14"/>
                    <a:pt x="141" y="13"/>
                    <a:pt x="141" y="13"/>
                  </a:cubicBezTo>
                  <a:cubicBezTo>
                    <a:pt x="141" y="13"/>
                    <a:pt x="141" y="14"/>
                    <a:pt x="142" y="14"/>
                  </a:cubicBezTo>
                  <a:cubicBezTo>
                    <a:pt x="142" y="15"/>
                    <a:pt x="142" y="15"/>
                    <a:pt x="142" y="16"/>
                  </a:cubicBezTo>
                  <a:cubicBezTo>
                    <a:pt x="142" y="16"/>
                    <a:pt x="142" y="16"/>
                    <a:pt x="141" y="16"/>
                  </a:cubicBezTo>
                  <a:cubicBezTo>
                    <a:pt x="141" y="16"/>
                    <a:pt x="141" y="16"/>
                    <a:pt x="141" y="16"/>
                  </a:cubicBezTo>
                  <a:cubicBezTo>
                    <a:pt x="140" y="16"/>
                    <a:pt x="140" y="16"/>
                    <a:pt x="139" y="16"/>
                  </a:cubicBezTo>
                  <a:cubicBezTo>
                    <a:pt x="139" y="16"/>
                    <a:pt x="138" y="16"/>
                    <a:pt x="138" y="16"/>
                  </a:cubicBezTo>
                  <a:cubicBezTo>
                    <a:pt x="138" y="16"/>
                    <a:pt x="137" y="15"/>
                    <a:pt x="137" y="14"/>
                  </a:cubicBezTo>
                  <a:cubicBezTo>
                    <a:pt x="137" y="14"/>
                    <a:pt x="138" y="13"/>
                    <a:pt x="138" y="13"/>
                  </a:cubicBezTo>
                  <a:cubicBezTo>
                    <a:pt x="138" y="12"/>
                    <a:pt x="138" y="12"/>
                    <a:pt x="138" y="11"/>
                  </a:cubicBezTo>
                  <a:cubicBezTo>
                    <a:pt x="138" y="11"/>
                    <a:pt x="138" y="11"/>
                    <a:pt x="138" y="11"/>
                  </a:cubicBezTo>
                  <a:cubicBezTo>
                    <a:pt x="138" y="11"/>
                    <a:pt x="139" y="11"/>
                    <a:pt x="139" y="11"/>
                  </a:cubicBezTo>
                  <a:cubicBezTo>
                    <a:pt x="139" y="11"/>
                    <a:pt x="139" y="11"/>
                    <a:pt x="139" y="12"/>
                  </a:cubicBezTo>
                  <a:cubicBezTo>
                    <a:pt x="139" y="12"/>
                    <a:pt x="139" y="12"/>
                    <a:pt x="139" y="12"/>
                  </a:cubicBezTo>
                  <a:cubicBezTo>
                    <a:pt x="139" y="12"/>
                    <a:pt x="139" y="12"/>
                    <a:pt x="139" y="12"/>
                  </a:cubicBezTo>
                  <a:cubicBezTo>
                    <a:pt x="139" y="12"/>
                    <a:pt x="139" y="12"/>
                    <a:pt x="139" y="12"/>
                  </a:cubicBezTo>
                  <a:cubicBezTo>
                    <a:pt x="140" y="12"/>
                    <a:pt x="140" y="12"/>
                    <a:pt x="140" y="11"/>
                  </a:cubicBezTo>
                  <a:cubicBezTo>
                    <a:pt x="140" y="11"/>
                    <a:pt x="140" y="11"/>
                    <a:pt x="140" y="10"/>
                  </a:cubicBezTo>
                  <a:cubicBezTo>
                    <a:pt x="140" y="10"/>
                    <a:pt x="140" y="10"/>
                    <a:pt x="140" y="10"/>
                  </a:cubicBezTo>
                  <a:cubicBezTo>
                    <a:pt x="139" y="10"/>
                    <a:pt x="139" y="10"/>
                    <a:pt x="138" y="11"/>
                  </a:cubicBezTo>
                  <a:cubicBezTo>
                    <a:pt x="138" y="11"/>
                    <a:pt x="138" y="11"/>
                    <a:pt x="138" y="11"/>
                  </a:cubicBezTo>
                  <a:cubicBezTo>
                    <a:pt x="138" y="11"/>
                    <a:pt x="138" y="11"/>
                    <a:pt x="137" y="11"/>
                  </a:cubicBezTo>
                  <a:cubicBezTo>
                    <a:pt x="137" y="11"/>
                    <a:pt x="137" y="11"/>
                    <a:pt x="137" y="11"/>
                  </a:cubicBezTo>
                  <a:cubicBezTo>
                    <a:pt x="137" y="11"/>
                    <a:pt x="137" y="11"/>
                    <a:pt x="137" y="11"/>
                  </a:cubicBezTo>
                  <a:cubicBezTo>
                    <a:pt x="137" y="11"/>
                    <a:pt x="137" y="11"/>
                    <a:pt x="136" y="12"/>
                  </a:cubicBezTo>
                  <a:cubicBezTo>
                    <a:pt x="135" y="12"/>
                    <a:pt x="135" y="12"/>
                    <a:pt x="135" y="12"/>
                  </a:cubicBezTo>
                  <a:cubicBezTo>
                    <a:pt x="134" y="12"/>
                    <a:pt x="134" y="12"/>
                    <a:pt x="134" y="12"/>
                  </a:cubicBezTo>
                  <a:cubicBezTo>
                    <a:pt x="134" y="12"/>
                    <a:pt x="133" y="12"/>
                    <a:pt x="133" y="12"/>
                  </a:cubicBezTo>
                  <a:cubicBezTo>
                    <a:pt x="133" y="12"/>
                    <a:pt x="134" y="12"/>
                    <a:pt x="134" y="12"/>
                  </a:cubicBezTo>
                  <a:cubicBezTo>
                    <a:pt x="134" y="11"/>
                    <a:pt x="135" y="11"/>
                    <a:pt x="135" y="10"/>
                  </a:cubicBezTo>
                  <a:cubicBezTo>
                    <a:pt x="136" y="10"/>
                    <a:pt x="136" y="9"/>
                    <a:pt x="137" y="8"/>
                  </a:cubicBezTo>
                  <a:cubicBezTo>
                    <a:pt x="137" y="8"/>
                    <a:pt x="138" y="7"/>
                    <a:pt x="138" y="7"/>
                  </a:cubicBezTo>
                  <a:cubicBezTo>
                    <a:pt x="138" y="7"/>
                    <a:pt x="138" y="6"/>
                    <a:pt x="139" y="6"/>
                  </a:cubicBezTo>
                  <a:cubicBezTo>
                    <a:pt x="139" y="5"/>
                    <a:pt x="140" y="4"/>
                    <a:pt x="140" y="4"/>
                  </a:cubicBezTo>
                  <a:cubicBezTo>
                    <a:pt x="140" y="4"/>
                    <a:pt x="140" y="4"/>
                    <a:pt x="140" y="4"/>
                  </a:cubicBezTo>
                  <a:cubicBezTo>
                    <a:pt x="140" y="4"/>
                    <a:pt x="141" y="3"/>
                    <a:pt x="141" y="3"/>
                  </a:cubicBezTo>
                  <a:cubicBezTo>
                    <a:pt x="141" y="3"/>
                    <a:pt x="141" y="4"/>
                    <a:pt x="141" y="4"/>
                  </a:cubicBezTo>
                  <a:cubicBezTo>
                    <a:pt x="141" y="4"/>
                    <a:pt x="141" y="4"/>
                    <a:pt x="141" y="4"/>
                  </a:cubicBezTo>
                  <a:cubicBezTo>
                    <a:pt x="141" y="5"/>
                    <a:pt x="141" y="5"/>
                    <a:pt x="141" y="5"/>
                  </a:cubicBezTo>
                  <a:cubicBezTo>
                    <a:pt x="141" y="5"/>
                    <a:pt x="141" y="5"/>
                    <a:pt x="141" y="6"/>
                  </a:cubicBezTo>
                  <a:cubicBezTo>
                    <a:pt x="141" y="6"/>
                    <a:pt x="141" y="6"/>
                    <a:pt x="141" y="6"/>
                  </a:cubicBezTo>
                  <a:cubicBezTo>
                    <a:pt x="141" y="6"/>
                    <a:pt x="141" y="6"/>
                    <a:pt x="142" y="6"/>
                  </a:cubicBezTo>
                  <a:cubicBezTo>
                    <a:pt x="142" y="6"/>
                    <a:pt x="143" y="6"/>
                    <a:pt x="143" y="7"/>
                  </a:cubicBezTo>
                  <a:close/>
                  <a:moveTo>
                    <a:pt x="145" y="8"/>
                  </a:moveTo>
                  <a:cubicBezTo>
                    <a:pt x="145" y="8"/>
                    <a:pt x="145" y="8"/>
                    <a:pt x="145" y="8"/>
                  </a:cubicBezTo>
                  <a:cubicBezTo>
                    <a:pt x="145" y="8"/>
                    <a:pt x="145" y="9"/>
                    <a:pt x="145" y="9"/>
                  </a:cubicBezTo>
                  <a:cubicBezTo>
                    <a:pt x="145" y="9"/>
                    <a:pt x="145" y="10"/>
                    <a:pt x="145" y="10"/>
                  </a:cubicBezTo>
                  <a:cubicBezTo>
                    <a:pt x="145" y="11"/>
                    <a:pt x="145" y="11"/>
                    <a:pt x="144" y="11"/>
                  </a:cubicBezTo>
                  <a:cubicBezTo>
                    <a:pt x="144" y="11"/>
                    <a:pt x="144" y="11"/>
                    <a:pt x="144" y="11"/>
                  </a:cubicBezTo>
                  <a:cubicBezTo>
                    <a:pt x="144" y="11"/>
                    <a:pt x="143" y="11"/>
                    <a:pt x="143" y="10"/>
                  </a:cubicBezTo>
                  <a:cubicBezTo>
                    <a:pt x="143" y="9"/>
                    <a:pt x="143" y="9"/>
                    <a:pt x="143" y="9"/>
                  </a:cubicBezTo>
                  <a:lnTo>
                    <a:pt x="143" y="8"/>
                  </a:lnTo>
                  <a:cubicBezTo>
                    <a:pt x="143" y="8"/>
                    <a:pt x="143" y="8"/>
                    <a:pt x="144" y="8"/>
                  </a:cubicBezTo>
                  <a:cubicBezTo>
                    <a:pt x="144" y="8"/>
                    <a:pt x="144" y="8"/>
                    <a:pt x="144" y="8"/>
                  </a:cubicBezTo>
                  <a:cubicBezTo>
                    <a:pt x="145" y="8"/>
                    <a:pt x="145" y="8"/>
                    <a:pt x="145" y="8"/>
                  </a:cubicBezTo>
                  <a:cubicBezTo>
                    <a:pt x="145" y="8"/>
                    <a:pt x="145" y="8"/>
                    <a:pt x="145" y="8"/>
                  </a:cubicBezTo>
                  <a:close/>
                  <a:moveTo>
                    <a:pt x="157" y="2"/>
                  </a:moveTo>
                  <a:cubicBezTo>
                    <a:pt x="157" y="2"/>
                    <a:pt x="158" y="2"/>
                    <a:pt x="158" y="2"/>
                  </a:cubicBezTo>
                  <a:cubicBezTo>
                    <a:pt x="158" y="2"/>
                    <a:pt x="158" y="2"/>
                    <a:pt x="158" y="3"/>
                  </a:cubicBezTo>
                  <a:cubicBezTo>
                    <a:pt x="158" y="3"/>
                    <a:pt x="158" y="3"/>
                    <a:pt x="158" y="3"/>
                  </a:cubicBezTo>
                  <a:cubicBezTo>
                    <a:pt x="158" y="3"/>
                    <a:pt x="158" y="4"/>
                    <a:pt x="158" y="4"/>
                  </a:cubicBezTo>
                  <a:cubicBezTo>
                    <a:pt x="158" y="4"/>
                    <a:pt x="158" y="4"/>
                    <a:pt x="158" y="4"/>
                  </a:cubicBezTo>
                  <a:cubicBezTo>
                    <a:pt x="158" y="4"/>
                    <a:pt x="158" y="4"/>
                    <a:pt x="158" y="4"/>
                  </a:cubicBezTo>
                  <a:cubicBezTo>
                    <a:pt x="158" y="4"/>
                    <a:pt x="157" y="4"/>
                    <a:pt x="157" y="4"/>
                  </a:cubicBezTo>
                  <a:cubicBezTo>
                    <a:pt x="157" y="4"/>
                    <a:pt x="156" y="4"/>
                    <a:pt x="156" y="3"/>
                  </a:cubicBezTo>
                  <a:cubicBezTo>
                    <a:pt x="156" y="3"/>
                    <a:pt x="157" y="3"/>
                    <a:pt x="157" y="2"/>
                  </a:cubicBezTo>
                  <a:cubicBezTo>
                    <a:pt x="157" y="2"/>
                    <a:pt x="157" y="2"/>
                    <a:pt x="157" y="2"/>
                  </a:cubicBezTo>
                  <a:close/>
                  <a:moveTo>
                    <a:pt x="159" y="5"/>
                  </a:moveTo>
                  <a:cubicBezTo>
                    <a:pt x="159" y="5"/>
                    <a:pt x="159" y="6"/>
                    <a:pt x="159" y="6"/>
                  </a:cubicBezTo>
                  <a:cubicBezTo>
                    <a:pt x="159" y="6"/>
                    <a:pt x="159" y="6"/>
                    <a:pt x="159" y="6"/>
                  </a:cubicBezTo>
                  <a:cubicBezTo>
                    <a:pt x="159" y="6"/>
                    <a:pt x="158" y="6"/>
                    <a:pt x="158" y="6"/>
                  </a:cubicBezTo>
                  <a:cubicBezTo>
                    <a:pt x="158" y="6"/>
                    <a:pt x="158" y="6"/>
                    <a:pt x="159" y="6"/>
                  </a:cubicBezTo>
                  <a:cubicBezTo>
                    <a:pt x="159" y="6"/>
                    <a:pt x="159" y="7"/>
                    <a:pt x="159" y="7"/>
                  </a:cubicBezTo>
                  <a:cubicBezTo>
                    <a:pt x="159" y="7"/>
                    <a:pt x="159" y="7"/>
                    <a:pt x="159" y="7"/>
                  </a:cubicBezTo>
                  <a:cubicBezTo>
                    <a:pt x="159" y="7"/>
                    <a:pt x="159" y="7"/>
                    <a:pt x="159" y="7"/>
                  </a:cubicBezTo>
                  <a:cubicBezTo>
                    <a:pt x="159" y="8"/>
                    <a:pt x="159" y="8"/>
                    <a:pt x="158" y="8"/>
                  </a:cubicBezTo>
                  <a:cubicBezTo>
                    <a:pt x="158" y="8"/>
                    <a:pt x="158" y="8"/>
                    <a:pt x="158" y="8"/>
                  </a:cubicBezTo>
                  <a:cubicBezTo>
                    <a:pt x="158" y="8"/>
                    <a:pt x="158" y="8"/>
                    <a:pt x="159" y="8"/>
                  </a:cubicBezTo>
                  <a:cubicBezTo>
                    <a:pt x="159" y="8"/>
                    <a:pt x="159" y="8"/>
                    <a:pt x="159" y="8"/>
                  </a:cubicBezTo>
                  <a:cubicBezTo>
                    <a:pt x="159" y="8"/>
                    <a:pt x="159" y="8"/>
                    <a:pt x="159" y="9"/>
                  </a:cubicBezTo>
                  <a:cubicBezTo>
                    <a:pt x="159" y="9"/>
                    <a:pt x="159" y="9"/>
                    <a:pt x="159" y="9"/>
                  </a:cubicBezTo>
                  <a:cubicBezTo>
                    <a:pt x="159" y="9"/>
                    <a:pt x="158" y="9"/>
                    <a:pt x="158" y="10"/>
                  </a:cubicBezTo>
                  <a:cubicBezTo>
                    <a:pt x="158" y="10"/>
                    <a:pt x="158" y="10"/>
                    <a:pt x="158" y="10"/>
                  </a:cubicBezTo>
                  <a:cubicBezTo>
                    <a:pt x="158" y="10"/>
                    <a:pt x="158" y="10"/>
                    <a:pt x="158" y="10"/>
                  </a:cubicBezTo>
                  <a:cubicBezTo>
                    <a:pt x="158" y="10"/>
                    <a:pt x="158" y="10"/>
                    <a:pt x="158" y="10"/>
                  </a:cubicBezTo>
                  <a:cubicBezTo>
                    <a:pt x="158" y="10"/>
                    <a:pt x="158" y="10"/>
                    <a:pt x="158" y="10"/>
                  </a:cubicBezTo>
                  <a:cubicBezTo>
                    <a:pt x="158" y="10"/>
                    <a:pt x="159" y="10"/>
                    <a:pt x="159" y="10"/>
                  </a:cubicBezTo>
                  <a:cubicBezTo>
                    <a:pt x="159" y="10"/>
                    <a:pt x="159" y="10"/>
                    <a:pt x="159" y="10"/>
                  </a:cubicBezTo>
                  <a:cubicBezTo>
                    <a:pt x="159" y="11"/>
                    <a:pt x="159" y="11"/>
                    <a:pt x="159" y="11"/>
                  </a:cubicBezTo>
                  <a:cubicBezTo>
                    <a:pt x="159" y="11"/>
                    <a:pt x="159" y="11"/>
                    <a:pt x="159" y="11"/>
                  </a:cubicBezTo>
                  <a:cubicBezTo>
                    <a:pt x="159" y="11"/>
                    <a:pt x="159" y="11"/>
                    <a:pt x="158" y="11"/>
                  </a:cubicBezTo>
                  <a:cubicBezTo>
                    <a:pt x="158" y="11"/>
                    <a:pt x="157" y="12"/>
                    <a:pt x="157" y="12"/>
                  </a:cubicBezTo>
                  <a:cubicBezTo>
                    <a:pt x="157" y="12"/>
                    <a:pt x="157" y="12"/>
                    <a:pt x="157" y="12"/>
                  </a:cubicBezTo>
                  <a:cubicBezTo>
                    <a:pt x="157" y="12"/>
                    <a:pt x="157" y="12"/>
                    <a:pt x="158" y="12"/>
                  </a:cubicBezTo>
                  <a:cubicBezTo>
                    <a:pt x="158" y="12"/>
                    <a:pt x="159" y="13"/>
                    <a:pt x="159" y="13"/>
                  </a:cubicBezTo>
                  <a:cubicBezTo>
                    <a:pt x="159" y="13"/>
                    <a:pt x="159" y="13"/>
                    <a:pt x="158" y="13"/>
                  </a:cubicBezTo>
                  <a:cubicBezTo>
                    <a:pt x="158" y="13"/>
                    <a:pt x="158" y="13"/>
                    <a:pt x="158" y="13"/>
                  </a:cubicBezTo>
                  <a:cubicBezTo>
                    <a:pt x="158" y="13"/>
                    <a:pt x="158" y="13"/>
                    <a:pt x="158" y="13"/>
                  </a:cubicBezTo>
                  <a:cubicBezTo>
                    <a:pt x="158" y="13"/>
                    <a:pt x="157" y="13"/>
                    <a:pt x="157" y="13"/>
                  </a:cubicBezTo>
                  <a:cubicBezTo>
                    <a:pt x="157" y="13"/>
                    <a:pt x="157" y="13"/>
                    <a:pt x="157" y="13"/>
                  </a:cubicBezTo>
                  <a:cubicBezTo>
                    <a:pt x="157" y="14"/>
                    <a:pt x="157" y="14"/>
                    <a:pt x="157" y="14"/>
                  </a:cubicBezTo>
                  <a:cubicBezTo>
                    <a:pt x="157" y="14"/>
                    <a:pt x="157" y="15"/>
                    <a:pt x="157" y="15"/>
                  </a:cubicBezTo>
                  <a:cubicBezTo>
                    <a:pt x="157" y="16"/>
                    <a:pt x="157" y="16"/>
                    <a:pt x="157" y="16"/>
                  </a:cubicBezTo>
                  <a:cubicBezTo>
                    <a:pt x="157" y="16"/>
                    <a:pt x="156" y="16"/>
                    <a:pt x="156" y="16"/>
                  </a:cubicBezTo>
                  <a:cubicBezTo>
                    <a:pt x="156" y="15"/>
                    <a:pt x="155" y="15"/>
                    <a:pt x="155" y="15"/>
                  </a:cubicBezTo>
                  <a:cubicBezTo>
                    <a:pt x="155" y="15"/>
                    <a:pt x="154" y="15"/>
                    <a:pt x="154" y="15"/>
                  </a:cubicBezTo>
                  <a:cubicBezTo>
                    <a:pt x="154" y="15"/>
                    <a:pt x="154" y="15"/>
                    <a:pt x="154" y="15"/>
                  </a:cubicBezTo>
                  <a:cubicBezTo>
                    <a:pt x="154" y="15"/>
                    <a:pt x="154" y="15"/>
                    <a:pt x="154" y="15"/>
                  </a:cubicBezTo>
                  <a:cubicBezTo>
                    <a:pt x="154" y="15"/>
                    <a:pt x="154" y="16"/>
                    <a:pt x="154" y="16"/>
                  </a:cubicBezTo>
                  <a:cubicBezTo>
                    <a:pt x="154" y="16"/>
                    <a:pt x="153" y="15"/>
                    <a:pt x="153" y="15"/>
                  </a:cubicBezTo>
                  <a:cubicBezTo>
                    <a:pt x="153" y="15"/>
                    <a:pt x="153" y="15"/>
                    <a:pt x="153" y="15"/>
                  </a:cubicBezTo>
                  <a:cubicBezTo>
                    <a:pt x="153" y="15"/>
                    <a:pt x="153" y="15"/>
                    <a:pt x="153" y="15"/>
                  </a:cubicBezTo>
                  <a:cubicBezTo>
                    <a:pt x="153" y="14"/>
                    <a:pt x="153" y="14"/>
                    <a:pt x="153" y="14"/>
                  </a:cubicBezTo>
                  <a:cubicBezTo>
                    <a:pt x="154" y="13"/>
                    <a:pt x="154" y="13"/>
                    <a:pt x="154" y="13"/>
                  </a:cubicBezTo>
                  <a:cubicBezTo>
                    <a:pt x="154" y="13"/>
                    <a:pt x="154" y="13"/>
                    <a:pt x="154" y="13"/>
                  </a:cubicBezTo>
                  <a:cubicBezTo>
                    <a:pt x="154" y="12"/>
                    <a:pt x="154" y="12"/>
                    <a:pt x="154" y="12"/>
                  </a:cubicBezTo>
                  <a:cubicBezTo>
                    <a:pt x="154" y="12"/>
                    <a:pt x="154" y="12"/>
                    <a:pt x="153" y="13"/>
                  </a:cubicBezTo>
                  <a:cubicBezTo>
                    <a:pt x="153" y="13"/>
                    <a:pt x="153" y="13"/>
                    <a:pt x="153" y="13"/>
                  </a:cubicBezTo>
                  <a:cubicBezTo>
                    <a:pt x="152" y="13"/>
                    <a:pt x="152" y="13"/>
                    <a:pt x="152" y="13"/>
                  </a:cubicBezTo>
                  <a:cubicBezTo>
                    <a:pt x="152" y="13"/>
                    <a:pt x="152" y="13"/>
                    <a:pt x="152" y="13"/>
                  </a:cubicBezTo>
                  <a:cubicBezTo>
                    <a:pt x="152" y="12"/>
                    <a:pt x="152" y="12"/>
                    <a:pt x="152" y="12"/>
                  </a:cubicBezTo>
                  <a:cubicBezTo>
                    <a:pt x="152" y="12"/>
                    <a:pt x="152" y="12"/>
                    <a:pt x="152" y="12"/>
                  </a:cubicBezTo>
                  <a:cubicBezTo>
                    <a:pt x="153" y="12"/>
                    <a:pt x="154" y="11"/>
                    <a:pt x="155" y="11"/>
                  </a:cubicBezTo>
                  <a:cubicBezTo>
                    <a:pt x="155" y="11"/>
                    <a:pt x="155" y="11"/>
                    <a:pt x="156" y="11"/>
                  </a:cubicBezTo>
                  <a:cubicBezTo>
                    <a:pt x="156" y="11"/>
                    <a:pt x="156" y="11"/>
                    <a:pt x="156" y="11"/>
                  </a:cubicBezTo>
                  <a:cubicBezTo>
                    <a:pt x="156" y="10"/>
                    <a:pt x="156" y="10"/>
                    <a:pt x="156" y="10"/>
                  </a:cubicBezTo>
                  <a:cubicBezTo>
                    <a:pt x="156" y="10"/>
                    <a:pt x="155" y="10"/>
                    <a:pt x="155" y="10"/>
                  </a:cubicBezTo>
                  <a:cubicBezTo>
                    <a:pt x="155" y="10"/>
                    <a:pt x="154" y="10"/>
                    <a:pt x="154" y="10"/>
                  </a:cubicBezTo>
                  <a:cubicBezTo>
                    <a:pt x="154" y="11"/>
                    <a:pt x="154" y="11"/>
                    <a:pt x="154" y="11"/>
                  </a:cubicBezTo>
                  <a:cubicBezTo>
                    <a:pt x="154" y="11"/>
                    <a:pt x="154" y="10"/>
                    <a:pt x="154" y="10"/>
                  </a:cubicBezTo>
                  <a:cubicBezTo>
                    <a:pt x="154" y="10"/>
                    <a:pt x="154" y="10"/>
                    <a:pt x="154" y="10"/>
                  </a:cubicBezTo>
                  <a:cubicBezTo>
                    <a:pt x="154" y="10"/>
                    <a:pt x="154" y="10"/>
                    <a:pt x="154" y="9"/>
                  </a:cubicBezTo>
                  <a:cubicBezTo>
                    <a:pt x="154" y="9"/>
                    <a:pt x="154" y="9"/>
                    <a:pt x="154" y="9"/>
                  </a:cubicBezTo>
                  <a:cubicBezTo>
                    <a:pt x="155" y="9"/>
                    <a:pt x="155" y="9"/>
                    <a:pt x="156" y="9"/>
                  </a:cubicBezTo>
                  <a:cubicBezTo>
                    <a:pt x="156" y="9"/>
                    <a:pt x="157" y="8"/>
                    <a:pt x="157" y="8"/>
                  </a:cubicBezTo>
                  <a:cubicBezTo>
                    <a:pt x="157" y="8"/>
                    <a:pt x="157" y="8"/>
                    <a:pt x="157" y="8"/>
                  </a:cubicBezTo>
                  <a:cubicBezTo>
                    <a:pt x="157" y="8"/>
                    <a:pt x="157" y="7"/>
                    <a:pt x="157" y="7"/>
                  </a:cubicBezTo>
                  <a:cubicBezTo>
                    <a:pt x="157" y="7"/>
                    <a:pt x="157" y="7"/>
                    <a:pt x="157" y="7"/>
                  </a:cubicBezTo>
                  <a:cubicBezTo>
                    <a:pt x="157" y="7"/>
                    <a:pt x="157" y="7"/>
                    <a:pt x="157" y="7"/>
                  </a:cubicBezTo>
                  <a:cubicBezTo>
                    <a:pt x="157" y="7"/>
                    <a:pt x="157" y="7"/>
                    <a:pt x="157" y="7"/>
                  </a:cubicBezTo>
                  <a:cubicBezTo>
                    <a:pt x="157" y="7"/>
                    <a:pt x="157" y="7"/>
                    <a:pt x="157" y="7"/>
                  </a:cubicBezTo>
                  <a:cubicBezTo>
                    <a:pt x="156" y="7"/>
                    <a:pt x="156" y="7"/>
                    <a:pt x="156" y="7"/>
                  </a:cubicBezTo>
                  <a:cubicBezTo>
                    <a:pt x="156" y="7"/>
                    <a:pt x="156" y="8"/>
                    <a:pt x="156" y="8"/>
                  </a:cubicBezTo>
                  <a:cubicBezTo>
                    <a:pt x="156" y="8"/>
                    <a:pt x="156" y="8"/>
                    <a:pt x="155" y="9"/>
                  </a:cubicBezTo>
                  <a:cubicBezTo>
                    <a:pt x="155" y="9"/>
                    <a:pt x="155" y="9"/>
                    <a:pt x="155" y="9"/>
                  </a:cubicBezTo>
                  <a:cubicBezTo>
                    <a:pt x="155" y="9"/>
                    <a:pt x="155" y="9"/>
                    <a:pt x="155" y="9"/>
                  </a:cubicBezTo>
                  <a:cubicBezTo>
                    <a:pt x="155" y="8"/>
                    <a:pt x="155" y="8"/>
                    <a:pt x="155" y="8"/>
                  </a:cubicBezTo>
                  <a:cubicBezTo>
                    <a:pt x="155" y="8"/>
                    <a:pt x="155" y="8"/>
                    <a:pt x="155" y="8"/>
                  </a:cubicBezTo>
                  <a:cubicBezTo>
                    <a:pt x="155" y="7"/>
                    <a:pt x="155" y="7"/>
                    <a:pt x="155" y="7"/>
                  </a:cubicBezTo>
                  <a:cubicBezTo>
                    <a:pt x="155" y="7"/>
                    <a:pt x="155" y="7"/>
                    <a:pt x="155" y="7"/>
                  </a:cubicBezTo>
                  <a:cubicBezTo>
                    <a:pt x="155" y="7"/>
                    <a:pt x="155" y="7"/>
                    <a:pt x="155" y="7"/>
                  </a:cubicBezTo>
                  <a:cubicBezTo>
                    <a:pt x="155" y="7"/>
                    <a:pt x="155" y="7"/>
                    <a:pt x="154" y="7"/>
                  </a:cubicBezTo>
                  <a:cubicBezTo>
                    <a:pt x="154" y="7"/>
                    <a:pt x="154" y="7"/>
                    <a:pt x="154" y="7"/>
                  </a:cubicBezTo>
                  <a:cubicBezTo>
                    <a:pt x="154" y="7"/>
                    <a:pt x="154" y="7"/>
                    <a:pt x="154" y="7"/>
                  </a:cubicBezTo>
                  <a:cubicBezTo>
                    <a:pt x="154" y="6"/>
                    <a:pt x="154" y="6"/>
                    <a:pt x="154" y="6"/>
                  </a:cubicBezTo>
                  <a:cubicBezTo>
                    <a:pt x="154" y="6"/>
                    <a:pt x="154" y="6"/>
                    <a:pt x="154" y="6"/>
                  </a:cubicBezTo>
                  <a:cubicBezTo>
                    <a:pt x="154" y="6"/>
                    <a:pt x="155" y="6"/>
                    <a:pt x="156" y="6"/>
                  </a:cubicBezTo>
                  <a:cubicBezTo>
                    <a:pt x="157" y="5"/>
                    <a:pt x="158" y="5"/>
                    <a:pt x="159" y="5"/>
                  </a:cubicBezTo>
                  <a:cubicBezTo>
                    <a:pt x="159" y="5"/>
                    <a:pt x="159" y="5"/>
                    <a:pt x="159" y="5"/>
                  </a:cubicBezTo>
                  <a:cubicBezTo>
                    <a:pt x="159" y="5"/>
                    <a:pt x="159" y="5"/>
                    <a:pt x="159" y="5"/>
                  </a:cubicBezTo>
                  <a:close/>
                  <a:moveTo>
                    <a:pt x="156" y="13"/>
                  </a:moveTo>
                  <a:cubicBezTo>
                    <a:pt x="156" y="13"/>
                    <a:pt x="156" y="12"/>
                    <a:pt x="156" y="12"/>
                  </a:cubicBezTo>
                  <a:cubicBezTo>
                    <a:pt x="156" y="12"/>
                    <a:pt x="156" y="12"/>
                    <a:pt x="156" y="12"/>
                  </a:cubicBezTo>
                  <a:cubicBezTo>
                    <a:pt x="156" y="12"/>
                    <a:pt x="156" y="12"/>
                    <a:pt x="156" y="12"/>
                  </a:cubicBezTo>
                  <a:cubicBezTo>
                    <a:pt x="156" y="12"/>
                    <a:pt x="156" y="12"/>
                    <a:pt x="155" y="12"/>
                  </a:cubicBezTo>
                  <a:cubicBezTo>
                    <a:pt x="155" y="12"/>
                    <a:pt x="155" y="12"/>
                    <a:pt x="155" y="12"/>
                  </a:cubicBezTo>
                  <a:cubicBezTo>
                    <a:pt x="155" y="12"/>
                    <a:pt x="155" y="12"/>
                    <a:pt x="155" y="13"/>
                  </a:cubicBezTo>
                  <a:cubicBezTo>
                    <a:pt x="155" y="13"/>
                    <a:pt x="155" y="13"/>
                    <a:pt x="155" y="13"/>
                  </a:cubicBezTo>
                  <a:cubicBezTo>
                    <a:pt x="155" y="14"/>
                    <a:pt x="155" y="14"/>
                    <a:pt x="155" y="14"/>
                  </a:cubicBezTo>
                  <a:cubicBezTo>
                    <a:pt x="155" y="14"/>
                    <a:pt x="155" y="14"/>
                    <a:pt x="155" y="14"/>
                  </a:cubicBezTo>
                  <a:cubicBezTo>
                    <a:pt x="155" y="14"/>
                    <a:pt x="155" y="14"/>
                    <a:pt x="156" y="14"/>
                  </a:cubicBezTo>
                  <a:cubicBezTo>
                    <a:pt x="156" y="14"/>
                    <a:pt x="156" y="14"/>
                    <a:pt x="156" y="14"/>
                  </a:cubicBezTo>
                  <a:cubicBezTo>
                    <a:pt x="156" y="14"/>
                    <a:pt x="156" y="14"/>
                    <a:pt x="156" y="14"/>
                  </a:cubicBezTo>
                  <a:cubicBezTo>
                    <a:pt x="156" y="13"/>
                    <a:pt x="156" y="13"/>
                    <a:pt x="156" y="13"/>
                  </a:cubicBezTo>
                  <a:close/>
                  <a:moveTo>
                    <a:pt x="166" y="8"/>
                  </a:moveTo>
                  <a:cubicBezTo>
                    <a:pt x="166" y="8"/>
                    <a:pt x="166" y="8"/>
                    <a:pt x="166" y="8"/>
                  </a:cubicBezTo>
                  <a:cubicBezTo>
                    <a:pt x="166" y="8"/>
                    <a:pt x="166" y="8"/>
                    <a:pt x="166" y="9"/>
                  </a:cubicBezTo>
                  <a:cubicBezTo>
                    <a:pt x="167" y="9"/>
                    <a:pt x="167" y="9"/>
                    <a:pt x="167" y="9"/>
                  </a:cubicBezTo>
                  <a:cubicBezTo>
                    <a:pt x="167" y="9"/>
                    <a:pt x="167" y="9"/>
                    <a:pt x="167" y="10"/>
                  </a:cubicBezTo>
                  <a:cubicBezTo>
                    <a:pt x="167" y="10"/>
                    <a:pt x="167" y="10"/>
                    <a:pt x="167" y="10"/>
                  </a:cubicBezTo>
                  <a:cubicBezTo>
                    <a:pt x="167" y="10"/>
                    <a:pt x="166" y="10"/>
                    <a:pt x="166" y="10"/>
                  </a:cubicBezTo>
                  <a:cubicBezTo>
                    <a:pt x="166" y="10"/>
                    <a:pt x="166" y="10"/>
                    <a:pt x="165" y="10"/>
                  </a:cubicBezTo>
                  <a:cubicBezTo>
                    <a:pt x="165" y="10"/>
                    <a:pt x="164" y="10"/>
                    <a:pt x="164" y="10"/>
                  </a:cubicBezTo>
                  <a:cubicBezTo>
                    <a:pt x="164" y="10"/>
                    <a:pt x="164" y="10"/>
                    <a:pt x="164" y="11"/>
                  </a:cubicBezTo>
                  <a:cubicBezTo>
                    <a:pt x="164" y="12"/>
                    <a:pt x="164" y="12"/>
                    <a:pt x="164" y="13"/>
                  </a:cubicBezTo>
                  <a:cubicBezTo>
                    <a:pt x="164" y="13"/>
                    <a:pt x="164" y="13"/>
                    <a:pt x="164" y="14"/>
                  </a:cubicBezTo>
                  <a:cubicBezTo>
                    <a:pt x="164" y="14"/>
                    <a:pt x="164" y="14"/>
                    <a:pt x="164" y="15"/>
                  </a:cubicBezTo>
                  <a:cubicBezTo>
                    <a:pt x="164" y="15"/>
                    <a:pt x="164" y="15"/>
                    <a:pt x="164" y="16"/>
                  </a:cubicBezTo>
                  <a:cubicBezTo>
                    <a:pt x="164" y="16"/>
                    <a:pt x="164" y="16"/>
                    <a:pt x="164" y="16"/>
                  </a:cubicBezTo>
                  <a:cubicBezTo>
                    <a:pt x="164" y="17"/>
                    <a:pt x="164" y="17"/>
                    <a:pt x="164" y="17"/>
                  </a:cubicBezTo>
                  <a:cubicBezTo>
                    <a:pt x="164" y="17"/>
                    <a:pt x="164" y="18"/>
                    <a:pt x="164" y="18"/>
                  </a:cubicBezTo>
                  <a:cubicBezTo>
                    <a:pt x="164" y="18"/>
                    <a:pt x="164" y="18"/>
                    <a:pt x="163" y="18"/>
                  </a:cubicBezTo>
                  <a:cubicBezTo>
                    <a:pt x="163" y="18"/>
                    <a:pt x="163" y="18"/>
                    <a:pt x="163" y="18"/>
                  </a:cubicBezTo>
                  <a:cubicBezTo>
                    <a:pt x="163" y="18"/>
                    <a:pt x="163" y="18"/>
                    <a:pt x="163" y="18"/>
                  </a:cubicBezTo>
                  <a:cubicBezTo>
                    <a:pt x="163" y="18"/>
                    <a:pt x="163" y="18"/>
                    <a:pt x="163" y="18"/>
                  </a:cubicBezTo>
                  <a:lnTo>
                    <a:pt x="163" y="17"/>
                  </a:lnTo>
                  <a:cubicBezTo>
                    <a:pt x="163" y="17"/>
                    <a:pt x="163" y="15"/>
                    <a:pt x="163" y="14"/>
                  </a:cubicBezTo>
                  <a:cubicBezTo>
                    <a:pt x="163" y="12"/>
                    <a:pt x="163" y="11"/>
                    <a:pt x="163" y="11"/>
                  </a:cubicBezTo>
                  <a:cubicBezTo>
                    <a:pt x="163" y="11"/>
                    <a:pt x="162" y="10"/>
                    <a:pt x="162" y="10"/>
                  </a:cubicBezTo>
                  <a:cubicBezTo>
                    <a:pt x="162" y="10"/>
                    <a:pt x="162" y="10"/>
                    <a:pt x="162" y="10"/>
                  </a:cubicBezTo>
                  <a:cubicBezTo>
                    <a:pt x="162" y="10"/>
                    <a:pt x="162" y="10"/>
                    <a:pt x="162" y="10"/>
                  </a:cubicBezTo>
                  <a:cubicBezTo>
                    <a:pt x="161" y="10"/>
                    <a:pt x="161" y="10"/>
                    <a:pt x="161" y="11"/>
                  </a:cubicBezTo>
                  <a:cubicBezTo>
                    <a:pt x="161" y="11"/>
                    <a:pt x="161" y="11"/>
                    <a:pt x="161" y="11"/>
                  </a:cubicBezTo>
                  <a:cubicBezTo>
                    <a:pt x="161" y="11"/>
                    <a:pt x="161" y="11"/>
                    <a:pt x="161" y="11"/>
                  </a:cubicBezTo>
                  <a:cubicBezTo>
                    <a:pt x="160" y="12"/>
                    <a:pt x="160" y="12"/>
                    <a:pt x="160" y="12"/>
                  </a:cubicBezTo>
                  <a:lnTo>
                    <a:pt x="160" y="13"/>
                  </a:lnTo>
                  <a:cubicBezTo>
                    <a:pt x="160" y="13"/>
                    <a:pt x="160" y="13"/>
                    <a:pt x="160" y="14"/>
                  </a:cubicBezTo>
                  <a:cubicBezTo>
                    <a:pt x="160" y="14"/>
                    <a:pt x="159" y="14"/>
                    <a:pt x="159" y="15"/>
                  </a:cubicBezTo>
                  <a:cubicBezTo>
                    <a:pt x="159" y="15"/>
                    <a:pt x="158" y="15"/>
                    <a:pt x="158" y="15"/>
                  </a:cubicBezTo>
                  <a:cubicBezTo>
                    <a:pt x="158" y="15"/>
                    <a:pt x="158" y="15"/>
                    <a:pt x="158" y="15"/>
                  </a:cubicBezTo>
                  <a:cubicBezTo>
                    <a:pt x="158" y="15"/>
                    <a:pt x="158" y="14"/>
                    <a:pt x="159" y="14"/>
                  </a:cubicBezTo>
                  <a:cubicBezTo>
                    <a:pt x="159" y="13"/>
                    <a:pt x="159" y="12"/>
                    <a:pt x="160" y="12"/>
                  </a:cubicBezTo>
                  <a:cubicBezTo>
                    <a:pt x="160" y="11"/>
                    <a:pt x="160" y="11"/>
                    <a:pt x="160" y="10"/>
                  </a:cubicBezTo>
                  <a:cubicBezTo>
                    <a:pt x="160" y="9"/>
                    <a:pt x="160" y="8"/>
                    <a:pt x="160" y="8"/>
                  </a:cubicBezTo>
                  <a:lnTo>
                    <a:pt x="160" y="7"/>
                  </a:lnTo>
                  <a:cubicBezTo>
                    <a:pt x="160" y="7"/>
                    <a:pt x="160" y="6"/>
                    <a:pt x="160" y="6"/>
                  </a:cubicBezTo>
                  <a:cubicBezTo>
                    <a:pt x="160" y="6"/>
                    <a:pt x="160" y="6"/>
                    <a:pt x="161" y="6"/>
                  </a:cubicBezTo>
                  <a:cubicBezTo>
                    <a:pt x="161" y="6"/>
                    <a:pt x="162" y="6"/>
                    <a:pt x="162" y="6"/>
                  </a:cubicBezTo>
                  <a:cubicBezTo>
                    <a:pt x="163" y="5"/>
                    <a:pt x="164" y="5"/>
                    <a:pt x="164" y="5"/>
                  </a:cubicBezTo>
                  <a:cubicBezTo>
                    <a:pt x="164" y="5"/>
                    <a:pt x="165" y="5"/>
                    <a:pt x="165" y="5"/>
                  </a:cubicBezTo>
                  <a:cubicBezTo>
                    <a:pt x="165" y="6"/>
                    <a:pt x="165" y="6"/>
                    <a:pt x="165" y="6"/>
                  </a:cubicBezTo>
                  <a:cubicBezTo>
                    <a:pt x="165" y="6"/>
                    <a:pt x="165" y="6"/>
                    <a:pt x="165" y="6"/>
                  </a:cubicBezTo>
                  <a:cubicBezTo>
                    <a:pt x="165" y="7"/>
                    <a:pt x="164" y="7"/>
                    <a:pt x="164" y="7"/>
                  </a:cubicBezTo>
                  <a:cubicBezTo>
                    <a:pt x="164" y="7"/>
                    <a:pt x="164" y="7"/>
                    <a:pt x="164" y="7"/>
                  </a:cubicBezTo>
                  <a:cubicBezTo>
                    <a:pt x="163" y="7"/>
                    <a:pt x="163" y="7"/>
                    <a:pt x="163" y="7"/>
                  </a:cubicBezTo>
                  <a:cubicBezTo>
                    <a:pt x="162" y="7"/>
                    <a:pt x="162" y="7"/>
                    <a:pt x="161" y="8"/>
                  </a:cubicBezTo>
                  <a:cubicBezTo>
                    <a:pt x="161" y="8"/>
                    <a:pt x="161" y="9"/>
                    <a:pt x="161" y="9"/>
                  </a:cubicBezTo>
                  <a:cubicBezTo>
                    <a:pt x="161" y="9"/>
                    <a:pt x="161" y="9"/>
                    <a:pt x="161" y="9"/>
                  </a:cubicBezTo>
                  <a:cubicBezTo>
                    <a:pt x="161" y="9"/>
                    <a:pt x="162" y="9"/>
                    <a:pt x="163" y="9"/>
                  </a:cubicBezTo>
                  <a:cubicBezTo>
                    <a:pt x="163" y="8"/>
                    <a:pt x="164" y="8"/>
                    <a:pt x="165" y="8"/>
                  </a:cubicBezTo>
                  <a:cubicBezTo>
                    <a:pt x="165" y="8"/>
                    <a:pt x="165" y="8"/>
                    <a:pt x="166" y="8"/>
                  </a:cubicBez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Rectangle 13"/>
            <p:cNvSpPr>
              <a:spLocks noChangeArrowheads="1"/>
            </p:cNvSpPr>
            <p:nvPr/>
          </p:nvSpPr>
          <p:spPr bwMode="auto">
            <a:xfrm>
              <a:off x="1802575" y="1948061"/>
              <a:ext cx="507734" cy="17803"/>
            </a:xfrm>
            <a:prstGeom prst="rect">
              <a:avLst/>
            </a:prstGeom>
            <a:solidFill>
              <a:srgbClr val="005A9F"/>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fontAlgn="auto" hangingPunct="1">
                <a:lnSpc>
                  <a:spcPct val="100000"/>
                </a:lnSpc>
                <a:spcBef>
                  <a:spcPct val="0"/>
                </a:spcBef>
                <a:spcAft>
                  <a:spcPts val="0"/>
                </a:spcAft>
                <a:buFontTx/>
                <a:buNone/>
                <a:defRPr/>
              </a:pPr>
              <a:endParaRPr lang="zh-CN" altLang="en-US" sz="1800">
                <a:latin typeface="Arial" panose="020B0604020202020204" pitchFamily="34" charset="0"/>
              </a:endParaRPr>
            </a:p>
          </p:txBody>
        </p:sp>
        <p:sp>
          <p:nvSpPr>
            <p:cNvPr id="14" name="Freeform 14"/>
            <p:cNvSpPr>
              <a:spLocks noEditPoints="1" noChangeArrowheads="1"/>
            </p:cNvSpPr>
            <p:nvPr/>
          </p:nvSpPr>
          <p:spPr bwMode="auto">
            <a:xfrm>
              <a:off x="1548707" y="1720591"/>
              <a:ext cx="998792" cy="253185"/>
            </a:xfrm>
            <a:custGeom>
              <a:avLst/>
              <a:gdLst>
                <a:gd name="T0" fmla="*/ 55600856 w 232"/>
                <a:gd name="T1" fmla="*/ 552449670 h 59"/>
                <a:gd name="T2" fmla="*/ 129739637 w 232"/>
                <a:gd name="T3" fmla="*/ 589281651 h 59"/>
                <a:gd name="T4" fmla="*/ 185340493 w 232"/>
                <a:gd name="T5" fmla="*/ 478790000 h 59"/>
                <a:gd name="T6" fmla="*/ 278012892 w 232"/>
                <a:gd name="T7" fmla="*/ 515621981 h 59"/>
                <a:gd name="T8" fmla="*/ 203878417 w 232"/>
                <a:gd name="T9" fmla="*/ 626109340 h 59"/>
                <a:gd name="T10" fmla="*/ 259479273 w 232"/>
                <a:gd name="T11" fmla="*/ 626109340 h 59"/>
                <a:gd name="T12" fmla="*/ 315080130 w 232"/>
                <a:gd name="T13" fmla="*/ 589281651 h 59"/>
                <a:gd name="T14" fmla="*/ 315080130 w 232"/>
                <a:gd name="T15" fmla="*/ 662941321 h 59"/>
                <a:gd name="T16" fmla="*/ 370685291 w 232"/>
                <a:gd name="T17" fmla="*/ 626109340 h 59"/>
                <a:gd name="T18" fmla="*/ 407752529 w 232"/>
                <a:gd name="T19" fmla="*/ 662941321 h 59"/>
                <a:gd name="T20" fmla="*/ 407752529 w 232"/>
                <a:gd name="T21" fmla="*/ 791846816 h 59"/>
                <a:gd name="T22" fmla="*/ 463353385 w 232"/>
                <a:gd name="T23" fmla="*/ 1049653515 h 59"/>
                <a:gd name="T24" fmla="*/ 407752529 w 232"/>
                <a:gd name="T25" fmla="*/ 1068071651 h 59"/>
                <a:gd name="T26" fmla="*/ 185340493 w 232"/>
                <a:gd name="T27" fmla="*/ 1049653515 h 59"/>
                <a:gd name="T28" fmla="*/ 129739637 w 232"/>
                <a:gd name="T29" fmla="*/ 994411981 h 59"/>
                <a:gd name="T30" fmla="*/ 222412036 w 232"/>
                <a:gd name="T31" fmla="*/ 810260660 h 59"/>
                <a:gd name="T32" fmla="*/ 185340493 w 232"/>
                <a:gd name="T33" fmla="*/ 847088350 h 59"/>
                <a:gd name="T34" fmla="*/ 55600856 w 232"/>
                <a:gd name="T35" fmla="*/ 773428680 h 59"/>
                <a:gd name="T36" fmla="*/ 185340493 w 232"/>
                <a:gd name="T37" fmla="*/ 755014835 h 59"/>
                <a:gd name="T38" fmla="*/ 185340493 w 232"/>
                <a:gd name="T39" fmla="*/ 681355165 h 59"/>
                <a:gd name="T40" fmla="*/ 55600856 w 232"/>
                <a:gd name="T41" fmla="*/ 736600990 h 59"/>
                <a:gd name="T42" fmla="*/ 129739637 w 232"/>
                <a:gd name="T43" fmla="*/ 626109340 h 59"/>
                <a:gd name="T44" fmla="*/ 2147483646 w 232"/>
                <a:gd name="T45" fmla="*/ 828674505 h 59"/>
                <a:gd name="T46" fmla="*/ 2147483646 w 232"/>
                <a:gd name="T47" fmla="*/ 699769010 h 59"/>
                <a:gd name="T48" fmla="*/ 2147483646 w 232"/>
                <a:gd name="T49" fmla="*/ 699769010 h 59"/>
                <a:gd name="T50" fmla="*/ 2147483646 w 232"/>
                <a:gd name="T51" fmla="*/ 626109340 h 59"/>
                <a:gd name="T52" fmla="*/ 2147483646 w 232"/>
                <a:gd name="T53" fmla="*/ 441962311 h 59"/>
                <a:gd name="T54" fmla="*/ 2147483646 w 232"/>
                <a:gd name="T55" fmla="*/ 534035825 h 59"/>
                <a:gd name="T56" fmla="*/ 2147483646 w 232"/>
                <a:gd name="T57" fmla="*/ 718187146 h 59"/>
                <a:gd name="T58" fmla="*/ 2147483646 w 232"/>
                <a:gd name="T59" fmla="*/ 847088350 h 59"/>
                <a:gd name="T60" fmla="*/ 2147483646 w 232"/>
                <a:gd name="T61" fmla="*/ 626109340 h 59"/>
                <a:gd name="T62" fmla="*/ 2147483646 w 232"/>
                <a:gd name="T63" fmla="*/ 497203845 h 59"/>
                <a:gd name="T64" fmla="*/ 2147483646 w 232"/>
                <a:gd name="T65" fmla="*/ 515621981 h 59"/>
                <a:gd name="T66" fmla="*/ 2147483646 w 232"/>
                <a:gd name="T67" fmla="*/ 405130330 h 59"/>
                <a:gd name="T68" fmla="*/ 2147483646 w 232"/>
                <a:gd name="T69" fmla="*/ 460376155 h 59"/>
                <a:gd name="T70" fmla="*/ 2147483646 w 232"/>
                <a:gd name="T71" fmla="*/ 257810990 h 59"/>
                <a:gd name="T72" fmla="*/ 2147483646 w 232"/>
                <a:gd name="T73" fmla="*/ 460376155 h 59"/>
                <a:gd name="T74" fmla="*/ 2147483646 w 232"/>
                <a:gd name="T75" fmla="*/ 257810990 h 59"/>
                <a:gd name="T76" fmla="*/ 2147483646 w 232"/>
                <a:gd name="T77" fmla="*/ 147319340 h 59"/>
                <a:gd name="T78" fmla="*/ 2147483646 w 232"/>
                <a:gd name="T79" fmla="*/ 73659670 h 59"/>
                <a:gd name="T80" fmla="*/ 2147483646 w 232"/>
                <a:gd name="T81" fmla="*/ 423544175 h 59"/>
                <a:gd name="T82" fmla="*/ 2147483646 w 232"/>
                <a:gd name="T83" fmla="*/ 441962311 h 59"/>
                <a:gd name="T84" fmla="*/ 2147483646 w 232"/>
                <a:gd name="T85" fmla="*/ 331470660 h 59"/>
                <a:gd name="T86" fmla="*/ 1612476497 w 232"/>
                <a:gd name="T87" fmla="*/ 220979010 h 59"/>
                <a:gd name="T88" fmla="*/ 1631010115 w 232"/>
                <a:gd name="T89" fmla="*/ 386716486 h 59"/>
                <a:gd name="T90" fmla="*/ 1575409259 w 232"/>
                <a:gd name="T91" fmla="*/ 331470660 h 59"/>
                <a:gd name="T92" fmla="*/ 1556875640 w 232"/>
                <a:gd name="T93" fmla="*/ 165733184 h 59"/>
                <a:gd name="T94" fmla="*/ 1556875640 w 232"/>
                <a:gd name="T95" fmla="*/ 165733184 h 59"/>
                <a:gd name="T96" fmla="*/ 1705148896 w 232"/>
                <a:gd name="T97" fmla="*/ 423544175 h 59"/>
                <a:gd name="T98" fmla="*/ 1742216133 w 232"/>
                <a:gd name="T99" fmla="*/ 165733184 h 59"/>
                <a:gd name="T100" fmla="*/ 1797816990 w 232"/>
                <a:gd name="T101" fmla="*/ 36831981 h 59"/>
                <a:gd name="T102" fmla="*/ 1834888532 w 232"/>
                <a:gd name="T103" fmla="*/ 589281651 h 59"/>
                <a:gd name="T104" fmla="*/ 796971439 w 232"/>
                <a:gd name="T105" fmla="*/ 423544175 h 59"/>
                <a:gd name="T106" fmla="*/ 889643838 w 232"/>
                <a:gd name="T107" fmla="*/ 220979010 h 59"/>
                <a:gd name="T108" fmla="*/ 1056450712 w 232"/>
                <a:gd name="T109" fmla="*/ 386716486 h 59"/>
                <a:gd name="T110" fmla="*/ 982311932 w 232"/>
                <a:gd name="T111" fmla="*/ 331470660 h 59"/>
                <a:gd name="T112" fmla="*/ 352151672 w 232"/>
                <a:gd name="T113" fmla="*/ 847088350 h 59"/>
                <a:gd name="T114" fmla="*/ 333613749 w 232"/>
                <a:gd name="T115" fmla="*/ 718187146 h 59"/>
                <a:gd name="T116" fmla="*/ 240945655 w 232"/>
                <a:gd name="T117" fmla="*/ 699769010 h 59"/>
                <a:gd name="T118" fmla="*/ 278012892 w 232"/>
                <a:gd name="T119" fmla="*/ 699769010 h 59"/>
                <a:gd name="T120" fmla="*/ 203878417 w 232"/>
                <a:gd name="T121" fmla="*/ 515621981 h 59"/>
                <a:gd name="T122" fmla="*/ 203878417 w 232"/>
                <a:gd name="T123" fmla="*/ 552449670 h 59"/>
                <a:gd name="T124" fmla="*/ 278012892 w 232"/>
                <a:gd name="T125" fmla="*/ 883920330 h 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32" h="59">
                  <a:moveTo>
                    <a:pt x="7" y="34"/>
                  </a:moveTo>
                  <a:lnTo>
                    <a:pt x="2" y="31"/>
                  </a:lnTo>
                  <a:lnTo>
                    <a:pt x="1" y="31"/>
                  </a:lnTo>
                  <a:lnTo>
                    <a:pt x="1" y="30"/>
                  </a:lnTo>
                  <a:lnTo>
                    <a:pt x="2" y="30"/>
                  </a:lnTo>
                  <a:lnTo>
                    <a:pt x="3" y="30"/>
                  </a:lnTo>
                  <a:lnTo>
                    <a:pt x="3" y="29"/>
                  </a:lnTo>
                  <a:lnTo>
                    <a:pt x="4" y="29"/>
                  </a:lnTo>
                  <a:lnTo>
                    <a:pt x="5" y="30"/>
                  </a:lnTo>
                  <a:lnTo>
                    <a:pt x="6" y="30"/>
                  </a:lnTo>
                  <a:lnTo>
                    <a:pt x="7" y="31"/>
                  </a:lnTo>
                  <a:lnTo>
                    <a:pt x="7" y="32"/>
                  </a:lnTo>
                  <a:lnTo>
                    <a:pt x="8" y="34"/>
                  </a:lnTo>
                  <a:lnTo>
                    <a:pt x="9" y="33"/>
                  </a:lnTo>
                  <a:lnTo>
                    <a:pt x="9" y="28"/>
                  </a:lnTo>
                  <a:lnTo>
                    <a:pt x="9" y="27"/>
                  </a:lnTo>
                  <a:lnTo>
                    <a:pt x="9" y="26"/>
                  </a:lnTo>
                  <a:lnTo>
                    <a:pt x="10" y="26"/>
                  </a:lnTo>
                  <a:lnTo>
                    <a:pt x="11" y="26"/>
                  </a:lnTo>
                  <a:lnTo>
                    <a:pt x="12" y="26"/>
                  </a:lnTo>
                  <a:lnTo>
                    <a:pt x="13" y="26"/>
                  </a:lnTo>
                  <a:lnTo>
                    <a:pt x="14" y="27"/>
                  </a:lnTo>
                  <a:lnTo>
                    <a:pt x="14" y="28"/>
                  </a:lnTo>
                  <a:lnTo>
                    <a:pt x="15" y="28"/>
                  </a:lnTo>
                  <a:lnTo>
                    <a:pt x="15" y="29"/>
                  </a:lnTo>
                  <a:lnTo>
                    <a:pt x="14" y="29"/>
                  </a:lnTo>
                  <a:lnTo>
                    <a:pt x="12" y="32"/>
                  </a:lnTo>
                  <a:lnTo>
                    <a:pt x="12" y="33"/>
                  </a:lnTo>
                  <a:lnTo>
                    <a:pt x="11" y="33"/>
                  </a:lnTo>
                  <a:lnTo>
                    <a:pt x="11" y="34"/>
                  </a:lnTo>
                  <a:lnTo>
                    <a:pt x="11" y="35"/>
                  </a:lnTo>
                  <a:lnTo>
                    <a:pt x="11" y="37"/>
                  </a:lnTo>
                  <a:lnTo>
                    <a:pt x="13" y="37"/>
                  </a:lnTo>
                  <a:lnTo>
                    <a:pt x="14" y="36"/>
                  </a:lnTo>
                  <a:lnTo>
                    <a:pt x="14" y="35"/>
                  </a:lnTo>
                  <a:lnTo>
                    <a:pt x="14" y="34"/>
                  </a:lnTo>
                  <a:lnTo>
                    <a:pt x="14" y="33"/>
                  </a:lnTo>
                  <a:lnTo>
                    <a:pt x="13" y="33"/>
                  </a:lnTo>
                  <a:lnTo>
                    <a:pt x="13" y="32"/>
                  </a:lnTo>
                  <a:lnTo>
                    <a:pt x="14" y="32"/>
                  </a:lnTo>
                  <a:lnTo>
                    <a:pt x="16" y="32"/>
                  </a:lnTo>
                  <a:lnTo>
                    <a:pt x="17" y="32"/>
                  </a:lnTo>
                  <a:lnTo>
                    <a:pt x="18" y="32"/>
                  </a:lnTo>
                  <a:lnTo>
                    <a:pt x="18" y="33"/>
                  </a:lnTo>
                  <a:lnTo>
                    <a:pt x="18" y="34"/>
                  </a:lnTo>
                  <a:lnTo>
                    <a:pt x="17" y="34"/>
                  </a:lnTo>
                  <a:lnTo>
                    <a:pt x="17" y="35"/>
                  </a:lnTo>
                  <a:lnTo>
                    <a:pt x="17" y="36"/>
                  </a:lnTo>
                  <a:lnTo>
                    <a:pt x="16" y="36"/>
                  </a:lnTo>
                  <a:lnTo>
                    <a:pt x="16" y="38"/>
                  </a:lnTo>
                  <a:lnTo>
                    <a:pt x="17" y="38"/>
                  </a:lnTo>
                  <a:lnTo>
                    <a:pt x="19" y="35"/>
                  </a:lnTo>
                  <a:lnTo>
                    <a:pt x="19" y="34"/>
                  </a:lnTo>
                  <a:lnTo>
                    <a:pt x="20" y="34"/>
                  </a:lnTo>
                  <a:lnTo>
                    <a:pt x="21" y="34"/>
                  </a:lnTo>
                  <a:lnTo>
                    <a:pt x="22" y="34"/>
                  </a:lnTo>
                  <a:lnTo>
                    <a:pt x="22" y="35"/>
                  </a:lnTo>
                  <a:lnTo>
                    <a:pt x="23" y="35"/>
                  </a:lnTo>
                  <a:lnTo>
                    <a:pt x="23" y="36"/>
                  </a:lnTo>
                  <a:lnTo>
                    <a:pt x="22" y="36"/>
                  </a:lnTo>
                  <a:lnTo>
                    <a:pt x="19" y="42"/>
                  </a:lnTo>
                  <a:lnTo>
                    <a:pt x="18" y="42"/>
                  </a:lnTo>
                  <a:lnTo>
                    <a:pt x="18" y="43"/>
                  </a:lnTo>
                  <a:lnTo>
                    <a:pt x="19" y="43"/>
                  </a:lnTo>
                  <a:lnTo>
                    <a:pt x="20" y="43"/>
                  </a:lnTo>
                  <a:lnTo>
                    <a:pt x="22" y="43"/>
                  </a:lnTo>
                  <a:lnTo>
                    <a:pt x="23" y="43"/>
                  </a:lnTo>
                  <a:lnTo>
                    <a:pt x="23" y="44"/>
                  </a:lnTo>
                  <a:lnTo>
                    <a:pt x="20" y="48"/>
                  </a:lnTo>
                  <a:lnTo>
                    <a:pt x="24" y="54"/>
                  </a:lnTo>
                  <a:lnTo>
                    <a:pt x="24" y="56"/>
                  </a:lnTo>
                  <a:lnTo>
                    <a:pt x="25" y="57"/>
                  </a:lnTo>
                  <a:lnTo>
                    <a:pt x="25" y="58"/>
                  </a:lnTo>
                  <a:lnTo>
                    <a:pt x="25" y="59"/>
                  </a:lnTo>
                  <a:lnTo>
                    <a:pt x="24" y="59"/>
                  </a:lnTo>
                  <a:lnTo>
                    <a:pt x="23" y="59"/>
                  </a:lnTo>
                  <a:lnTo>
                    <a:pt x="22" y="59"/>
                  </a:lnTo>
                  <a:lnTo>
                    <a:pt x="22" y="58"/>
                  </a:lnTo>
                  <a:lnTo>
                    <a:pt x="17" y="51"/>
                  </a:lnTo>
                  <a:lnTo>
                    <a:pt x="13" y="57"/>
                  </a:lnTo>
                  <a:lnTo>
                    <a:pt x="12" y="58"/>
                  </a:lnTo>
                  <a:lnTo>
                    <a:pt x="11" y="58"/>
                  </a:lnTo>
                  <a:lnTo>
                    <a:pt x="10" y="58"/>
                  </a:lnTo>
                  <a:lnTo>
                    <a:pt x="10" y="57"/>
                  </a:lnTo>
                  <a:lnTo>
                    <a:pt x="12" y="52"/>
                  </a:lnTo>
                  <a:lnTo>
                    <a:pt x="14" y="47"/>
                  </a:lnTo>
                  <a:lnTo>
                    <a:pt x="14" y="46"/>
                  </a:lnTo>
                  <a:lnTo>
                    <a:pt x="13" y="46"/>
                  </a:lnTo>
                  <a:lnTo>
                    <a:pt x="8" y="53"/>
                  </a:lnTo>
                  <a:lnTo>
                    <a:pt x="7" y="54"/>
                  </a:lnTo>
                  <a:lnTo>
                    <a:pt x="7" y="55"/>
                  </a:lnTo>
                  <a:lnTo>
                    <a:pt x="6" y="55"/>
                  </a:lnTo>
                  <a:lnTo>
                    <a:pt x="5" y="56"/>
                  </a:lnTo>
                  <a:lnTo>
                    <a:pt x="3" y="56"/>
                  </a:lnTo>
                  <a:lnTo>
                    <a:pt x="2" y="55"/>
                  </a:lnTo>
                  <a:lnTo>
                    <a:pt x="12" y="44"/>
                  </a:lnTo>
                  <a:lnTo>
                    <a:pt x="11" y="42"/>
                  </a:lnTo>
                  <a:lnTo>
                    <a:pt x="11" y="43"/>
                  </a:lnTo>
                  <a:lnTo>
                    <a:pt x="10" y="43"/>
                  </a:lnTo>
                  <a:lnTo>
                    <a:pt x="10" y="44"/>
                  </a:lnTo>
                  <a:lnTo>
                    <a:pt x="10" y="45"/>
                  </a:lnTo>
                  <a:lnTo>
                    <a:pt x="10" y="46"/>
                  </a:lnTo>
                  <a:lnTo>
                    <a:pt x="9" y="47"/>
                  </a:lnTo>
                  <a:lnTo>
                    <a:pt x="5" y="46"/>
                  </a:lnTo>
                  <a:lnTo>
                    <a:pt x="5" y="45"/>
                  </a:lnTo>
                  <a:lnTo>
                    <a:pt x="5" y="44"/>
                  </a:lnTo>
                  <a:lnTo>
                    <a:pt x="3" y="43"/>
                  </a:lnTo>
                  <a:lnTo>
                    <a:pt x="3" y="42"/>
                  </a:lnTo>
                  <a:lnTo>
                    <a:pt x="4" y="42"/>
                  </a:lnTo>
                  <a:lnTo>
                    <a:pt x="7" y="42"/>
                  </a:lnTo>
                  <a:lnTo>
                    <a:pt x="8" y="42"/>
                  </a:lnTo>
                  <a:lnTo>
                    <a:pt x="8" y="41"/>
                  </a:lnTo>
                  <a:lnTo>
                    <a:pt x="9" y="41"/>
                  </a:lnTo>
                  <a:lnTo>
                    <a:pt x="10" y="41"/>
                  </a:lnTo>
                  <a:lnTo>
                    <a:pt x="10" y="40"/>
                  </a:lnTo>
                  <a:lnTo>
                    <a:pt x="8" y="39"/>
                  </a:lnTo>
                  <a:lnTo>
                    <a:pt x="8" y="38"/>
                  </a:lnTo>
                  <a:lnTo>
                    <a:pt x="8" y="37"/>
                  </a:lnTo>
                  <a:lnTo>
                    <a:pt x="9" y="37"/>
                  </a:lnTo>
                  <a:lnTo>
                    <a:pt x="10" y="37"/>
                  </a:lnTo>
                  <a:lnTo>
                    <a:pt x="10" y="36"/>
                  </a:lnTo>
                  <a:lnTo>
                    <a:pt x="10" y="35"/>
                  </a:lnTo>
                  <a:lnTo>
                    <a:pt x="9" y="35"/>
                  </a:lnTo>
                  <a:lnTo>
                    <a:pt x="5" y="39"/>
                  </a:lnTo>
                  <a:lnTo>
                    <a:pt x="4" y="40"/>
                  </a:lnTo>
                  <a:lnTo>
                    <a:pt x="3" y="40"/>
                  </a:lnTo>
                  <a:lnTo>
                    <a:pt x="2" y="40"/>
                  </a:lnTo>
                  <a:lnTo>
                    <a:pt x="1" y="40"/>
                  </a:lnTo>
                  <a:lnTo>
                    <a:pt x="0" y="40"/>
                  </a:lnTo>
                  <a:lnTo>
                    <a:pt x="0" y="39"/>
                  </a:lnTo>
                  <a:lnTo>
                    <a:pt x="1" y="38"/>
                  </a:lnTo>
                  <a:lnTo>
                    <a:pt x="7" y="34"/>
                  </a:lnTo>
                  <a:close/>
                  <a:moveTo>
                    <a:pt x="204" y="57"/>
                  </a:moveTo>
                  <a:cubicBezTo>
                    <a:pt x="202" y="54"/>
                    <a:pt x="202" y="53"/>
                    <a:pt x="201" y="52"/>
                  </a:cubicBezTo>
                  <a:cubicBezTo>
                    <a:pt x="201" y="52"/>
                    <a:pt x="201" y="52"/>
                    <a:pt x="201" y="52"/>
                  </a:cubicBezTo>
                  <a:cubicBezTo>
                    <a:pt x="203" y="53"/>
                    <a:pt x="204" y="54"/>
                    <a:pt x="206" y="52"/>
                  </a:cubicBezTo>
                  <a:cubicBezTo>
                    <a:pt x="208" y="50"/>
                    <a:pt x="209" y="48"/>
                    <a:pt x="210" y="46"/>
                  </a:cubicBezTo>
                  <a:cubicBezTo>
                    <a:pt x="210" y="45"/>
                    <a:pt x="210" y="45"/>
                    <a:pt x="210" y="45"/>
                  </a:cubicBezTo>
                  <a:cubicBezTo>
                    <a:pt x="207" y="45"/>
                    <a:pt x="204" y="46"/>
                    <a:pt x="200" y="46"/>
                  </a:cubicBezTo>
                  <a:cubicBezTo>
                    <a:pt x="199" y="45"/>
                    <a:pt x="198" y="43"/>
                    <a:pt x="198" y="42"/>
                  </a:cubicBezTo>
                  <a:cubicBezTo>
                    <a:pt x="198" y="42"/>
                    <a:pt x="198" y="42"/>
                    <a:pt x="198" y="42"/>
                  </a:cubicBezTo>
                  <a:cubicBezTo>
                    <a:pt x="203" y="42"/>
                    <a:pt x="208" y="44"/>
                    <a:pt x="213" y="43"/>
                  </a:cubicBezTo>
                  <a:cubicBezTo>
                    <a:pt x="214" y="43"/>
                    <a:pt x="217" y="41"/>
                    <a:pt x="216" y="41"/>
                  </a:cubicBezTo>
                  <a:cubicBezTo>
                    <a:pt x="215" y="39"/>
                    <a:pt x="210" y="41"/>
                    <a:pt x="209" y="38"/>
                  </a:cubicBezTo>
                  <a:cubicBezTo>
                    <a:pt x="209" y="38"/>
                    <a:pt x="209" y="38"/>
                    <a:pt x="209" y="38"/>
                  </a:cubicBezTo>
                  <a:cubicBezTo>
                    <a:pt x="213" y="38"/>
                    <a:pt x="216" y="39"/>
                    <a:pt x="219" y="39"/>
                  </a:cubicBezTo>
                  <a:cubicBezTo>
                    <a:pt x="221" y="38"/>
                    <a:pt x="223" y="37"/>
                    <a:pt x="224" y="37"/>
                  </a:cubicBezTo>
                  <a:cubicBezTo>
                    <a:pt x="225" y="36"/>
                    <a:pt x="225" y="36"/>
                    <a:pt x="226" y="35"/>
                  </a:cubicBezTo>
                  <a:cubicBezTo>
                    <a:pt x="225" y="34"/>
                    <a:pt x="222" y="33"/>
                    <a:pt x="222" y="34"/>
                  </a:cubicBezTo>
                  <a:cubicBezTo>
                    <a:pt x="221" y="36"/>
                    <a:pt x="221" y="38"/>
                    <a:pt x="218" y="38"/>
                  </a:cubicBezTo>
                  <a:cubicBezTo>
                    <a:pt x="216" y="38"/>
                    <a:pt x="216" y="37"/>
                    <a:pt x="215" y="36"/>
                  </a:cubicBezTo>
                  <a:cubicBezTo>
                    <a:pt x="215" y="33"/>
                    <a:pt x="217" y="33"/>
                    <a:pt x="218" y="32"/>
                  </a:cubicBezTo>
                  <a:cubicBezTo>
                    <a:pt x="217" y="31"/>
                    <a:pt x="216" y="32"/>
                    <a:pt x="215" y="32"/>
                  </a:cubicBezTo>
                  <a:cubicBezTo>
                    <a:pt x="215" y="33"/>
                    <a:pt x="215" y="33"/>
                    <a:pt x="214" y="34"/>
                  </a:cubicBezTo>
                  <a:cubicBezTo>
                    <a:pt x="214" y="35"/>
                    <a:pt x="214" y="36"/>
                    <a:pt x="213" y="36"/>
                  </a:cubicBezTo>
                  <a:cubicBezTo>
                    <a:pt x="212" y="36"/>
                    <a:pt x="212" y="34"/>
                    <a:pt x="212" y="34"/>
                  </a:cubicBezTo>
                  <a:cubicBezTo>
                    <a:pt x="211" y="34"/>
                    <a:pt x="211" y="35"/>
                    <a:pt x="210" y="36"/>
                  </a:cubicBezTo>
                  <a:cubicBezTo>
                    <a:pt x="209" y="36"/>
                    <a:pt x="209" y="36"/>
                    <a:pt x="209" y="35"/>
                  </a:cubicBezTo>
                  <a:cubicBezTo>
                    <a:pt x="210" y="33"/>
                    <a:pt x="210" y="29"/>
                    <a:pt x="211" y="27"/>
                  </a:cubicBezTo>
                  <a:cubicBezTo>
                    <a:pt x="212" y="27"/>
                    <a:pt x="211" y="29"/>
                    <a:pt x="212" y="30"/>
                  </a:cubicBezTo>
                  <a:cubicBezTo>
                    <a:pt x="212" y="30"/>
                    <a:pt x="213" y="30"/>
                    <a:pt x="213" y="30"/>
                  </a:cubicBezTo>
                  <a:cubicBezTo>
                    <a:pt x="213" y="28"/>
                    <a:pt x="213" y="26"/>
                    <a:pt x="213" y="24"/>
                  </a:cubicBezTo>
                  <a:cubicBezTo>
                    <a:pt x="213" y="24"/>
                    <a:pt x="213" y="24"/>
                    <a:pt x="213" y="24"/>
                  </a:cubicBezTo>
                  <a:cubicBezTo>
                    <a:pt x="214" y="23"/>
                    <a:pt x="215" y="26"/>
                    <a:pt x="215" y="27"/>
                  </a:cubicBezTo>
                  <a:cubicBezTo>
                    <a:pt x="215" y="28"/>
                    <a:pt x="215" y="29"/>
                    <a:pt x="215" y="30"/>
                  </a:cubicBezTo>
                  <a:cubicBezTo>
                    <a:pt x="216" y="31"/>
                    <a:pt x="217" y="31"/>
                    <a:pt x="218" y="30"/>
                  </a:cubicBezTo>
                  <a:cubicBezTo>
                    <a:pt x="218" y="29"/>
                    <a:pt x="217" y="28"/>
                    <a:pt x="218" y="27"/>
                  </a:cubicBezTo>
                  <a:cubicBezTo>
                    <a:pt x="219" y="27"/>
                    <a:pt x="219" y="29"/>
                    <a:pt x="221" y="29"/>
                  </a:cubicBezTo>
                  <a:cubicBezTo>
                    <a:pt x="221" y="28"/>
                    <a:pt x="222" y="28"/>
                    <a:pt x="223" y="27"/>
                  </a:cubicBezTo>
                  <a:cubicBezTo>
                    <a:pt x="224" y="28"/>
                    <a:pt x="225" y="30"/>
                    <a:pt x="224" y="31"/>
                  </a:cubicBezTo>
                  <a:cubicBezTo>
                    <a:pt x="224" y="31"/>
                    <a:pt x="223" y="31"/>
                    <a:pt x="223" y="32"/>
                  </a:cubicBezTo>
                  <a:cubicBezTo>
                    <a:pt x="224" y="32"/>
                    <a:pt x="228" y="33"/>
                    <a:pt x="229" y="33"/>
                  </a:cubicBezTo>
                  <a:cubicBezTo>
                    <a:pt x="230" y="33"/>
                    <a:pt x="232" y="37"/>
                    <a:pt x="230" y="39"/>
                  </a:cubicBezTo>
                  <a:cubicBezTo>
                    <a:pt x="229" y="39"/>
                    <a:pt x="226" y="39"/>
                    <a:pt x="225" y="39"/>
                  </a:cubicBezTo>
                  <a:cubicBezTo>
                    <a:pt x="223" y="39"/>
                    <a:pt x="223" y="39"/>
                    <a:pt x="222" y="39"/>
                  </a:cubicBezTo>
                  <a:cubicBezTo>
                    <a:pt x="221" y="40"/>
                    <a:pt x="221" y="40"/>
                    <a:pt x="222" y="42"/>
                  </a:cubicBezTo>
                  <a:cubicBezTo>
                    <a:pt x="221" y="44"/>
                    <a:pt x="218" y="42"/>
                    <a:pt x="217" y="44"/>
                  </a:cubicBezTo>
                  <a:cubicBezTo>
                    <a:pt x="218" y="45"/>
                    <a:pt x="220" y="46"/>
                    <a:pt x="219" y="48"/>
                  </a:cubicBezTo>
                  <a:cubicBezTo>
                    <a:pt x="218" y="49"/>
                    <a:pt x="215" y="49"/>
                    <a:pt x="214" y="48"/>
                  </a:cubicBezTo>
                  <a:cubicBezTo>
                    <a:pt x="215" y="46"/>
                    <a:pt x="215" y="46"/>
                    <a:pt x="215" y="46"/>
                  </a:cubicBezTo>
                  <a:cubicBezTo>
                    <a:pt x="215" y="46"/>
                    <a:pt x="215" y="46"/>
                    <a:pt x="214" y="46"/>
                  </a:cubicBezTo>
                  <a:cubicBezTo>
                    <a:pt x="212" y="46"/>
                    <a:pt x="210" y="51"/>
                    <a:pt x="209" y="53"/>
                  </a:cubicBezTo>
                  <a:cubicBezTo>
                    <a:pt x="208" y="54"/>
                    <a:pt x="207" y="58"/>
                    <a:pt x="204" y="57"/>
                  </a:cubicBezTo>
                  <a:close/>
                  <a:moveTo>
                    <a:pt x="218" y="36"/>
                  </a:moveTo>
                  <a:cubicBezTo>
                    <a:pt x="218" y="35"/>
                    <a:pt x="218" y="35"/>
                    <a:pt x="218" y="35"/>
                  </a:cubicBezTo>
                  <a:cubicBezTo>
                    <a:pt x="218" y="35"/>
                    <a:pt x="219" y="34"/>
                    <a:pt x="219" y="34"/>
                  </a:cubicBezTo>
                  <a:cubicBezTo>
                    <a:pt x="219" y="35"/>
                    <a:pt x="219" y="35"/>
                    <a:pt x="218" y="36"/>
                  </a:cubicBezTo>
                  <a:cubicBezTo>
                    <a:pt x="218" y="36"/>
                    <a:pt x="218" y="36"/>
                    <a:pt x="218" y="36"/>
                  </a:cubicBezTo>
                  <a:close/>
                  <a:moveTo>
                    <a:pt x="177" y="37"/>
                  </a:moveTo>
                  <a:cubicBezTo>
                    <a:pt x="176" y="36"/>
                    <a:pt x="176" y="36"/>
                    <a:pt x="176" y="35"/>
                  </a:cubicBezTo>
                  <a:cubicBezTo>
                    <a:pt x="177" y="33"/>
                    <a:pt x="177" y="28"/>
                    <a:pt x="178" y="27"/>
                  </a:cubicBezTo>
                  <a:cubicBezTo>
                    <a:pt x="179" y="27"/>
                    <a:pt x="179" y="27"/>
                    <a:pt x="179" y="27"/>
                  </a:cubicBezTo>
                  <a:cubicBezTo>
                    <a:pt x="179" y="27"/>
                    <a:pt x="179" y="27"/>
                    <a:pt x="179" y="28"/>
                  </a:cubicBezTo>
                  <a:cubicBezTo>
                    <a:pt x="179" y="32"/>
                    <a:pt x="180" y="35"/>
                    <a:pt x="183" y="38"/>
                  </a:cubicBezTo>
                  <a:cubicBezTo>
                    <a:pt x="183" y="38"/>
                    <a:pt x="183" y="38"/>
                    <a:pt x="183" y="38"/>
                  </a:cubicBezTo>
                  <a:cubicBezTo>
                    <a:pt x="183" y="39"/>
                    <a:pt x="178" y="37"/>
                    <a:pt x="177" y="37"/>
                  </a:cubicBezTo>
                  <a:close/>
                  <a:moveTo>
                    <a:pt x="163" y="29"/>
                  </a:moveTo>
                  <a:cubicBezTo>
                    <a:pt x="163" y="28"/>
                    <a:pt x="163" y="28"/>
                    <a:pt x="162" y="28"/>
                  </a:cubicBezTo>
                  <a:cubicBezTo>
                    <a:pt x="162" y="27"/>
                    <a:pt x="162" y="27"/>
                    <a:pt x="162" y="27"/>
                  </a:cubicBezTo>
                  <a:cubicBezTo>
                    <a:pt x="164" y="28"/>
                    <a:pt x="165" y="28"/>
                    <a:pt x="166" y="28"/>
                  </a:cubicBezTo>
                  <a:cubicBezTo>
                    <a:pt x="169" y="28"/>
                    <a:pt x="171" y="27"/>
                    <a:pt x="173" y="26"/>
                  </a:cubicBezTo>
                  <a:cubicBezTo>
                    <a:pt x="172" y="25"/>
                    <a:pt x="170" y="25"/>
                    <a:pt x="169" y="26"/>
                  </a:cubicBezTo>
                  <a:cubicBezTo>
                    <a:pt x="167" y="25"/>
                    <a:pt x="166" y="21"/>
                    <a:pt x="166" y="21"/>
                  </a:cubicBezTo>
                  <a:cubicBezTo>
                    <a:pt x="168" y="21"/>
                    <a:pt x="172" y="23"/>
                    <a:pt x="173" y="22"/>
                  </a:cubicBezTo>
                  <a:cubicBezTo>
                    <a:pt x="178" y="23"/>
                    <a:pt x="178" y="21"/>
                    <a:pt x="181" y="17"/>
                  </a:cubicBezTo>
                  <a:cubicBezTo>
                    <a:pt x="182" y="16"/>
                    <a:pt x="184" y="12"/>
                    <a:pt x="185" y="12"/>
                  </a:cubicBezTo>
                  <a:cubicBezTo>
                    <a:pt x="186" y="13"/>
                    <a:pt x="186" y="15"/>
                    <a:pt x="186" y="17"/>
                  </a:cubicBezTo>
                  <a:cubicBezTo>
                    <a:pt x="185" y="19"/>
                    <a:pt x="183" y="20"/>
                    <a:pt x="182" y="23"/>
                  </a:cubicBezTo>
                  <a:cubicBezTo>
                    <a:pt x="184" y="24"/>
                    <a:pt x="185" y="22"/>
                    <a:pt x="187" y="24"/>
                  </a:cubicBezTo>
                  <a:cubicBezTo>
                    <a:pt x="187" y="25"/>
                    <a:pt x="187" y="25"/>
                    <a:pt x="187" y="25"/>
                  </a:cubicBezTo>
                  <a:cubicBezTo>
                    <a:pt x="186" y="26"/>
                    <a:pt x="184" y="25"/>
                    <a:pt x="183" y="25"/>
                  </a:cubicBezTo>
                  <a:cubicBezTo>
                    <a:pt x="180" y="25"/>
                    <a:pt x="180" y="25"/>
                    <a:pt x="179" y="25"/>
                  </a:cubicBezTo>
                  <a:cubicBezTo>
                    <a:pt x="175" y="28"/>
                    <a:pt x="169" y="33"/>
                    <a:pt x="163" y="29"/>
                  </a:cubicBezTo>
                  <a:close/>
                  <a:moveTo>
                    <a:pt x="134" y="18"/>
                  </a:moveTo>
                  <a:cubicBezTo>
                    <a:pt x="133" y="16"/>
                    <a:pt x="134" y="15"/>
                    <a:pt x="134" y="14"/>
                  </a:cubicBezTo>
                  <a:cubicBezTo>
                    <a:pt x="134" y="14"/>
                    <a:pt x="134" y="14"/>
                    <a:pt x="134" y="14"/>
                  </a:cubicBezTo>
                  <a:cubicBezTo>
                    <a:pt x="133" y="15"/>
                    <a:pt x="132" y="15"/>
                    <a:pt x="132" y="15"/>
                  </a:cubicBezTo>
                  <a:cubicBezTo>
                    <a:pt x="131" y="16"/>
                    <a:pt x="130" y="17"/>
                    <a:pt x="129" y="19"/>
                  </a:cubicBezTo>
                  <a:cubicBezTo>
                    <a:pt x="129" y="20"/>
                    <a:pt x="129" y="30"/>
                    <a:pt x="126" y="30"/>
                  </a:cubicBezTo>
                  <a:cubicBezTo>
                    <a:pt x="124" y="28"/>
                    <a:pt x="125" y="27"/>
                    <a:pt x="125" y="25"/>
                  </a:cubicBezTo>
                  <a:cubicBezTo>
                    <a:pt x="125" y="24"/>
                    <a:pt x="125" y="24"/>
                    <a:pt x="126" y="23"/>
                  </a:cubicBezTo>
                  <a:cubicBezTo>
                    <a:pt x="125" y="23"/>
                    <a:pt x="123" y="25"/>
                    <a:pt x="123" y="25"/>
                  </a:cubicBezTo>
                  <a:cubicBezTo>
                    <a:pt x="121" y="26"/>
                    <a:pt x="120" y="25"/>
                    <a:pt x="120" y="23"/>
                  </a:cubicBezTo>
                  <a:cubicBezTo>
                    <a:pt x="122" y="23"/>
                    <a:pt x="124" y="21"/>
                    <a:pt x="126" y="19"/>
                  </a:cubicBezTo>
                  <a:cubicBezTo>
                    <a:pt x="126" y="17"/>
                    <a:pt x="126" y="17"/>
                    <a:pt x="126" y="14"/>
                  </a:cubicBezTo>
                  <a:cubicBezTo>
                    <a:pt x="126" y="14"/>
                    <a:pt x="126" y="14"/>
                    <a:pt x="126" y="14"/>
                  </a:cubicBezTo>
                  <a:cubicBezTo>
                    <a:pt x="125" y="15"/>
                    <a:pt x="125" y="15"/>
                    <a:pt x="124" y="16"/>
                  </a:cubicBezTo>
                  <a:cubicBezTo>
                    <a:pt x="122" y="18"/>
                    <a:pt x="119" y="16"/>
                    <a:pt x="120" y="14"/>
                  </a:cubicBezTo>
                  <a:cubicBezTo>
                    <a:pt x="122" y="14"/>
                    <a:pt x="124" y="12"/>
                    <a:pt x="126" y="11"/>
                  </a:cubicBezTo>
                  <a:cubicBezTo>
                    <a:pt x="127" y="9"/>
                    <a:pt x="127" y="6"/>
                    <a:pt x="127" y="4"/>
                  </a:cubicBezTo>
                  <a:cubicBezTo>
                    <a:pt x="126" y="3"/>
                    <a:pt x="128" y="2"/>
                    <a:pt x="129" y="1"/>
                  </a:cubicBezTo>
                  <a:cubicBezTo>
                    <a:pt x="132" y="2"/>
                    <a:pt x="130" y="5"/>
                    <a:pt x="130" y="7"/>
                  </a:cubicBezTo>
                  <a:cubicBezTo>
                    <a:pt x="130" y="8"/>
                    <a:pt x="130" y="8"/>
                    <a:pt x="130" y="9"/>
                  </a:cubicBezTo>
                  <a:cubicBezTo>
                    <a:pt x="130" y="9"/>
                    <a:pt x="131" y="8"/>
                    <a:pt x="132" y="8"/>
                  </a:cubicBezTo>
                  <a:cubicBezTo>
                    <a:pt x="132" y="8"/>
                    <a:pt x="132" y="8"/>
                    <a:pt x="132" y="9"/>
                  </a:cubicBezTo>
                  <a:cubicBezTo>
                    <a:pt x="129" y="12"/>
                    <a:pt x="129" y="11"/>
                    <a:pt x="129" y="15"/>
                  </a:cubicBezTo>
                  <a:cubicBezTo>
                    <a:pt x="130" y="15"/>
                    <a:pt x="131" y="14"/>
                    <a:pt x="131" y="13"/>
                  </a:cubicBezTo>
                  <a:cubicBezTo>
                    <a:pt x="130" y="12"/>
                    <a:pt x="130" y="12"/>
                    <a:pt x="130" y="12"/>
                  </a:cubicBezTo>
                  <a:cubicBezTo>
                    <a:pt x="132" y="12"/>
                    <a:pt x="134" y="11"/>
                    <a:pt x="136" y="10"/>
                  </a:cubicBezTo>
                  <a:cubicBezTo>
                    <a:pt x="136" y="8"/>
                    <a:pt x="137" y="7"/>
                    <a:pt x="138" y="4"/>
                  </a:cubicBezTo>
                  <a:cubicBezTo>
                    <a:pt x="140" y="2"/>
                    <a:pt x="143" y="5"/>
                    <a:pt x="142" y="8"/>
                  </a:cubicBezTo>
                  <a:cubicBezTo>
                    <a:pt x="142" y="9"/>
                    <a:pt x="138" y="11"/>
                    <a:pt x="137" y="12"/>
                  </a:cubicBezTo>
                  <a:cubicBezTo>
                    <a:pt x="137" y="12"/>
                    <a:pt x="136" y="15"/>
                    <a:pt x="136" y="15"/>
                  </a:cubicBezTo>
                  <a:cubicBezTo>
                    <a:pt x="138" y="16"/>
                    <a:pt x="139" y="11"/>
                    <a:pt x="142" y="13"/>
                  </a:cubicBezTo>
                  <a:cubicBezTo>
                    <a:pt x="143" y="14"/>
                    <a:pt x="143" y="14"/>
                    <a:pt x="143" y="15"/>
                  </a:cubicBezTo>
                  <a:cubicBezTo>
                    <a:pt x="142" y="17"/>
                    <a:pt x="140" y="20"/>
                    <a:pt x="139" y="23"/>
                  </a:cubicBezTo>
                  <a:cubicBezTo>
                    <a:pt x="141" y="25"/>
                    <a:pt x="143" y="26"/>
                    <a:pt x="146" y="27"/>
                  </a:cubicBezTo>
                  <a:cubicBezTo>
                    <a:pt x="146" y="27"/>
                    <a:pt x="142" y="29"/>
                    <a:pt x="141" y="29"/>
                  </a:cubicBezTo>
                  <a:cubicBezTo>
                    <a:pt x="138" y="30"/>
                    <a:pt x="138" y="27"/>
                    <a:pt x="137" y="25"/>
                  </a:cubicBezTo>
                  <a:cubicBezTo>
                    <a:pt x="135" y="27"/>
                    <a:pt x="132" y="28"/>
                    <a:pt x="129" y="27"/>
                  </a:cubicBezTo>
                  <a:cubicBezTo>
                    <a:pt x="129" y="27"/>
                    <a:pt x="129" y="27"/>
                    <a:pt x="129" y="27"/>
                  </a:cubicBezTo>
                  <a:cubicBezTo>
                    <a:pt x="131" y="26"/>
                    <a:pt x="133" y="26"/>
                    <a:pt x="134" y="24"/>
                  </a:cubicBezTo>
                  <a:cubicBezTo>
                    <a:pt x="137" y="22"/>
                    <a:pt x="132" y="20"/>
                    <a:pt x="133" y="18"/>
                  </a:cubicBezTo>
                  <a:cubicBezTo>
                    <a:pt x="133" y="18"/>
                    <a:pt x="133" y="18"/>
                    <a:pt x="134" y="18"/>
                  </a:cubicBezTo>
                  <a:cubicBezTo>
                    <a:pt x="134" y="19"/>
                    <a:pt x="136" y="20"/>
                    <a:pt x="137" y="20"/>
                  </a:cubicBezTo>
                  <a:cubicBezTo>
                    <a:pt x="137" y="19"/>
                    <a:pt x="138" y="18"/>
                    <a:pt x="139" y="17"/>
                  </a:cubicBezTo>
                  <a:cubicBezTo>
                    <a:pt x="138" y="17"/>
                    <a:pt x="137" y="18"/>
                    <a:pt x="136" y="19"/>
                  </a:cubicBezTo>
                  <a:cubicBezTo>
                    <a:pt x="136" y="18"/>
                    <a:pt x="135" y="18"/>
                    <a:pt x="134" y="18"/>
                  </a:cubicBezTo>
                  <a:close/>
                  <a:moveTo>
                    <a:pt x="84" y="23"/>
                  </a:moveTo>
                  <a:cubicBezTo>
                    <a:pt x="84" y="22"/>
                    <a:pt x="84" y="22"/>
                    <a:pt x="85" y="21"/>
                  </a:cubicBezTo>
                  <a:cubicBezTo>
                    <a:pt x="85" y="21"/>
                    <a:pt x="85" y="21"/>
                    <a:pt x="85" y="22"/>
                  </a:cubicBezTo>
                  <a:cubicBezTo>
                    <a:pt x="85" y="22"/>
                    <a:pt x="85" y="23"/>
                    <a:pt x="84" y="23"/>
                  </a:cubicBezTo>
                  <a:close/>
                  <a:moveTo>
                    <a:pt x="84" y="9"/>
                  </a:moveTo>
                  <a:cubicBezTo>
                    <a:pt x="86" y="9"/>
                    <a:pt x="87" y="10"/>
                    <a:pt x="87" y="12"/>
                  </a:cubicBezTo>
                  <a:cubicBezTo>
                    <a:pt x="88" y="11"/>
                    <a:pt x="87" y="10"/>
                    <a:pt x="90" y="11"/>
                  </a:cubicBezTo>
                  <a:cubicBezTo>
                    <a:pt x="90" y="12"/>
                    <a:pt x="90" y="12"/>
                    <a:pt x="90" y="14"/>
                  </a:cubicBezTo>
                  <a:cubicBezTo>
                    <a:pt x="89" y="15"/>
                    <a:pt x="88" y="16"/>
                    <a:pt x="87" y="17"/>
                  </a:cubicBezTo>
                  <a:cubicBezTo>
                    <a:pt x="88" y="19"/>
                    <a:pt x="87" y="19"/>
                    <a:pt x="88" y="20"/>
                  </a:cubicBezTo>
                  <a:cubicBezTo>
                    <a:pt x="88" y="20"/>
                    <a:pt x="89" y="19"/>
                    <a:pt x="90" y="18"/>
                  </a:cubicBezTo>
                  <a:cubicBezTo>
                    <a:pt x="90" y="20"/>
                    <a:pt x="89" y="20"/>
                    <a:pt x="88" y="21"/>
                  </a:cubicBezTo>
                  <a:cubicBezTo>
                    <a:pt x="88" y="24"/>
                    <a:pt x="90" y="28"/>
                    <a:pt x="88" y="30"/>
                  </a:cubicBezTo>
                  <a:cubicBezTo>
                    <a:pt x="85" y="31"/>
                    <a:pt x="86" y="26"/>
                    <a:pt x="85" y="25"/>
                  </a:cubicBezTo>
                  <a:cubicBezTo>
                    <a:pt x="85" y="25"/>
                    <a:pt x="85" y="25"/>
                    <a:pt x="85" y="25"/>
                  </a:cubicBezTo>
                  <a:cubicBezTo>
                    <a:pt x="84" y="26"/>
                    <a:pt x="82" y="28"/>
                    <a:pt x="81" y="27"/>
                  </a:cubicBezTo>
                  <a:cubicBezTo>
                    <a:pt x="80" y="26"/>
                    <a:pt x="81" y="24"/>
                    <a:pt x="82" y="22"/>
                  </a:cubicBezTo>
                  <a:cubicBezTo>
                    <a:pt x="83" y="21"/>
                    <a:pt x="85" y="18"/>
                    <a:pt x="85" y="18"/>
                  </a:cubicBezTo>
                  <a:cubicBezTo>
                    <a:pt x="85" y="17"/>
                    <a:pt x="85" y="17"/>
                    <a:pt x="85" y="17"/>
                  </a:cubicBezTo>
                  <a:cubicBezTo>
                    <a:pt x="85" y="17"/>
                    <a:pt x="84" y="16"/>
                    <a:pt x="84" y="16"/>
                  </a:cubicBezTo>
                  <a:cubicBezTo>
                    <a:pt x="83" y="18"/>
                    <a:pt x="81" y="20"/>
                    <a:pt x="79" y="20"/>
                  </a:cubicBezTo>
                  <a:cubicBezTo>
                    <a:pt x="78" y="19"/>
                    <a:pt x="78" y="19"/>
                    <a:pt x="78" y="18"/>
                  </a:cubicBezTo>
                  <a:cubicBezTo>
                    <a:pt x="80" y="17"/>
                    <a:pt x="82" y="15"/>
                    <a:pt x="84" y="14"/>
                  </a:cubicBezTo>
                  <a:cubicBezTo>
                    <a:pt x="84" y="12"/>
                    <a:pt x="83" y="11"/>
                    <a:pt x="84" y="9"/>
                  </a:cubicBezTo>
                  <a:cubicBezTo>
                    <a:pt x="82" y="9"/>
                    <a:pt x="81" y="10"/>
                    <a:pt x="80" y="10"/>
                  </a:cubicBezTo>
                  <a:cubicBezTo>
                    <a:pt x="80" y="10"/>
                    <a:pt x="80" y="10"/>
                    <a:pt x="81" y="9"/>
                  </a:cubicBezTo>
                  <a:cubicBezTo>
                    <a:pt x="85" y="6"/>
                    <a:pt x="86" y="5"/>
                    <a:pt x="86" y="4"/>
                  </a:cubicBezTo>
                  <a:cubicBezTo>
                    <a:pt x="87" y="3"/>
                    <a:pt x="87" y="2"/>
                    <a:pt x="89" y="3"/>
                  </a:cubicBezTo>
                  <a:cubicBezTo>
                    <a:pt x="90" y="3"/>
                    <a:pt x="90" y="5"/>
                    <a:pt x="90" y="5"/>
                  </a:cubicBezTo>
                  <a:cubicBezTo>
                    <a:pt x="88" y="7"/>
                    <a:pt x="86" y="8"/>
                    <a:pt x="84" y="9"/>
                  </a:cubicBezTo>
                  <a:cubicBezTo>
                    <a:pt x="84" y="9"/>
                    <a:pt x="84" y="9"/>
                    <a:pt x="84" y="9"/>
                  </a:cubicBezTo>
                  <a:close/>
                  <a:moveTo>
                    <a:pt x="99" y="32"/>
                  </a:moveTo>
                  <a:cubicBezTo>
                    <a:pt x="99" y="32"/>
                    <a:pt x="98" y="32"/>
                    <a:pt x="98" y="31"/>
                  </a:cubicBezTo>
                  <a:cubicBezTo>
                    <a:pt x="98" y="28"/>
                    <a:pt x="97" y="25"/>
                    <a:pt x="97" y="22"/>
                  </a:cubicBezTo>
                  <a:cubicBezTo>
                    <a:pt x="96" y="22"/>
                    <a:pt x="95" y="23"/>
                    <a:pt x="94" y="24"/>
                  </a:cubicBezTo>
                  <a:cubicBezTo>
                    <a:pt x="93" y="24"/>
                    <a:pt x="92" y="24"/>
                    <a:pt x="92" y="23"/>
                  </a:cubicBezTo>
                  <a:cubicBezTo>
                    <a:pt x="92" y="23"/>
                    <a:pt x="92" y="22"/>
                    <a:pt x="92" y="22"/>
                  </a:cubicBezTo>
                  <a:cubicBezTo>
                    <a:pt x="92" y="20"/>
                    <a:pt x="93" y="16"/>
                    <a:pt x="91" y="16"/>
                  </a:cubicBezTo>
                  <a:cubicBezTo>
                    <a:pt x="90" y="15"/>
                    <a:pt x="90" y="15"/>
                    <a:pt x="90" y="14"/>
                  </a:cubicBezTo>
                  <a:cubicBezTo>
                    <a:pt x="92" y="14"/>
                    <a:pt x="91" y="11"/>
                    <a:pt x="91" y="10"/>
                  </a:cubicBezTo>
                  <a:cubicBezTo>
                    <a:pt x="89" y="9"/>
                    <a:pt x="87" y="8"/>
                    <a:pt x="89" y="7"/>
                  </a:cubicBezTo>
                  <a:cubicBezTo>
                    <a:pt x="91" y="7"/>
                    <a:pt x="93" y="7"/>
                    <a:pt x="94" y="9"/>
                  </a:cubicBezTo>
                  <a:cubicBezTo>
                    <a:pt x="94" y="10"/>
                    <a:pt x="92" y="12"/>
                    <a:pt x="92" y="13"/>
                  </a:cubicBezTo>
                  <a:cubicBezTo>
                    <a:pt x="94" y="13"/>
                    <a:pt x="95" y="14"/>
                    <a:pt x="95" y="16"/>
                  </a:cubicBezTo>
                  <a:cubicBezTo>
                    <a:pt x="93" y="17"/>
                    <a:pt x="93" y="18"/>
                    <a:pt x="94" y="20"/>
                  </a:cubicBezTo>
                  <a:cubicBezTo>
                    <a:pt x="95" y="19"/>
                    <a:pt x="95" y="18"/>
                    <a:pt x="96" y="17"/>
                  </a:cubicBezTo>
                  <a:cubicBezTo>
                    <a:pt x="96" y="11"/>
                    <a:pt x="93" y="7"/>
                    <a:pt x="93" y="2"/>
                  </a:cubicBezTo>
                  <a:cubicBezTo>
                    <a:pt x="94" y="0"/>
                    <a:pt x="96" y="0"/>
                    <a:pt x="97" y="2"/>
                  </a:cubicBezTo>
                  <a:cubicBezTo>
                    <a:pt x="97" y="5"/>
                    <a:pt x="97" y="11"/>
                    <a:pt x="99" y="14"/>
                  </a:cubicBezTo>
                  <a:cubicBezTo>
                    <a:pt x="99" y="13"/>
                    <a:pt x="100" y="12"/>
                    <a:pt x="100" y="11"/>
                  </a:cubicBezTo>
                  <a:cubicBezTo>
                    <a:pt x="101" y="11"/>
                    <a:pt x="102" y="12"/>
                    <a:pt x="103" y="14"/>
                  </a:cubicBezTo>
                  <a:cubicBezTo>
                    <a:pt x="101" y="15"/>
                    <a:pt x="100" y="16"/>
                    <a:pt x="99" y="18"/>
                  </a:cubicBezTo>
                  <a:cubicBezTo>
                    <a:pt x="100" y="23"/>
                    <a:pt x="100" y="26"/>
                    <a:pt x="101" y="29"/>
                  </a:cubicBezTo>
                  <a:cubicBezTo>
                    <a:pt x="100" y="30"/>
                    <a:pt x="100" y="32"/>
                    <a:pt x="99" y="32"/>
                  </a:cubicBezTo>
                  <a:close/>
                  <a:moveTo>
                    <a:pt x="58" y="41"/>
                  </a:moveTo>
                  <a:cubicBezTo>
                    <a:pt x="58" y="42"/>
                    <a:pt x="57" y="41"/>
                    <a:pt x="57" y="41"/>
                  </a:cubicBezTo>
                  <a:cubicBezTo>
                    <a:pt x="52" y="36"/>
                    <a:pt x="53" y="29"/>
                    <a:pt x="50" y="25"/>
                  </a:cubicBezTo>
                  <a:cubicBezTo>
                    <a:pt x="48" y="26"/>
                    <a:pt x="48" y="30"/>
                    <a:pt x="47" y="31"/>
                  </a:cubicBezTo>
                  <a:cubicBezTo>
                    <a:pt x="44" y="33"/>
                    <a:pt x="43" y="28"/>
                    <a:pt x="43" y="26"/>
                  </a:cubicBezTo>
                  <a:cubicBezTo>
                    <a:pt x="43" y="25"/>
                    <a:pt x="43" y="24"/>
                    <a:pt x="43" y="23"/>
                  </a:cubicBezTo>
                  <a:cubicBezTo>
                    <a:pt x="44" y="23"/>
                    <a:pt x="45" y="25"/>
                    <a:pt x="46" y="26"/>
                  </a:cubicBezTo>
                  <a:cubicBezTo>
                    <a:pt x="47" y="26"/>
                    <a:pt x="47" y="26"/>
                    <a:pt x="47" y="26"/>
                  </a:cubicBezTo>
                  <a:cubicBezTo>
                    <a:pt x="50" y="21"/>
                    <a:pt x="47" y="18"/>
                    <a:pt x="44" y="15"/>
                  </a:cubicBezTo>
                  <a:cubicBezTo>
                    <a:pt x="44" y="14"/>
                    <a:pt x="44" y="13"/>
                    <a:pt x="45" y="12"/>
                  </a:cubicBezTo>
                  <a:cubicBezTo>
                    <a:pt x="45" y="12"/>
                    <a:pt x="47" y="12"/>
                    <a:pt x="48" y="12"/>
                  </a:cubicBezTo>
                  <a:cubicBezTo>
                    <a:pt x="48" y="12"/>
                    <a:pt x="48" y="12"/>
                    <a:pt x="48" y="12"/>
                  </a:cubicBezTo>
                  <a:cubicBezTo>
                    <a:pt x="49" y="14"/>
                    <a:pt x="50" y="16"/>
                    <a:pt x="50" y="17"/>
                  </a:cubicBezTo>
                  <a:cubicBezTo>
                    <a:pt x="50" y="17"/>
                    <a:pt x="51" y="17"/>
                    <a:pt x="51" y="17"/>
                  </a:cubicBezTo>
                  <a:cubicBezTo>
                    <a:pt x="52" y="16"/>
                    <a:pt x="53" y="14"/>
                    <a:pt x="54" y="12"/>
                  </a:cubicBezTo>
                  <a:cubicBezTo>
                    <a:pt x="55" y="12"/>
                    <a:pt x="57" y="10"/>
                    <a:pt x="58" y="13"/>
                  </a:cubicBezTo>
                  <a:cubicBezTo>
                    <a:pt x="58" y="15"/>
                    <a:pt x="53" y="19"/>
                    <a:pt x="57" y="20"/>
                  </a:cubicBezTo>
                  <a:cubicBezTo>
                    <a:pt x="57" y="20"/>
                    <a:pt x="57" y="21"/>
                    <a:pt x="57" y="21"/>
                  </a:cubicBezTo>
                  <a:cubicBezTo>
                    <a:pt x="57" y="23"/>
                    <a:pt x="55" y="25"/>
                    <a:pt x="53" y="26"/>
                  </a:cubicBezTo>
                  <a:cubicBezTo>
                    <a:pt x="54" y="30"/>
                    <a:pt x="57" y="34"/>
                    <a:pt x="58" y="37"/>
                  </a:cubicBezTo>
                  <a:cubicBezTo>
                    <a:pt x="59" y="39"/>
                    <a:pt x="59" y="40"/>
                    <a:pt x="58" y="41"/>
                  </a:cubicBezTo>
                  <a:close/>
                  <a:moveTo>
                    <a:pt x="53" y="23"/>
                  </a:moveTo>
                  <a:cubicBezTo>
                    <a:pt x="52" y="23"/>
                    <a:pt x="51" y="21"/>
                    <a:pt x="51" y="21"/>
                  </a:cubicBezTo>
                  <a:cubicBezTo>
                    <a:pt x="51" y="20"/>
                    <a:pt x="52" y="18"/>
                    <a:pt x="53" y="18"/>
                  </a:cubicBezTo>
                  <a:cubicBezTo>
                    <a:pt x="54" y="20"/>
                    <a:pt x="54" y="21"/>
                    <a:pt x="53" y="23"/>
                  </a:cubicBezTo>
                  <a:close/>
                  <a:moveTo>
                    <a:pt x="17" y="45"/>
                  </a:moveTo>
                  <a:lnTo>
                    <a:pt x="17" y="45"/>
                  </a:lnTo>
                  <a:lnTo>
                    <a:pt x="18" y="45"/>
                  </a:lnTo>
                  <a:lnTo>
                    <a:pt x="18" y="46"/>
                  </a:lnTo>
                  <a:lnTo>
                    <a:pt x="19" y="46"/>
                  </a:lnTo>
                  <a:lnTo>
                    <a:pt x="19" y="45"/>
                  </a:lnTo>
                  <a:lnTo>
                    <a:pt x="18" y="44"/>
                  </a:lnTo>
                  <a:lnTo>
                    <a:pt x="17" y="44"/>
                  </a:lnTo>
                  <a:lnTo>
                    <a:pt x="17" y="45"/>
                  </a:lnTo>
                  <a:close/>
                  <a:moveTo>
                    <a:pt x="16" y="42"/>
                  </a:moveTo>
                  <a:lnTo>
                    <a:pt x="18" y="39"/>
                  </a:lnTo>
                  <a:lnTo>
                    <a:pt x="19" y="39"/>
                  </a:lnTo>
                  <a:lnTo>
                    <a:pt x="17" y="42"/>
                  </a:lnTo>
                  <a:lnTo>
                    <a:pt x="17" y="43"/>
                  </a:lnTo>
                  <a:lnTo>
                    <a:pt x="16" y="43"/>
                  </a:lnTo>
                  <a:lnTo>
                    <a:pt x="16" y="42"/>
                  </a:lnTo>
                  <a:close/>
                  <a:moveTo>
                    <a:pt x="13" y="38"/>
                  </a:moveTo>
                  <a:lnTo>
                    <a:pt x="15" y="41"/>
                  </a:lnTo>
                  <a:lnTo>
                    <a:pt x="15" y="40"/>
                  </a:lnTo>
                  <a:lnTo>
                    <a:pt x="16" y="40"/>
                  </a:lnTo>
                  <a:lnTo>
                    <a:pt x="16" y="39"/>
                  </a:lnTo>
                  <a:lnTo>
                    <a:pt x="15" y="39"/>
                  </a:lnTo>
                  <a:lnTo>
                    <a:pt x="15" y="38"/>
                  </a:lnTo>
                  <a:lnTo>
                    <a:pt x="15" y="37"/>
                  </a:lnTo>
                  <a:lnTo>
                    <a:pt x="14" y="37"/>
                  </a:lnTo>
                  <a:lnTo>
                    <a:pt x="13" y="38"/>
                  </a:lnTo>
                  <a:close/>
                  <a:moveTo>
                    <a:pt x="11" y="29"/>
                  </a:moveTo>
                  <a:lnTo>
                    <a:pt x="11" y="29"/>
                  </a:lnTo>
                  <a:lnTo>
                    <a:pt x="11" y="28"/>
                  </a:lnTo>
                  <a:lnTo>
                    <a:pt x="12" y="28"/>
                  </a:lnTo>
                  <a:lnTo>
                    <a:pt x="12" y="29"/>
                  </a:lnTo>
                  <a:lnTo>
                    <a:pt x="12" y="30"/>
                  </a:lnTo>
                  <a:lnTo>
                    <a:pt x="12" y="31"/>
                  </a:lnTo>
                  <a:lnTo>
                    <a:pt x="11" y="31"/>
                  </a:lnTo>
                  <a:lnTo>
                    <a:pt x="11" y="30"/>
                  </a:lnTo>
                  <a:lnTo>
                    <a:pt x="11" y="29"/>
                  </a:lnTo>
                  <a:close/>
                  <a:moveTo>
                    <a:pt x="15" y="48"/>
                  </a:moveTo>
                  <a:lnTo>
                    <a:pt x="16" y="49"/>
                  </a:lnTo>
                  <a:lnTo>
                    <a:pt x="13" y="53"/>
                  </a:lnTo>
                  <a:lnTo>
                    <a:pt x="12" y="53"/>
                  </a:lnTo>
                  <a:lnTo>
                    <a:pt x="15" y="48"/>
                  </a:lnTo>
                  <a:close/>
                </a:path>
              </a:pathLst>
            </a:custGeom>
            <a:solidFill>
              <a:srgbClr val="EB3D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5"/>
            <p:cNvSpPr>
              <a:spLocks noEditPoints="1" noChangeArrowheads="1"/>
            </p:cNvSpPr>
            <p:nvPr/>
          </p:nvSpPr>
          <p:spPr bwMode="auto">
            <a:xfrm>
              <a:off x="1328195" y="1940149"/>
              <a:ext cx="1447228" cy="812961"/>
            </a:xfrm>
            <a:custGeom>
              <a:avLst/>
              <a:gdLst>
                <a:gd name="T0" fmla="*/ 2147483646 w 336"/>
                <a:gd name="T1" fmla="*/ 277529400 h 189"/>
                <a:gd name="T2" fmla="*/ 2147483646 w 336"/>
                <a:gd name="T3" fmla="*/ 2147483646 h 189"/>
                <a:gd name="T4" fmla="*/ 2147483646 w 336"/>
                <a:gd name="T5" fmla="*/ 2147483646 h 189"/>
                <a:gd name="T6" fmla="*/ 2147483646 w 336"/>
                <a:gd name="T7" fmla="*/ 2147483646 h 189"/>
                <a:gd name="T8" fmla="*/ 2147483646 w 336"/>
                <a:gd name="T9" fmla="*/ 2147483646 h 189"/>
                <a:gd name="T10" fmla="*/ 2147483646 w 336"/>
                <a:gd name="T11" fmla="*/ 1461647960 h 189"/>
                <a:gd name="T12" fmla="*/ 2147483646 w 336"/>
                <a:gd name="T13" fmla="*/ 1535657521 h 189"/>
                <a:gd name="T14" fmla="*/ 2147483646 w 336"/>
                <a:gd name="T15" fmla="*/ 1535657521 h 189"/>
                <a:gd name="T16" fmla="*/ 2147483646 w 336"/>
                <a:gd name="T17" fmla="*/ 1831687161 h 189"/>
                <a:gd name="T18" fmla="*/ 2147483646 w 336"/>
                <a:gd name="T19" fmla="*/ 1961197440 h 189"/>
                <a:gd name="T20" fmla="*/ 2147483646 w 336"/>
                <a:gd name="T21" fmla="*/ 1979701981 h 189"/>
                <a:gd name="T22" fmla="*/ 2147483646 w 336"/>
                <a:gd name="T23" fmla="*/ 2147483646 h 189"/>
                <a:gd name="T24" fmla="*/ 2147483646 w 336"/>
                <a:gd name="T25" fmla="*/ 925093700 h 189"/>
                <a:gd name="T26" fmla="*/ 2147483646 w 336"/>
                <a:gd name="T27" fmla="*/ 1110113300 h 189"/>
                <a:gd name="T28" fmla="*/ 2147483646 w 336"/>
                <a:gd name="T29" fmla="*/ 703069319 h 189"/>
                <a:gd name="T30" fmla="*/ 2147483646 w 336"/>
                <a:gd name="T31" fmla="*/ 647564300 h 189"/>
                <a:gd name="T32" fmla="*/ 2147483646 w 336"/>
                <a:gd name="T33" fmla="*/ 684569080 h 189"/>
                <a:gd name="T34" fmla="*/ 2147483646 w 336"/>
                <a:gd name="T35" fmla="*/ 185019600 h 189"/>
                <a:gd name="T36" fmla="*/ 593669293 w 336"/>
                <a:gd name="T37" fmla="*/ 462549001 h 189"/>
                <a:gd name="T38" fmla="*/ 389597223 w 336"/>
                <a:gd name="T39" fmla="*/ 314529879 h 189"/>
                <a:gd name="T40" fmla="*/ 890506093 w 336"/>
                <a:gd name="T41" fmla="*/ 407039680 h 189"/>
                <a:gd name="T42" fmla="*/ 315388023 w 336"/>
                <a:gd name="T43" fmla="*/ 481049240 h 189"/>
                <a:gd name="T44" fmla="*/ 408148447 w 336"/>
                <a:gd name="T45" fmla="*/ 684569080 h 189"/>
                <a:gd name="T46" fmla="*/ 92760423 w 336"/>
                <a:gd name="T47" fmla="*/ 869588680 h 189"/>
                <a:gd name="T48" fmla="*/ 519460093 w 336"/>
                <a:gd name="T49" fmla="*/ 1091608759 h 189"/>
                <a:gd name="T50" fmla="*/ 278281270 w 336"/>
                <a:gd name="T51" fmla="*/ 1443147721 h 189"/>
                <a:gd name="T52" fmla="*/ 55657977 w 336"/>
                <a:gd name="T53" fmla="*/ 1332133380 h 189"/>
                <a:gd name="T54" fmla="*/ 55657977 w 336"/>
                <a:gd name="T55" fmla="*/ 1147118081 h 189"/>
                <a:gd name="T56" fmla="*/ 593669293 w 336"/>
                <a:gd name="T57" fmla="*/ 1720672820 h 189"/>
                <a:gd name="T58" fmla="*/ 556566847 w 336"/>
                <a:gd name="T59" fmla="*/ 2035207000 h 189"/>
                <a:gd name="T60" fmla="*/ 259730047 w 336"/>
                <a:gd name="T61" fmla="*/ 2146217040 h 189"/>
                <a:gd name="T62" fmla="*/ 704985247 w 336"/>
                <a:gd name="T63" fmla="*/ 2147483646 h 189"/>
                <a:gd name="T64" fmla="*/ 500908870 w 336"/>
                <a:gd name="T65" fmla="*/ 2147483646 h 189"/>
                <a:gd name="T66" fmla="*/ 1113133693 w 336"/>
                <a:gd name="T67" fmla="*/ 2147483646 h 189"/>
                <a:gd name="T68" fmla="*/ 946164070 w 336"/>
                <a:gd name="T69" fmla="*/ 2147483646 h 189"/>
                <a:gd name="T70" fmla="*/ 946164070 w 336"/>
                <a:gd name="T71" fmla="*/ 2147483646 h 189"/>
                <a:gd name="T72" fmla="*/ 1428517409 w 336"/>
                <a:gd name="T73" fmla="*/ 2147483646 h 189"/>
                <a:gd name="T74" fmla="*/ 2147483646 w 336"/>
                <a:gd name="T75" fmla="*/ 2147483646 h 189"/>
                <a:gd name="T76" fmla="*/ 2147483646 w 336"/>
                <a:gd name="T77" fmla="*/ 2147483646 h 189"/>
                <a:gd name="T78" fmla="*/ 1669696233 w 336"/>
                <a:gd name="T79" fmla="*/ 2147483646 h 189"/>
                <a:gd name="T80" fmla="*/ 1836665856 w 336"/>
                <a:gd name="T81" fmla="*/ 2147483646 h 189"/>
                <a:gd name="T82" fmla="*/ 1966533033 w 336"/>
                <a:gd name="T83" fmla="*/ 2147483646 h 189"/>
                <a:gd name="T84" fmla="*/ 1855221386 w 336"/>
                <a:gd name="T85" fmla="*/ 2147483646 h 189"/>
                <a:gd name="T86" fmla="*/ 2147483646 w 336"/>
                <a:gd name="T87" fmla="*/ 2147483646 h 189"/>
                <a:gd name="T88" fmla="*/ 2147483646 w 336"/>
                <a:gd name="T89" fmla="*/ 2147483646 h 189"/>
                <a:gd name="T90" fmla="*/ 1521282140 w 336"/>
                <a:gd name="T91" fmla="*/ 2147483646 h 189"/>
                <a:gd name="T92" fmla="*/ 1521282140 w 336"/>
                <a:gd name="T93" fmla="*/ 2147483646 h 189"/>
                <a:gd name="T94" fmla="*/ 2096400210 w 336"/>
                <a:gd name="T95" fmla="*/ 2147483646 h 189"/>
                <a:gd name="T96" fmla="*/ 2147483646 w 336"/>
                <a:gd name="T97" fmla="*/ 2147483646 h 189"/>
                <a:gd name="T98" fmla="*/ 2147483646 w 336"/>
                <a:gd name="T99" fmla="*/ 2147483646 h 189"/>
                <a:gd name="T100" fmla="*/ 2147483646 w 336"/>
                <a:gd name="T101" fmla="*/ 2147483646 h 189"/>
                <a:gd name="T102" fmla="*/ 2147483646 w 336"/>
                <a:gd name="T103" fmla="*/ 2147483646 h 189"/>
                <a:gd name="T104" fmla="*/ 2147483646 w 336"/>
                <a:gd name="T105" fmla="*/ 2147483646 h 189"/>
                <a:gd name="T106" fmla="*/ 2147483646 w 336"/>
                <a:gd name="T107" fmla="*/ 2147483646 h 189"/>
                <a:gd name="T108" fmla="*/ 2147483646 w 336"/>
                <a:gd name="T109" fmla="*/ 2147483646 h 189"/>
                <a:gd name="T110" fmla="*/ 2147483646 w 336"/>
                <a:gd name="T111" fmla="*/ 2147483646 h 189"/>
                <a:gd name="T112" fmla="*/ 2147483646 w 336"/>
                <a:gd name="T113" fmla="*/ 2147483646 h 189"/>
                <a:gd name="T114" fmla="*/ 2147483646 w 336"/>
                <a:gd name="T115" fmla="*/ 2147483646 h 189"/>
                <a:gd name="T116" fmla="*/ 2147483646 w 336"/>
                <a:gd name="T117" fmla="*/ 2147483646 h 189"/>
                <a:gd name="T118" fmla="*/ 2147483646 w 336"/>
                <a:gd name="T119" fmla="*/ 2147483646 h 18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36" h="189">
                  <a:moveTo>
                    <a:pt x="293" y="24"/>
                  </a:moveTo>
                  <a:lnTo>
                    <a:pt x="299" y="19"/>
                  </a:lnTo>
                  <a:lnTo>
                    <a:pt x="300" y="19"/>
                  </a:lnTo>
                  <a:cubicBezTo>
                    <a:pt x="298" y="20"/>
                    <a:pt x="297" y="22"/>
                    <a:pt x="297" y="23"/>
                  </a:cubicBezTo>
                  <a:cubicBezTo>
                    <a:pt x="296" y="24"/>
                    <a:pt x="296" y="26"/>
                    <a:pt x="297" y="27"/>
                  </a:cubicBezTo>
                  <a:cubicBezTo>
                    <a:pt x="298" y="28"/>
                    <a:pt x="299" y="28"/>
                    <a:pt x="302" y="27"/>
                  </a:cubicBezTo>
                  <a:cubicBezTo>
                    <a:pt x="304" y="27"/>
                    <a:pt x="307" y="25"/>
                    <a:pt x="309" y="23"/>
                  </a:cubicBezTo>
                  <a:cubicBezTo>
                    <a:pt x="311" y="22"/>
                    <a:pt x="313" y="20"/>
                    <a:pt x="314" y="19"/>
                  </a:cubicBezTo>
                  <a:cubicBezTo>
                    <a:pt x="316" y="17"/>
                    <a:pt x="316" y="16"/>
                    <a:pt x="317" y="14"/>
                  </a:cubicBezTo>
                  <a:cubicBezTo>
                    <a:pt x="317" y="13"/>
                    <a:pt x="317" y="12"/>
                    <a:pt x="317" y="12"/>
                  </a:cubicBezTo>
                  <a:cubicBezTo>
                    <a:pt x="316" y="11"/>
                    <a:pt x="316" y="11"/>
                    <a:pt x="315" y="11"/>
                  </a:cubicBezTo>
                  <a:cubicBezTo>
                    <a:pt x="315" y="11"/>
                    <a:pt x="314" y="10"/>
                    <a:pt x="314" y="10"/>
                  </a:cubicBezTo>
                  <a:lnTo>
                    <a:pt x="308" y="15"/>
                  </a:lnTo>
                  <a:cubicBezTo>
                    <a:pt x="307" y="16"/>
                    <a:pt x="306" y="16"/>
                    <a:pt x="306" y="17"/>
                  </a:cubicBezTo>
                  <a:cubicBezTo>
                    <a:pt x="305" y="17"/>
                    <a:pt x="305" y="17"/>
                    <a:pt x="305" y="18"/>
                  </a:cubicBezTo>
                  <a:cubicBezTo>
                    <a:pt x="305" y="18"/>
                    <a:pt x="305" y="18"/>
                    <a:pt x="306" y="19"/>
                  </a:cubicBezTo>
                  <a:lnTo>
                    <a:pt x="305" y="19"/>
                  </a:lnTo>
                  <a:lnTo>
                    <a:pt x="302" y="15"/>
                  </a:lnTo>
                  <a:lnTo>
                    <a:pt x="303" y="15"/>
                  </a:lnTo>
                  <a:cubicBezTo>
                    <a:pt x="303" y="15"/>
                    <a:pt x="304" y="15"/>
                    <a:pt x="304" y="15"/>
                  </a:cubicBezTo>
                  <a:cubicBezTo>
                    <a:pt x="305" y="15"/>
                    <a:pt x="305" y="14"/>
                    <a:pt x="307" y="13"/>
                  </a:cubicBezTo>
                  <a:lnTo>
                    <a:pt x="313" y="9"/>
                  </a:lnTo>
                  <a:cubicBezTo>
                    <a:pt x="314" y="9"/>
                    <a:pt x="315" y="9"/>
                    <a:pt x="316" y="9"/>
                  </a:cubicBezTo>
                  <a:cubicBezTo>
                    <a:pt x="316" y="10"/>
                    <a:pt x="317" y="10"/>
                    <a:pt x="318" y="11"/>
                  </a:cubicBezTo>
                  <a:cubicBezTo>
                    <a:pt x="319" y="13"/>
                    <a:pt x="319" y="15"/>
                    <a:pt x="317" y="18"/>
                  </a:cubicBezTo>
                  <a:cubicBezTo>
                    <a:pt x="316" y="21"/>
                    <a:pt x="314" y="23"/>
                    <a:pt x="311" y="25"/>
                  </a:cubicBezTo>
                  <a:cubicBezTo>
                    <a:pt x="309" y="26"/>
                    <a:pt x="307" y="27"/>
                    <a:pt x="305" y="28"/>
                  </a:cubicBezTo>
                  <a:cubicBezTo>
                    <a:pt x="303" y="29"/>
                    <a:pt x="301" y="29"/>
                    <a:pt x="299" y="29"/>
                  </a:cubicBezTo>
                  <a:cubicBezTo>
                    <a:pt x="298" y="29"/>
                    <a:pt x="296" y="29"/>
                    <a:pt x="296" y="28"/>
                  </a:cubicBezTo>
                  <a:cubicBezTo>
                    <a:pt x="295" y="27"/>
                    <a:pt x="295" y="27"/>
                    <a:pt x="295" y="26"/>
                  </a:cubicBezTo>
                  <a:cubicBezTo>
                    <a:pt x="295" y="26"/>
                    <a:pt x="295" y="25"/>
                    <a:pt x="295" y="24"/>
                  </a:cubicBezTo>
                  <a:cubicBezTo>
                    <a:pt x="295" y="24"/>
                    <a:pt x="295" y="24"/>
                    <a:pt x="295" y="24"/>
                  </a:cubicBezTo>
                  <a:cubicBezTo>
                    <a:pt x="295" y="23"/>
                    <a:pt x="295" y="23"/>
                    <a:pt x="294" y="24"/>
                  </a:cubicBezTo>
                  <a:cubicBezTo>
                    <a:pt x="294" y="24"/>
                    <a:pt x="294" y="24"/>
                    <a:pt x="293" y="24"/>
                  </a:cubicBezTo>
                  <a:close/>
                  <a:moveTo>
                    <a:pt x="295" y="142"/>
                  </a:moveTo>
                  <a:cubicBezTo>
                    <a:pt x="295" y="141"/>
                    <a:pt x="296" y="141"/>
                    <a:pt x="296" y="141"/>
                  </a:cubicBezTo>
                  <a:cubicBezTo>
                    <a:pt x="298" y="140"/>
                    <a:pt x="298" y="139"/>
                    <a:pt x="297" y="136"/>
                  </a:cubicBezTo>
                  <a:cubicBezTo>
                    <a:pt x="297" y="134"/>
                    <a:pt x="296" y="132"/>
                    <a:pt x="293" y="129"/>
                  </a:cubicBezTo>
                  <a:cubicBezTo>
                    <a:pt x="291" y="126"/>
                    <a:pt x="289" y="124"/>
                    <a:pt x="287" y="123"/>
                  </a:cubicBezTo>
                  <a:cubicBezTo>
                    <a:pt x="285" y="122"/>
                    <a:pt x="284" y="122"/>
                    <a:pt x="283" y="123"/>
                  </a:cubicBezTo>
                  <a:cubicBezTo>
                    <a:pt x="282" y="123"/>
                    <a:pt x="282" y="124"/>
                    <a:pt x="281" y="125"/>
                  </a:cubicBezTo>
                  <a:lnTo>
                    <a:pt x="295" y="142"/>
                  </a:lnTo>
                  <a:close/>
                  <a:moveTo>
                    <a:pt x="293" y="145"/>
                  </a:moveTo>
                  <a:lnTo>
                    <a:pt x="292" y="145"/>
                  </a:lnTo>
                  <a:lnTo>
                    <a:pt x="293" y="144"/>
                  </a:lnTo>
                  <a:cubicBezTo>
                    <a:pt x="293" y="144"/>
                    <a:pt x="293" y="144"/>
                    <a:pt x="293" y="143"/>
                  </a:cubicBezTo>
                  <a:cubicBezTo>
                    <a:pt x="293" y="143"/>
                    <a:pt x="292" y="142"/>
                    <a:pt x="292" y="141"/>
                  </a:cubicBezTo>
                  <a:lnTo>
                    <a:pt x="282" y="128"/>
                  </a:lnTo>
                  <a:cubicBezTo>
                    <a:pt x="281" y="126"/>
                    <a:pt x="280" y="126"/>
                    <a:pt x="280" y="126"/>
                  </a:cubicBezTo>
                  <a:cubicBezTo>
                    <a:pt x="279" y="125"/>
                    <a:pt x="279" y="125"/>
                    <a:pt x="278" y="126"/>
                  </a:cubicBezTo>
                  <a:lnTo>
                    <a:pt x="277" y="125"/>
                  </a:lnTo>
                  <a:lnTo>
                    <a:pt x="282" y="122"/>
                  </a:lnTo>
                  <a:cubicBezTo>
                    <a:pt x="283" y="121"/>
                    <a:pt x="284" y="120"/>
                    <a:pt x="286" y="121"/>
                  </a:cubicBezTo>
                  <a:cubicBezTo>
                    <a:pt x="287" y="121"/>
                    <a:pt x="288" y="121"/>
                    <a:pt x="290" y="123"/>
                  </a:cubicBezTo>
                  <a:cubicBezTo>
                    <a:pt x="292" y="124"/>
                    <a:pt x="293" y="125"/>
                    <a:pt x="295" y="128"/>
                  </a:cubicBezTo>
                  <a:cubicBezTo>
                    <a:pt x="297" y="130"/>
                    <a:pt x="299" y="133"/>
                    <a:pt x="299" y="135"/>
                  </a:cubicBezTo>
                  <a:cubicBezTo>
                    <a:pt x="300" y="138"/>
                    <a:pt x="299" y="140"/>
                    <a:pt x="297" y="142"/>
                  </a:cubicBezTo>
                  <a:lnTo>
                    <a:pt x="293" y="145"/>
                  </a:lnTo>
                  <a:close/>
                  <a:moveTo>
                    <a:pt x="266" y="134"/>
                  </a:moveTo>
                  <a:lnTo>
                    <a:pt x="268" y="132"/>
                  </a:lnTo>
                  <a:lnTo>
                    <a:pt x="286" y="143"/>
                  </a:lnTo>
                  <a:lnTo>
                    <a:pt x="277" y="131"/>
                  </a:lnTo>
                  <a:cubicBezTo>
                    <a:pt x="276" y="130"/>
                    <a:pt x="276" y="129"/>
                    <a:pt x="275" y="129"/>
                  </a:cubicBezTo>
                  <a:cubicBezTo>
                    <a:pt x="275" y="129"/>
                    <a:pt x="274" y="129"/>
                    <a:pt x="274" y="129"/>
                  </a:cubicBezTo>
                  <a:lnTo>
                    <a:pt x="273" y="129"/>
                  </a:lnTo>
                  <a:lnTo>
                    <a:pt x="277" y="126"/>
                  </a:lnTo>
                  <a:lnTo>
                    <a:pt x="277" y="127"/>
                  </a:lnTo>
                  <a:cubicBezTo>
                    <a:pt x="276" y="127"/>
                    <a:pt x="276" y="128"/>
                    <a:pt x="276" y="128"/>
                  </a:cubicBezTo>
                  <a:cubicBezTo>
                    <a:pt x="277" y="129"/>
                    <a:pt x="277" y="129"/>
                    <a:pt x="278" y="130"/>
                  </a:cubicBezTo>
                  <a:lnTo>
                    <a:pt x="291" y="147"/>
                  </a:lnTo>
                  <a:lnTo>
                    <a:pt x="290" y="148"/>
                  </a:lnTo>
                  <a:lnTo>
                    <a:pt x="272" y="136"/>
                  </a:lnTo>
                  <a:lnTo>
                    <a:pt x="281" y="149"/>
                  </a:lnTo>
                  <a:cubicBezTo>
                    <a:pt x="282" y="150"/>
                    <a:pt x="283" y="151"/>
                    <a:pt x="283" y="151"/>
                  </a:cubicBezTo>
                  <a:cubicBezTo>
                    <a:pt x="284" y="151"/>
                    <a:pt x="284" y="151"/>
                    <a:pt x="284" y="151"/>
                  </a:cubicBezTo>
                  <a:lnTo>
                    <a:pt x="285" y="151"/>
                  </a:lnTo>
                  <a:lnTo>
                    <a:pt x="282" y="154"/>
                  </a:lnTo>
                  <a:lnTo>
                    <a:pt x="281" y="153"/>
                  </a:lnTo>
                  <a:lnTo>
                    <a:pt x="282" y="153"/>
                  </a:lnTo>
                  <a:cubicBezTo>
                    <a:pt x="282" y="153"/>
                    <a:pt x="282" y="152"/>
                    <a:pt x="282" y="152"/>
                  </a:cubicBezTo>
                  <a:cubicBezTo>
                    <a:pt x="282" y="151"/>
                    <a:pt x="281" y="150"/>
                    <a:pt x="280" y="149"/>
                  </a:cubicBezTo>
                  <a:lnTo>
                    <a:pt x="270" y="135"/>
                  </a:lnTo>
                  <a:cubicBezTo>
                    <a:pt x="269" y="135"/>
                    <a:pt x="268" y="135"/>
                    <a:pt x="268" y="134"/>
                  </a:cubicBezTo>
                  <a:cubicBezTo>
                    <a:pt x="268" y="134"/>
                    <a:pt x="267" y="134"/>
                    <a:pt x="267" y="134"/>
                  </a:cubicBezTo>
                  <a:cubicBezTo>
                    <a:pt x="267" y="134"/>
                    <a:pt x="267" y="135"/>
                    <a:pt x="266" y="135"/>
                  </a:cubicBezTo>
                  <a:lnTo>
                    <a:pt x="266" y="134"/>
                  </a:lnTo>
                  <a:close/>
                  <a:moveTo>
                    <a:pt x="271" y="150"/>
                  </a:moveTo>
                  <a:lnTo>
                    <a:pt x="263" y="143"/>
                  </a:lnTo>
                  <a:lnTo>
                    <a:pt x="267" y="152"/>
                  </a:lnTo>
                  <a:lnTo>
                    <a:pt x="271" y="150"/>
                  </a:lnTo>
                  <a:close/>
                  <a:moveTo>
                    <a:pt x="272" y="151"/>
                  </a:moveTo>
                  <a:lnTo>
                    <a:pt x="268" y="154"/>
                  </a:lnTo>
                  <a:lnTo>
                    <a:pt x="270" y="157"/>
                  </a:lnTo>
                  <a:cubicBezTo>
                    <a:pt x="270" y="158"/>
                    <a:pt x="270" y="159"/>
                    <a:pt x="271" y="159"/>
                  </a:cubicBezTo>
                  <a:cubicBezTo>
                    <a:pt x="271" y="160"/>
                    <a:pt x="271" y="160"/>
                    <a:pt x="272" y="160"/>
                  </a:cubicBezTo>
                  <a:cubicBezTo>
                    <a:pt x="272" y="160"/>
                    <a:pt x="272" y="160"/>
                    <a:pt x="273" y="160"/>
                  </a:cubicBezTo>
                  <a:lnTo>
                    <a:pt x="270" y="163"/>
                  </a:lnTo>
                  <a:lnTo>
                    <a:pt x="270" y="162"/>
                  </a:lnTo>
                  <a:cubicBezTo>
                    <a:pt x="270" y="162"/>
                    <a:pt x="270" y="161"/>
                    <a:pt x="270" y="161"/>
                  </a:cubicBezTo>
                  <a:cubicBezTo>
                    <a:pt x="270" y="160"/>
                    <a:pt x="270" y="159"/>
                    <a:pt x="269" y="157"/>
                  </a:cubicBezTo>
                  <a:lnTo>
                    <a:pt x="260" y="138"/>
                  </a:lnTo>
                  <a:lnTo>
                    <a:pt x="276" y="152"/>
                  </a:lnTo>
                  <a:cubicBezTo>
                    <a:pt x="277" y="153"/>
                    <a:pt x="278" y="154"/>
                    <a:pt x="279" y="154"/>
                  </a:cubicBezTo>
                  <a:cubicBezTo>
                    <a:pt x="279" y="154"/>
                    <a:pt x="280" y="154"/>
                    <a:pt x="280" y="154"/>
                  </a:cubicBezTo>
                  <a:lnTo>
                    <a:pt x="281" y="155"/>
                  </a:lnTo>
                  <a:lnTo>
                    <a:pt x="277" y="158"/>
                  </a:lnTo>
                  <a:lnTo>
                    <a:pt x="276" y="157"/>
                  </a:lnTo>
                  <a:cubicBezTo>
                    <a:pt x="277" y="157"/>
                    <a:pt x="277" y="156"/>
                    <a:pt x="277" y="156"/>
                  </a:cubicBezTo>
                  <a:cubicBezTo>
                    <a:pt x="277" y="156"/>
                    <a:pt x="277" y="155"/>
                    <a:pt x="276" y="155"/>
                  </a:cubicBezTo>
                  <a:cubicBezTo>
                    <a:pt x="276" y="155"/>
                    <a:pt x="276" y="154"/>
                    <a:pt x="275" y="153"/>
                  </a:cubicBezTo>
                  <a:lnTo>
                    <a:pt x="272" y="151"/>
                  </a:lnTo>
                  <a:close/>
                  <a:moveTo>
                    <a:pt x="319" y="86"/>
                  </a:moveTo>
                  <a:lnTo>
                    <a:pt x="320" y="81"/>
                  </a:lnTo>
                  <a:lnTo>
                    <a:pt x="313" y="79"/>
                  </a:lnTo>
                  <a:cubicBezTo>
                    <a:pt x="311" y="79"/>
                    <a:pt x="311" y="79"/>
                    <a:pt x="310" y="79"/>
                  </a:cubicBezTo>
                  <a:cubicBezTo>
                    <a:pt x="310" y="79"/>
                    <a:pt x="310" y="79"/>
                    <a:pt x="309" y="79"/>
                  </a:cubicBezTo>
                  <a:cubicBezTo>
                    <a:pt x="309" y="79"/>
                    <a:pt x="309" y="80"/>
                    <a:pt x="309" y="80"/>
                  </a:cubicBezTo>
                  <a:lnTo>
                    <a:pt x="308" y="80"/>
                  </a:lnTo>
                  <a:lnTo>
                    <a:pt x="309" y="75"/>
                  </a:lnTo>
                  <a:lnTo>
                    <a:pt x="310" y="75"/>
                  </a:lnTo>
                  <a:cubicBezTo>
                    <a:pt x="309" y="76"/>
                    <a:pt x="310" y="76"/>
                    <a:pt x="310" y="76"/>
                  </a:cubicBezTo>
                  <a:cubicBezTo>
                    <a:pt x="310" y="77"/>
                    <a:pt x="310" y="77"/>
                    <a:pt x="311" y="77"/>
                  </a:cubicBezTo>
                  <a:cubicBezTo>
                    <a:pt x="311" y="77"/>
                    <a:pt x="312" y="77"/>
                    <a:pt x="313" y="77"/>
                  </a:cubicBezTo>
                  <a:lnTo>
                    <a:pt x="330" y="80"/>
                  </a:lnTo>
                  <a:cubicBezTo>
                    <a:pt x="331" y="81"/>
                    <a:pt x="332" y="81"/>
                    <a:pt x="332" y="81"/>
                  </a:cubicBezTo>
                  <a:cubicBezTo>
                    <a:pt x="333" y="81"/>
                    <a:pt x="333" y="81"/>
                    <a:pt x="333" y="81"/>
                  </a:cubicBezTo>
                  <a:cubicBezTo>
                    <a:pt x="334" y="80"/>
                    <a:pt x="334" y="80"/>
                    <a:pt x="334" y="80"/>
                  </a:cubicBezTo>
                  <a:lnTo>
                    <a:pt x="334" y="79"/>
                  </a:lnTo>
                  <a:lnTo>
                    <a:pt x="335" y="80"/>
                  </a:lnTo>
                  <a:lnTo>
                    <a:pt x="334" y="85"/>
                  </a:lnTo>
                  <a:lnTo>
                    <a:pt x="333" y="85"/>
                  </a:lnTo>
                  <a:lnTo>
                    <a:pt x="333" y="84"/>
                  </a:lnTo>
                  <a:cubicBezTo>
                    <a:pt x="333" y="84"/>
                    <a:pt x="333" y="83"/>
                    <a:pt x="332" y="83"/>
                  </a:cubicBezTo>
                  <a:cubicBezTo>
                    <a:pt x="332" y="83"/>
                    <a:pt x="331" y="83"/>
                    <a:pt x="329" y="82"/>
                  </a:cubicBezTo>
                  <a:lnTo>
                    <a:pt x="322" y="81"/>
                  </a:lnTo>
                  <a:lnTo>
                    <a:pt x="320" y="87"/>
                  </a:lnTo>
                  <a:lnTo>
                    <a:pt x="328" y="88"/>
                  </a:lnTo>
                  <a:cubicBezTo>
                    <a:pt x="330" y="88"/>
                    <a:pt x="331" y="88"/>
                    <a:pt x="331" y="88"/>
                  </a:cubicBezTo>
                  <a:cubicBezTo>
                    <a:pt x="331" y="88"/>
                    <a:pt x="332" y="88"/>
                    <a:pt x="332" y="88"/>
                  </a:cubicBezTo>
                  <a:cubicBezTo>
                    <a:pt x="332" y="88"/>
                    <a:pt x="332" y="88"/>
                    <a:pt x="333" y="87"/>
                  </a:cubicBezTo>
                  <a:lnTo>
                    <a:pt x="332" y="92"/>
                  </a:lnTo>
                  <a:cubicBezTo>
                    <a:pt x="332" y="91"/>
                    <a:pt x="331" y="91"/>
                    <a:pt x="331" y="90"/>
                  </a:cubicBezTo>
                  <a:cubicBezTo>
                    <a:pt x="331" y="90"/>
                    <a:pt x="330" y="90"/>
                    <a:pt x="328" y="90"/>
                  </a:cubicBezTo>
                  <a:lnTo>
                    <a:pt x="311" y="87"/>
                  </a:lnTo>
                  <a:cubicBezTo>
                    <a:pt x="310" y="86"/>
                    <a:pt x="309" y="86"/>
                    <a:pt x="309" y="86"/>
                  </a:cubicBezTo>
                  <a:cubicBezTo>
                    <a:pt x="308" y="86"/>
                    <a:pt x="308" y="86"/>
                    <a:pt x="308" y="87"/>
                  </a:cubicBezTo>
                  <a:cubicBezTo>
                    <a:pt x="307" y="87"/>
                    <a:pt x="307" y="87"/>
                    <a:pt x="307" y="87"/>
                  </a:cubicBezTo>
                  <a:lnTo>
                    <a:pt x="307" y="88"/>
                  </a:lnTo>
                  <a:lnTo>
                    <a:pt x="306" y="88"/>
                  </a:lnTo>
                  <a:lnTo>
                    <a:pt x="307" y="82"/>
                  </a:lnTo>
                  <a:lnTo>
                    <a:pt x="308" y="82"/>
                  </a:lnTo>
                  <a:lnTo>
                    <a:pt x="308" y="83"/>
                  </a:lnTo>
                  <a:cubicBezTo>
                    <a:pt x="308" y="83"/>
                    <a:pt x="308" y="84"/>
                    <a:pt x="308" y="84"/>
                  </a:cubicBezTo>
                  <a:cubicBezTo>
                    <a:pt x="309" y="84"/>
                    <a:pt x="309" y="84"/>
                    <a:pt x="309" y="84"/>
                  </a:cubicBezTo>
                  <a:cubicBezTo>
                    <a:pt x="310" y="85"/>
                    <a:pt x="310" y="85"/>
                    <a:pt x="312" y="85"/>
                  </a:cubicBezTo>
                  <a:lnTo>
                    <a:pt x="319" y="86"/>
                  </a:lnTo>
                  <a:close/>
                  <a:moveTo>
                    <a:pt x="305" y="89"/>
                  </a:moveTo>
                  <a:lnTo>
                    <a:pt x="314" y="91"/>
                  </a:lnTo>
                  <a:cubicBezTo>
                    <a:pt x="311" y="91"/>
                    <a:pt x="309" y="91"/>
                    <a:pt x="308" y="92"/>
                  </a:cubicBezTo>
                  <a:cubicBezTo>
                    <a:pt x="307" y="92"/>
                    <a:pt x="306" y="93"/>
                    <a:pt x="306" y="94"/>
                  </a:cubicBezTo>
                  <a:cubicBezTo>
                    <a:pt x="305" y="95"/>
                    <a:pt x="306" y="95"/>
                    <a:pt x="306" y="96"/>
                  </a:cubicBezTo>
                  <a:cubicBezTo>
                    <a:pt x="307" y="97"/>
                    <a:pt x="308" y="98"/>
                    <a:pt x="310" y="99"/>
                  </a:cubicBezTo>
                  <a:cubicBezTo>
                    <a:pt x="312" y="99"/>
                    <a:pt x="314" y="100"/>
                    <a:pt x="317" y="101"/>
                  </a:cubicBezTo>
                  <a:cubicBezTo>
                    <a:pt x="320" y="101"/>
                    <a:pt x="322" y="101"/>
                    <a:pt x="323" y="101"/>
                  </a:cubicBezTo>
                  <a:cubicBezTo>
                    <a:pt x="325" y="101"/>
                    <a:pt x="327" y="101"/>
                    <a:pt x="328" y="100"/>
                  </a:cubicBezTo>
                  <a:cubicBezTo>
                    <a:pt x="329" y="100"/>
                    <a:pt x="329" y="99"/>
                    <a:pt x="330" y="98"/>
                  </a:cubicBezTo>
                  <a:cubicBezTo>
                    <a:pt x="330" y="97"/>
                    <a:pt x="330" y="97"/>
                    <a:pt x="329" y="96"/>
                  </a:cubicBezTo>
                  <a:cubicBezTo>
                    <a:pt x="328" y="95"/>
                    <a:pt x="327" y="94"/>
                    <a:pt x="325" y="93"/>
                  </a:cubicBezTo>
                  <a:lnTo>
                    <a:pt x="326" y="93"/>
                  </a:lnTo>
                  <a:cubicBezTo>
                    <a:pt x="328" y="94"/>
                    <a:pt x="329" y="95"/>
                    <a:pt x="330" y="96"/>
                  </a:cubicBezTo>
                  <a:cubicBezTo>
                    <a:pt x="331" y="97"/>
                    <a:pt x="331" y="98"/>
                    <a:pt x="331" y="99"/>
                  </a:cubicBezTo>
                  <a:cubicBezTo>
                    <a:pt x="331" y="101"/>
                    <a:pt x="329" y="102"/>
                    <a:pt x="325" y="103"/>
                  </a:cubicBezTo>
                  <a:cubicBezTo>
                    <a:pt x="323" y="103"/>
                    <a:pt x="320" y="103"/>
                    <a:pt x="317" y="103"/>
                  </a:cubicBezTo>
                  <a:cubicBezTo>
                    <a:pt x="314" y="102"/>
                    <a:pt x="312" y="101"/>
                    <a:pt x="310" y="100"/>
                  </a:cubicBezTo>
                  <a:cubicBezTo>
                    <a:pt x="308" y="99"/>
                    <a:pt x="306" y="98"/>
                    <a:pt x="305" y="97"/>
                  </a:cubicBezTo>
                  <a:cubicBezTo>
                    <a:pt x="304" y="96"/>
                    <a:pt x="304" y="95"/>
                    <a:pt x="304" y="94"/>
                  </a:cubicBezTo>
                  <a:cubicBezTo>
                    <a:pt x="304" y="93"/>
                    <a:pt x="305" y="92"/>
                    <a:pt x="306" y="91"/>
                  </a:cubicBezTo>
                  <a:cubicBezTo>
                    <a:pt x="306" y="91"/>
                    <a:pt x="307" y="91"/>
                    <a:pt x="307" y="91"/>
                  </a:cubicBezTo>
                  <a:cubicBezTo>
                    <a:pt x="307" y="91"/>
                    <a:pt x="307" y="90"/>
                    <a:pt x="306" y="90"/>
                  </a:cubicBezTo>
                  <a:cubicBezTo>
                    <a:pt x="306" y="90"/>
                    <a:pt x="306" y="90"/>
                    <a:pt x="305" y="90"/>
                  </a:cubicBezTo>
                  <a:lnTo>
                    <a:pt x="305" y="89"/>
                  </a:lnTo>
                  <a:close/>
                  <a:moveTo>
                    <a:pt x="300" y="104"/>
                  </a:moveTo>
                  <a:lnTo>
                    <a:pt x="309" y="109"/>
                  </a:lnTo>
                  <a:lnTo>
                    <a:pt x="311" y="106"/>
                  </a:lnTo>
                  <a:cubicBezTo>
                    <a:pt x="311" y="105"/>
                    <a:pt x="311" y="105"/>
                    <a:pt x="311" y="104"/>
                  </a:cubicBezTo>
                  <a:cubicBezTo>
                    <a:pt x="310" y="104"/>
                    <a:pt x="309" y="103"/>
                    <a:pt x="308" y="102"/>
                  </a:cubicBezTo>
                  <a:lnTo>
                    <a:pt x="317" y="106"/>
                  </a:lnTo>
                  <a:lnTo>
                    <a:pt x="316" y="106"/>
                  </a:lnTo>
                  <a:cubicBezTo>
                    <a:pt x="315" y="106"/>
                    <a:pt x="314" y="106"/>
                    <a:pt x="314" y="106"/>
                  </a:cubicBezTo>
                  <a:cubicBezTo>
                    <a:pt x="314" y="106"/>
                    <a:pt x="313" y="106"/>
                    <a:pt x="313" y="106"/>
                  </a:cubicBezTo>
                  <a:cubicBezTo>
                    <a:pt x="312" y="106"/>
                    <a:pt x="312" y="106"/>
                    <a:pt x="312" y="107"/>
                  </a:cubicBezTo>
                  <a:lnTo>
                    <a:pt x="311" y="109"/>
                  </a:lnTo>
                  <a:lnTo>
                    <a:pt x="319" y="113"/>
                  </a:lnTo>
                  <a:cubicBezTo>
                    <a:pt x="320" y="113"/>
                    <a:pt x="320" y="114"/>
                    <a:pt x="321" y="114"/>
                  </a:cubicBezTo>
                  <a:cubicBezTo>
                    <a:pt x="321" y="114"/>
                    <a:pt x="321" y="114"/>
                    <a:pt x="321" y="114"/>
                  </a:cubicBezTo>
                  <a:cubicBezTo>
                    <a:pt x="321" y="114"/>
                    <a:pt x="322" y="114"/>
                    <a:pt x="322" y="113"/>
                  </a:cubicBezTo>
                  <a:lnTo>
                    <a:pt x="323" y="111"/>
                  </a:lnTo>
                  <a:cubicBezTo>
                    <a:pt x="323" y="111"/>
                    <a:pt x="323" y="110"/>
                    <a:pt x="323" y="110"/>
                  </a:cubicBezTo>
                  <a:cubicBezTo>
                    <a:pt x="323" y="109"/>
                    <a:pt x="323" y="109"/>
                    <a:pt x="322" y="108"/>
                  </a:cubicBezTo>
                  <a:cubicBezTo>
                    <a:pt x="322" y="108"/>
                    <a:pt x="321" y="107"/>
                    <a:pt x="320" y="106"/>
                  </a:cubicBezTo>
                  <a:lnTo>
                    <a:pt x="320" y="105"/>
                  </a:lnTo>
                  <a:lnTo>
                    <a:pt x="325" y="109"/>
                  </a:lnTo>
                  <a:lnTo>
                    <a:pt x="321" y="118"/>
                  </a:lnTo>
                  <a:lnTo>
                    <a:pt x="320" y="118"/>
                  </a:lnTo>
                  <a:lnTo>
                    <a:pt x="321" y="118"/>
                  </a:lnTo>
                  <a:cubicBezTo>
                    <a:pt x="321" y="117"/>
                    <a:pt x="321" y="117"/>
                    <a:pt x="320" y="117"/>
                  </a:cubicBezTo>
                  <a:cubicBezTo>
                    <a:pt x="320" y="116"/>
                    <a:pt x="320" y="116"/>
                    <a:pt x="320" y="116"/>
                  </a:cubicBezTo>
                  <a:cubicBezTo>
                    <a:pt x="319" y="115"/>
                    <a:pt x="319" y="115"/>
                    <a:pt x="318" y="115"/>
                  </a:cubicBezTo>
                  <a:lnTo>
                    <a:pt x="302" y="107"/>
                  </a:lnTo>
                  <a:cubicBezTo>
                    <a:pt x="301" y="106"/>
                    <a:pt x="300" y="106"/>
                    <a:pt x="299" y="106"/>
                  </a:cubicBezTo>
                  <a:cubicBezTo>
                    <a:pt x="299" y="106"/>
                    <a:pt x="298" y="106"/>
                    <a:pt x="298" y="107"/>
                  </a:cubicBezTo>
                  <a:lnTo>
                    <a:pt x="297" y="107"/>
                  </a:lnTo>
                  <a:lnTo>
                    <a:pt x="301" y="98"/>
                  </a:lnTo>
                  <a:lnTo>
                    <a:pt x="307" y="100"/>
                  </a:lnTo>
                  <a:cubicBezTo>
                    <a:pt x="305" y="100"/>
                    <a:pt x="304" y="100"/>
                    <a:pt x="304" y="100"/>
                  </a:cubicBezTo>
                  <a:cubicBezTo>
                    <a:pt x="303" y="99"/>
                    <a:pt x="303" y="100"/>
                    <a:pt x="302" y="100"/>
                  </a:cubicBezTo>
                  <a:cubicBezTo>
                    <a:pt x="302" y="100"/>
                    <a:pt x="302" y="100"/>
                    <a:pt x="302" y="101"/>
                  </a:cubicBezTo>
                  <a:lnTo>
                    <a:pt x="300" y="104"/>
                  </a:lnTo>
                  <a:close/>
                  <a:moveTo>
                    <a:pt x="298" y="108"/>
                  </a:moveTo>
                  <a:lnTo>
                    <a:pt x="303" y="111"/>
                  </a:lnTo>
                  <a:cubicBezTo>
                    <a:pt x="302" y="111"/>
                    <a:pt x="301" y="110"/>
                    <a:pt x="301" y="110"/>
                  </a:cubicBezTo>
                  <a:cubicBezTo>
                    <a:pt x="300" y="110"/>
                    <a:pt x="299" y="110"/>
                    <a:pt x="299" y="110"/>
                  </a:cubicBezTo>
                  <a:cubicBezTo>
                    <a:pt x="299" y="110"/>
                    <a:pt x="298" y="111"/>
                    <a:pt x="298" y="111"/>
                  </a:cubicBezTo>
                  <a:lnTo>
                    <a:pt x="297" y="113"/>
                  </a:lnTo>
                  <a:lnTo>
                    <a:pt x="315" y="122"/>
                  </a:lnTo>
                  <a:cubicBezTo>
                    <a:pt x="316" y="123"/>
                    <a:pt x="317" y="123"/>
                    <a:pt x="318" y="123"/>
                  </a:cubicBezTo>
                  <a:cubicBezTo>
                    <a:pt x="318" y="123"/>
                    <a:pt x="319" y="123"/>
                    <a:pt x="319" y="123"/>
                  </a:cubicBezTo>
                  <a:lnTo>
                    <a:pt x="319" y="122"/>
                  </a:lnTo>
                  <a:lnTo>
                    <a:pt x="320" y="123"/>
                  </a:lnTo>
                  <a:lnTo>
                    <a:pt x="317" y="128"/>
                  </a:lnTo>
                  <a:lnTo>
                    <a:pt x="317" y="127"/>
                  </a:lnTo>
                  <a:cubicBezTo>
                    <a:pt x="317" y="126"/>
                    <a:pt x="317" y="126"/>
                    <a:pt x="317" y="125"/>
                  </a:cubicBezTo>
                  <a:cubicBezTo>
                    <a:pt x="316" y="125"/>
                    <a:pt x="315" y="124"/>
                    <a:pt x="314" y="124"/>
                  </a:cubicBezTo>
                  <a:lnTo>
                    <a:pt x="296" y="114"/>
                  </a:lnTo>
                  <a:lnTo>
                    <a:pt x="296" y="116"/>
                  </a:lnTo>
                  <a:cubicBezTo>
                    <a:pt x="295" y="116"/>
                    <a:pt x="295" y="117"/>
                    <a:pt x="295" y="117"/>
                  </a:cubicBezTo>
                  <a:cubicBezTo>
                    <a:pt x="295" y="117"/>
                    <a:pt x="296" y="118"/>
                    <a:pt x="296" y="118"/>
                  </a:cubicBezTo>
                  <a:cubicBezTo>
                    <a:pt x="297" y="119"/>
                    <a:pt x="297" y="120"/>
                    <a:pt x="298" y="120"/>
                  </a:cubicBezTo>
                  <a:lnTo>
                    <a:pt x="293" y="117"/>
                  </a:lnTo>
                  <a:lnTo>
                    <a:pt x="298" y="108"/>
                  </a:lnTo>
                  <a:close/>
                  <a:moveTo>
                    <a:pt x="308" y="55"/>
                  </a:moveTo>
                  <a:cubicBezTo>
                    <a:pt x="308" y="56"/>
                    <a:pt x="309" y="57"/>
                    <a:pt x="311" y="57"/>
                  </a:cubicBezTo>
                  <a:cubicBezTo>
                    <a:pt x="313" y="58"/>
                    <a:pt x="316" y="58"/>
                    <a:pt x="320" y="58"/>
                  </a:cubicBezTo>
                  <a:cubicBezTo>
                    <a:pt x="325" y="58"/>
                    <a:pt x="328" y="58"/>
                    <a:pt x="330" y="57"/>
                  </a:cubicBezTo>
                  <a:cubicBezTo>
                    <a:pt x="332" y="56"/>
                    <a:pt x="333" y="55"/>
                    <a:pt x="333" y="54"/>
                  </a:cubicBezTo>
                  <a:cubicBezTo>
                    <a:pt x="333" y="53"/>
                    <a:pt x="332" y="52"/>
                    <a:pt x="330" y="51"/>
                  </a:cubicBezTo>
                  <a:cubicBezTo>
                    <a:pt x="328" y="50"/>
                    <a:pt x="325" y="50"/>
                    <a:pt x="321" y="50"/>
                  </a:cubicBezTo>
                  <a:cubicBezTo>
                    <a:pt x="316" y="50"/>
                    <a:pt x="313" y="51"/>
                    <a:pt x="311" y="52"/>
                  </a:cubicBezTo>
                  <a:cubicBezTo>
                    <a:pt x="309" y="52"/>
                    <a:pt x="308" y="53"/>
                    <a:pt x="308" y="55"/>
                  </a:cubicBezTo>
                  <a:close/>
                  <a:moveTo>
                    <a:pt x="307" y="54"/>
                  </a:moveTo>
                  <a:cubicBezTo>
                    <a:pt x="307" y="53"/>
                    <a:pt x="308" y="51"/>
                    <a:pt x="310" y="50"/>
                  </a:cubicBezTo>
                  <a:cubicBezTo>
                    <a:pt x="313" y="49"/>
                    <a:pt x="316" y="48"/>
                    <a:pt x="320" y="48"/>
                  </a:cubicBezTo>
                  <a:cubicBezTo>
                    <a:pt x="324" y="48"/>
                    <a:pt x="327" y="48"/>
                    <a:pt x="330" y="50"/>
                  </a:cubicBezTo>
                  <a:cubicBezTo>
                    <a:pt x="333" y="51"/>
                    <a:pt x="334" y="52"/>
                    <a:pt x="334" y="54"/>
                  </a:cubicBezTo>
                  <a:cubicBezTo>
                    <a:pt x="334" y="56"/>
                    <a:pt x="333" y="57"/>
                    <a:pt x="330" y="59"/>
                  </a:cubicBezTo>
                  <a:cubicBezTo>
                    <a:pt x="328" y="60"/>
                    <a:pt x="325" y="61"/>
                    <a:pt x="320" y="61"/>
                  </a:cubicBezTo>
                  <a:cubicBezTo>
                    <a:pt x="316" y="61"/>
                    <a:pt x="313" y="60"/>
                    <a:pt x="310" y="59"/>
                  </a:cubicBezTo>
                  <a:cubicBezTo>
                    <a:pt x="308" y="57"/>
                    <a:pt x="307" y="56"/>
                    <a:pt x="307" y="54"/>
                  </a:cubicBezTo>
                  <a:close/>
                  <a:moveTo>
                    <a:pt x="310" y="75"/>
                  </a:moveTo>
                  <a:lnTo>
                    <a:pt x="310" y="71"/>
                  </a:lnTo>
                  <a:lnTo>
                    <a:pt x="329" y="63"/>
                  </a:lnTo>
                  <a:lnTo>
                    <a:pt x="314" y="63"/>
                  </a:lnTo>
                  <a:cubicBezTo>
                    <a:pt x="313" y="63"/>
                    <a:pt x="312" y="63"/>
                    <a:pt x="311" y="63"/>
                  </a:cubicBezTo>
                  <a:cubicBezTo>
                    <a:pt x="311" y="63"/>
                    <a:pt x="310" y="64"/>
                    <a:pt x="310" y="64"/>
                  </a:cubicBezTo>
                  <a:lnTo>
                    <a:pt x="310" y="65"/>
                  </a:lnTo>
                  <a:lnTo>
                    <a:pt x="310" y="60"/>
                  </a:lnTo>
                  <a:lnTo>
                    <a:pt x="310" y="61"/>
                  </a:lnTo>
                  <a:cubicBezTo>
                    <a:pt x="310" y="61"/>
                    <a:pt x="311" y="62"/>
                    <a:pt x="311" y="62"/>
                  </a:cubicBezTo>
                  <a:cubicBezTo>
                    <a:pt x="312" y="62"/>
                    <a:pt x="313" y="62"/>
                    <a:pt x="314" y="62"/>
                  </a:cubicBezTo>
                  <a:lnTo>
                    <a:pt x="336" y="62"/>
                  </a:lnTo>
                  <a:lnTo>
                    <a:pt x="315" y="71"/>
                  </a:lnTo>
                  <a:lnTo>
                    <a:pt x="332" y="71"/>
                  </a:lnTo>
                  <a:cubicBezTo>
                    <a:pt x="333" y="71"/>
                    <a:pt x="334" y="71"/>
                    <a:pt x="335" y="70"/>
                  </a:cubicBezTo>
                  <a:cubicBezTo>
                    <a:pt x="335" y="70"/>
                    <a:pt x="335" y="70"/>
                    <a:pt x="335" y="69"/>
                  </a:cubicBezTo>
                  <a:lnTo>
                    <a:pt x="336" y="69"/>
                  </a:lnTo>
                  <a:lnTo>
                    <a:pt x="336" y="73"/>
                  </a:lnTo>
                  <a:lnTo>
                    <a:pt x="335" y="73"/>
                  </a:lnTo>
                  <a:cubicBezTo>
                    <a:pt x="335" y="72"/>
                    <a:pt x="335" y="72"/>
                    <a:pt x="334" y="72"/>
                  </a:cubicBezTo>
                  <a:cubicBezTo>
                    <a:pt x="334" y="72"/>
                    <a:pt x="333" y="72"/>
                    <a:pt x="332" y="72"/>
                  </a:cubicBezTo>
                  <a:lnTo>
                    <a:pt x="313" y="72"/>
                  </a:lnTo>
                  <a:cubicBezTo>
                    <a:pt x="312" y="72"/>
                    <a:pt x="312" y="73"/>
                    <a:pt x="311" y="73"/>
                  </a:cubicBezTo>
                  <a:cubicBezTo>
                    <a:pt x="311" y="73"/>
                    <a:pt x="311" y="73"/>
                    <a:pt x="311" y="74"/>
                  </a:cubicBezTo>
                  <a:cubicBezTo>
                    <a:pt x="311" y="74"/>
                    <a:pt x="311" y="74"/>
                    <a:pt x="311" y="75"/>
                  </a:cubicBezTo>
                  <a:lnTo>
                    <a:pt x="310" y="75"/>
                  </a:lnTo>
                  <a:close/>
                  <a:moveTo>
                    <a:pt x="302" y="38"/>
                  </a:moveTo>
                  <a:cubicBezTo>
                    <a:pt x="303" y="39"/>
                    <a:pt x="304" y="39"/>
                    <a:pt x="306" y="39"/>
                  </a:cubicBezTo>
                  <a:cubicBezTo>
                    <a:pt x="308" y="39"/>
                    <a:pt x="311" y="38"/>
                    <a:pt x="315" y="37"/>
                  </a:cubicBezTo>
                  <a:cubicBezTo>
                    <a:pt x="319" y="35"/>
                    <a:pt x="322" y="33"/>
                    <a:pt x="324" y="31"/>
                  </a:cubicBezTo>
                  <a:cubicBezTo>
                    <a:pt x="325" y="30"/>
                    <a:pt x="326" y="29"/>
                    <a:pt x="325" y="28"/>
                  </a:cubicBezTo>
                  <a:cubicBezTo>
                    <a:pt x="325" y="27"/>
                    <a:pt x="323" y="26"/>
                    <a:pt x="321" y="26"/>
                  </a:cubicBezTo>
                  <a:cubicBezTo>
                    <a:pt x="319" y="26"/>
                    <a:pt x="316" y="27"/>
                    <a:pt x="312" y="29"/>
                  </a:cubicBezTo>
                  <a:cubicBezTo>
                    <a:pt x="308" y="30"/>
                    <a:pt x="305" y="32"/>
                    <a:pt x="304" y="34"/>
                  </a:cubicBezTo>
                  <a:cubicBezTo>
                    <a:pt x="302" y="35"/>
                    <a:pt x="302" y="36"/>
                    <a:pt x="302" y="38"/>
                  </a:cubicBezTo>
                  <a:close/>
                  <a:moveTo>
                    <a:pt x="301" y="38"/>
                  </a:moveTo>
                  <a:cubicBezTo>
                    <a:pt x="300" y="36"/>
                    <a:pt x="301" y="34"/>
                    <a:pt x="303" y="32"/>
                  </a:cubicBezTo>
                  <a:cubicBezTo>
                    <a:pt x="305" y="30"/>
                    <a:pt x="307" y="28"/>
                    <a:pt x="311" y="27"/>
                  </a:cubicBezTo>
                  <a:cubicBezTo>
                    <a:pt x="315" y="25"/>
                    <a:pt x="318" y="25"/>
                    <a:pt x="321" y="25"/>
                  </a:cubicBezTo>
                  <a:cubicBezTo>
                    <a:pt x="324" y="25"/>
                    <a:pt x="326" y="26"/>
                    <a:pt x="326" y="27"/>
                  </a:cubicBezTo>
                  <a:cubicBezTo>
                    <a:pt x="327" y="29"/>
                    <a:pt x="326" y="31"/>
                    <a:pt x="325" y="33"/>
                  </a:cubicBezTo>
                  <a:cubicBezTo>
                    <a:pt x="323" y="35"/>
                    <a:pt x="320" y="37"/>
                    <a:pt x="316" y="39"/>
                  </a:cubicBezTo>
                  <a:cubicBezTo>
                    <a:pt x="312" y="40"/>
                    <a:pt x="309" y="41"/>
                    <a:pt x="306" y="41"/>
                  </a:cubicBezTo>
                  <a:cubicBezTo>
                    <a:pt x="303" y="40"/>
                    <a:pt x="302" y="39"/>
                    <a:pt x="301" y="38"/>
                  </a:cubicBezTo>
                  <a:close/>
                  <a:moveTo>
                    <a:pt x="323" y="35"/>
                  </a:moveTo>
                  <a:lnTo>
                    <a:pt x="324" y="35"/>
                  </a:lnTo>
                  <a:lnTo>
                    <a:pt x="331" y="35"/>
                  </a:lnTo>
                  <a:lnTo>
                    <a:pt x="332" y="45"/>
                  </a:lnTo>
                  <a:cubicBezTo>
                    <a:pt x="331" y="44"/>
                    <a:pt x="331" y="44"/>
                    <a:pt x="330" y="44"/>
                  </a:cubicBezTo>
                  <a:cubicBezTo>
                    <a:pt x="330" y="44"/>
                    <a:pt x="329" y="44"/>
                    <a:pt x="327" y="44"/>
                  </a:cubicBezTo>
                  <a:lnTo>
                    <a:pt x="311" y="47"/>
                  </a:lnTo>
                  <a:cubicBezTo>
                    <a:pt x="309" y="47"/>
                    <a:pt x="308" y="47"/>
                    <a:pt x="308" y="47"/>
                  </a:cubicBezTo>
                  <a:cubicBezTo>
                    <a:pt x="307" y="48"/>
                    <a:pt x="307" y="48"/>
                    <a:pt x="307" y="49"/>
                  </a:cubicBezTo>
                  <a:lnTo>
                    <a:pt x="306" y="49"/>
                  </a:lnTo>
                  <a:lnTo>
                    <a:pt x="305" y="43"/>
                  </a:lnTo>
                  <a:lnTo>
                    <a:pt x="306" y="43"/>
                  </a:lnTo>
                  <a:cubicBezTo>
                    <a:pt x="306" y="44"/>
                    <a:pt x="306" y="44"/>
                    <a:pt x="307" y="45"/>
                  </a:cubicBezTo>
                  <a:cubicBezTo>
                    <a:pt x="307" y="45"/>
                    <a:pt x="307" y="45"/>
                    <a:pt x="308" y="45"/>
                  </a:cubicBezTo>
                  <a:cubicBezTo>
                    <a:pt x="308" y="45"/>
                    <a:pt x="309" y="45"/>
                    <a:pt x="311" y="45"/>
                  </a:cubicBezTo>
                  <a:lnTo>
                    <a:pt x="327" y="42"/>
                  </a:lnTo>
                  <a:cubicBezTo>
                    <a:pt x="328" y="42"/>
                    <a:pt x="329" y="42"/>
                    <a:pt x="329" y="42"/>
                  </a:cubicBezTo>
                  <a:cubicBezTo>
                    <a:pt x="330" y="41"/>
                    <a:pt x="330" y="41"/>
                    <a:pt x="330" y="41"/>
                  </a:cubicBezTo>
                  <a:cubicBezTo>
                    <a:pt x="330" y="41"/>
                    <a:pt x="330" y="40"/>
                    <a:pt x="330" y="40"/>
                  </a:cubicBezTo>
                  <a:lnTo>
                    <a:pt x="330" y="39"/>
                  </a:lnTo>
                  <a:cubicBezTo>
                    <a:pt x="330" y="38"/>
                    <a:pt x="329" y="37"/>
                    <a:pt x="329" y="37"/>
                  </a:cubicBezTo>
                  <a:cubicBezTo>
                    <a:pt x="329" y="36"/>
                    <a:pt x="328" y="36"/>
                    <a:pt x="327" y="36"/>
                  </a:cubicBezTo>
                  <a:cubicBezTo>
                    <a:pt x="326" y="36"/>
                    <a:pt x="325" y="35"/>
                    <a:pt x="323" y="35"/>
                  </a:cubicBezTo>
                  <a:close/>
                  <a:moveTo>
                    <a:pt x="286" y="18"/>
                  </a:moveTo>
                  <a:lnTo>
                    <a:pt x="283" y="14"/>
                  </a:lnTo>
                  <a:lnTo>
                    <a:pt x="284" y="14"/>
                  </a:lnTo>
                  <a:cubicBezTo>
                    <a:pt x="284" y="14"/>
                    <a:pt x="284" y="14"/>
                    <a:pt x="285" y="14"/>
                  </a:cubicBezTo>
                  <a:cubicBezTo>
                    <a:pt x="285" y="14"/>
                    <a:pt x="285" y="14"/>
                    <a:pt x="286" y="14"/>
                  </a:cubicBezTo>
                  <a:cubicBezTo>
                    <a:pt x="287" y="14"/>
                    <a:pt x="288" y="14"/>
                    <a:pt x="289" y="13"/>
                  </a:cubicBezTo>
                  <a:lnTo>
                    <a:pt x="298" y="9"/>
                  </a:lnTo>
                  <a:lnTo>
                    <a:pt x="303" y="4"/>
                  </a:lnTo>
                  <a:cubicBezTo>
                    <a:pt x="304" y="3"/>
                    <a:pt x="305" y="3"/>
                    <a:pt x="305" y="2"/>
                  </a:cubicBezTo>
                  <a:cubicBezTo>
                    <a:pt x="306" y="2"/>
                    <a:pt x="306" y="1"/>
                    <a:pt x="305" y="1"/>
                  </a:cubicBezTo>
                  <a:lnTo>
                    <a:pt x="305" y="0"/>
                  </a:lnTo>
                  <a:lnTo>
                    <a:pt x="309" y="4"/>
                  </a:lnTo>
                  <a:lnTo>
                    <a:pt x="309" y="5"/>
                  </a:lnTo>
                  <a:lnTo>
                    <a:pt x="308" y="4"/>
                  </a:lnTo>
                  <a:cubicBezTo>
                    <a:pt x="308" y="4"/>
                    <a:pt x="307" y="4"/>
                    <a:pt x="307" y="4"/>
                  </a:cubicBezTo>
                  <a:cubicBezTo>
                    <a:pt x="306" y="4"/>
                    <a:pt x="306" y="5"/>
                    <a:pt x="304" y="6"/>
                  </a:cubicBezTo>
                  <a:lnTo>
                    <a:pt x="300" y="10"/>
                  </a:lnTo>
                  <a:lnTo>
                    <a:pt x="294" y="20"/>
                  </a:lnTo>
                  <a:cubicBezTo>
                    <a:pt x="293" y="21"/>
                    <a:pt x="293" y="22"/>
                    <a:pt x="293" y="22"/>
                  </a:cubicBezTo>
                  <a:cubicBezTo>
                    <a:pt x="293" y="23"/>
                    <a:pt x="293" y="23"/>
                    <a:pt x="292" y="24"/>
                  </a:cubicBezTo>
                  <a:cubicBezTo>
                    <a:pt x="292" y="24"/>
                    <a:pt x="293" y="24"/>
                    <a:pt x="293" y="24"/>
                  </a:cubicBezTo>
                  <a:lnTo>
                    <a:pt x="292" y="25"/>
                  </a:lnTo>
                  <a:lnTo>
                    <a:pt x="288" y="21"/>
                  </a:lnTo>
                  <a:lnTo>
                    <a:pt x="289" y="20"/>
                  </a:lnTo>
                  <a:cubicBezTo>
                    <a:pt x="289" y="21"/>
                    <a:pt x="290" y="21"/>
                    <a:pt x="290" y="21"/>
                  </a:cubicBezTo>
                  <a:cubicBezTo>
                    <a:pt x="290" y="21"/>
                    <a:pt x="291" y="20"/>
                    <a:pt x="291" y="20"/>
                  </a:cubicBezTo>
                  <a:cubicBezTo>
                    <a:pt x="292" y="20"/>
                    <a:pt x="292" y="19"/>
                    <a:pt x="293" y="18"/>
                  </a:cubicBezTo>
                  <a:lnTo>
                    <a:pt x="297" y="10"/>
                  </a:lnTo>
                  <a:lnTo>
                    <a:pt x="290" y="14"/>
                  </a:lnTo>
                  <a:cubicBezTo>
                    <a:pt x="288" y="14"/>
                    <a:pt x="288" y="15"/>
                    <a:pt x="287" y="15"/>
                  </a:cubicBezTo>
                  <a:cubicBezTo>
                    <a:pt x="287" y="15"/>
                    <a:pt x="287" y="16"/>
                    <a:pt x="286" y="16"/>
                  </a:cubicBezTo>
                  <a:cubicBezTo>
                    <a:pt x="286" y="16"/>
                    <a:pt x="286" y="16"/>
                    <a:pt x="286" y="17"/>
                  </a:cubicBezTo>
                  <a:cubicBezTo>
                    <a:pt x="286" y="17"/>
                    <a:pt x="286" y="17"/>
                    <a:pt x="287" y="17"/>
                  </a:cubicBezTo>
                  <a:lnTo>
                    <a:pt x="286" y="18"/>
                  </a:lnTo>
                  <a:close/>
                  <a:moveTo>
                    <a:pt x="35" y="20"/>
                  </a:moveTo>
                  <a:lnTo>
                    <a:pt x="32" y="25"/>
                  </a:lnTo>
                  <a:lnTo>
                    <a:pt x="39" y="29"/>
                  </a:lnTo>
                  <a:cubicBezTo>
                    <a:pt x="40" y="29"/>
                    <a:pt x="41" y="30"/>
                    <a:pt x="41" y="30"/>
                  </a:cubicBezTo>
                  <a:cubicBezTo>
                    <a:pt x="42" y="30"/>
                    <a:pt x="42" y="30"/>
                    <a:pt x="42" y="30"/>
                  </a:cubicBezTo>
                  <a:cubicBezTo>
                    <a:pt x="43" y="30"/>
                    <a:pt x="43" y="30"/>
                    <a:pt x="43" y="29"/>
                  </a:cubicBezTo>
                  <a:lnTo>
                    <a:pt x="44" y="29"/>
                  </a:lnTo>
                  <a:lnTo>
                    <a:pt x="41" y="34"/>
                  </a:lnTo>
                  <a:lnTo>
                    <a:pt x="41" y="33"/>
                  </a:lnTo>
                  <a:cubicBezTo>
                    <a:pt x="41" y="33"/>
                    <a:pt x="41" y="33"/>
                    <a:pt x="41" y="33"/>
                  </a:cubicBezTo>
                  <a:cubicBezTo>
                    <a:pt x="41" y="32"/>
                    <a:pt x="41" y="32"/>
                    <a:pt x="40" y="32"/>
                  </a:cubicBezTo>
                  <a:cubicBezTo>
                    <a:pt x="40" y="31"/>
                    <a:pt x="39" y="31"/>
                    <a:pt x="38" y="30"/>
                  </a:cubicBezTo>
                  <a:lnTo>
                    <a:pt x="23" y="22"/>
                  </a:lnTo>
                  <a:cubicBezTo>
                    <a:pt x="22" y="21"/>
                    <a:pt x="21" y="21"/>
                    <a:pt x="21" y="21"/>
                  </a:cubicBezTo>
                  <a:cubicBezTo>
                    <a:pt x="21" y="21"/>
                    <a:pt x="20" y="21"/>
                    <a:pt x="20" y="21"/>
                  </a:cubicBezTo>
                  <a:cubicBezTo>
                    <a:pt x="19" y="21"/>
                    <a:pt x="19" y="21"/>
                    <a:pt x="19" y="21"/>
                  </a:cubicBezTo>
                  <a:lnTo>
                    <a:pt x="19" y="22"/>
                  </a:lnTo>
                  <a:lnTo>
                    <a:pt x="18" y="21"/>
                  </a:lnTo>
                  <a:lnTo>
                    <a:pt x="21" y="17"/>
                  </a:lnTo>
                  <a:lnTo>
                    <a:pt x="22" y="17"/>
                  </a:lnTo>
                  <a:lnTo>
                    <a:pt x="21" y="17"/>
                  </a:lnTo>
                  <a:cubicBezTo>
                    <a:pt x="21" y="18"/>
                    <a:pt x="21" y="18"/>
                    <a:pt x="22" y="19"/>
                  </a:cubicBezTo>
                  <a:cubicBezTo>
                    <a:pt x="22" y="19"/>
                    <a:pt x="23" y="20"/>
                    <a:pt x="24" y="20"/>
                  </a:cubicBezTo>
                  <a:lnTo>
                    <a:pt x="31" y="24"/>
                  </a:lnTo>
                  <a:lnTo>
                    <a:pt x="34" y="19"/>
                  </a:lnTo>
                  <a:lnTo>
                    <a:pt x="27" y="15"/>
                  </a:lnTo>
                  <a:cubicBezTo>
                    <a:pt x="26" y="15"/>
                    <a:pt x="25" y="14"/>
                    <a:pt x="25" y="14"/>
                  </a:cubicBezTo>
                  <a:cubicBezTo>
                    <a:pt x="24" y="14"/>
                    <a:pt x="24" y="14"/>
                    <a:pt x="24" y="14"/>
                  </a:cubicBezTo>
                  <a:cubicBezTo>
                    <a:pt x="23" y="14"/>
                    <a:pt x="23" y="14"/>
                    <a:pt x="23" y="14"/>
                  </a:cubicBezTo>
                  <a:lnTo>
                    <a:pt x="23" y="15"/>
                  </a:lnTo>
                  <a:lnTo>
                    <a:pt x="22" y="15"/>
                  </a:lnTo>
                  <a:lnTo>
                    <a:pt x="25" y="10"/>
                  </a:lnTo>
                  <a:cubicBezTo>
                    <a:pt x="25" y="11"/>
                    <a:pt x="25" y="11"/>
                    <a:pt x="25" y="12"/>
                  </a:cubicBezTo>
                  <a:cubicBezTo>
                    <a:pt x="26" y="12"/>
                    <a:pt x="27" y="13"/>
                    <a:pt x="28" y="14"/>
                  </a:cubicBezTo>
                  <a:lnTo>
                    <a:pt x="43" y="22"/>
                  </a:lnTo>
                  <a:cubicBezTo>
                    <a:pt x="44" y="22"/>
                    <a:pt x="45" y="23"/>
                    <a:pt x="45" y="23"/>
                  </a:cubicBezTo>
                  <a:cubicBezTo>
                    <a:pt x="45" y="23"/>
                    <a:pt x="46" y="23"/>
                    <a:pt x="46" y="23"/>
                  </a:cubicBezTo>
                  <a:cubicBezTo>
                    <a:pt x="46" y="23"/>
                    <a:pt x="47" y="23"/>
                    <a:pt x="47" y="23"/>
                  </a:cubicBezTo>
                  <a:lnTo>
                    <a:pt x="47" y="22"/>
                  </a:lnTo>
                  <a:lnTo>
                    <a:pt x="48" y="22"/>
                  </a:lnTo>
                  <a:lnTo>
                    <a:pt x="45" y="27"/>
                  </a:lnTo>
                  <a:lnTo>
                    <a:pt x="44" y="27"/>
                  </a:lnTo>
                  <a:lnTo>
                    <a:pt x="45" y="27"/>
                  </a:lnTo>
                  <a:cubicBezTo>
                    <a:pt x="45" y="26"/>
                    <a:pt x="45" y="26"/>
                    <a:pt x="45" y="26"/>
                  </a:cubicBezTo>
                  <a:cubicBezTo>
                    <a:pt x="45" y="25"/>
                    <a:pt x="44" y="25"/>
                    <a:pt x="44" y="25"/>
                  </a:cubicBezTo>
                  <a:cubicBezTo>
                    <a:pt x="44" y="25"/>
                    <a:pt x="43" y="24"/>
                    <a:pt x="42" y="23"/>
                  </a:cubicBezTo>
                  <a:lnTo>
                    <a:pt x="35" y="20"/>
                  </a:lnTo>
                  <a:close/>
                  <a:moveTo>
                    <a:pt x="36" y="43"/>
                  </a:moveTo>
                  <a:lnTo>
                    <a:pt x="36" y="43"/>
                  </a:lnTo>
                  <a:lnTo>
                    <a:pt x="34" y="47"/>
                  </a:lnTo>
                  <a:lnTo>
                    <a:pt x="33" y="47"/>
                  </a:lnTo>
                  <a:lnTo>
                    <a:pt x="34" y="47"/>
                  </a:lnTo>
                  <a:cubicBezTo>
                    <a:pt x="34" y="46"/>
                    <a:pt x="34" y="46"/>
                    <a:pt x="33" y="45"/>
                  </a:cubicBezTo>
                  <a:cubicBezTo>
                    <a:pt x="33" y="45"/>
                    <a:pt x="32" y="44"/>
                    <a:pt x="31" y="43"/>
                  </a:cubicBezTo>
                  <a:lnTo>
                    <a:pt x="21" y="38"/>
                  </a:lnTo>
                  <a:cubicBezTo>
                    <a:pt x="19" y="37"/>
                    <a:pt x="17" y="36"/>
                    <a:pt x="16" y="35"/>
                  </a:cubicBezTo>
                  <a:cubicBezTo>
                    <a:pt x="15" y="34"/>
                    <a:pt x="14" y="33"/>
                    <a:pt x="14" y="32"/>
                  </a:cubicBezTo>
                  <a:cubicBezTo>
                    <a:pt x="13" y="30"/>
                    <a:pt x="13" y="29"/>
                    <a:pt x="14" y="28"/>
                  </a:cubicBezTo>
                  <a:cubicBezTo>
                    <a:pt x="14" y="27"/>
                    <a:pt x="15" y="26"/>
                    <a:pt x="17" y="26"/>
                  </a:cubicBezTo>
                  <a:cubicBezTo>
                    <a:pt x="18" y="26"/>
                    <a:pt x="19" y="26"/>
                    <a:pt x="21" y="27"/>
                  </a:cubicBezTo>
                  <a:cubicBezTo>
                    <a:pt x="22" y="27"/>
                    <a:pt x="24" y="28"/>
                    <a:pt x="27" y="30"/>
                  </a:cubicBezTo>
                  <a:lnTo>
                    <a:pt x="36" y="35"/>
                  </a:lnTo>
                  <a:cubicBezTo>
                    <a:pt x="37" y="35"/>
                    <a:pt x="38" y="36"/>
                    <a:pt x="39" y="36"/>
                  </a:cubicBezTo>
                  <a:cubicBezTo>
                    <a:pt x="39" y="36"/>
                    <a:pt x="40" y="36"/>
                    <a:pt x="40" y="35"/>
                  </a:cubicBezTo>
                  <a:lnTo>
                    <a:pt x="41" y="35"/>
                  </a:lnTo>
                  <a:lnTo>
                    <a:pt x="38" y="40"/>
                  </a:lnTo>
                  <a:lnTo>
                    <a:pt x="37" y="40"/>
                  </a:lnTo>
                  <a:lnTo>
                    <a:pt x="38" y="39"/>
                  </a:lnTo>
                  <a:cubicBezTo>
                    <a:pt x="38" y="39"/>
                    <a:pt x="38" y="38"/>
                    <a:pt x="37" y="38"/>
                  </a:cubicBezTo>
                  <a:cubicBezTo>
                    <a:pt x="37" y="37"/>
                    <a:pt x="36" y="37"/>
                    <a:pt x="35" y="36"/>
                  </a:cubicBezTo>
                  <a:lnTo>
                    <a:pt x="25" y="31"/>
                  </a:lnTo>
                  <a:cubicBezTo>
                    <a:pt x="24" y="30"/>
                    <a:pt x="23" y="30"/>
                    <a:pt x="22" y="29"/>
                  </a:cubicBezTo>
                  <a:cubicBezTo>
                    <a:pt x="20" y="28"/>
                    <a:pt x="19" y="28"/>
                    <a:pt x="19" y="28"/>
                  </a:cubicBezTo>
                  <a:cubicBezTo>
                    <a:pt x="18" y="28"/>
                    <a:pt x="17" y="28"/>
                    <a:pt x="17" y="28"/>
                  </a:cubicBezTo>
                  <a:cubicBezTo>
                    <a:pt x="16" y="28"/>
                    <a:pt x="15" y="29"/>
                    <a:pt x="15" y="29"/>
                  </a:cubicBezTo>
                  <a:cubicBezTo>
                    <a:pt x="15" y="30"/>
                    <a:pt x="15" y="31"/>
                    <a:pt x="15" y="32"/>
                  </a:cubicBezTo>
                  <a:cubicBezTo>
                    <a:pt x="15" y="33"/>
                    <a:pt x="16" y="33"/>
                    <a:pt x="17" y="34"/>
                  </a:cubicBezTo>
                  <a:cubicBezTo>
                    <a:pt x="18" y="35"/>
                    <a:pt x="19" y="36"/>
                    <a:pt x="22" y="37"/>
                  </a:cubicBezTo>
                  <a:lnTo>
                    <a:pt x="31" y="43"/>
                  </a:lnTo>
                  <a:cubicBezTo>
                    <a:pt x="33" y="43"/>
                    <a:pt x="34" y="44"/>
                    <a:pt x="34" y="44"/>
                  </a:cubicBezTo>
                  <a:cubicBezTo>
                    <a:pt x="35" y="44"/>
                    <a:pt x="35" y="44"/>
                    <a:pt x="35" y="43"/>
                  </a:cubicBezTo>
                  <a:lnTo>
                    <a:pt x="36" y="43"/>
                  </a:lnTo>
                  <a:close/>
                  <a:moveTo>
                    <a:pt x="15" y="45"/>
                  </a:moveTo>
                  <a:lnTo>
                    <a:pt x="16" y="40"/>
                  </a:lnTo>
                  <a:lnTo>
                    <a:pt x="13" y="38"/>
                  </a:lnTo>
                  <a:cubicBezTo>
                    <a:pt x="12" y="37"/>
                    <a:pt x="11" y="37"/>
                    <a:pt x="11" y="37"/>
                  </a:cubicBezTo>
                  <a:cubicBezTo>
                    <a:pt x="11" y="37"/>
                    <a:pt x="10" y="37"/>
                    <a:pt x="10" y="37"/>
                  </a:cubicBezTo>
                  <a:cubicBezTo>
                    <a:pt x="9" y="37"/>
                    <a:pt x="9" y="37"/>
                    <a:pt x="9" y="38"/>
                  </a:cubicBezTo>
                  <a:lnTo>
                    <a:pt x="8" y="37"/>
                  </a:lnTo>
                  <a:lnTo>
                    <a:pt x="10" y="33"/>
                  </a:lnTo>
                  <a:lnTo>
                    <a:pt x="10" y="34"/>
                  </a:lnTo>
                  <a:cubicBezTo>
                    <a:pt x="10" y="34"/>
                    <a:pt x="10" y="35"/>
                    <a:pt x="11" y="35"/>
                  </a:cubicBezTo>
                  <a:cubicBezTo>
                    <a:pt x="11" y="36"/>
                    <a:pt x="12" y="36"/>
                    <a:pt x="14" y="37"/>
                  </a:cubicBezTo>
                  <a:lnTo>
                    <a:pt x="32" y="50"/>
                  </a:lnTo>
                  <a:lnTo>
                    <a:pt x="10" y="46"/>
                  </a:lnTo>
                  <a:cubicBezTo>
                    <a:pt x="8" y="46"/>
                    <a:pt x="7" y="46"/>
                    <a:pt x="7" y="46"/>
                  </a:cubicBezTo>
                  <a:cubicBezTo>
                    <a:pt x="6" y="46"/>
                    <a:pt x="6" y="46"/>
                    <a:pt x="5" y="47"/>
                  </a:cubicBezTo>
                  <a:lnTo>
                    <a:pt x="5" y="46"/>
                  </a:lnTo>
                  <a:lnTo>
                    <a:pt x="6" y="42"/>
                  </a:lnTo>
                  <a:lnTo>
                    <a:pt x="7" y="42"/>
                  </a:lnTo>
                  <a:cubicBezTo>
                    <a:pt x="7" y="42"/>
                    <a:pt x="7" y="43"/>
                    <a:pt x="7" y="43"/>
                  </a:cubicBezTo>
                  <a:cubicBezTo>
                    <a:pt x="7" y="43"/>
                    <a:pt x="8" y="44"/>
                    <a:pt x="8" y="44"/>
                  </a:cubicBezTo>
                  <a:cubicBezTo>
                    <a:pt x="9" y="44"/>
                    <a:pt x="10" y="44"/>
                    <a:pt x="11" y="44"/>
                  </a:cubicBezTo>
                  <a:lnTo>
                    <a:pt x="15" y="45"/>
                  </a:lnTo>
                  <a:close/>
                  <a:moveTo>
                    <a:pt x="16" y="45"/>
                  </a:moveTo>
                  <a:lnTo>
                    <a:pt x="27" y="47"/>
                  </a:lnTo>
                  <a:lnTo>
                    <a:pt x="18" y="41"/>
                  </a:lnTo>
                  <a:lnTo>
                    <a:pt x="16" y="45"/>
                  </a:lnTo>
                  <a:close/>
                  <a:moveTo>
                    <a:pt x="29" y="62"/>
                  </a:moveTo>
                  <a:lnTo>
                    <a:pt x="5" y="52"/>
                  </a:lnTo>
                  <a:lnTo>
                    <a:pt x="5" y="57"/>
                  </a:lnTo>
                  <a:cubicBezTo>
                    <a:pt x="5" y="58"/>
                    <a:pt x="5" y="59"/>
                    <a:pt x="6" y="59"/>
                  </a:cubicBezTo>
                  <a:cubicBezTo>
                    <a:pt x="6" y="60"/>
                    <a:pt x="8" y="60"/>
                    <a:pt x="10" y="61"/>
                  </a:cubicBezTo>
                  <a:lnTo>
                    <a:pt x="3" y="60"/>
                  </a:lnTo>
                  <a:lnTo>
                    <a:pt x="4" y="49"/>
                  </a:lnTo>
                  <a:lnTo>
                    <a:pt x="28" y="59"/>
                  </a:lnTo>
                  <a:lnTo>
                    <a:pt x="28" y="55"/>
                  </a:lnTo>
                  <a:cubicBezTo>
                    <a:pt x="28" y="54"/>
                    <a:pt x="28" y="53"/>
                    <a:pt x="28" y="53"/>
                  </a:cubicBezTo>
                  <a:cubicBezTo>
                    <a:pt x="27" y="53"/>
                    <a:pt x="27" y="53"/>
                    <a:pt x="26" y="52"/>
                  </a:cubicBezTo>
                  <a:cubicBezTo>
                    <a:pt x="26" y="52"/>
                    <a:pt x="25" y="52"/>
                    <a:pt x="23" y="52"/>
                  </a:cubicBezTo>
                  <a:lnTo>
                    <a:pt x="23" y="51"/>
                  </a:lnTo>
                  <a:lnTo>
                    <a:pt x="30" y="52"/>
                  </a:lnTo>
                  <a:lnTo>
                    <a:pt x="29" y="62"/>
                  </a:lnTo>
                  <a:close/>
                  <a:moveTo>
                    <a:pt x="29" y="82"/>
                  </a:moveTo>
                  <a:cubicBezTo>
                    <a:pt x="29" y="84"/>
                    <a:pt x="28" y="85"/>
                    <a:pt x="25" y="87"/>
                  </a:cubicBezTo>
                  <a:cubicBezTo>
                    <a:pt x="22" y="88"/>
                    <a:pt x="19" y="89"/>
                    <a:pt x="15" y="89"/>
                  </a:cubicBezTo>
                  <a:cubicBezTo>
                    <a:pt x="11" y="89"/>
                    <a:pt x="8" y="89"/>
                    <a:pt x="5" y="87"/>
                  </a:cubicBezTo>
                  <a:cubicBezTo>
                    <a:pt x="3" y="86"/>
                    <a:pt x="1" y="85"/>
                    <a:pt x="1" y="83"/>
                  </a:cubicBezTo>
                  <a:cubicBezTo>
                    <a:pt x="1" y="81"/>
                    <a:pt x="2" y="80"/>
                    <a:pt x="5" y="78"/>
                  </a:cubicBezTo>
                  <a:cubicBezTo>
                    <a:pt x="7" y="77"/>
                    <a:pt x="11" y="76"/>
                    <a:pt x="15" y="76"/>
                  </a:cubicBezTo>
                  <a:cubicBezTo>
                    <a:pt x="19" y="76"/>
                    <a:pt x="22" y="77"/>
                    <a:pt x="25" y="78"/>
                  </a:cubicBezTo>
                  <a:cubicBezTo>
                    <a:pt x="27" y="79"/>
                    <a:pt x="29" y="80"/>
                    <a:pt x="29" y="82"/>
                  </a:cubicBezTo>
                  <a:close/>
                  <a:moveTo>
                    <a:pt x="27" y="82"/>
                  </a:moveTo>
                  <a:cubicBezTo>
                    <a:pt x="27" y="81"/>
                    <a:pt x="26" y="80"/>
                    <a:pt x="25" y="79"/>
                  </a:cubicBezTo>
                  <a:cubicBezTo>
                    <a:pt x="22" y="78"/>
                    <a:pt x="19" y="78"/>
                    <a:pt x="15" y="78"/>
                  </a:cubicBezTo>
                  <a:cubicBezTo>
                    <a:pt x="11" y="79"/>
                    <a:pt x="7" y="79"/>
                    <a:pt x="5" y="80"/>
                  </a:cubicBezTo>
                  <a:cubicBezTo>
                    <a:pt x="3" y="81"/>
                    <a:pt x="2" y="82"/>
                    <a:pt x="3" y="83"/>
                  </a:cubicBezTo>
                  <a:cubicBezTo>
                    <a:pt x="3" y="84"/>
                    <a:pt x="4" y="85"/>
                    <a:pt x="6" y="86"/>
                  </a:cubicBezTo>
                  <a:cubicBezTo>
                    <a:pt x="8" y="87"/>
                    <a:pt x="11" y="87"/>
                    <a:pt x="15" y="87"/>
                  </a:cubicBezTo>
                  <a:cubicBezTo>
                    <a:pt x="19" y="87"/>
                    <a:pt x="23" y="86"/>
                    <a:pt x="25" y="85"/>
                  </a:cubicBezTo>
                  <a:cubicBezTo>
                    <a:pt x="26" y="84"/>
                    <a:pt x="27" y="83"/>
                    <a:pt x="27" y="82"/>
                  </a:cubicBezTo>
                  <a:close/>
                  <a:moveTo>
                    <a:pt x="16" y="66"/>
                  </a:moveTo>
                  <a:lnTo>
                    <a:pt x="15" y="72"/>
                  </a:lnTo>
                  <a:lnTo>
                    <a:pt x="22" y="73"/>
                  </a:lnTo>
                  <a:cubicBezTo>
                    <a:pt x="24" y="73"/>
                    <a:pt x="24" y="73"/>
                    <a:pt x="25" y="73"/>
                  </a:cubicBezTo>
                  <a:cubicBezTo>
                    <a:pt x="25" y="73"/>
                    <a:pt x="26" y="73"/>
                    <a:pt x="26" y="73"/>
                  </a:cubicBezTo>
                  <a:cubicBezTo>
                    <a:pt x="26" y="73"/>
                    <a:pt x="26" y="72"/>
                    <a:pt x="26" y="72"/>
                  </a:cubicBezTo>
                  <a:lnTo>
                    <a:pt x="27" y="72"/>
                  </a:lnTo>
                  <a:lnTo>
                    <a:pt x="26" y="77"/>
                  </a:lnTo>
                  <a:cubicBezTo>
                    <a:pt x="26" y="76"/>
                    <a:pt x="26" y="76"/>
                    <a:pt x="25" y="76"/>
                  </a:cubicBezTo>
                  <a:cubicBezTo>
                    <a:pt x="25" y="76"/>
                    <a:pt x="25" y="75"/>
                    <a:pt x="25" y="75"/>
                  </a:cubicBezTo>
                  <a:cubicBezTo>
                    <a:pt x="24" y="75"/>
                    <a:pt x="23" y="75"/>
                    <a:pt x="22" y="75"/>
                  </a:cubicBezTo>
                  <a:lnTo>
                    <a:pt x="5" y="73"/>
                  </a:lnTo>
                  <a:cubicBezTo>
                    <a:pt x="4" y="72"/>
                    <a:pt x="3" y="72"/>
                    <a:pt x="3" y="72"/>
                  </a:cubicBezTo>
                  <a:cubicBezTo>
                    <a:pt x="2" y="72"/>
                    <a:pt x="2" y="72"/>
                    <a:pt x="2" y="73"/>
                  </a:cubicBezTo>
                  <a:cubicBezTo>
                    <a:pt x="1" y="73"/>
                    <a:pt x="1" y="73"/>
                    <a:pt x="1" y="73"/>
                  </a:cubicBezTo>
                  <a:lnTo>
                    <a:pt x="1" y="74"/>
                  </a:lnTo>
                  <a:lnTo>
                    <a:pt x="0" y="74"/>
                  </a:lnTo>
                  <a:lnTo>
                    <a:pt x="1" y="68"/>
                  </a:lnTo>
                  <a:lnTo>
                    <a:pt x="2" y="68"/>
                  </a:lnTo>
                  <a:lnTo>
                    <a:pt x="2" y="69"/>
                  </a:lnTo>
                  <a:cubicBezTo>
                    <a:pt x="2" y="69"/>
                    <a:pt x="2" y="70"/>
                    <a:pt x="2" y="70"/>
                  </a:cubicBezTo>
                  <a:cubicBezTo>
                    <a:pt x="3" y="70"/>
                    <a:pt x="4" y="71"/>
                    <a:pt x="5" y="71"/>
                  </a:cubicBezTo>
                  <a:lnTo>
                    <a:pt x="13" y="72"/>
                  </a:lnTo>
                  <a:lnTo>
                    <a:pt x="14" y="66"/>
                  </a:lnTo>
                  <a:lnTo>
                    <a:pt x="6" y="65"/>
                  </a:lnTo>
                  <a:cubicBezTo>
                    <a:pt x="5" y="65"/>
                    <a:pt x="4" y="65"/>
                    <a:pt x="4" y="65"/>
                  </a:cubicBezTo>
                  <a:cubicBezTo>
                    <a:pt x="3" y="65"/>
                    <a:pt x="3" y="65"/>
                    <a:pt x="3" y="65"/>
                  </a:cubicBezTo>
                  <a:cubicBezTo>
                    <a:pt x="2" y="65"/>
                    <a:pt x="2" y="65"/>
                    <a:pt x="2" y="66"/>
                  </a:cubicBezTo>
                  <a:lnTo>
                    <a:pt x="1" y="66"/>
                  </a:lnTo>
                  <a:lnTo>
                    <a:pt x="2" y="60"/>
                  </a:lnTo>
                  <a:lnTo>
                    <a:pt x="3" y="61"/>
                  </a:lnTo>
                  <a:cubicBezTo>
                    <a:pt x="3" y="62"/>
                    <a:pt x="3" y="62"/>
                    <a:pt x="3" y="62"/>
                  </a:cubicBezTo>
                  <a:cubicBezTo>
                    <a:pt x="4" y="63"/>
                    <a:pt x="5" y="63"/>
                    <a:pt x="6" y="63"/>
                  </a:cubicBezTo>
                  <a:lnTo>
                    <a:pt x="23" y="65"/>
                  </a:lnTo>
                  <a:cubicBezTo>
                    <a:pt x="25" y="65"/>
                    <a:pt x="25" y="65"/>
                    <a:pt x="26" y="65"/>
                  </a:cubicBezTo>
                  <a:cubicBezTo>
                    <a:pt x="26" y="65"/>
                    <a:pt x="27" y="65"/>
                    <a:pt x="27" y="65"/>
                  </a:cubicBezTo>
                  <a:cubicBezTo>
                    <a:pt x="27" y="65"/>
                    <a:pt x="27" y="65"/>
                    <a:pt x="27" y="64"/>
                  </a:cubicBezTo>
                  <a:lnTo>
                    <a:pt x="28" y="64"/>
                  </a:lnTo>
                  <a:lnTo>
                    <a:pt x="27" y="69"/>
                  </a:lnTo>
                  <a:cubicBezTo>
                    <a:pt x="27" y="69"/>
                    <a:pt x="27" y="68"/>
                    <a:pt x="26" y="68"/>
                  </a:cubicBezTo>
                  <a:cubicBezTo>
                    <a:pt x="26" y="68"/>
                    <a:pt x="26" y="67"/>
                    <a:pt x="26" y="67"/>
                  </a:cubicBezTo>
                  <a:cubicBezTo>
                    <a:pt x="25" y="67"/>
                    <a:pt x="24" y="67"/>
                    <a:pt x="23" y="67"/>
                  </a:cubicBezTo>
                  <a:lnTo>
                    <a:pt x="16" y="66"/>
                  </a:lnTo>
                  <a:close/>
                  <a:moveTo>
                    <a:pt x="29" y="84"/>
                  </a:moveTo>
                  <a:lnTo>
                    <a:pt x="30" y="88"/>
                  </a:lnTo>
                  <a:lnTo>
                    <a:pt x="14" y="101"/>
                  </a:lnTo>
                  <a:lnTo>
                    <a:pt x="28" y="97"/>
                  </a:lnTo>
                  <a:cubicBezTo>
                    <a:pt x="30" y="96"/>
                    <a:pt x="31" y="96"/>
                    <a:pt x="31" y="95"/>
                  </a:cubicBezTo>
                  <a:cubicBezTo>
                    <a:pt x="32" y="95"/>
                    <a:pt x="32" y="95"/>
                    <a:pt x="32" y="94"/>
                  </a:cubicBezTo>
                  <a:lnTo>
                    <a:pt x="31" y="94"/>
                  </a:lnTo>
                  <a:lnTo>
                    <a:pt x="32" y="93"/>
                  </a:lnTo>
                  <a:lnTo>
                    <a:pt x="33" y="98"/>
                  </a:lnTo>
                  <a:cubicBezTo>
                    <a:pt x="32" y="97"/>
                    <a:pt x="32" y="97"/>
                    <a:pt x="31" y="97"/>
                  </a:cubicBezTo>
                  <a:cubicBezTo>
                    <a:pt x="31" y="97"/>
                    <a:pt x="30" y="97"/>
                    <a:pt x="29" y="97"/>
                  </a:cubicBezTo>
                  <a:lnTo>
                    <a:pt x="7" y="104"/>
                  </a:lnTo>
                  <a:lnTo>
                    <a:pt x="25" y="89"/>
                  </a:lnTo>
                  <a:lnTo>
                    <a:pt x="9" y="94"/>
                  </a:lnTo>
                  <a:cubicBezTo>
                    <a:pt x="8" y="95"/>
                    <a:pt x="7" y="95"/>
                    <a:pt x="7" y="95"/>
                  </a:cubicBezTo>
                  <a:cubicBezTo>
                    <a:pt x="6" y="96"/>
                    <a:pt x="6" y="96"/>
                    <a:pt x="6" y="97"/>
                  </a:cubicBezTo>
                  <a:lnTo>
                    <a:pt x="4" y="93"/>
                  </a:lnTo>
                  <a:lnTo>
                    <a:pt x="5" y="93"/>
                  </a:lnTo>
                  <a:cubicBezTo>
                    <a:pt x="5" y="94"/>
                    <a:pt x="6" y="94"/>
                    <a:pt x="6" y="94"/>
                  </a:cubicBezTo>
                  <a:cubicBezTo>
                    <a:pt x="7" y="94"/>
                    <a:pt x="8" y="94"/>
                    <a:pt x="9" y="93"/>
                  </a:cubicBezTo>
                  <a:lnTo>
                    <a:pt x="27" y="88"/>
                  </a:lnTo>
                  <a:cubicBezTo>
                    <a:pt x="27" y="87"/>
                    <a:pt x="28" y="87"/>
                    <a:pt x="28" y="86"/>
                  </a:cubicBezTo>
                  <a:cubicBezTo>
                    <a:pt x="28" y="86"/>
                    <a:pt x="28" y="86"/>
                    <a:pt x="29" y="85"/>
                  </a:cubicBezTo>
                  <a:cubicBezTo>
                    <a:pt x="29" y="85"/>
                    <a:pt x="29" y="85"/>
                    <a:pt x="28" y="84"/>
                  </a:cubicBezTo>
                  <a:lnTo>
                    <a:pt x="29" y="84"/>
                  </a:lnTo>
                  <a:close/>
                  <a:moveTo>
                    <a:pt x="38" y="107"/>
                  </a:moveTo>
                  <a:lnTo>
                    <a:pt x="30" y="110"/>
                  </a:lnTo>
                  <a:cubicBezTo>
                    <a:pt x="32" y="109"/>
                    <a:pt x="33" y="108"/>
                    <a:pt x="34" y="107"/>
                  </a:cubicBezTo>
                  <a:cubicBezTo>
                    <a:pt x="35" y="106"/>
                    <a:pt x="36" y="105"/>
                    <a:pt x="35" y="104"/>
                  </a:cubicBezTo>
                  <a:cubicBezTo>
                    <a:pt x="35" y="102"/>
                    <a:pt x="33" y="101"/>
                    <a:pt x="30" y="101"/>
                  </a:cubicBezTo>
                  <a:cubicBezTo>
                    <a:pt x="28" y="102"/>
                    <a:pt x="25" y="102"/>
                    <a:pt x="22" y="103"/>
                  </a:cubicBezTo>
                  <a:cubicBezTo>
                    <a:pt x="20" y="104"/>
                    <a:pt x="18" y="105"/>
                    <a:pt x="16" y="106"/>
                  </a:cubicBezTo>
                  <a:cubicBezTo>
                    <a:pt x="14" y="107"/>
                    <a:pt x="13" y="108"/>
                    <a:pt x="12" y="109"/>
                  </a:cubicBezTo>
                  <a:cubicBezTo>
                    <a:pt x="12" y="110"/>
                    <a:pt x="11" y="111"/>
                    <a:pt x="12" y="112"/>
                  </a:cubicBezTo>
                  <a:cubicBezTo>
                    <a:pt x="12" y="112"/>
                    <a:pt x="12" y="113"/>
                    <a:pt x="12" y="113"/>
                  </a:cubicBezTo>
                  <a:cubicBezTo>
                    <a:pt x="13" y="113"/>
                    <a:pt x="13" y="114"/>
                    <a:pt x="14" y="114"/>
                  </a:cubicBezTo>
                  <a:lnTo>
                    <a:pt x="21" y="112"/>
                  </a:lnTo>
                  <a:cubicBezTo>
                    <a:pt x="22" y="111"/>
                    <a:pt x="23" y="111"/>
                    <a:pt x="24" y="111"/>
                  </a:cubicBezTo>
                  <a:cubicBezTo>
                    <a:pt x="24" y="110"/>
                    <a:pt x="24" y="110"/>
                    <a:pt x="24" y="110"/>
                  </a:cubicBezTo>
                  <a:cubicBezTo>
                    <a:pt x="24" y="110"/>
                    <a:pt x="24" y="109"/>
                    <a:pt x="24" y="109"/>
                  </a:cubicBezTo>
                  <a:lnTo>
                    <a:pt x="25" y="108"/>
                  </a:lnTo>
                  <a:lnTo>
                    <a:pt x="27" y="113"/>
                  </a:lnTo>
                  <a:lnTo>
                    <a:pt x="26" y="113"/>
                  </a:lnTo>
                  <a:cubicBezTo>
                    <a:pt x="26" y="113"/>
                    <a:pt x="25" y="113"/>
                    <a:pt x="24" y="113"/>
                  </a:cubicBezTo>
                  <a:cubicBezTo>
                    <a:pt x="24" y="113"/>
                    <a:pt x="23" y="113"/>
                    <a:pt x="22" y="113"/>
                  </a:cubicBezTo>
                  <a:lnTo>
                    <a:pt x="14" y="116"/>
                  </a:lnTo>
                  <a:cubicBezTo>
                    <a:pt x="13" y="115"/>
                    <a:pt x="12" y="115"/>
                    <a:pt x="12" y="114"/>
                  </a:cubicBezTo>
                  <a:cubicBezTo>
                    <a:pt x="11" y="114"/>
                    <a:pt x="11" y="113"/>
                    <a:pt x="10" y="112"/>
                  </a:cubicBezTo>
                  <a:cubicBezTo>
                    <a:pt x="10" y="110"/>
                    <a:pt x="11" y="108"/>
                    <a:pt x="13" y="105"/>
                  </a:cubicBezTo>
                  <a:cubicBezTo>
                    <a:pt x="15" y="104"/>
                    <a:pt x="18" y="102"/>
                    <a:pt x="21" y="101"/>
                  </a:cubicBezTo>
                  <a:cubicBezTo>
                    <a:pt x="23" y="100"/>
                    <a:pt x="25" y="100"/>
                    <a:pt x="27" y="100"/>
                  </a:cubicBezTo>
                  <a:cubicBezTo>
                    <a:pt x="30" y="100"/>
                    <a:pt x="32" y="100"/>
                    <a:pt x="34" y="101"/>
                  </a:cubicBezTo>
                  <a:cubicBezTo>
                    <a:pt x="35" y="101"/>
                    <a:pt x="36" y="102"/>
                    <a:pt x="36" y="103"/>
                  </a:cubicBezTo>
                  <a:cubicBezTo>
                    <a:pt x="37" y="104"/>
                    <a:pt x="37" y="104"/>
                    <a:pt x="37" y="104"/>
                  </a:cubicBezTo>
                  <a:cubicBezTo>
                    <a:pt x="37" y="105"/>
                    <a:pt x="36" y="106"/>
                    <a:pt x="36" y="106"/>
                  </a:cubicBezTo>
                  <a:cubicBezTo>
                    <a:pt x="36" y="107"/>
                    <a:pt x="36" y="107"/>
                    <a:pt x="36" y="107"/>
                  </a:cubicBezTo>
                  <a:cubicBezTo>
                    <a:pt x="36" y="107"/>
                    <a:pt x="36" y="107"/>
                    <a:pt x="36" y="107"/>
                  </a:cubicBezTo>
                  <a:cubicBezTo>
                    <a:pt x="37" y="107"/>
                    <a:pt x="37" y="107"/>
                    <a:pt x="38" y="107"/>
                  </a:cubicBezTo>
                  <a:close/>
                  <a:moveTo>
                    <a:pt x="47" y="119"/>
                  </a:moveTo>
                  <a:lnTo>
                    <a:pt x="48" y="118"/>
                  </a:lnTo>
                  <a:lnTo>
                    <a:pt x="51" y="122"/>
                  </a:lnTo>
                  <a:lnTo>
                    <a:pt x="50" y="122"/>
                  </a:lnTo>
                  <a:cubicBezTo>
                    <a:pt x="49" y="121"/>
                    <a:pt x="49" y="121"/>
                    <a:pt x="48" y="122"/>
                  </a:cubicBezTo>
                  <a:cubicBezTo>
                    <a:pt x="48" y="122"/>
                    <a:pt x="47" y="122"/>
                    <a:pt x="46" y="123"/>
                  </a:cubicBezTo>
                  <a:lnTo>
                    <a:pt x="38" y="130"/>
                  </a:lnTo>
                  <a:cubicBezTo>
                    <a:pt x="36" y="132"/>
                    <a:pt x="34" y="133"/>
                    <a:pt x="33" y="134"/>
                  </a:cubicBezTo>
                  <a:cubicBezTo>
                    <a:pt x="31" y="135"/>
                    <a:pt x="30" y="135"/>
                    <a:pt x="29" y="135"/>
                  </a:cubicBezTo>
                  <a:cubicBezTo>
                    <a:pt x="27" y="135"/>
                    <a:pt x="26" y="135"/>
                    <a:pt x="26" y="134"/>
                  </a:cubicBezTo>
                  <a:cubicBezTo>
                    <a:pt x="25" y="133"/>
                    <a:pt x="24" y="131"/>
                    <a:pt x="25" y="130"/>
                  </a:cubicBezTo>
                  <a:cubicBezTo>
                    <a:pt x="25" y="129"/>
                    <a:pt x="26" y="128"/>
                    <a:pt x="27" y="126"/>
                  </a:cubicBezTo>
                  <a:cubicBezTo>
                    <a:pt x="27" y="126"/>
                    <a:pt x="29" y="124"/>
                    <a:pt x="32" y="122"/>
                  </a:cubicBezTo>
                  <a:lnTo>
                    <a:pt x="39" y="115"/>
                  </a:lnTo>
                  <a:cubicBezTo>
                    <a:pt x="41" y="114"/>
                    <a:pt x="41" y="114"/>
                    <a:pt x="42" y="113"/>
                  </a:cubicBezTo>
                  <a:cubicBezTo>
                    <a:pt x="42" y="113"/>
                    <a:pt x="42" y="112"/>
                    <a:pt x="42" y="112"/>
                  </a:cubicBezTo>
                  <a:lnTo>
                    <a:pt x="41" y="111"/>
                  </a:lnTo>
                  <a:lnTo>
                    <a:pt x="42" y="111"/>
                  </a:lnTo>
                  <a:lnTo>
                    <a:pt x="45" y="115"/>
                  </a:lnTo>
                  <a:lnTo>
                    <a:pt x="45" y="116"/>
                  </a:lnTo>
                  <a:lnTo>
                    <a:pt x="45" y="115"/>
                  </a:lnTo>
                  <a:cubicBezTo>
                    <a:pt x="44" y="115"/>
                    <a:pt x="44" y="115"/>
                    <a:pt x="43" y="115"/>
                  </a:cubicBezTo>
                  <a:cubicBezTo>
                    <a:pt x="43" y="115"/>
                    <a:pt x="42" y="116"/>
                    <a:pt x="41" y="117"/>
                  </a:cubicBezTo>
                  <a:lnTo>
                    <a:pt x="32" y="124"/>
                  </a:lnTo>
                  <a:cubicBezTo>
                    <a:pt x="31" y="125"/>
                    <a:pt x="30" y="126"/>
                    <a:pt x="29" y="127"/>
                  </a:cubicBezTo>
                  <a:cubicBezTo>
                    <a:pt x="28" y="127"/>
                    <a:pt x="28" y="128"/>
                    <a:pt x="27" y="129"/>
                  </a:cubicBezTo>
                  <a:cubicBezTo>
                    <a:pt x="27" y="130"/>
                    <a:pt x="26" y="130"/>
                    <a:pt x="26" y="131"/>
                  </a:cubicBezTo>
                  <a:cubicBezTo>
                    <a:pt x="26" y="132"/>
                    <a:pt x="26" y="132"/>
                    <a:pt x="27" y="133"/>
                  </a:cubicBezTo>
                  <a:cubicBezTo>
                    <a:pt x="27" y="133"/>
                    <a:pt x="28" y="134"/>
                    <a:pt x="29" y="134"/>
                  </a:cubicBezTo>
                  <a:cubicBezTo>
                    <a:pt x="30" y="134"/>
                    <a:pt x="31" y="133"/>
                    <a:pt x="32" y="133"/>
                  </a:cubicBezTo>
                  <a:cubicBezTo>
                    <a:pt x="33" y="132"/>
                    <a:pt x="35" y="131"/>
                    <a:pt x="37" y="129"/>
                  </a:cubicBezTo>
                  <a:lnTo>
                    <a:pt x="45" y="123"/>
                  </a:lnTo>
                  <a:cubicBezTo>
                    <a:pt x="47" y="122"/>
                    <a:pt x="47" y="121"/>
                    <a:pt x="48" y="120"/>
                  </a:cubicBezTo>
                  <a:cubicBezTo>
                    <a:pt x="48" y="120"/>
                    <a:pt x="48" y="119"/>
                    <a:pt x="47" y="119"/>
                  </a:cubicBezTo>
                  <a:close/>
                  <a:moveTo>
                    <a:pt x="51" y="121"/>
                  </a:moveTo>
                  <a:lnTo>
                    <a:pt x="53" y="123"/>
                  </a:lnTo>
                  <a:lnTo>
                    <a:pt x="46" y="143"/>
                  </a:lnTo>
                  <a:lnTo>
                    <a:pt x="56" y="132"/>
                  </a:lnTo>
                  <a:cubicBezTo>
                    <a:pt x="57" y="131"/>
                    <a:pt x="58" y="130"/>
                    <a:pt x="58" y="130"/>
                  </a:cubicBezTo>
                  <a:cubicBezTo>
                    <a:pt x="58" y="129"/>
                    <a:pt x="58" y="128"/>
                    <a:pt x="58" y="128"/>
                  </a:cubicBezTo>
                  <a:lnTo>
                    <a:pt x="57" y="128"/>
                  </a:lnTo>
                  <a:lnTo>
                    <a:pt x="58" y="127"/>
                  </a:lnTo>
                  <a:lnTo>
                    <a:pt x="61" y="130"/>
                  </a:lnTo>
                  <a:lnTo>
                    <a:pt x="61" y="131"/>
                  </a:lnTo>
                  <a:lnTo>
                    <a:pt x="60" y="131"/>
                  </a:lnTo>
                  <a:cubicBezTo>
                    <a:pt x="60" y="130"/>
                    <a:pt x="60" y="130"/>
                    <a:pt x="59" y="131"/>
                  </a:cubicBezTo>
                  <a:cubicBezTo>
                    <a:pt x="59" y="131"/>
                    <a:pt x="58" y="131"/>
                    <a:pt x="57" y="133"/>
                  </a:cubicBezTo>
                  <a:lnTo>
                    <a:pt x="42" y="149"/>
                  </a:lnTo>
                  <a:lnTo>
                    <a:pt x="50" y="127"/>
                  </a:lnTo>
                  <a:lnTo>
                    <a:pt x="39" y="140"/>
                  </a:lnTo>
                  <a:cubicBezTo>
                    <a:pt x="38" y="141"/>
                    <a:pt x="37" y="142"/>
                    <a:pt x="37" y="142"/>
                  </a:cubicBezTo>
                  <a:cubicBezTo>
                    <a:pt x="37" y="143"/>
                    <a:pt x="37" y="143"/>
                    <a:pt x="37" y="143"/>
                  </a:cubicBezTo>
                  <a:lnTo>
                    <a:pt x="38" y="144"/>
                  </a:lnTo>
                  <a:lnTo>
                    <a:pt x="37" y="144"/>
                  </a:lnTo>
                  <a:lnTo>
                    <a:pt x="34" y="141"/>
                  </a:lnTo>
                  <a:lnTo>
                    <a:pt x="35" y="141"/>
                  </a:lnTo>
                  <a:cubicBezTo>
                    <a:pt x="35" y="141"/>
                    <a:pt x="36" y="141"/>
                    <a:pt x="36" y="141"/>
                  </a:cubicBezTo>
                  <a:cubicBezTo>
                    <a:pt x="37" y="141"/>
                    <a:pt x="37" y="140"/>
                    <a:pt x="38" y="139"/>
                  </a:cubicBezTo>
                  <a:lnTo>
                    <a:pt x="50" y="125"/>
                  </a:lnTo>
                  <a:cubicBezTo>
                    <a:pt x="51" y="124"/>
                    <a:pt x="51" y="124"/>
                    <a:pt x="51" y="123"/>
                  </a:cubicBezTo>
                  <a:cubicBezTo>
                    <a:pt x="51" y="123"/>
                    <a:pt x="51" y="123"/>
                    <a:pt x="51" y="122"/>
                  </a:cubicBezTo>
                  <a:cubicBezTo>
                    <a:pt x="51" y="122"/>
                    <a:pt x="50" y="122"/>
                    <a:pt x="50" y="121"/>
                  </a:cubicBezTo>
                  <a:lnTo>
                    <a:pt x="51" y="121"/>
                  </a:lnTo>
                  <a:close/>
                  <a:moveTo>
                    <a:pt x="51" y="155"/>
                  </a:moveTo>
                  <a:lnTo>
                    <a:pt x="50" y="156"/>
                  </a:lnTo>
                  <a:lnTo>
                    <a:pt x="46" y="152"/>
                  </a:lnTo>
                  <a:lnTo>
                    <a:pt x="47" y="151"/>
                  </a:lnTo>
                  <a:lnTo>
                    <a:pt x="47" y="152"/>
                  </a:lnTo>
                  <a:cubicBezTo>
                    <a:pt x="47" y="152"/>
                    <a:pt x="48" y="152"/>
                    <a:pt x="49" y="152"/>
                  </a:cubicBezTo>
                  <a:cubicBezTo>
                    <a:pt x="49" y="152"/>
                    <a:pt x="50" y="151"/>
                    <a:pt x="51" y="150"/>
                  </a:cubicBezTo>
                  <a:lnTo>
                    <a:pt x="62" y="137"/>
                  </a:lnTo>
                  <a:cubicBezTo>
                    <a:pt x="63" y="136"/>
                    <a:pt x="63" y="135"/>
                    <a:pt x="63" y="135"/>
                  </a:cubicBezTo>
                  <a:cubicBezTo>
                    <a:pt x="64" y="134"/>
                    <a:pt x="64" y="134"/>
                    <a:pt x="64" y="134"/>
                  </a:cubicBezTo>
                  <a:cubicBezTo>
                    <a:pt x="64" y="133"/>
                    <a:pt x="64" y="133"/>
                    <a:pt x="63" y="133"/>
                  </a:cubicBezTo>
                  <a:lnTo>
                    <a:pt x="63" y="132"/>
                  </a:lnTo>
                  <a:lnTo>
                    <a:pt x="68" y="136"/>
                  </a:lnTo>
                  <a:lnTo>
                    <a:pt x="67" y="136"/>
                  </a:lnTo>
                  <a:cubicBezTo>
                    <a:pt x="66" y="136"/>
                    <a:pt x="66" y="136"/>
                    <a:pt x="65" y="136"/>
                  </a:cubicBezTo>
                  <a:cubicBezTo>
                    <a:pt x="65" y="136"/>
                    <a:pt x="64" y="137"/>
                    <a:pt x="63" y="138"/>
                  </a:cubicBezTo>
                  <a:lnTo>
                    <a:pt x="52" y="151"/>
                  </a:lnTo>
                  <a:cubicBezTo>
                    <a:pt x="51" y="152"/>
                    <a:pt x="51" y="153"/>
                    <a:pt x="50" y="153"/>
                  </a:cubicBezTo>
                  <a:cubicBezTo>
                    <a:pt x="50" y="153"/>
                    <a:pt x="50" y="153"/>
                    <a:pt x="50" y="154"/>
                  </a:cubicBezTo>
                  <a:cubicBezTo>
                    <a:pt x="50" y="154"/>
                    <a:pt x="50" y="155"/>
                    <a:pt x="51" y="155"/>
                  </a:cubicBezTo>
                  <a:close/>
                  <a:moveTo>
                    <a:pt x="81" y="143"/>
                  </a:moveTo>
                  <a:lnTo>
                    <a:pt x="80" y="143"/>
                  </a:lnTo>
                  <a:cubicBezTo>
                    <a:pt x="80" y="143"/>
                    <a:pt x="79" y="143"/>
                    <a:pt x="79" y="144"/>
                  </a:cubicBezTo>
                  <a:cubicBezTo>
                    <a:pt x="78" y="144"/>
                    <a:pt x="78" y="145"/>
                    <a:pt x="77" y="146"/>
                  </a:cubicBezTo>
                  <a:lnTo>
                    <a:pt x="61" y="163"/>
                  </a:lnTo>
                  <a:lnTo>
                    <a:pt x="61" y="162"/>
                  </a:lnTo>
                  <a:lnTo>
                    <a:pt x="68" y="140"/>
                  </a:lnTo>
                  <a:cubicBezTo>
                    <a:pt x="69" y="139"/>
                    <a:pt x="69" y="139"/>
                    <a:pt x="69" y="138"/>
                  </a:cubicBezTo>
                  <a:cubicBezTo>
                    <a:pt x="69" y="138"/>
                    <a:pt x="69" y="137"/>
                    <a:pt x="69" y="137"/>
                  </a:cubicBezTo>
                  <a:cubicBezTo>
                    <a:pt x="69" y="137"/>
                    <a:pt x="69" y="137"/>
                    <a:pt x="68" y="136"/>
                  </a:cubicBezTo>
                  <a:lnTo>
                    <a:pt x="69" y="136"/>
                  </a:lnTo>
                  <a:lnTo>
                    <a:pt x="73" y="138"/>
                  </a:lnTo>
                  <a:lnTo>
                    <a:pt x="73" y="139"/>
                  </a:lnTo>
                  <a:cubicBezTo>
                    <a:pt x="72" y="139"/>
                    <a:pt x="72" y="139"/>
                    <a:pt x="72" y="139"/>
                  </a:cubicBezTo>
                  <a:cubicBezTo>
                    <a:pt x="71" y="139"/>
                    <a:pt x="71" y="139"/>
                    <a:pt x="71" y="140"/>
                  </a:cubicBezTo>
                  <a:cubicBezTo>
                    <a:pt x="71" y="140"/>
                    <a:pt x="70" y="141"/>
                    <a:pt x="70" y="143"/>
                  </a:cubicBezTo>
                  <a:lnTo>
                    <a:pt x="65" y="158"/>
                  </a:lnTo>
                  <a:lnTo>
                    <a:pt x="75" y="146"/>
                  </a:lnTo>
                  <a:cubicBezTo>
                    <a:pt x="76" y="145"/>
                    <a:pt x="77" y="144"/>
                    <a:pt x="77" y="144"/>
                  </a:cubicBezTo>
                  <a:cubicBezTo>
                    <a:pt x="77" y="143"/>
                    <a:pt x="77" y="143"/>
                    <a:pt x="77" y="143"/>
                  </a:cubicBezTo>
                  <a:cubicBezTo>
                    <a:pt x="77" y="142"/>
                    <a:pt x="77" y="142"/>
                    <a:pt x="77" y="141"/>
                  </a:cubicBezTo>
                  <a:cubicBezTo>
                    <a:pt x="77" y="141"/>
                    <a:pt x="77" y="141"/>
                    <a:pt x="77" y="141"/>
                  </a:cubicBezTo>
                  <a:lnTo>
                    <a:pt x="81" y="143"/>
                  </a:lnTo>
                  <a:close/>
                  <a:moveTo>
                    <a:pt x="153" y="160"/>
                  </a:moveTo>
                  <a:cubicBezTo>
                    <a:pt x="155" y="160"/>
                    <a:pt x="156" y="161"/>
                    <a:pt x="157" y="164"/>
                  </a:cubicBezTo>
                  <a:cubicBezTo>
                    <a:pt x="159" y="166"/>
                    <a:pt x="159" y="170"/>
                    <a:pt x="159" y="174"/>
                  </a:cubicBezTo>
                  <a:cubicBezTo>
                    <a:pt x="159" y="178"/>
                    <a:pt x="159" y="181"/>
                    <a:pt x="157" y="184"/>
                  </a:cubicBezTo>
                  <a:cubicBezTo>
                    <a:pt x="156" y="186"/>
                    <a:pt x="155" y="187"/>
                    <a:pt x="153" y="187"/>
                  </a:cubicBezTo>
                  <a:cubicBezTo>
                    <a:pt x="151" y="187"/>
                    <a:pt x="150" y="186"/>
                    <a:pt x="148" y="184"/>
                  </a:cubicBezTo>
                  <a:cubicBezTo>
                    <a:pt x="147" y="181"/>
                    <a:pt x="147" y="178"/>
                    <a:pt x="147" y="174"/>
                  </a:cubicBezTo>
                  <a:cubicBezTo>
                    <a:pt x="147" y="169"/>
                    <a:pt x="147" y="166"/>
                    <a:pt x="149" y="163"/>
                  </a:cubicBezTo>
                  <a:cubicBezTo>
                    <a:pt x="150" y="161"/>
                    <a:pt x="151" y="160"/>
                    <a:pt x="153" y="160"/>
                  </a:cubicBezTo>
                  <a:close/>
                  <a:moveTo>
                    <a:pt x="153" y="161"/>
                  </a:moveTo>
                  <a:cubicBezTo>
                    <a:pt x="152" y="161"/>
                    <a:pt x="151" y="162"/>
                    <a:pt x="150" y="164"/>
                  </a:cubicBezTo>
                  <a:cubicBezTo>
                    <a:pt x="149" y="166"/>
                    <a:pt x="149" y="169"/>
                    <a:pt x="149" y="174"/>
                  </a:cubicBezTo>
                  <a:cubicBezTo>
                    <a:pt x="149" y="178"/>
                    <a:pt x="149" y="181"/>
                    <a:pt x="150" y="183"/>
                  </a:cubicBezTo>
                  <a:cubicBezTo>
                    <a:pt x="151" y="185"/>
                    <a:pt x="152" y="186"/>
                    <a:pt x="153" y="186"/>
                  </a:cubicBezTo>
                  <a:cubicBezTo>
                    <a:pt x="154" y="186"/>
                    <a:pt x="155" y="185"/>
                    <a:pt x="156" y="183"/>
                  </a:cubicBezTo>
                  <a:cubicBezTo>
                    <a:pt x="157" y="181"/>
                    <a:pt x="157" y="178"/>
                    <a:pt x="157" y="174"/>
                  </a:cubicBezTo>
                  <a:cubicBezTo>
                    <a:pt x="157" y="170"/>
                    <a:pt x="157" y="166"/>
                    <a:pt x="156" y="164"/>
                  </a:cubicBezTo>
                  <a:cubicBezTo>
                    <a:pt x="155" y="162"/>
                    <a:pt x="154" y="161"/>
                    <a:pt x="153" y="161"/>
                  </a:cubicBezTo>
                  <a:close/>
                  <a:moveTo>
                    <a:pt x="165" y="162"/>
                  </a:moveTo>
                  <a:lnTo>
                    <a:pt x="165" y="172"/>
                  </a:lnTo>
                  <a:lnTo>
                    <a:pt x="167" y="172"/>
                  </a:lnTo>
                  <a:cubicBezTo>
                    <a:pt x="168" y="172"/>
                    <a:pt x="168" y="172"/>
                    <a:pt x="168" y="172"/>
                  </a:cubicBezTo>
                  <a:cubicBezTo>
                    <a:pt x="168" y="171"/>
                    <a:pt x="169" y="170"/>
                    <a:pt x="169" y="169"/>
                  </a:cubicBezTo>
                  <a:lnTo>
                    <a:pt x="169" y="178"/>
                  </a:lnTo>
                  <a:cubicBezTo>
                    <a:pt x="169" y="177"/>
                    <a:pt x="169" y="176"/>
                    <a:pt x="169" y="175"/>
                  </a:cubicBezTo>
                  <a:cubicBezTo>
                    <a:pt x="168" y="175"/>
                    <a:pt x="168" y="175"/>
                    <a:pt x="168" y="174"/>
                  </a:cubicBezTo>
                  <a:cubicBezTo>
                    <a:pt x="168" y="174"/>
                    <a:pt x="167" y="174"/>
                    <a:pt x="167" y="174"/>
                  </a:cubicBezTo>
                  <a:lnTo>
                    <a:pt x="165" y="174"/>
                  </a:lnTo>
                  <a:lnTo>
                    <a:pt x="165" y="182"/>
                  </a:lnTo>
                  <a:cubicBezTo>
                    <a:pt x="165" y="184"/>
                    <a:pt x="165" y="184"/>
                    <a:pt x="165" y="185"/>
                  </a:cubicBezTo>
                  <a:cubicBezTo>
                    <a:pt x="165" y="185"/>
                    <a:pt x="165" y="185"/>
                    <a:pt x="165" y="186"/>
                  </a:cubicBezTo>
                  <a:cubicBezTo>
                    <a:pt x="165" y="186"/>
                    <a:pt x="166" y="186"/>
                    <a:pt x="166" y="186"/>
                  </a:cubicBezTo>
                  <a:lnTo>
                    <a:pt x="167" y="186"/>
                  </a:lnTo>
                  <a:lnTo>
                    <a:pt x="167" y="187"/>
                  </a:lnTo>
                  <a:lnTo>
                    <a:pt x="161" y="187"/>
                  </a:lnTo>
                  <a:lnTo>
                    <a:pt x="161" y="186"/>
                  </a:lnTo>
                  <a:cubicBezTo>
                    <a:pt x="162" y="186"/>
                    <a:pt x="162" y="186"/>
                    <a:pt x="163" y="185"/>
                  </a:cubicBezTo>
                  <a:cubicBezTo>
                    <a:pt x="163" y="185"/>
                    <a:pt x="163" y="184"/>
                    <a:pt x="163" y="182"/>
                  </a:cubicBezTo>
                  <a:lnTo>
                    <a:pt x="163" y="165"/>
                  </a:lnTo>
                  <a:cubicBezTo>
                    <a:pt x="163" y="164"/>
                    <a:pt x="163" y="163"/>
                    <a:pt x="163" y="163"/>
                  </a:cubicBezTo>
                  <a:cubicBezTo>
                    <a:pt x="163" y="162"/>
                    <a:pt x="162" y="162"/>
                    <a:pt x="162" y="162"/>
                  </a:cubicBezTo>
                  <a:cubicBezTo>
                    <a:pt x="162" y="161"/>
                    <a:pt x="162" y="161"/>
                    <a:pt x="161" y="161"/>
                  </a:cubicBezTo>
                  <a:lnTo>
                    <a:pt x="171" y="161"/>
                  </a:lnTo>
                  <a:lnTo>
                    <a:pt x="171" y="166"/>
                  </a:lnTo>
                  <a:lnTo>
                    <a:pt x="170" y="166"/>
                  </a:lnTo>
                  <a:cubicBezTo>
                    <a:pt x="170" y="165"/>
                    <a:pt x="170" y="164"/>
                    <a:pt x="170" y="164"/>
                  </a:cubicBezTo>
                  <a:cubicBezTo>
                    <a:pt x="170" y="163"/>
                    <a:pt x="169" y="163"/>
                    <a:pt x="169" y="162"/>
                  </a:cubicBezTo>
                  <a:cubicBezTo>
                    <a:pt x="169" y="162"/>
                    <a:pt x="168" y="162"/>
                    <a:pt x="168" y="162"/>
                  </a:cubicBezTo>
                  <a:lnTo>
                    <a:pt x="165" y="162"/>
                  </a:lnTo>
                  <a:close/>
                  <a:moveTo>
                    <a:pt x="92" y="176"/>
                  </a:moveTo>
                  <a:lnTo>
                    <a:pt x="89" y="175"/>
                  </a:lnTo>
                  <a:lnTo>
                    <a:pt x="91" y="162"/>
                  </a:lnTo>
                  <a:cubicBezTo>
                    <a:pt x="90" y="162"/>
                    <a:pt x="90" y="161"/>
                    <a:pt x="90" y="161"/>
                  </a:cubicBezTo>
                  <a:cubicBezTo>
                    <a:pt x="90" y="161"/>
                    <a:pt x="90" y="161"/>
                    <a:pt x="90" y="161"/>
                  </a:cubicBezTo>
                  <a:cubicBezTo>
                    <a:pt x="90" y="161"/>
                    <a:pt x="90" y="161"/>
                    <a:pt x="89" y="161"/>
                  </a:cubicBezTo>
                  <a:lnTo>
                    <a:pt x="86" y="168"/>
                  </a:lnTo>
                  <a:cubicBezTo>
                    <a:pt x="85" y="169"/>
                    <a:pt x="85" y="170"/>
                    <a:pt x="84" y="171"/>
                  </a:cubicBezTo>
                  <a:cubicBezTo>
                    <a:pt x="84" y="171"/>
                    <a:pt x="85" y="172"/>
                    <a:pt x="85" y="172"/>
                  </a:cubicBezTo>
                  <a:lnTo>
                    <a:pt x="85" y="173"/>
                  </a:lnTo>
                  <a:lnTo>
                    <a:pt x="80" y="170"/>
                  </a:lnTo>
                  <a:lnTo>
                    <a:pt x="81" y="169"/>
                  </a:lnTo>
                  <a:lnTo>
                    <a:pt x="81" y="170"/>
                  </a:lnTo>
                  <a:cubicBezTo>
                    <a:pt x="81" y="170"/>
                    <a:pt x="82" y="170"/>
                    <a:pt x="83" y="169"/>
                  </a:cubicBezTo>
                  <a:cubicBezTo>
                    <a:pt x="83" y="169"/>
                    <a:pt x="83" y="168"/>
                    <a:pt x="84" y="167"/>
                  </a:cubicBezTo>
                  <a:lnTo>
                    <a:pt x="92" y="152"/>
                  </a:lnTo>
                  <a:cubicBezTo>
                    <a:pt x="93" y="151"/>
                    <a:pt x="94" y="150"/>
                    <a:pt x="94" y="149"/>
                  </a:cubicBezTo>
                  <a:cubicBezTo>
                    <a:pt x="94" y="149"/>
                    <a:pt x="94" y="148"/>
                    <a:pt x="93" y="148"/>
                  </a:cubicBezTo>
                  <a:lnTo>
                    <a:pt x="93" y="147"/>
                  </a:lnTo>
                  <a:lnTo>
                    <a:pt x="97" y="149"/>
                  </a:lnTo>
                  <a:cubicBezTo>
                    <a:pt x="98" y="150"/>
                    <a:pt x="99" y="151"/>
                    <a:pt x="100" y="151"/>
                  </a:cubicBezTo>
                  <a:cubicBezTo>
                    <a:pt x="100" y="152"/>
                    <a:pt x="100" y="153"/>
                    <a:pt x="100" y="154"/>
                  </a:cubicBezTo>
                  <a:cubicBezTo>
                    <a:pt x="100" y="155"/>
                    <a:pt x="99" y="157"/>
                    <a:pt x="99" y="158"/>
                  </a:cubicBezTo>
                  <a:cubicBezTo>
                    <a:pt x="98" y="159"/>
                    <a:pt x="97" y="160"/>
                    <a:pt x="96" y="161"/>
                  </a:cubicBezTo>
                  <a:cubicBezTo>
                    <a:pt x="95" y="162"/>
                    <a:pt x="94" y="162"/>
                    <a:pt x="93" y="162"/>
                  </a:cubicBezTo>
                  <a:lnTo>
                    <a:pt x="91" y="170"/>
                  </a:lnTo>
                  <a:cubicBezTo>
                    <a:pt x="91" y="172"/>
                    <a:pt x="91" y="173"/>
                    <a:pt x="91" y="174"/>
                  </a:cubicBezTo>
                  <a:cubicBezTo>
                    <a:pt x="91" y="175"/>
                    <a:pt x="91" y="175"/>
                    <a:pt x="92" y="176"/>
                  </a:cubicBezTo>
                  <a:close/>
                  <a:moveTo>
                    <a:pt x="90" y="160"/>
                  </a:moveTo>
                  <a:cubicBezTo>
                    <a:pt x="90" y="160"/>
                    <a:pt x="90" y="160"/>
                    <a:pt x="90" y="160"/>
                  </a:cubicBezTo>
                  <a:cubicBezTo>
                    <a:pt x="90" y="160"/>
                    <a:pt x="90" y="160"/>
                    <a:pt x="91" y="160"/>
                  </a:cubicBezTo>
                  <a:cubicBezTo>
                    <a:pt x="92" y="161"/>
                    <a:pt x="93" y="161"/>
                    <a:pt x="94" y="160"/>
                  </a:cubicBezTo>
                  <a:cubicBezTo>
                    <a:pt x="95" y="160"/>
                    <a:pt x="96" y="158"/>
                    <a:pt x="97" y="157"/>
                  </a:cubicBezTo>
                  <a:cubicBezTo>
                    <a:pt x="97" y="156"/>
                    <a:pt x="98" y="154"/>
                    <a:pt x="98" y="153"/>
                  </a:cubicBezTo>
                  <a:cubicBezTo>
                    <a:pt x="98" y="152"/>
                    <a:pt x="98" y="151"/>
                    <a:pt x="97" y="151"/>
                  </a:cubicBezTo>
                  <a:cubicBezTo>
                    <a:pt x="97" y="151"/>
                    <a:pt x="96" y="150"/>
                    <a:pt x="95" y="150"/>
                  </a:cubicBezTo>
                  <a:lnTo>
                    <a:pt x="90" y="160"/>
                  </a:lnTo>
                  <a:close/>
                  <a:moveTo>
                    <a:pt x="110" y="153"/>
                  </a:moveTo>
                  <a:lnTo>
                    <a:pt x="107" y="161"/>
                  </a:lnTo>
                  <a:cubicBezTo>
                    <a:pt x="107" y="160"/>
                    <a:pt x="108" y="158"/>
                    <a:pt x="108" y="157"/>
                  </a:cubicBezTo>
                  <a:cubicBezTo>
                    <a:pt x="108" y="156"/>
                    <a:pt x="108" y="155"/>
                    <a:pt x="107" y="154"/>
                  </a:cubicBezTo>
                  <a:cubicBezTo>
                    <a:pt x="107" y="154"/>
                    <a:pt x="107" y="153"/>
                    <a:pt x="106" y="153"/>
                  </a:cubicBezTo>
                  <a:cubicBezTo>
                    <a:pt x="105" y="153"/>
                    <a:pt x="105" y="153"/>
                    <a:pt x="104" y="154"/>
                  </a:cubicBezTo>
                  <a:cubicBezTo>
                    <a:pt x="103" y="154"/>
                    <a:pt x="103" y="155"/>
                    <a:pt x="103" y="156"/>
                  </a:cubicBezTo>
                  <a:cubicBezTo>
                    <a:pt x="102" y="157"/>
                    <a:pt x="102" y="157"/>
                    <a:pt x="102" y="158"/>
                  </a:cubicBezTo>
                  <a:cubicBezTo>
                    <a:pt x="102" y="159"/>
                    <a:pt x="103" y="161"/>
                    <a:pt x="104" y="163"/>
                  </a:cubicBezTo>
                  <a:cubicBezTo>
                    <a:pt x="104" y="164"/>
                    <a:pt x="105" y="166"/>
                    <a:pt x="105" y="166"/>
                  </a:cubicBezTo>
                  <a:cubicBezTo>
                    <a:pt x="105" y="167"/>
                    <a:pt x="105" y="168"/>
                    <a:pt x="105" y="169"/>
                  </a:cubicBezTo>
                  <a:cubicBezTo>
                    <a:pt x="105" y="170"/>
                    <a:pt x="105" y="171"/>
                    <a:pt x="104" y="172"/>
                  </a:cubicBezTo>
                  <a:cubicBezTo>
                    <a:pt x="104" y="174"/>
                    <a:pt x="103" y="175"/>
                    <a:pt x="101" y="177"/>
                  </a:cubicBezTo>
                  <a:cubicBezTo>
                    <a:pt x="100" y="178"/>
                    <a:pt x="99" y="178"/>
                    <a:pt x="98" y="178"/>
                  </a:cubicBezTo>
                  <a:cubicBezTo>
                    <a:pt x="97" y="177"/>
                    <a:pt x="97" y="177"/>
                    <a:pt x="97" y="177"/>
                  </a:cubicBezTo>
                  <a:cubicBezTo>
                    <a:pt x="97" y="177"/>
                    <a:pt x="96" y="177"/>
                    <a:pt x="96" y="176"/>
                  </a:cubicBezTo>
                  <a:cubicBezTo>
                    <a:pt x="96" y="175"/>
                    <a:pt x="95" y="175"/>
                    <a:pt x="95" y="175"/>
                  </a:cubicBezTo>
                  <a:cubicBezTo>
                    <a:pt x="95" y="175"/>
                    <a:pt x="95" y="175"/>
                    <a:pt x="95" y="175"/>
                  </a:cubicBezTo>
                  <a:cubicBezTo>
                    <a:pt x="94" y="175"/>
                    <a:pt x="94" y="176"/>
                    <a:pt x="94" y="176"/>
                  </a:cubicBezTo>
                  <a:lnTo>
                    <a:pt x="97" y="168"/>
                  </a:lnTo>
                  <a:cubicBezTo>
                    <a:pt x="97" y="170"/>
                    <a:pt x="96" y="171"/>
                    <a:pt x="96" y="172"/>
                  </a:cubicBezTo>
                  <a:cubicBezTo>
                    <a:pt x="96" y="173"/>
                    <a:pt x="96" y="174"/>
                    <a:pt x="97" y="175"/>
                  </a:cubicBezTo>
                  <a:cubicBezTo>
                    <a:pt x="97" y="175"/>
                    <a:pt x="98" y="176"/>
                    <a:pt x="98" y="176"/>
                  </a:cubicBezTo>
                  <a:cubicBezTo>
                    <a:pt x="99" y="176"/>
                    <a:pt x="100" y="176"/>
                    <a:pt x="100" y="176"/>
                  </a:cubicBezTo>
                  <a:cubicBezTo>
                    <a:pt x="101" y="175"/>
                    <a:pt x="102" y="174"/>
                    <a:pt x="102" y="173"/>
                  </a:cubicBezTo>
                  <a:cubicBezTo>
                    <a:pt x="102" y="172"/>
                    <a:pt x="102" y="172"/>
                    <a:pt x="103" y="171"/>
                  </a:cubicBezTo>
                  <a:cubicBezTo>
                    <a:pt x="103" y="170"/>
                    <a:pt x="103" y="170"/>
                    <a:pt x="102" y="169"/>
                  </a:cubicBezTo>
                  <a:cubicBezTo>
                    <a:pt x="102" y="169"/>
                    <a:pt x="102" y="168"/>
                    <a:pt x="101" y="166"/>
                  </a:cubicBezTo>
                  <a:cubicBezTo>
                    <a:pt x="101" y="164"/>
                    <a:pt x="100" y="163"/>
                    <a:pt x="100" y="162"/>
                  </a:cubicBezTo>
                  <a:cubicBezTo>
                    <a:pt x="100" y="161"/>
                    <a:pt x="100" y="161"/>
                    <a:pt x="100" y="160"/>
                  </a:cubicBezTo>
                  <a:cubicBezTo>
                    <a:pt x="100" y="159"/>
                    <a:pt x="100" y="158"/>
                    <a:pt x="101" y="157"/>
                  </a:cubicBezTo>
                  <a:cubicBezTo>
                    <a:pt x="101" y="155"/>
                    <a:pt x="102" y="153"/>
                    <a:pt x="103" y="152"/>
                  </a:cubicBezTo>
                  <a:cubicBezTo>
                    <a:pt x="105" y="151"/>
                    <a:pt x="106" y="151"/>
                    <a:pt x="107" y="151"/>
                  </a:cubicBezTo>
                  <a:cubicBezTo>
                    <a:pt x="107" y="152"/>
                    <a:pt x="108" y="152"/>
                    <a:pt x="108" y="153"/>
                  </a:cubicBezTo>
                  <a:cubicBezTo>
                    <a:pt x="109" y="154"/>
                    <a:pt x="109" y="154"/>
                    <a:pt x="109" y="154"/>
                  </a:cubicBezTo>
                  <a:cubicBezTo>
                    <a:pt x="109" y="154"/>
                    <a:pt x="109" y="154"/>
                    <a:pt x="109" y="154"/>
                  </a:cubicBezTo>
                  <a:cubicBezTo>
                    <a:pt x="110" y="154"/>
                    <a:pt x="110" y="153"/>
                    <a:pt x="110" y="153"/>
                  </a:cubicBezTo>
                  <a:close/>
                  <a:moveTo>
                    <a:pt x="138" y="160"/>
                  </a:moveTo>
                  <a:lnTo>
                    <a:pt x="143" y="160"/>
                  </a:lnTo>
                  <a:lnTo>
                    <a:pt x="143" y="161"/>
                  </a:lnTo>
                  <a:lnTo>
                    <a:pt x="142" y="161"/>
                  </a:lnTo>
                  <a:cubicBezTo>
                    <a:pt x="142" y="161"/>
                    <a:pt x="142" y="161"/>
                    <a:pt x="142" y="161"/>
                  </a:cubicBezTo>
                  <a:cubicBezTo>
                    <a:pt x="141" y="162"/>
                    <a:pt x="141" y="162"/>
                    <a:pt x="141" y="163"/>
                  </a:cubicBezTo>
                  <a:cubicBezTo>
                    <a:pt x="140" y="163"/>
                    <a:pt x="140" y="164"/>
                    <a:pt x="139" y="165"/>
                  </a:cubicBezTo>
                  <a:lnTo>
                    <a:pt x="135" y="175"/>
                  </a:lnTo>
                  <a:lnTo>
                    <a:pt x="134" y="181"/>
                  </a:lnTo>
                  <a:cubicBezTo>
                    <a:pt x="134" y="183"/>
                    <a:pt x="134" y="184"/>
                    <a:pt x="134" y="184"/>
                  </a:cubicBezTo>
                  <a:cubicBezTo>
                    <a:pt x="135" y="185"/>
                    <a:pt x="135" y="185"/>
                    <a:pt x="135" y="185"/>
                  </a:cubicBezTo>
                  <a:lnTo>
                    <a:pt x="136" y="185"/>
                  </a:lnTo>
                  <a:lnTo>
                    <a:pt x="136" y="186"/>
                  </a:lnTo>
                  <a:lnTo>
                    <a:pt x="130" y="185"/>
                  </a:lnTo>
                  <a:lnTo>
                    <a:pt x="131" y="185"/>
                  </a:lnTo>
                  <a:cubicBezTo>
                    <a:pt x="131" y="185"/>
                    <a:pt x="132" y="184"/>
                    <a:pt x="132" y="184"/>
                  </a:cubicBezTo>
                  <a:cubicBezTo>
                    <a:pt x="132" y="183"/>
                    <a:pt x="132" y="183"/>
                    <a:pt x="133" y="181"/>
                  </a:cubicBezTo>
                  <a:lnTo>
                    <a:pt x="133" y="175"/>
                  </a:lnTo>
                  <a:lnTo>
                    <a:pt x="131" y="164"/>
                  </a:lnTo>
                  <a:cubicBezTo>
                    <a:pt x="131" y="162"/>
                    <a:pt x="130" y="161"/>
                    <a:pt x="130" y="161"/>
                  </a:cubicBezTo>
                  <a:cubicBezTo>
                    <a:pt x="130" y="161"/>
                    <a:pt x="130" y="160"/>
                    <a:pt x="130" y="160"/>
                  </a:cubicBezTo>
                  <a:cubicBezTo>
                    <a:pt x="129" y="160"/>
                    <a:pt x="129" y="160"/>
                    <a:pt x="129" y="159"/>
                  </a:cubicBezTo>
                  <a:lnTo>
                    <a:pt x="135" y="159"/>
                  </a:lnTo>
                  <a:lnTo>
                    <a:pt x="135" y="160"/>
                  </a:lnTo>
                  <a:lnTo>
                    <a:pt x="134" y="160"/>
                  </a:lnTo>
                  <a:cubicBezTo>
                    <a:pt x="134" y="160"/>
                    <a:pt x="134" y="160"/>
                    <a:pt x="133" y="160"/>
                  </a:cubicBezTo>
                  <a:cubicBezTo>
                    <a:pt x="133" y="161"/>
                    <a:pt x="133" y="161"/>
                    <a:pt x="133" y="162"/>
                  </a:cubicBezTo>
                  <a:cubicBezTo>
                    <a:pt x="133" y="162"/>
                    <a:pt x="133" y="163"/>
                    <a:pt x="133" y="164"/>
                  </a:cubicBezTo>
                  <a:lnTo>
                    <a:pt x="135" y="173"/>
                  </a:lnTo>
                  <a:lnTo>
                    <a:pt x="138" y="165"/>
                  </a:lnTo>
                  <a:cubicBezTo>
                    <a:pt x="139" y="164"/>
                    <a:pt x="139" y="163"/>
                    <a:pt x="139" y="163"/>
                  </a:cubicBezTo>
                  <a:cubicBezTo>
                    <a:pt x="139" y="162"/>
                    <a:pt x="139" y="162"/>
                    <a:pt x="139" y="162"/>
                  </a:cubicBezTo>
                  <a:cubicBezTo>
                    <a:pt x="139" y="161"/>
                    <a:pt x="139" y="161"/>
                    <a:pt x="139" y="161"/>
                  </a:cubicBezTo>
                  <a:cubicBezTo>
                    <a:pt x="139" y="161"/>
                    <a:pt x="139" y="161"/>
                    <a:pt x="138" y="161"/>
                  </a:cubicBezTo>
                  <a:lnTo>
                    <a:pt x="138" y="160"/>
                  </a:lnTo>
                  <a:close/>
                  <a:moveTo>
                    <a:pt x="84" y="146"/>
                  </a:moveTo>
                  <a:lnTo>
                    <a:pt x="79" y="155"/>
                  </a:lnTo>
                  <a:lnTo>
                    <a:pt x="82" y="156"/>
                  </a:lnTo>
                  <a:cubicBezTo>
                    <a:pt x="83" y="157"/>
                    <a:pt x="83" y="157"/>
                    <a:pt x="84" y="156"/>
                  </a:cubicBezTo>
                  <a:cubicBezTo>
                    <a:pt x="84" y="156"/>
                    <a:pt x="85" y="155"/>
                    <a:pt x="86" y="154"/>
                  </a:cubicBezTo>
                  <a:lnTo>
                    <a:pt x="82" y="162"/>
                  </a:lnTo>
                  <a:lnTo>
                    <a:pt x="81" y="162"/>
                  </a:lnTo>
                  <a:cubicBezTo>
                    <a:pt x="82" y="161"/>
                    <a:pt x="82" y="160"/>
                    <a:pt x="82" y="160"/>
                  </a:cubicBezTo>
                  <a:cubicBezTo>
                    <a:pt x="82" y="159"/>
                    <a:pt x="82" y="159"/>
                    <a:pt x="82" y="158"/>
                  </a:cubicBezTo>
                  <a:cubicBezTo>
                    <a:pt x="82" y="158"/>
                    <a:pt x="82" y="158"/>
                    <a:pt x="81" y="157"/>
                  </a:cubicBezTo>
                  <a:lnTo>
                    <a:pt x="79" y="156"/>
                  </a:lnTo>
                  <a:lnTo>
                    <a:pt x="75" y="164"/>
                  </a:lnTo>
                  <a:cubicBezTo>
                    <a:pt x="74" y="165"/>
                    <a:pt x="74" y="165"/>
                    <a:pt x="74" y="166"/>
                  </a:cubicBezTo>
                  <a:cubicBezTo>
                    <a:pt x="74" y="166"/>
                    <a:pt x="74" y="166"/>
                    <a:pt x="74" y="166"/>
                  </a:cubicBezTo>
                  <a:cubicBezTo>
                    <a:pt x="74" y="166"/>
                    <a:pt x="74" y="167"/>
                    <a:pt x="74" y="167"/>
                  </a:cubicBezTo>
                  <a:lnTo>
                    <a:pt x="76" y="168"/>
                  </a:lnTo>
                  <a:cubicBezTo>
                    <a:pt x="77" y="168"/>
                    <a:pt x="77" y="168"/>
                    <a:pt x="78" y="168"/>
                  </a:cubicBezTo>
                  <a:cubicBezTo>
                    <a:pt x="78" y="168"/>
                    <a:pt x="79" y="168"/>
                    <a:pt x="79" y="168"/>
                  </a:cubicBezTo>
                  <a:cubicBezTo>
                    <a:pt x="80" y="167"/>
                    <a:pt x="81" y="166"/>
                    <a:pt x="82" y="165"/>
                  </a:cubicBezTo>
                  <a:lnTo>
                    <a:pt x="78" y="171"/>
                  </a:lnTo>
                  <a:lnTo>
                    <a:pt x="69" y="166"/>
                  </a:lnTo>
                  <a:lnTo>
                    <a:pt x="70" y="165"/>
                  </a:lnTo>
                  <a:cubicBezTo>
                    <a:pt x="70" y="166"/>
                    <a:pt x="71" y="166"/>
                    <a:pt x="71" y="165"/>
                  </a:cubicBezTo>
                  <a:cubicBezTo>
                    <a:pt x="71" y="165"/>
                    <a:pt x="72" y="165"/>
                    <a:pt x="72" y="165"/>
                  </a:cubicBezTo>
                  <a:cubicBezTo>
                    <a:pt x="72" y="164"/>
                    <a:pt x="73" y="164"/>
                    <a:pt x="73" y="163"/>
                  </a:cubicBezTo>
                  <a:lnTo>
                    <a:pt x="81" y="148"/>
                  </a:lnTo>
                  <a:cubicBezTo>
                    <a:pt x="82" y="146"/>
                    <a:pt x="82" y="145"/>
                    <a:pt x="82" y="145"/>
                  </a:cubicBezTo>
                  <a:cubicBezTo>
                    <a:pt x="82" y="144"/>
                    <a:pt x="82" y="144"/>
                    <a:pt x="82" y="144"/>
                  </a:cubicBezTo>
                  <a:lnTo>
                    <a:pt x="81" y="143"/>
                  </a:lnTo>
                  <a:lnTo>
                    <a:pt x="82" y="143"/>
                  </a:lnTo>
                  <a:lnTo>
                    <a:pt x="91" y="147"/>
                  </a:lnTo>
                  <a:lnTo>
                    <a:pt x="88" y="153"/>
                  </a:lnTo>
                  <a:lnTo>
                    <a:pt x="88" y="152"/>
                  </a:lnTo>
                  <a:cubicBezTo>
                    <a:pt x="88" y="151"/>
                    <a:pt x="89" y="150"/>
                    <a:pt x="89" y="150"/>
                  </a:cubicBezTo>
                  <a:cubicBezTo>
                    <a:pt x="89" y="149"/>
                    <a:pt x="89" y="149"/>
                    <a:pt x="89" y="148"/>
                  </a:cubicBezTo>
                  <a:cubicBezTo>
                    <a:pt x="88" y="148"/>
                    <a:pt x="88" y="148"/>
                    <a:pt x="87" y="147"/>
                  </a:cubicBezTo>
                  <a:lnTo>
                    <a:pt x="84" y="146"/>
                  </a:lnTo>
                  <a:close/>
                  <a:moveTo>
                    <a:pt x="108" y="180"/>
                  </a:moveTo>
                  <a:lnTo>
                    <a:pt x="108" y="180"/>
                  </a:lnTo>
                  <a:lnTo>
                    <a:pt x="103" y="178"/>
                  </a:lnTo>
                  <a:lnTo>
                    <a:pt x="103" y="177"/>
                  </a:lnTo>
                  <a:lnTo>
                    <a:pt x="104" y="178"/>
                  </a:lnTo>
                  <a:cubicBezTo>
                    <a:pt x="104" y="178"/>
                    <a:pt x="105" y="178"/>
                    <a:pt x="105" y="177"/>
                  </a:cubicBezTo>
                  <a:cubicBezTo>
                    <a:pt x="105" y="177"/>
                    <a:pt x="106" y="176"/>
                    <a:pt x="106" y="174"/>
                  </a:cubicBezTo>
                  <a:lnTo>
                    <a:pt x="113" y="159"/>
                  </a:lnTo>
                  <a:cubicBezTo>
                    <a:pt x="113" y="157"/>
                    <a:pt x="113" y="157"/>
                    <a:pt x="113" y="156"/>
                  </a:cubicBezTo>
                  <a:cubicBezTo>
                    <a:pt x="113" y="156"/>
                    <a:pt x="113" y="156"/>
                    <a:pt x="113" y="155"/>
                  </a:cubicBezTo>
                  <a:cubicBezTo>
                    <a:pt x="113" y="155"/>
                    <a:pt x="113" y="155"/>
                    <a:pt x="113" y="154"/>
                  </a:cubicBezTo>
                  <a:lnTo>
                    <a:pt x="112" y="154"/>
                  </a:lnTo>
                  <a:lnTo>
                    <a:pt x="113" y="154"/>
                  </a:lnTo>
                  <a:lnTo>
                    <a:pt x="118" y="156"/>
                  </a:lnTo>
                  <a:lnTo>
                    <a:pt x="117" y="156"/>
                  </a:lnTo>
                  <a:cubicBezTo>
                    <a:pt x="117" y="156"/>
                    <a:pt x="116" y="156"/>
                    <a:pt x="116" y="157"/>
                  </a:cubicBezTo>
                  <a:cubicBezTo>
                    <a:pt x="115" y="157"/>
                    <a:pt x="115" y="158"/>
                    <a:pt x="114" y="159"/>
                  </a:cubicBezTo>
                  <a:lnTo>
                    <a:pt x="108" y="175"/>
                  </a:lnTo>
                  <a:cubicBezTo>
                    <a:pt x="108" y="176"/>
                    <a:pt x="107" y="177"/>
                    <a:pt x="107" y="178"/>
                  </a:cubicBezTo>
                  <a:cubicBezTo>
                    <a:pt x="107" y="178"/>
                    <a:pt x="107" y="178"/>
                    <a:pt x="107" y="179"/>
                  </a:cubicBezTo>
                  <a:cubicBezTo>
                    <a:pt x="107" y="179"/>
                    <a:pt x="108" y="179"/>
                    <a:pt x="108" y="179"/>
                  </a:cubicBezTo>
                  <a:lnTo>
                    <a:pt x="108" y="180"/>
                  </a:lnTo>
                  <a:close/>
                  <a:moveTo>
                    <a:pt x="129" y="158"/>
                  </a:moveTo>
                  <a:lnTo>
                    <a:pt x="128" y="164"/>
                  </a:lnTo>
                  <a:cubicBezTo>
                    <a:pt x="128" y="163"/>
                    <a:pt x="128" y="162"/>
                    <a:pt x="128" y="162"/>
                  </a:cubicBezTo>
                  <a:cubicBezTo>
                    <a:pt x="128" y="161"/>
                    <a:pt x="128" y="161"/>
                    <a:pt x="128" y="160"/>
                  </a:cubicBezTo>
                  <a:cubicBezTo>
                    <a:pt x="127" y="160"/>
                    <a:pt x="127" y="159"/>
                    <a:pt x="126" y="159"/>
                  </a:cubicBezTo>
                  <a:lnTo>
                    <a:pt x="125" y="159"/>
                  </a:lnTo>
                  <a:lnTo>
                    <a:pt x="120" y="178"/>
                  </a:lnTo>
                  <a:cubicBezTo>
                    <a:pt x="119" y="180"/>
                    <a:pt x="119" y="181"/>
                    <a:pt x="119" y="181"/>
                  </a:cubicBezTo>
                  <a:cubicBezTo>
                    <a:pt x="119" y="182"/>
                    <a:pt x="119" y="182"/>
                    <a:pt x="120" y="182"/>
                  </a:cubicBezTo>
                  <a:lnTo>
                    <a:pt x="120" y="183"/>
                  </a:lnTo>
                  <a:lnTo>
                    <a:pt x="115" y="182"/>
                  </a:lnTo>
                  <a:lnTo>
                    <a:pt x="115" y="181"/>
                  </a:lnTo>
                  <a:cubicBezTo>
                    <a:pt x="116" y="181"/>
                    <a:pt x="116" y="181"/>
                    <a:pt x="117" y="180"/>
                  </a:cubicBezTo>
                  <a:cubicBezTo>
                    <a:pt x="117" y="180"/>
                    <a:pt x="117" y="179"/>
                    <a:pt x="118" y="178"/>
                  </a:cubicBezTo>
                  <a:lnTo>
                    <a:pt x="123" y="158"/>
                  </a:lnTo>
                  <a:lnTo>
                    <a:pt x="121" y="158"/>
                  </a:lnTo>
                  <a:cubicBezTo>
                    <a:pt x="121" y="158"/>
                    <a:pt x="120" y="158"/>
                    <a:pt x="120" y="158"/>
                  </a:cubicBezTo>
                  <a:cubicBezTo>
                    <a:pt x="120" y="158"/>
                    <a:pt x="119" y="158"/>
                    <a:pt x="119" y="159"/>
                  </a:cubicBezTo>
                  <a:cubicBezTo>
                    <a:pt x="119" y="160"/>
                    <a:pt x="118" y="160"/>
                    <a:pt x="118" y="162"/>
                  </a:cubicBezTo>
                  <a:lnTo>
                    <a:pt x="117" y="161"/>
                  </a:lnTo>
                  <a:lnTo>
                    <a:pt x="119" y="156"/>
                  </a:lnTo>
                  <a:lnTo>
                    <a:pt x="129" y="158"/>
                  </a:lnTo>
                  <a:close/>
                  <a:moveTo>
                    <a:pt x="209" y="181"/>
                  </a:moveTo>
                  <a:lnTo>
                    <a:pt x="210" y="181"/>
                  </a:lnTo>
                  <a:lnTo>
                    <a:pt x="204" y="183"/>
                  </a:lnTo>
                  <a:lnTo>
                    <a:pt x="204" y="182"/>
                  </a:lnTo>
                  <a:lnTo>
                    <a:pt x="205" y="182"/>
                  </a:lnTo>
                  <a:cubicBezTo>
                    <a:pt x="205" y="182"/>
                    <a:pt x="205" y="181"/>
                    <a:pt x="206" y="181"/>
                  </a:cubicBezTo>
                  <a:cubicBezTo>
                    <a:pt x="206" y="180"/>
                    <a:pt x="205" y="179"/>
                    <a:pt x="205" y="178"/>
                  </a:cubicBezTo>
                  <a:lnTo>
                    <a:pt x="202" y="161"/>
                  </a:lnTo>
                  <a:cubicBezTo>
                    <a:pt x="201" y="160"/>
                    <a:pt x="201" y="159"/>
                    <a:pt x="201" y="159"/>
                  </a:cubicBezTo>
                  <a:cubicBezTo>
                    <a:pt x="201" y="158"/>
                    <a:pt x="201" y="158"/>
                    <a:pt x="200" y="158"/>
                  </a:cubicBezTo>
                  <a:cubicBezTo>
                    <a:pt x="200" y="158"/>
                    <a:pt x="200" y="158"/>
                    <a:pt x="199" y="158"/>
                  </a:cubicBezTo>
                  <a:lnTo>
                    <a:pt x="199" y="157"/>
                  </a:lnTo>
                  <a:lnTo>
                    <a:pt x="204" y="156"/>
                  </a:lnTo>
                  <a:lnTo>
                    <a:pt x="204" y="157"/>
                  </a:lnTo>
                  <a:cubicBezTo>
                    <a:pt x="203" y="157"/>
                    <a:pt x="203" y="157"/>
                    <a:pt x="203" y="158"/>
                  </a:cubicBezTo>
                  <a:cubicBezTo>
                    <a:pt x="203" y="158"/>
                    <a:pt x="203" y="159"/>
                    <a:pt x="203" y="161"/>
                  </a:cubicBezTo>
                  <a:lnTo>
                    <a:pt x="207" y="177"/>
                  </a:lnTo>
                  <a:cubicBezTo>
                    <a:pt x="207" y="179"/>
                    <a:pt x="207" y="179"/>
                    <a:pt x="208" y="180"/>
                  </a:cubicBezTo>
                  <a:cubicBezTo>
                    <a:pt x="208" y="180"/>
                    <a:pt x="208" y="180"/>
                    <a:pt x="208" y="181"/>
                  </a:cubicBezTo>
                  <a:cubicBezTo>
                    <a:pt x="208" y="181"/>
                    <a:pt x="209" y="181"/>
                    <a:pt x="209" y="181"/>
                  </a:cubicBezTo>
                  <a:close/>
                  <a:moveTo>
                    <a:pt x="197" y="157"/>
                  </a:moveTo>
                  <a:lnTo>
                    <a:pt x="199" y="166"/>
                  </a:lnTo>
                  <a:cubicBezTo>
                    <a:pt x="198" y="163"/>
                    <a:pt x="197" y="162"/>
                    <a:pt x="196" y="161"/>
                  </a:cubicBezTo>
                  <a:cubicBezTo>
                    <a:pt x="195" y="160"/>
                    <a:pt x="194" y="159"/>
                    <a:pt x="193" y="160"/>
                  </a:cubicBezTo>
                  <a:cubicBezTo>
                    <a:pt x="193" y="160"/>
                    <a:pt x="192" y="160"/>
                    <a:pt x="192" y="161"/>
                  </a:cubicBezTo>
                  <a:cubicBezTo>
                    <a:pt x="191" y="162"/>
                    <a:pt x="191" y="164"/>
                    <a:pt x="191" y="166"/>
                  </a:cubicBezTo>
                  <a:cubicBezTo>
                    <a:pt x="191" y="168"/>
                    <a:pt x="191" y="170"/>
                    <a:pt x="192" y="173"/>
                  </a:cubicBezTo>
                  <a:cubicBezTo>
                    <a:pt x="192" y="175"/>
                    <a:pt x="193" y="177"/>
                    <a:pt x="194" y="179"/>
                  </a:cubicBezTo>
                  <a:cubicBezTo>
                    <a:pt x="194" y="181"/>
                    <a:pt x="195" y="182"/>
                    <a:pt x="196" y="183"/>
                  </a:cubicBezTo>
                  <a:cubicBezTo>
                    <a:pt x="197" y="183"/>
                    <a:pt x="198" y="184"/>
                    <a:pt x="199" y="183"/>
                  </a:cubicBezTo>
                  <a:cubicBezTo>
                    <a:pt x="200" y="183"/>
                    <a:pt x="200" y="183"/>
                    <a:pt x="201" y="182"/>
                  </a:cubicBezTo>
                  <a:cubicBezTo>
                    <a:pt x="201" y="181"/>
                    <a:pt x="202" y="179"/>
                    <a:pt x="202" y="177"/>
                  </a:cubicBezTo>
                  <a:cubicBezTo>
                    <a:pt x="202" y="180"/>
                    <a:pt x="202" y="182"/>
                    <a:pt x="201" y="183"/>
                  </a:cubicBezTo>
                  <a:cubicBezTo>
                    <a:pt x="201" y="184"/>
                    <a:pt x="200" y="185"/>
                    <a:pt x="199" y="185"/>
                  </a:cubicBezTo>
                  <a:cubicBezTo>
                    <a:pt x="197" y="186"/>
                    <a:pt x="195" y="184"/>
                    <a:pt x="193" y="182"/>
                  </a:cubicBezTo>
                  <a:cubicBezTo>
                    <a:pt x="191" y="179"/>
                    <a:pt x="190" y="177"/>
                    <a:pt x="190" y="174"/>
                  </a:cubicBezTo>
                  <a:cubicBezTo>
                    <a:pt x="189" y="171"/>
                    <a:pt x="189" y="169"/>
                    <a:pt x="189" y="166"/>
                  </a:cubicBezTo>
                  <a:cubicBezTo>
                    <a:pt x="189" y="164"/>
                    <a:pt x="190" y="162"/>
                    <a:pt x="190" y="161"/>
                  </a:cubicBezTo>
                  <a:cubicBezTo>
                    <a:pt x="191" y="159"/>
                    <a:pt x="192" y="159"/>
                    <a:pt x="193" y="158"/>
                  </a:cubicBezTo>
                  <a:cubicBezTo>
                    <a:pt x="194" y="158"/>
                    <a:pt x="195" y="158"/>
                    <a:pt x="196" y="159"/>
                  </a:cubicBezTo>
                  <a:cubicBezTo>
                    <a:pt x="196" y="159"/>
                    <a:pt x="196" y="159"/>
                    <a:pt x="197" y="159"/>
                  </a:cubicBezTo>
                  <a:cubicBezTo>
                    <a:pt x="197" y="159"/>
                    <a:pt x="197" y="159"/>
                    <a:pt x="197" y="159"/>
                  </a:cubicBezTo>
                  <a:cubicBezTo>
                    <a:pt x="197" y="158"/>
                    <a:pt x="197" y="158"/>
                    <a:pt x="197" y="157"/>
                  </a:cubicBezTo>
                  <a:close/>
                  <a:moveTo>
                    <a:pt x="183" y="160"/>
                  </a:moveTo>
                  <a:lnTo>
                    <a:pt x="185" y="169"/>
                  </a:lnTo>
                  <a:cubicBezTo>
                    <a:pt x="184" y="167"/>
                    <a:pt x="184" y="166"/>
                    <a:pt x="183" y="165"/>
                  </a:cubicBezTo>
                  <a:cubicBezTo>
                    <a:pt x="183" y="164"/>
                    <a:pt x="182" y="163"/>
                    <a:pt x="182" y="163"/>
                  </a:cubicBezTo>
                  <a:cubicBezTo>
                    <a:pt x="181" y="162"/>
                    <a:pt x="180" y="162"/>
                    <a:pt x="180" y="162"/>
                  </a:cubicBezTo>
                  <a:cubicBezTo>
                    <a:pt x="179" y="163"/>
                    <a:pt x="179" y="163"/>
                    <a:pt x="178" y="164"/>
                  </a:cubicBezTo>
                  <a:cubicBezTo>
                    <a:pt x="178" y="165"/>
                    <a:pt x="178" y="166"/>
                    <a:pt x="178" y="167"/>
                  </a:cubicBezTo>
                  <a:cubicBezTo>
                    <a:pt x="179" y="168"/>
                    <a:pt x="179" y="168"/>
                    <a:pt x="179" y="169"/>
                  </a:cubicBezTo>
                  <a:cubicBezTo>
                    <a:pt x="180" y="170"/>
                    <a:pt x="181" y="171"/>
                    <a:pt x="183" y="172"/>
                  </a:cubicBezTo>
                  <a:cubicBezTo>
                    <a:pt x="184" y="173"/>
                    <a:pt x="185" y="174"/>
                    <a:pt x="186" y="175"/>
                  </a:cubicBezTo>
                  <a:cubicBezTo>
                    <a:pt x="186" y="175"/>
                    <a:pt x="187" y="176"/>
                    <a:pt x="187" y="177"/>
                  </a:cubicBezTo>
                  <a:cubicBezTo>
                    <a:pt x="188" y="178"/>
                    <a:pt x="188" y="179"/>
                    <a:pt x="188" y="180"/>
                  </a:cubicBezTo>
                  <a:cubicBezTo>
                    <a:pt x="189" y="182"/>
                    <a:pt x="189" y="183"/>
                    <a:pt x="188" y="185"/>
                  </a:cubicBezTo>
                  <a:cubicBezTo>
                    <a:pt x="188" y="186"/>
                    <a:pt x="187" y="187"/>
                    <a:pt x="186" y="188"/>
                  </a:cubicBezTo>
                  <a:cubicBezTo>
                    <a:pt x="185" y="188"/>
                    <a:pt x="185" y="188"/>
                    <a:pt x="185" y="188"/>
                  </a:cubicBezTo>
                  <a:cubicBezTo>
                    <a:pt x="185" y="188"/>
                    <a:pt x="184" y="188"/>
                    <a:pt x="184" y="187"/>
                  </a:cubicBezTo>
                  <a:cubicBezTo>
                    <a:pt x="183" y="187"/>
                    <a:pt x="182" y="187"/>
                    <a:pt x="182" y="187"/>
                  </a:cubicBezTo>
                  <a:cubicBezTo>
                    <a:pt x="182" y="187"/>
                    <a:pt x="182" y="187"/>
                    <a:pt x="182" y="187"/>
                  </a:cubicBezTo>
                  <a:cubicBezTo>
                    <a:pt x="182" y="188"/>
                    <a:pt x="182" y="188"/>
                    <a:pt x="182" y="189"/>
                  </a:cubicBezTo>
                  <a:lnTo>
                    <a:pt x="180" y="180"/>
                  </a:lnTo>
                  <a:cubicBezTo>
                    <a:pt x="181" y="182"/>
                    <a:pt x="181" y="183"/>
                    <a:pt x="182" y="184"/>
                  </a:cubicBezTo>
                  <a:cubicBezTo>
                    <a:pt x="182" y="185"/>
                    <a:pt x="183" y="185"/>
                    <a:pt x="183" y="186"/>
                  </a:cubicBezTo>
                  <a:cubicBezTo>
                    <a:pt x="184" y="186"/>
                    <a:pt x="185" y="186"/>
                    <a:pt x="185" y="186"/>
                  </a:cubicBezTo>
                  <a:cubicBezTo>
                    <a:pt x="186" y="186"/>
                    <a:pt x="187" y="185"/>
                    <a:pt x="187" y="185"/>
                  </a:cubicBezTo>
                  <a:cubicBezTo>
                    <a:pt x="187" y="184"/>
                    <a:pt x="187" y="183"/>
                    <a:pt x="187" y="181"/>
                  </a:cubicBezTo>
                  <a:cubicBezTo>
                    <a:pt x="187" y="181"/>
                    <a:pt x="187" y="180"/>
                    <a:pt x="186" y="180"/>
                  </a:cubicBezTo>
                  <a:cubicBezTo>
                    <a:pt x="186" y="179"/>
                    <a:pt x="186" y="178"/>
                    <a:pt x="185" y="178"/>
                  </a:cubicBezTo>
                  <a:cubicBezTo>
                    <a:pt x="185" y="178"/>
                    <a:pt x="184" y="177"/>
                    <a:pt x="183" y="176"/>
                  </a:cubicBezTo>
                  <a:cubicBezTo>
                    <a:pt x="181" y="175"/>
                    <a:pt x="180" y="174"/>
                    <a:pt x="180" y="174"/>
                  </a:cubicBezTo>
                  <a:cubicBezTo>
                    <a:pt x="179" y="173"/>
                    <a:pt x="179" y="172"/>
                    <a:pt x="178" y="171"/>
                  </a:cubicBezTo>
                  <a:cubicBezTo>
                    <a:pt x="178" y="171"/>
                    <a:pt x="177" y="170"/>
                    <a:pt x="177" y="169"/>
                  </a:cubicBezTo>
                  <a:cubicBezTo>
                    <a:pt x="177" y="167"/>
                    <a:pt x="177" y="165"/>
                    <a:pt x="177" y="164"/>
                  </a:cubicBezTo>
                  <a:cubicBezTo>
                    <a:pt x="178" y="162"/>
                    <a:pt x="178" y="161"/>
                    <a:pt x="179" y="161"/>
                  </a:cubicBezTo>
                  <a:cubicBezTo>
                    <a:pt x="180" y="161"/>
                    <a:pt x="181" y="161"/>
                    <a:pt x="182" y="161"/>
                  </a:cubicBezTo>
                  <a:cubicBezTo>
                    <a:pt x="182" y="162"/>
                    <a:pt x="182" y="162"/>
                    <a:pt x="182" y="162"/>
                  </a:cubicBezTo>
                  <a:cubicBezTo>
                    <a:pt x="183" y="162"/>
                    <a:pt x="183" y="162"/>
                    <a:pt x="183" y="161"/>
                  </a:cubicBezTo>
                  <a:cubicBezTo>
                    <a:pt x="183" y="161"/>
                    <a:pt x="183" y="161"/>
                    <a:pt x="183" y="160"/>
                  </a:cubicBezTo>
                  <a:close/>
                  <a:moveTo>
                    <a:pt x="209" y="157"/>
                  </a:moveTo>
                  <a:lnTo>
                    <a:pt x="212" y="167"/>
                  </a:lnTo>
                  <a:lnTo>
                    <a:pt x="214" y="166"/>
                  </a:lnTo>
                  <a:cubicBezTo>
                    <a:pt x="215" y="166"/>
                    <a:pt x="215" y="166"/>
                    <a:pt x="216" y="165"/>
                  </a:cubicBezTo>
                  <a:cubicBezTo>
                    <a:pt x="216" y="165"/>
                    <a:pt x="216" y="164"/>
                    <a:pt x="215" y="162"/>
                  </a:cubicBezTo>
                  <a:lnTo>
                    <a:pt x="216" y="162"/>
                  </a:lnTo>
                  <a:lnTo>
                    <a:pt x="218" y="171"/>
                  </a:lnTo>
                  <a:lnTo>
                    <a:pt x="217" y="171"/>
                  </a:lnTo>
                  <a:cubicBezTo>
                    <a:pt x="217" y="170"/>
                    <a:pt x="217" y="169"/>
                    <a:pt x="217" y="169"/>
                  </a:cubicBezTo>
                  <a:cubicBezTo>
                    <a:pt x="216" y="168"/>
                    <a:pt x="216" y="168"/>
                    <a:pt x="216" y="168"/>
                  </a:cubicBezTo>
                  <a:cubicBezTo>
                    <a:pt x="216" y="168"/>
                    <a:pt x="215" y="167"/>
                    <a:pt x="215" y="168"/>
                  </a:cubicBezTo>
                  <a:lnTo>
                    <a:pt x="212" y="168"/>
                  </a:lnTo>
                  <a:lnTo>
                    <a:pt x="214" y="177"/>
                  </a:lnTo>
                  <a:cubicBezTo>
                    <a:pt x="214" y="178"/>
                    <a:pt x="214" y="179"/>
                    <a:pt x="214" y="179"/>
                  </a:cubicBezTo>
                  <a:cubicBezTo>
                    <a:pt x="215" y="179"/>
                    <a:pt x="215" y="179"/>
                    <a:pt x="215" y="179"/>
                  </a:cubicBezTo>
                  <a:cubicBezTo>
                    <a:pt x="215" y="179"/>
                    <a:pt x="215" y="179"/>
                    <a:pt x="216" y="179"/>
                  </a:cubicBezTo>
                  <a:lnTo>
                    <a:pt x="218" y="179"/>
                  </a:lnTo>
                  <a:cubicBezTo>
                    <a:pt x="218" y="179"/>
                    <a:pt x="219" y="178"/>
                    <a:pt x="219" y="178"/>
                  </a:cubicBezTo>
                  <a:cubicBezTo>
                    <a:pt x="219" y="178"/>
                    <a:pt x="219" y="177"/>
                    <a:pt x="220" y="177"/>
                  </a:cubicBezTo>
                  <a:cubicBezTo>
                    <a:pt x="220" y="176"/>
                    <a:pt x="220" y="175"/>
                    <a:pt x="220" y="173"/>
                  </a:cubicBezTo>
                  <a:lnTo>
                    <a:pt x="221" y="180"/>
                  </a:lnTo>
                  <a:lnTo>
                    <a:pt x="212" y="182"/>
                  </a:lnTo>
                  <a:lnTo>
                    <a:pt x="211" y="181"/>
                  </a:lnTo>
                  <a:lnTo>
                    <a:pt x="212" y="181"/>
                  </a:lnTo>
                  <a:cubicBezTo>
                    <a:pt x="212" y="181"/>
                    <a:pt x="212" y="181"/>
                    <a:pt x="213" y="180"/>
                  </a:cubicBezTo>
                  <a:cubicBezTo>
                    <a:pt x="213" y="180"/>
                    <a:pt x="213" y="180"/>
                    <a:pt x="213" y="179"/>
                  </a:cubicBezTo>
                  <a:cubicBezTo>
                    <a:pt x="213" y="179"/>
                    <a:pt x="213" y="178"/>
                    <a:pt x="212" y="177"/>
                  </a:cubicBezTo>
                  <a:lnTo>
                    <a:pt x="208" y="160"/>
                  </a:lnTo>
                  <a:cubicBezTo>
                    <a:pt x="208" y="159"/>
                    <a:pt x="208" y="158"/>
                    <a:pt x="208" y="157"/>
                  </a:cubicBezTo>
                  <a:cubicBezTo>
                    <a:pt x="207" y="157"/>
                    <a:pt x="207" y="157"/>
                    <a:pt x="206" y="157"/>
                  </a:cubicBezTo>
                  <a:lnTo>
                    <a:pt x="206" y="156"/>
                  </a:lnTo>
                  <a:lnTo>
                    <a:pt x="215" y="154"/>
                  </a:lnTo>
                  <a:lnTo>
                    <a:pt x="216" y="159"/>
                  </a:lnTo>
                  <a:lnTo>
                    <a:pt x="216" y="160"/>
                  </a:lnTo>
                  <a:cubicBezTo>
                    <a:pt x="215" y="158"/>
                    <a:pt x="215" y="157"/>
                    <a:pt x="215" y="157"/>
                  </a:cubicBezTo>
                  <a:cubicBezTo>
                    <a:pt x="215" y="156"/>
                    <a:pt x="214" y="156"/>
                    <a:pt x="214" y="156"/>
                  </a:cubicBezTo>
                  <a:cubicBezTo>
                    <a:pt x="214" y="156"/>
                    <a:pt x="213" y="156"/>
                    <a:pt x="213" y="156"/>
                  </a:cubicBezTo>
                  <a:lnTo>
                    <a:pt x="209" y="157"/>
                  </a:lnTo>
                  <a:close/>
                  <a:moveTo>
                    <a:pt x="217" y="153"/>
                  </a:moveTo>
                  <a:lnTo>
                    <a:pt x="220" y="153"/>
                  </a:lnTo>
                  <a:lnTo>
                    <a:pt x="231" y="170"/>
                  </a:lnTo>
                  <a:lnTo>
                    <a:pt x="228" y="155"/>
                  </a:lnTo>
                  <a:cubicBezTo>
                    <a:pt x="228" y="154"/>
                    <a:pt x="227" y="153"/>
                    <a:pt x="227" y="152"/>
                  </a:cubicBezTo>
                  <a:cubicBezTo>
                    <a:pt x="227" y="152"/>
                    <a:pt x="226" y="152"/>
                    <a:pt x="226" y="152"/>
                  </a:cubicBezTo>
                  <a:lnTo>
                    <a:pt x="225" y="152"/>
                  </a:lnTo>
                  <a:lnTo>
                    <a:pt x="225" y="151"/>
                  </a:lnTo>
                  <a:lnTo>
                    <a:pt x="229" y="150"/>
                  </a:lnTo>
                  <a:lnTo>
                    <a:pt x="230" y="151"/>
                  </a:lnTo>
                  <a:lnTo>
                    <a:pt x="229" y="151"/>
                  </a:lnTo>
                  <a:cubicBezTo>
                    <a:pt x="229" y="151"/>
                    <a:pt x="228" y="151"/>
                    <a:pt x="228" y="152"/>
                  </a:cubicBezTo>
                  <a:cubicBezTo>
                    <a:pt x="228" y="153"/>
                    <a:pt x="228" y="154"/>
                    <a:pt x="229" y="155"/>
                  </a:cubicBezTo>
                  <a:lnTo>
                    <a:pt x="234" y="177"/>
                  </a:lnTo>
                  <a:lnTo>
                    <a:pt x="233" y="177"/>
                  </a:lnTo>
                  <a:lnTo>
                    <a:pt x="221" y="158"/>
                  </a:lnTo>
                  <a:lnTo>
                    <a:pt x="224" y="174"/>
                  </a:lnTo>
                  <a:cubicBezTo>
                    <a:pt x="225" y="175"/>
                    <a:pt x="225" y="176"/>
                    <a:pt x="225" y="177"/>
                  </a:cubicBezTo>
                  <a:cubicBezTo>
                    <a:pt x="226" y="177"/>
                    <a:pt x="226" y="177"/>
                    <a:pt x="226" y="177"/>
                  </a:cubicBezTo>
                  <a:lnTo>
                    <a:pt x="227" y="177"/>
                  </a:lnTo>
                  <a:lnTo>
                    <a:pt x="227" y="178"/>
                  </a:lnTo>
                  <a:lnTo>
                    <a:pt x="223" y="179"/>
                  </a:lnTo>
                  <a:lnTo>
                    <a:pt x="223" y="178"/>
                  </a:lnTo>
                  <a:cubicBezTo>
                    <a:pt x="224" y="178"/>
                    <a:pt x="224" y="178"/>
                    <a:pt x="224" y="177"/>
                  </a:cubicBezTo>
                  <a:cubicBezTo>
                    <a:pt x="224" y="176"/>
                    <a:pt x="224" y="175"/>
                    <a:pt x="224" y="174"/>
                  </a:cubicBezTo>
                  <a:lnTo>
                    <a:pt x="220" y="156"/>
                  </a:lnTo>
                  <a:cubicBezTo>
                    <a:pt x="219" y="155"/>
                    <a:pt x="219" y="155"/>
                    <a:pt x="218" y="155"/>
                  </a:cubicBezTo>
                  <a:cubicBezTo>
                    <a:pt x="218" y="154"/>
                    <a:pt x="218" y="154"/>
                    <a:pt x="217" y="154"/>
                  </a:cubicBezTo>
                  <a:cubicBezTo>
                    <a:pt x="217" y="154"/>
                    <a:pt x="217" y="154"/>
                    <a:pt x="217" y="154"/>
                  </a:cubicBezTo>
                  <a:lnTo>
                    <a:pt x="217" y="153"/>
                  </a:lnTo>
                  <a:close/>
                  <a:moveTo>
                    <a:pt x="238" y="146"/>
                  </a:moveTo>
                  <a:lnTo>
                    <a:pt x="242" y="155"/>
                  </a:lnTo>
                  <a:cubicBezTo>
                    <a:pt x="240" y="152"/>
                    <a:pt x="239" y="151"/>
                    <a:pt x="238" y="150"/>
                  </a:cubicBezTo>
                  <a:cubicBezTo>
                    <a:pt x="237" y="149"/>
                    <a:pt x="236" y="149"/>
                    <a:pt x="235" y="149"/>
                  </a:cubicBezTo>
                  <a:cubicBezTo>
                    <a:pt x="234" y="149"/>
                    <a:pt x="233" y="150"/>
                    <a:pt x="233" y="151"/>
                  </a:cubicBezTo>
                  <a:cubicBezTo>
                    <a:pt x="233" y="152"/>
                    <a:pt x="233" y="154"/>
                    <a:pt x="233" y="156"/>
                  </a:cubicBezTo>
                  <a:cubicBezTo>
                    <a:pt x="233" y="158"/>
                    <a:pt x="234" y="160"/>
                    <a:pt x="235" y="163"/>
                  </a:cubicBezTo>
                  <a:cubicBezTo>
                    <a:pt x="236" y="165"/>
                    <a:pt x="237" y="167"/>
                    <a:pt x="237" y="168"/>
                  </a:cubicBezTo>
                  <a:cubicBezTo>
                    <a:pt x="238" y="170"/>
                    <a:pt x="239" y="171"/>
                    <a:pt x="240" y="172"/>
                  </a:cubicBezTo>
                  <a:cubicBezTo>
                    <a:pt x="241" y="172"/>
                    <a:pt x="242" y="172"/>
                    <a:pt x="243" y="172"/>
                  </a:cubicBezTo>
                  <a:cubicBezTo>
                    <a:pt x="244" y="172"/>
                    <a:pt x="245" y="171"/>
                    <a:pt x="245" y="170"/>
                  </a:cubicBezTo>
                  <a:cubicBezTo>
                    <a:pt x="245" y="169"/>
                    <a:pt x="246" y="168"/>
                    <a:pt x="246" y="165"/>
                  </a:cubicBezTo>
                  <a:lnTo>
                    <a:pt x="246" y="166"/>
                  </a:lnTo>
                  <a:cubicBezTo>
                    <a:pt x="246" y="168"/>
                    <a:pt x="246" y="170"/>
                    <a:pt x="246" y="171"/>
                  </a:cubicBezTo>
                  <a:cubicBezTo>
                    <a:pt x="245" y="173"/>
                    <a:pt x="244" y="174"/>
                    <a:pt x="243" y="174"/>
                  </a:cubicBezTo>
                  <a:cubicBezTo>
                    <a:pt x="241" y="175"/>
                    <a:pt x="239" y="174"/>
                    <a:pt x="237" y="171"/>
                  </a:cubicBezTo>
                  <a:cubicBezTo>
                    <a:pt x="235" y="169"/>
                    <a:pt x="234" y="167"/>
                    <a:pt x="233" y="164"/>
                  </a:cubicBezTo>
                  <a:cubicBezTo>
                    <a:pt x="232" y="161"/>
                    <a:pt x="231" y="159"/>
                    <a:pt x="231" y="156"/>
                  </a:cubicBezTo>
                  <a:cubicBezTo>
                    <a:pt x="231" y="154"/>
                    <a:pt x="231" y="152"/>
                    <a:pt x="232" y="151"/>
                  </a:cubicBezTo>
                  <a:cubicBezTo>
                    <a:pt x="232" y="149"/>
                    <a:pt x="233" y="148"/>
                    <a:pt x="234" y="148"/>
                  </a:cubicBezTo>
                  <a:cubicBezTo>
                    <a:pt x="235" y="148"/>
                    <a:pt x="236" y="148"/>
                    <a:pt x="237" y="148"/>
                  </a:cubicBezTo>
                  <a:cubicBezTo>
                    <a:pt x="238" y="148"/>
                    <a:pt x="238" y="149"/>
                    <a:pt x="238" y="149"/>
                  </a:cubicBezTo>
                  <a:cubicBezTo>
                    <a:pt x="238" y="148"/>
                    <a:pt x="238" y="148"/>
                    <a:pt x="238" y="148"/>
                  </a:cubicBezTo>
                  <a:cubicBezTo>
                    <a:pt x="238" y="148"/>
                    <a:pt x="238" y="147"/>
                    <a:pt x="238" y="147"/>
                  </a:cubicBezTo>
                  <a:lnTo>
                    <a:pt x="238" y="146"/>
                  </a:lnTo>
                  <a:close/>
                  <a:moveTo>
                    <a:pt x="245" y="146"/>
                  </a:moveTo>
                  <a:lnTo>
                    <a:pt x="248" y="156"/>
                  </a:lnTo>
                  <a:lnTo>
                    <a:pt x="251" y="155"/>
                  </a:lnTo>
                  <a:cubicBezTo>
                    <a:pt x="252" y="155"/>
                    <a:pt x="252" y="155"/>
                    <a:pt x="252" y="154"/>
                  </a:cubicBezTo>
                  <a:cubicBezTo>
                    <a:pt x="252" y="153"/>
                    <a:pt x="252" y="152"/>
                    <a:pt x="252" y="151"/>
                  </a:cubicBezTo>
                  <a:lnTo>
                    <a:pt x="255" y="159"/>
                  </a:lnTo>
                  <a:cubicBezTo>
                    <a:pt x="254" y="158"/>
                    <a:pt x="254" y="158"/>
                    <a:pt x="254" y="157"/>
                  </a:cubicBezTo>
                  <a:cubicBezTo>
                    <a:pt x="253" y="157"/>
                    <a:pt x="253" y="157"/>
                    <a:pt x="253" y="156"/>
                  </a:cubicBezTo>
                  <a:cubicBezTo>
                    <a:pt x="252" y="156"/>
                    <a:pt x="252" y="156"/>
                    <a:pt x="251" y="156"/>
                  </a:cubicBezTo>
                  <a:lnTo>
                    <a:pt x="249" y="157"/>
                  </a:lnTo>
                  <a:lnTo>
                    <a:pt x="252" y="166"/>
                  </a:lnTo>
                  <a:cubicBezTo>
                    <a:pt x="252" y="167"/>
                    <a:pt x="252" y="167"/>
                    <a:pt x="252" y="168"/>
                  </a:cubicBezTo>
                  <a:cubicBezTo>
                    <a:pt x="253" y="168"/>
                    <a:pt x="253" y="168"/>
                    <a:pt x="253" y="168"/>
                  </a:cubicBezTo>
                  <a:cubicBezTo>
                    <a:pt x="253" y="168"/>
                    <a:pt x="253" y="168"/>
                    <a:pt x="254" y="168"/>
                  </a:cubicBezTo>
                  <a:lnTo>
                    <a:pt x="256" y="167"/>
                  </a:lnTo>
                  <a:cubicBezTo>
                    <a:pt x="256" y="167"/>
                    <a:pt x="257" y="167"/>
                    <a:pt x="257" y="166"/>
                  </a:cubicBezTo>
                  <a:cubicBezTo>
                    <a:pt x="257" y="166"/>
                    <a:pt x="258" y="166"/>
                    <a:pt x="258" y="165"/>
                  </a:cubicBezTo>
                  <a:cubicBezTo>
                    <a:pt x="258" y="164"/>
                    <a:pt x="258" y="163"/>
                    <a:pt x="258" y="161"/>
                  </a:cubicBezTo>
                  <a:lnTo>
                    <a:pt x="259" y="168"/>
                  </a:lnTo>
                  <a:lnTo>
                    <a:pt x="250" y="171"/>
                  </a:lnTo>
                  <a:lnTo>
                    <a:pt x="249" y="170"/>
                  </a:lnTo>
                  <a:lnTo>
                    <a:pt x="250" y="170"/>
                  </a:lnTo>
                  <a:cubicBezTo>
                    <a:pt x="250" y="170"/>
                    <a:pt x="250" y="170"/>
                    <a:pt x="251" y="169"/>
                  </a:cubicBezTo>
                  <a:cubicBezTo>
                    <a:pt x="251" y="169"/>
                    <a:pt x="251" y="169"/>
                    <a:pt x="251" y="168"/>
                  </a:cubicBezTo>
                  <a:cubicBezTo>
                    <a:pt x="251" y="168"/>
                    <a:pt x="250" y="167"/>
                    <a:pt x="250" y="166"/>
                  </a:cubicBezTo>
                  <a:lnTo>
                    <a:pt x="244" y="150"/>
                  </a:lnTo>
                  <a:cubicBezTo>
                    <a:pt x="244" y="148"/>
                    <a:pt x="243" y="147"/>
                    <a:pt x="243" y="147"/>
                  </a:cubicBezTo>
                  <a:cubicBezTo>
                    <a:pt x="242" y="147"/>
                    <a:pt x="242" y="147"/>
                    <a:pt x="241" y="147"/>
                  </a:cubicBezTo>
                  <a:lnTo>
                    <a:pt x="241" y="146"/>
                  </a:lnTo>
                  <a:lnTo>
                    <a:pt x="250" y="143"/>
                  </a:lnTo>
                  <a:lnTo>
                    <a:pt x="252" y="148"/>
                  </a:lnTo>
                  <a:cubicBezTo>
                    <a:pt x="251" y="147"/>
                    <a:pt x="251" y="146"/>
                    <a:pt x="251" y="146"/>
                  </a:cubicBezTo>
                  <a:cubicBezTo>
                    <a:pt x="250" y="145"/>
                    <a:pt x="250" y="145"/>
                    <a:pt x="249" y="145"/>
                  </a:cubicBezTo>
                  <a:cubicBezTo>
                    <a:pt x="249" y="145"/>
                    <a:pt x="249" y="145"/>
                    <a:pt x="248" y="145"/>
                  </a:cubicBezTo>
                  <a:lnTo>
                    <a:pt x="245" y="146"/>
                  </a:lnTo>
                  <a:close/>
                </a:path>
              </a:pathLst>
            </a:custGeom>
            <a:solidFill>
              <a:srgbClr val="24211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16"/>
            <p:cNvSpPr>
              <a:spLocks noChangeArrowheads="1"/>
            </p:cNvSpPr>
            <p:nvPr/>
          </p:nvSpPr>
          <p:spPr bwMode="auto">
            <a:xfrm>
              <a:off x="1724747" y="1969820"/>
              <a:ext cx="615211" cy="348129"/>
            </a:xfrm>
            <a:custGeom>
              <a:avLst/>
              <a:gdLst>
                <a:gd name="T0" fmla="*/ 1887888961 w 143"/>
                <a:gd name="T1" fmla="*/ 701931213 h 81"/>
                <a:gd name="T2" fmla="*/ 2147483646 w 143"/>
                <a:gd name="T3" fmla="*/ 701931213 h 81"/>
                <a:gd name="T4" fmla="*/ 980960393 w 143"/>
                <a:gd name="T5" fmla="*/ 332493280 h 81"/>
                <a:gd name="T6" fmla="*/ 1425168548 w 143"/>
                <a:gd name="T7" fmla="*/ 757343895 h 81"/>
                <a:gd name="T8" fmla="*/ 1776836922 w 143"/>
                <a:gd name="T9" fmla="*/ 1071369146 h 81"/>
                <a:gd name="T10" fmla="*/ 1628764669 w 143"/>
                <a:gd name="T11" fmla="*/ 1496219761 h 81"/>
                <a:gd name="T12" fmla="*/ 0 w 143"/>
                <a:gd name="T13" fmla="*/ 1496219761 h 81"/>
                <a:gd name="T14" fmla="*/ 185088165 w 143"/>
                <a:gd name="T15" fmla="*/ 1403862427 h 81"/>
                <a:gd name="T16" fmla="*/ 1054996519 w 143"/>
                <a:gd name="T17" fmla="*/ 1403862427 h 81"/>
                <a:gd name="T18" fmla="*/ 1517712630 w 143"/>
                <a:gd name="T19" fmla="*/ 979007514 h 81"/>
                <a:gd name="T20" fmla="*/ 721840403 w 143"/>
                <a:gd name="T21" fmla="*/ 498739920 h 81"/>
                <a:gd name="T22" fmla="*/ 980960393 w 143"/>
                <a:gd name="T23" fmla="*/ 314020954 h 81"/>
                <a:gd name="T24" fmla="*/ 2147483646 w 143"/>
                <a:gd name="T25" fmla="*/ 443322941 h 81"/>
                <a:gd name="T26" fmla="*/ 2147483646 w 143"/>
                <a:gd name="T27" fmla="*/ 831233201 h 81"/>
                <a:gd name="T28" fmla="*/ 2147483646 w 143"/>
                <a:gd name="T29" fmla="*/ 831233201 h 81"/>
                <a:gd name="T30" fmla="*/ 1998941000 w 143"/>
                <a:gd name="T31" fmla="*/ 1496219761 h 81"/>
                <a:gd name="T32" fmla="*/ 1776836922 w 143"/>
                <a:gd name="T33" fmla="*/ 1496219761 h 81"/>
                <a:gd name="T34" fmla="*/ 1961925088 w 143"/>
                <a:gd name="T35" fmla="*/ 831233201 h 81"/>
                <a:gd name="T36" fmla="*/ 1758328966 w 143"/>
                <a:gd name="T37" fmla="*/ 831233201 h 81"/>
                <a:gd name="T38" fmla="*/ 1887888961 w 143"/>
                <a:gd name="T39" fmla="*/ 701931213 h 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43" h="81">
                  <a:moveTo>
                    <a:pt x="102" y="38"/>
                  </a:moveTo>
                  <a:lnTo>
                    <a:pt x="129" y="38"/>
                  </a:lnTo>
                  <a:cubicBezTo>
                    <a:pt x="135" y="33"/>
                    <a:pt x="68" y="12"/>
                    <a:pt x="53" y="18"/>
                  </a:cubicBezTo>
                  <a:cubicBezTo>
                    <a:pt x="44" y="22"/>
                    <a:pt x="65" y="31"/>
                    <a:pt x="77" y="41"/>
                  </a:cubicBezTo>
                  <a:cubicBezTo>
                    <a:pt x="84" y="46"/>
                    <a:pt x="94" y="54"/>
                    <a:pt x="96" y="58"/>
                  </a:cubicBezTo>
                  <a:cubicBezTo>
                    <a:pt x="101" y="65"/>
                    <a:pt x="97" y="72"/>
                    <a:pt x="88" y="81"/>
                  </a:cubicBezTo>
                  <a:lnTo>
                    <a:pt x="0" y="81"/>
                  </a:lnTo>
                  <a:cubicBezTo>
                    <a:pt x="3" y="78"/>
                    <a:pt x="7" y="76"/>
                    <a:pt x="10" y="76"/>
                  </a:cubicBezTo>
                  <a:lnTo>
                    <a:pt x="57" y="76"/>
                  </a:lnTo>
                  <a:cubicBezTo>
                    <a:pt x="65" y="75"/>
                    <a:pt x="82" y="73"/>
                    <a:pt x="82" y="53"/>
                  </a:cubicBezTo>
                  <a:cubicBezTo>
                    <a:pt x="79" y="40"/>
                    <a:pt x="48" y="37"/>
                    <a:pt x="39" y="27"/>
                  </a:cubicBezTo>
                  <a:cubicBezTo>
                    <a:pt x="35" y="23"/>
                    <a:pt x="41" y="17"/>
                    <a:pt x="53" y="17"/>
                  </a:cubicBezTo>
                  <a:cubicBezTo>
                    <a:pt x="75" y="0"/>
                    <a:pt x="143" y="8"/>
                    <a:pt x="141" y="24"/>
                  </a:cubicBezTo>
                  <a:cubicBezTo>
                    <a:pt x="140" y="33"/>
                    <a:pt x="134" y="39"/>
                    <a:pt x="127" y="45"/>
                  </a:cubicBezTo>
                  <a:lnTo>
                    <a:pt x="118" y="45"/>
                  </a:lnTo>
                  <a:lnTo>
                    <a:pt x="108" y="81"/>
                  </a:lnTo>
                  <a:lnTo>
                    <a:pt x="96" y="81"/>
                  </a:lnTo>
                  <a:lnTo>
                    <a:pt x="106" y="45"/>
                  </a:lnTo>
                  <a:lnTo>
                    <a:pt x="95" y="45"/>
                  </a:lnTo>
                  <a:lnTo>
                    <a:pt x="102" y="38"/>
                  </a:ln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 name="Freeform 17"/>
            <p:cNvSpPr>
              <a:spLocks noChangeArrowheads="1"/>
            </p:cNvSpPr>
            <p:nvPr/>
          </p:nvSpPr>
          <p:spPr bwMode="auto">
            <a:xfrm>
              <a:off x="1776632" y="2163664"/>
              <a:ext cx="140831" cy="116702"/>
            </a:xfrm>
            <a:custGeom>
              <a:avLst/>
              <a:gdLst>
                <a:gd name="T0" fmla="*/ 127486196 w 33"/>
                <a:gd name="T1" fmla="*/ 0 h 27"/>
                <a:gd name="T2" fmla="*/ 327824695 w 33"/>
                <a:gd name="T3" fmla="*/ 0 h 27"/>
                <a:gd name="T4" fmla="*/ 236762517 w 33"/>
                <a:gd name="T5" fmla="*/ 317598010 h 27"/>
                <a:gd name="T6" fmla="*/ 327824695 w 33"/>
                <a:gd name="T7" fmla="*/ 317598010 h 27"/>
                <a:gd name="T8" fmla="*/ 400672730 w 33"/>
                <a:gd name="T9" fmla="*/ 0 h 27"/>
                <a:gd name="T10" fmla="*/ 601011229 w 33"/>
                <a:gd name="T11" fmla="*/ 0 h 27"/>
                <a:gd name="T12" fmla="*/ 455310891 w 33"/>
                <a:gd name="T13" fmla="*/ 504420622 h 27"/>
                <a:gd name="T14" fmla="*/ 273186534 w 33"/>
                <a:gd name="T15" fmla="*/ 504420622 h 27"/>
                <a:gd name="T16" fmla="*/ 309610552 w 33"/>
                <a:gd name="T17" fmla="*/ 373645226 h 27"/>
                <a:gd name="T18" fmla="*/ 236762517 w 33"/>
                <a:gd name="T19" fmla="*/ 373645226 h 27"/>
                <a:gd name="T20" fmla="*/ 200338499 w 33"/>
                <a:gd name="T21" fmla="*/ 504420622 h 27"/>
                <a:gd name="T22" fmla="*/ 0 w 33"/>
                <a:gd name="T23" fmla="*/ 504420622 h 27"/>
                <a:gd name="T24" fmla="*/ 127486196 w 33"/>
                <a:gd name="T25" fmla="*/ 0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 h="27">
                  <a:moveTo>
                    <a:pt x="7" y="0"/>
                  </a:moveTo>
                  <a:lnTo>
                    <a:pt x="18" y="0"/>
                  </a:lnTo>
                  <a:lnTo>
                    <a:pt x="13" y="17"/>
                  </a:lnTo>
                  <a:lnTo>
                    <a:pt x="18" y="17"/>
                  </a:lnTo>
                  <a:lnTo>
                    <a:pt x="22" y="0"/>
                  </a:lnTo>
                  <a:lnTo>
                    <a:pt x="33" y="0"/>
                  </a:lnTo>
                  <a:lnTo>
                    <a:pt x="25" y="27"/>
                  </a:lnTo>
                  <a:lnTo>
                    <a:pt x="15" y="27"/>
                  </a:lnTo>
                  <a:lnTo>
                    <a:pt x="17" y="20"/>
                  </a:lnTo>
                  <a:lnTo>
                    <a:pt x="13" y="20"/>
                  </a:lnTo>
                  <a:lnTo>
                    <a:pt x="11" y="27"/>
                  </a:lnTo>
                  <a:lnTo>
                    <a:pt x="0" y="27"/>
                  </a:lnTo>
                  <a:lnTo>
                    <a:pt x="7" y="0"/>
                  </a:ln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Freeform 18"/>
            <p:cNvSpPr>
              <a:spLocks noChangeArrowheads="1"/>
            </p:cNvSpPr>
            <p:nvPr/>
          </p:nvSpPr>
          <p:spPr bwMode="auto">
            <a:xfrm>
              <a:off x="1900786" y="2163664"/>
              <a:ext cx="142685" cy="116702"/>
            </a:xfrm>
            <a:custGeom>
              <a:avLst/>
              <a:gdLst>
                <a:gd name="T0" fmla="*/ 149559823 w 33"/>
                <a:gd name="T1" fmla="*/ 0 h 27"/>
                <a:gd name="T2" fmla="*/ 0 w 33"/>
                <a:gd name="T3" fmla="*/ 504420622 h 27"/>
                <a:gd name="T4" fmla="*/ 467379851 w 33"/>
                <a:gd name="T5" fmla="*/ 504420622 h 27"/>
                <a:gd name="T6" fmla="*/ 616939673 w 33"/>
                <a:gd name="T7" fmla="*/ 0 h 27"/>
                <a:gd name="T8" fmla="*/ 411291674 w 33"/>
                <a:gd name="T9" fmla="*/ 0 h 27"/>
                <a:gd name="T10" fmla="*/ 280427910 w 33"/>
                <a:gd name="T11" fmla="*/ 448373406 h 27"/>
                <a:gd name="T12" fmla="*/ 205647999 w 33"/>
                <a:gd name="T13" fmla="*/ 448373406 h 27"/>
                <a:gd name="T14" fmla="*/ 336511763 w 33"/>
                <a:gd name="T15" fmla="*/ 0 h 27"/>
                <a:gd name="T16" fmla="*/ 149559823 w 33"/>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 h="27">
                  <a:moveTo>
                    <a:pt x="8" y="0"/>
                  </a:moveTo>
                  <a:lnTo>
                    <a:pt x="0" y="27"/>
                  </a:lnTo>
                  <a:lnTo>
                    <a:pt x="25" y="27"/>
                  </a:lnTo>
                  <a:lnTo>
                    <a:pt x="33" y="0"/>
                  </a:lnTo>
                  <a:lnTo>
                    <a:pt x="22" y="0"/>
                  </a:lnTo>
                  <a:lnTo>
                    <a:pt x="15" y="24"/>
                  </a:lnTo>
                  <a:lnTo>
                    <a:pt x="11" y="24"/>
                  </a:lnTo>
                  <a:lnTo>
                    <a:pt x="18" y="0"/>
                  </a:lnTo>
                  <a:lnTo>
                    <a:pt x="8" y="0"/>
                  </a:ln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9" name="Freeform 5"/>
          <p:cNvSpPr>
            <a:spLocks noEditPoints="1" noChangeArrowheads="1"/>
          </p:cNvSpPr>
          <p:nvPr userDrawn="1"/>
        </p:nvSpPr>
        <p:spPr bwMode="auto">
          <a:xfrm>
            <a:off x="2211388" y="207963"/>
            <a:ext cx="2212975" cy="474662"/>
          </a:xfrm>
          <a:custGeom>
            <a:avLst/>
            <a:gdLst>
              <a:gd name="T0" fmla="*/ 2147483646 w 489"/>
              <a:gd name="T1" fmla="*/ 656864399 h 98"/>
              <a:gd name="T2" fmla="*/ 2147483646 w 489"/>
              <a:gd name="T3" fmla="*/ 539564763 h 98"/>
              <a:gd name="T4" fmla="*/ 2147483646 w 489"/>
              <a:gd name="T5" fmla="*/ 2017507240 h 98"/>
              <a:gd name="T6" fmla="*/ 1925143434 w 489"/>
              <a:gd name="T7" fmla="*/ 1102591391 h 98"/>
              <a:gd name="T8" fmla="*/ 2147483646 w 489"/>
              <a:gd name="T9" fmla="*/ 774159192 h 98"/>
              <a:gd name="T10" fmla="*/ 573445632 w 489"/>
              <a:gd name="T11" fmla="*/ 1618699133 h 98"/>
              <a:gd name="T12" fmla="*/ 983054181 w 489"/>
              <a:gd name="T13" fmla="*/ 1337185819 h 98"/>
              <a:gd name="T14" fmla="*/ 1024014583 w 489"/>
              <a:gd name="T15" fmla="*/ 1172967298 h 98"/>
              <a:gd name="T16" fmla="*/ 593928096 w 489"/>
              <a:gd name="T17" fmla="*/ 1782912811 h 98"/>
              <a:gd name="T18" fmla="*/ 1208334131 w 489"/>
              <a:gd name="T19" fmla="*/ 1501399497 h 98"/>
              <a:gd name="T20" fmla="*/ 1208334131 w 489"/>
              <a:gd name="T21" fmla="*/ 961834734 h 98"/>
              <a:gd name="T22" fmla="*/ 962571717 w 489"/>
              <a:gd name="T23" fmla="*/ 821078077 h 98"/>
              <a:gd name="T24" fmla="*/ 880650912 w 489"/>
              <a:gd name="T25" fmla="*/ 516107742 h 98"/>
              <a:gd name="T26" fmla="*/ 409604023 w 489"/>
              <a:gd name="T27" fmla="*/ 633402535 h 98"/>
              <a:gd name="T28" fmla="*/ 675848901 w 489"/>
              <a:gd name="T29" fmla="*/ 914915848 h 98"/>
              <a:gd name="T30" fmla="*/ 655366437 w 489"/>
              <a:gd name="T31" fmla="*/ 1149510277 h 98"/>
              <a:gd name="T32" fmla="*/ 409604023 w 489"/>
              <a:gd name="T33" fmla="*/ 1477942476 h 98"/>
              <a:gd name="T34" fmla="*/ 593928096 w 489"/>
              <a:gd name="T35" fmla="*/ 1782912811 h 98"/>
              <a:gd name="T36" fmla="*/ 2147483646 w 489"/>
              <a:gd name="T37" fmla="*/ 703783285 h 98"/>
              <a:gd name="T38" fmla="*/ 2147483646 w 489"/>
              <a:gd name="T39" fmla="*/ 1008753620 h 98"/>
              <a:gd name="T40" fmla="*/ 2147483646 w 489"/>
              <a:gd name="T41" fmla="*/ 1618699133 h 98"/>
              <a:gd name="T42" fmla="*/ 2147483646 w 489"/>
              <a:gd name="T43" fmla="*/ 1055672505 h 98"/>
              <a:gd name="T44" fmla="*/ 2147483646 w 489"/>
              <a:gd name="T45" fmla="*/ 1219886183 h 98"/>
              <a:gd name="T46" fmla="*/ 2147483646 w 489"/>
              <a:gd name="T47" fmla="*/ 375351085 h 98"/>
              <a:gd name="T48" fmla="*/ 2147483646 w 489"/>
              <a:gd name="T49" fmla="*/ 1290266934 h 98"/>
              <a:gd name="T50" fmla="*/ 2147483646 w 489"/>
              <a:gd name="T51" fmla="*/ 1642156154 h 98"/>
              <a:gd name="T52" fmla="*/ 2147483646 w 489"/>
              <a:gd name="T53" fmla="*/ 1337185819 h 98"/>
              <a:gd name="T54" fmla="*/ 2147483646 w 489"/>
              <a:gd name="T55" fmla="*/ 750702170 h 98"/>
              <a:gd name="T56" fmla="*/ 2147483646 w 489"/>
              <a:gd name="T57" fmla="*/ 985296599 h 98"/>
              <a:gd name="T58" fmla="*/ 2147483646 w 489"/>
              <a:gd name="T59" fmla="*/ 1524861362 h 98"/>
              <a:gd name="T60" fmla="*/ 2147483646 w 489"/>
              <a:gd name="T61" fmla="*/ 1219886183 h 98"/>
              <a:gd name="T62" fmla="*/ 2147483646 w 489"/>
              <a:gd name="T63" fmla="*/ 1618699133 h 98"/>
              <a:gd name="T64" fmla="*/ 2147483646 w 489"/>
              <a:gd name="T65" fmla="*/ 1923669468 h 98"/>
              <a:gd name="T66" fmla="*/ 2147483646 w 489"/>
              <a:gd name="T67" fmla="*/ 1149510277 h 98"/>
              <a:gd name="T68" fmla="*/ 2147483646 w 489"/>
              <a:gd name="T69" fmla="*/ 750702170 h 98"/>
              <a:gd name="T70" fmla="*/ 2147483646 w 489"/>
              <a:gd name="T71" fmla="*/ 891458827 h 98"/>
              <a:gd name="T72" fmla="*/ 2147483646 w 489"/>
              <a:gd name="T73" fmla="*/ 1712536905 h 98"/>
              <a:gd name="T74" fmla="*/ 2147483646 w 489"/>
              <a:gd name="T75" fmla="*/ 1806374676 h 98"/>
              <a:gd name="T76" fmla="*/ 2147483646 w 489"/>
              <a:gd name="T77" fmla="*/ 1384104705 h 98"/>
              <a:gd name="T78" fmla="*/ 2147483646 w 489"/>
              <a:gd name="T79" fmla="*/ 1032215484 h 98"/>
              <a:gd name="T80" fmla="*/ 2147483646 w 489"/>
              <a:gd name="T81" fmla="*/ 539564763 h 98"/>
              <a:gd name="T82" fmla="*/ 2147483646 w 489"/>
              <a:gd name="T83" fmla="*/ 1102591391 h 98"/>
              <a:gd name="T84" fmla="*/ 2147483646 w 489"/>
              <a:gd name="T85" fmla="*/ 703783285 h 98"/>
              <a:gd name="T86" fmla="*/ 2147483646 w 489"/>
              <a:gd name="T87" fmla="*/ 1501399497 h 98"/>
              <a:gd name="T88" fmla="*/ 2147483646 w 489"/>
              <a:gd name="T89" fmla="*/ 844539942 h 98"/>
              <a:gd name="T90" fmla="*/ 2147483646 w 489"/>
              <a:gd name="T91" fmla="*/ 422269971 h 98"/>
              <a:gd name="T92" fmla="*/ 2147483646 w 489"/>
              <a:gd name="T93" fmla="*/ 1782912811 h 98"/>
              <a:gd name="T94" fmla="*/ 2147483646 w 489"/>
              <a:gd name="T95" fmla="*/ 1548318383 h 98"/>
              <a:gd name="T96" fmla="*/ 2147483646 w 489"/>
              <a:gd name="T97" fmla="*/ 1407561726 h 98"/>
              <a:gd name="T98" fmla="*/ 2147483646 w 489"/>
              <a:gd name="T99" fmla="*/ 1759455790 h 98"/>
              <a:gd name="T100" fmla="*/ 2147483646 w 489"/>
              <a:gd name="T101" fmla="*/ 1079134370 h 98"/>
              <a:gd name="T102" fmla="*/ 2147483646 w 489"/>
              <a:gd name="T103" fmla="*/ 211132564 h 98"/>
              <a:gd name="T104" fmla="*/ 2147483646 w 489"/>
              <a:gd name="T105" fmla="*/ 234594428 h 98"/>
              <a:gd name="T106" fmla="*/ 2147483646 w 489"/>
              <a:gd name="T107" fmla="*/ 539564763 h 98"/>
              <a:gd name="T108" fmla="*/ 2147483646 w 489"/>
              <a:gd name="T109" fmla="*/ 609945513 h 98"/>
              <a:gd name="T110" fmla="*/ 2147483646 w 489"/>
              <a:gd name="T111" fmla="*/ 328432200 h 98"/>
              <a:gd name="T112" fmla="*/ 2147483646 w 489"/>
              <a:gd name="T113" fmla="*/ 938377713 h 98"/>
              <a:gd name="T114" fmla="*/ 2147483646 w 489"/>
              <a:gd name="T115" fmla="*/ 586483649 h 98"/>
              <a:gd name="T116" fmla="*/ 1105935388 w 489"/>
              <a:gd name="T117" fmla="*/ 398808106 h 9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89" h="98">
                <a:moveTo>
                  <a:pt x="98" y="37"/>
                </a:moveTo>
                <a:cubicBezTo>
                  <a:pt x="98" y="37"/>
                  <a:pt x="101" y="31"/>
                  <a:pt x="102" y="39"/>
                </a:cubicBezTo>
                <a:lnTo>
                  <a:pt x="104" y="45"/>
                </a:lnTo>
                <a:cubicBezTo>
                  <a:pt x="104" y="45"/>
                  <a:pt x="106" y="49"/>
                  <a:pt x="109" y="43"/>
                </a:cubicBezTo>
                <a:lnTo>
                  <a:pt x="112" y="40"/>
                </a:lnTo>
                <a:cubicBezTo>
                  <a:pt x="112" y="40"/>
                  <a:pt x="114" y="40"/>
                  <a:pt x="114" y="37"/>
                </a:cubicBezTo>
                <a:lnTo>
                  <a:pt x="113" y="28"/>
                </a:lnTo>
                <a:cubicBezTo>
                  <a:pt x="113" y="28"/>
                  <a:pt x="113" y="22"/>
                  <a:pt x="111" y="22"/>
                </a:cubicBezTo>
                <a:cubicBezTo>
                  <a:pt x="111" y="22"/>
                  <a:pt x="108" y="16"/>
                  <a:pt x="112" y="15"/>
                </a:cubicBezTo>
                <a:cubicBezTo>
                  <a:pt x="112" y="15"/>
                  <a:pt x="113" y="11"/>
                  <a:pt x="119" y="14"/>
                </a:cubicBezTo>
                <a:cubicBezTo>
                  <a:pt x="119" y="14"/>
                  <a:pt x="125" y="16"/>
                  <a:pt x="123" y="21"/>
                </a:cubicBezTo>
                <a:lnTo>
                  <a:pt x="122" y="29"/>
                </a:lnTo>
                <a:cubicBezTo>
                  <a:pt x="122" y="29"/>
                  <a:pt x="121" y="33"/>
                  <a:pt x="127" y="28"/>
                </a:cubicBezTo>
                <a:lnTo>
                  <a:pt x="135" y="23"/>
                </a:lnTo>
                <a:cubicBezTo>
                  <a:pt x="135" y="23"/>
                  <a:pt x="143" y="20"/>
                  <a:pt x="145" y="24"/>
                </a:cubicBezTo>
                <a:cubicBezTo>
                  <a:pt x="145" y="24"/>
                  <a:pt x="147" y="27"/>
                  <a:pt x="143" y="30"/>
                </a:cubicBezTo>
                <a:cubicBezTo>
                  <a:pt x="143" y="30"/>
                  <a:pt x="131" y="33"/>
                  <a:pt x="133" y="42"/>
                </a:cubicBezTo>
                <a:cubicBezTo>
                  <a:pt x="133" y="42"/>
                  <a:pt x="139" y="43"/>
                  <a:pt x="134" y="48"/>
                </a:cubicBezTo>
                <a:cubicBezTo>
                  <a:pt x="134" y="48"/>
                  <a:pt x="128" y="49"/>
                  <a:pt x="125" y="52"/>
                </a:cubicBezTo>
                <a:lnTo>
                  <a:pt x="121" y="53"/>
                </a:lnTo>
                <a:lnTo>
                  <a:pt x="121" y="86"/>
                </a:lnTo>
                <a:cubicBezTo>
                  <a:pt x="121" y="86"/>
                  <a:pt x="121" y="96"/>
                  <a:pt x="115" y="92"/>
                </a:cubicBezTo>
                <a:cubicBezTo>
                  <a:pt x="115" y="92"/>
                  <a:pt x="109" y="84"/>
                  <a:pt x="113" y="74"/>
                </a:cubicBezTo>
                <a:lnTo>
                  <a:pt x="114" y="49"/>
                </a:lnTo>
                <a:cubicBezTo>
                  <a:pt x="114" y="49"/>
                  <a:pt x="115" y="41"/>
                  <a:pt x="109" y="50"/>
                </a:cubicBezTo>
                <a:lnTo>
                  <a:pt x="104" y="57"/>
                </a:lnTo>
                <a:cubicBezTo>
                  <a:pt x="104" y="57"/>
                  <a:pt x="102" y="60"/>
                  <a:pt x="98" y="58"/>
                </a:cubicBezTo>
                <a:cubicBezTo>
                  <a:pt x="98" y="58"/>
                  <a:pt x="90" y="54"/>
                  <a:pt x="94" y="47"/>
                </a:cubicBezTo>
                <a:cubicBezTo>
                  <a:pt x="96" y="45"/>
                  <a:pt x="97" y="40"/>
                  <a:pt x="98" y="37"/>
                </a:cubicBezTo>
                <a:close/>
                <a:moveTo>
                  <a:pt x="121" y="39"/>
                </a:moveTo>
                <a:lnTo>
                  <a:pt x="121" y="45"/>
                </a:lnTo>
                <a:cubicBezTo>
                  <a:pt x="121" y="45"/>
                  <a:pt x="120" y="48"/>
                  <a:pt x="125" y="45"/>
                </a:cubicBezTo>
                <a:cubicBezTo>
                  <a:pt x="125" y="45"/>
                  <a:pt x="128" y="42"/>
                  <a:pt x="128" y="40"/>
                </a:cubicBezTo>
                <a:cubicBezTo>
                  <a:pt x="128" y="40"/>
                  <a:pt x="128" y="35"/>
                  <a:pt x="130" y="35"/>
                </a:cubicBezTo>
                <a:cubicBezTo>
                  <a:pt x="130" y="35"/>
                  <a:pt x="131" y="31"/>
                  <a:pt x="126" y="33"/>
                </a:cubicBezTo>
                <a:lnTo>
                  <a:pt x="123" y="37"/>
                </a:lnTo>
                <a:lnTo>
                  <a:pt x="122" y="37"/>
                </a:lnTo>
                <a:cubicBezTo>
                  <a:pt x="122" y="37"/>
                  <a:pt x="121" y="38"/>
                  <a:pt x="121" y="39"/>
                </a:cubicBezTo>
                <a:close/>
                <a:moveTo>
                  <a:pt x="38" y="65"/>
                </a:moveTo>
                <a:cubicBezTo>
                  <a:pt x="38" y="67"/>
                  <a:pt x="37" y="68"/>
                  <a:pt x="34" y="69"/>
                </a:cubicBezTo>
                <a:lnTo>
                  <a:pt x="30" y="70"/>
                </a:lnTo>
                <a:cubicBezTo>
                  <a:pt x="26" y="71"/>
                  <a:pt x="25" y="71"/>
                  <a:pt x="28" y="69"/>
                </a:cubicBezTo>
                <a:lnTo>
                  <a:pt x="35" y="64"/>
                </a:lnTo>
                <a:cubicBezTo>
                  <a:pt x="37" y="63"/>
                  <a:pt x="38" y="63"/>
                  <a:pt x="38" y="65"/>
                </a:cubicBezTo>
                <a:close/>
                <a:moveTo>
                  <a:pt x="48" y="57"/>
                </a:moveTo>
                <a:lnTo>
                  <a:pt x="48" y="61"/>
                </a:lnTo>
                <a:cubicBezTo>
                  <a:pt x="48" y="63"/>
                  <a:pt x="50" y="63"/>
                  <a:pt x="51" y="62"/>
                </a:cubicBezTo>
                <a:cubicBezTo>
                  <a:pt x="51" y="62"/>
                  <a:pt x="51" y="61"/>
                  <a:pt x="51" y="59"/>
                </a:cubicBezTo>
                <a:cubicBezTo>
                  <a:pt x="50" y="58"/>
                  <a:pt x="49" y="57"/>
                  <a:pt x="48" y="57"/>
                </a:cubicBezTo>
                <a:close/>
                <a:moveTo>
                  <a:pt x="50" y="50"/>
                </a:moveTo>
                <a:cubicBezTo>
                  <a:pt x="48" y="50"/>
                  <a:pt x="48" y="51"/>
                  <a:pt x="48" y="52"/>
                </a:cubicBezTo>
                <a:cubicBezTo>
                  <a:pt x="49" y="53"/>
                  <a:pt x="51" y="53"/>
                  <a:pt x="53" y="51"/>
                </a:cubicBezTo>
                <a:lnTo>
                  <a:pt x="58" y="48"/>
                </a:lnTo>
                <a:cubicBezTo>
                  <a:pt x="59" y="47"/>
                  <a:pt x="59" y="47"/>
                  <a:pt x="56" y="47"/>
                </a:cubicBezTo>
                <a:lnTo>
                  <a:pt x="51" y="49"/>
                </a:lnTo>
                <a:lnTo>
                  <a:pt x="50" y="50"/>
                </a:lnTo>
                <a:close/>
                <a:moveTo>
                  <a:pt x="48" y="39"/>
                </a:moveTo>
                <a:lnTo>
                  <a:pt x="47" y="44"/>
                </a:lnTo>
                <a:cubicBezTo>
                  <a:pt x="48" y="47"/>
                  <a:pt x="49" y="47"/>
                  <a:pt x="51" y="45"/>
                </a:cubicBezTo>
                <a:cubicBezTo>
                  <a:pt x="51" y="44"/>
                  <a:pt x="52" y="43"/>
                  <a:pt x="53" y="41"/>
                </a:cubicBezTo>
                <a:cubicBezTo>
                  <a:pt x="53" y="39"/>
                  <a:pt x="52" y="39"/>
                  <a:pt x="51" y="38"/>
                </a:cubicBezTo>
                <a:cubicBezTo>
                  <a:pt x="50" y="38"/>
                  <a:pt x="49" y="38"/>
                  <a:pt x="48" y="39"/>
                </a:cubicBezTo>
                <a:close/>
                <a:moveTo>
                  <a:pt x="29" y="76"/>
                </a:moveTo>
                <a:cubicBezTo>
                  <a:pt x="34" y="73"/>
                  <a:pt x="37" y="72"/>
                  <a:pt x="38" y="73"/>
                </a:cubicBezTo>
                <a:cubicBezTo>
                  <a:pt x="39" y="73"/>
                  <a:pt x="39" y="80"/>
                  <a:pt x="39" y="92"/>
                </a:cubicBezTo>
                <a:cubicBezTo>
                  <a:pt x="39" y="98"/>
                  <a:pt x="43" y="98"/>
                  <a:pt x="45" y="95"/>
                </a:cubicBezTo>
                <a:cubicBezTo>
                  <a:pt x="47" y="92"/>
                  <a:pt x="48" y="86"/>
                  <a:pt x="48" y="78"/>
                </a:cubicBezTo>
                <a:lnTo>
                  <a:pt x="48" y="71"/>
                </a:lnTo>
                <a:lnTo>
                  <a:pt x="50" y="68"/>
                </a:lnTo>
                <a:lnTo>
                  <a:pt x="59" y="64"/>
                </a:lnTo>
                <a:cubicBezTo>
                  <a:pt x="62" y="63"/>
                  <a:pt x="62" y="61"/>
                  <a:pt x="59" y="60"/>
                </a:cubicBezTo>
                <a:lnTo>
                  <a:pt x="54" y="56"/>
                </a:lnTo>
                <a:cubicBezTo>
                  <a:pt x="53" y="54"/>
                  <a:pt x="53" y="53"/>
                  <a:pt x="56" y="52"/>
                </a:cubicBezTo>
                <a:lnTo>
                  <a:pt x="71" y="44"/>
                </a:lnTo>
                <a:cubicBezTo>
                  <a:pt x="73" y="44"/>
                  <a:pt x="74" y="42"/>
                  <a:pt x="71" y="39"/>
                </a:cubicBezTo>
                <a:cubicBezTo>
                  <a:pt x="69" y="37"/>
                  <a:pt x="67" y="37"/>
                  <a:pt x="64" y="39"/>
                </a:cubicBezTo>
                <a:lnTo>
                  <a:pt x="59" y="41"/>
                </a:lnTo>
                <a:cubicBezTo>
                  <a:pt x="56" y="44"/>
                  <a:pt x="55" y="42"/>
                  <a:pt x="59" y="37"/>
                </a:cubicBezTo>
                <a:lnTo>
                  <a:pt x="64" y="34"/>
                </a:lnTo>
                <a:cubicBezTo>
                  <a:pt x="68" y="32"/>
                  <a:pt x="66" y="30"/>
                  <a:pt x="63" y="29"/>
                </a:cubicBezTo>
                <a:lnTo>
                  <a:pt x="59" y="26"/>
                </a:lnTo>
                <a:cubicBezTo>
                  <a:pt x="57" y="25"/>
                  <a:pt x="56" y="25"/>
                  <a:pt x="55" y="28"/>
                </a:cubicBezTo>
                <a:cubicBezTo>
                  <a:pt x="55" y="32"/>
                  <a:pt x="54" y="34"/>
                  <a:pt x="52" y="35"/>
                </a:cubicBezTo>
                <a:cubicBezTo>
                  <a:pt x="50" y="36"/>
                  <a:pt x="48" y="36"/>
                  <a:pt x="47" y="35"/>
                </a:cubicBezTo>
                <a:cubicBezTo>
                  <a:pt x="45" y="33"/>
                  <a:pt x="45" y="32"/>
                  <a:pt x="47" y="30"/>
                </a:cubicBezTo>
                <a:cubicBezTo>
                  <a:pt x="49" y="27"/>
                  <a:pt x="52" y="25"/>
                  <a:pt x="56" y="25"/>
                </a:cubicBezTo>
                <a:cubicBezTo>
                  <a:pt x="60" y="23"/>
                  <a:pt x="64" y="21"/>
                  <a:pt x="65" y="18"/>
                </a:cubicBezTo>
                <a:cubicBezTo>
                  <a:pt x="66" y="17"/>
                  <a:pt x="65" y="14"/>
                  <a:pt x="62" y="11"/>
                </a:cubicBezTo>
                <a:cubicBezTo>
                  <a:pt x="59" y="6"/>
                  <a:pt x="55" y="5"/>
                  <a:pt x="52" y="10"/>
                </a:cubicBezTo>
                <a:lnTo>
                  <a:pt x="47" y="22"/>
                </a:lnTo>
                <a:lnTo>
                  <a:pt x="43" y="22"/>
                </a:lnTo>
                <a:lnTo>
                  <a:pt x="44" y="14"/>
                </a:lnTo>
                <a:cubicBezTo>
                  <a:pt x="45" y="12"/>
                  <a:pt x="43" y="10"/>
                  <a:pt x="40" y="7"/>
                </a:cubicBezTo>
                <a:cubicBezTo>
                  <a:pt x="36" y="5"/>
                  <a:pt x="34" y="4"/>
                  <a:pt x="33" y="7"/>
                </a:cubicBezTo>
                <a:cubicBezTo>
                  <a:pt x="32" y="7"/>
                  <a:pt x="33" y="9"/>
                  <a:pt x="36" y="13"/>
                </a:cubicBezTo>
                <a:cubicBezTo>
                  <a:pt x="38" y="15"/>
                  <a:pt x="39" y="18"/>
                  <a:pt x="41" y="23"/>
                </a:cubicBezTo>
                <a:cubicBezTo>
                  <a:pt x="36" y="23"/>
                  <a:pt x="31" y="24"/>
                  <a:pt x="26" y="23"/>
                </a:cubicBezTo>
                <a:cubicBezTo>
                  <a:pt x="20" y="23"/>
                  <a:pt x="17" y="24"/>
                  <a:pt x="20" y="27"/>
                </a:cubicBezTo>
                <a:cubicBezTo>
                  <a:pt x="21" y="29"/>
                  <a:pt x="23" y="30"/>
                  <a:pt x="24" y="32"/>
                </a:cubicBezTo>
                <a:lnTo>
                  <a:pt x="38" y="28"/>
                </a:lnTo>
                <a:cubicBezTo>
                  <a:pt x="45" y="27"/>
                  <a:pt x="45" y="27"/>
                  <a:pt x="43" y="30"/>
                </a:cubicBezTo>
                <a:cubicBezTo>
                  <a:pt x="43" y="31"/>
                  <a:pt x="41" y="31"/>
                  <a:pt x="39" y="30"/>
                </a:cubicBezTo>
                <a:cubicBezTo>
                  <a:pt x="36" y="31"/>
                  <a:pt x="36" y="33"/>
                  <a:pt x="37" y="35"/>
                </a:cubicBezTo>
                <a:cubicBezTo>
                  <a:pt x="38" y="39"/>
                  <a:pt x="38" y="40"/>
                  <a:pt x="35" y="38"/>
                </a:cubicBezTo>
                <a:cubicBezTo>
                  <a:pt x="34" y="38"/>
                  <a:pt x="33" y="38"/>
                  <a:pt x="33" y="39"/>
                </a:cubicBezTo>
                <a:cubicBezTo>
                  <a:pt x="32" y="40"/>
                  <a:pt x="30" y="40"/>
                  <a:pt x="28" y="37"/>
                </a:cubicBezTo>
                <a:cubicBezTo>
                  <a:pt x="24" y="33"/>
                  <a:pt x="21" y="32"/>
                  <a:pt x="20" y="35"/>
                </a:cubicBezTo>
                <a:lnTo>
                  <a:pt x="21" y="38"/>
                </a:lnTo>
                <a:cubicBezTo>
                  <a:pt x="23" y="42"/>
                  <a:pt x="23" y="44"/>
                  <a:pt x="20" y="44"/>
                </a:cubicBezTo>
                <a:cubicBezTo>
                  <a:pt x="19" y="45"/>
                  <a:pt x="20" y="46"/>
                  <a:pt x="21" y="47"/>
                </a:cubicBezTo>
                <a:lnTo>
                  <a:pt x="24" y="50"/>
                </a:lnTo>
                <a:cubicBezTo>
                  <a:pt x="26" y="53"/>
                  <a:pt x="28" y="53"/>
                  <a:pt x="32" y="49"/>
                </a:cubicBezTo>
                <a:cubicBezTo>
                  <a:pt x="36" y="44"/>
                  <a:pt x="38" y="43"/>
                  <a:pt x="38" y="47"/>
                </a:cubicBezTo>
                <a:cubicBezTo>
                  <a:pt x="38" y="50"/>
                  <a:pt x="37" y="51"/>
                  <a:pt x="34" y="51"/>
                </a:cubicBezTo>
                <a:lnTo>
                  <a:pt x="1" y="61"/>
                </a:lnTo>
                <a:cubicBezTo>
                  <a:pt x="0" y="61"/>
                  <a:pt x="0" y="61"/>
                  <a:pt x="0" y="61"/>
                </a:cubicBezTo>
                <a:lnTo>
                  <a:pt x="7" y="66"/>
                </a:lnTo>
                <a:cubicBezTo>
                  <a:pt x="8" y="66"/>
                  <a:pt x="10" y="66"/>
                  <a:pt x="11" y="66"/>
                </a:cubicBezTo>
                <a:lnTo>
                  <a:pt x="20" y="63"/>
                </a:lnTo>
                <a:lnTo>
                  <a:pt x="33" y="56"/>
                </a:lnTo>
                <a:cubicBezTo>
                  <a:pt x="37" y="55"/>
                  <a:pt x="39" y="55"/>
                  <a:pt x="38" y="58"/>
                </a:cubicBezTo>
                <a:cubicBezTo>
                  <a:pt x="38" y="59"/>
                  <a:pt x="37" y="60"/>
                  <a:pt x="35" y="61"/>
                </a:cubicBezTo>
                <a:cubicBezTo>
                  <a:pt x="29" y="64"/>
                  <a:pt x="23" y="69"/>
                  <a:pt x="17" y="74"/>
                </a:cubicBezTo>
                <a:cubicBezTo>
                  <a:pt x="14" y="77"/>
                  <a:pt x="13" y="78"/>
                  <a:pt x="17" y="78"/>
                </a:cubicBezTo>
                <a:cubicBezTo>
                  <a:pt x="19" y="79"/>
                  <a:pt x="21" y="79"/>
                  <a:pt x="25" y="77"/>
                </a:cubicBezTo>
                <a:lnTo>
                  <a:pt x="29" y="76"/>
                </a:lnTo>
                <a:close/>
                <a:moveTo>
                  <a:pt x="186" y="22"/>
                </a:moveTo>
                <a:lnTo>
                  <a:pt x="193" y="17"/>
                </a:lnTo>
                <a:cubicBezTo>
                  <a:pt x="193" y="17"/>
                  <a:pt x="195" y="13"/>
                  <a:pt x="198" y="18"/>
                </a:cubicBezTo>
                <a:cubicBezTo>
                  <a:pt x="198" y="18"/>
                  <a:pt x="202" y="23"/>
                  <a:pt x="196" y="24"/>
                </a:cubicBezTo>
                <a:cubicBezTo>
                  <a:pt x="196" y="24"/>
                  <a:pt x="193" y="26"/>
                  <a:pt x="191" y="25"/>
                </a:cubicBezTo>
                <a:cubicBezTo>
                  <a:pt x="191" y="25"/>
                  <a:pt x="180" y="30"/>
                  <a:pt x="177" y="31"/>
                </a:cubicBezTo>
                <a:cubicBezTo>
                  <a:pt x="177" y="31"/>
                  <a:pt x="171" y="33"/>
                  <a:pt x="172" y="30"/>
                </a:cubicBezTo>
                <a:lnTo>
                  <a:pt x="183" y="24"/>
                </a:lnTo>
                <a:lnTo>
                  <a:pt x="186" y="22"/>
                </a:lnTo>
                <a:close/>
                <a:moveTo>
                  <a:pt x="217" y="29"/>
                </a:moveTo>
                <a:lnTo>
                  <a:pt x="216" y="50"/>
                </a:lnTo>
                <a:lnTo>
                  <a:pt x="220" y="47"/>
                </a:lnTo>
                <a:lnTo>
                  <a:pt x="221" y="42"/>
                </a:lnTo>
                <a:cubicBezTo>
                  <a:pt x="221" y="42"/>
                  <a:pt x="221" y="39"/>
                  <a:pt x="225" y="43"/>
                </a:cubicBezTo>
                <a:cubicBezTo>
                  <a:pt x="225" y="43"/>
                  <a:pt x="229" y="46"/>
                  <a:pt x="228" y="50"/>
                </a:cubicBezTo>
                <a:cubicBezTo>
                  <a:pt x="228" y="50"/>
                  <a:pt x="220" y="52"/>
                  <a:pt x="216" y="59"/>
                </a:cubicBezTo>
                <a:lnTo>
                  <a:pt x="216" y="83"/>
                </a:lnTo>
                <a:cubicBezTo>
                  <a:pt x="216" y="83"/>
                  <a:pt x="216" y="87"/>
                  <a:pt x="215" y="89"/>
                </a:cubicBezTo>
                <a:cubicBezTo>
                  <a:pt x="215" y="89"/>
                  <a:pt x="212" y="95"/>
                  <a:pt x="211" y="94"/>
                </a:cubicBezTo>
                <a:cubicBezTo>
                  <a:pt x="211" y="94"/>
                  <a:pt x="207" y="92"/>
                  <a:pt x="209" y="86"/>
                </a:cubicBezTo>
                <a:lnTo>
                  <a:pt x="209" y="69"/>
                </a:lnTo>
                <a:cubicBezTo>
                  <a:pt x="209" y="69"/>
                  <a:pt x="210" y="63"/>
                  <a:pt x="206" y="68"/>
                </a:cubicBezTo>
                <a:cubicBezTo>
                  <a:pt x="206" y="68"/>
                  <a:pt x="202" y="74"/>
                  <a:pt x="197" y="69"/>
                </a:cubicBezTo>
                <a:cubicBezTo>
                  <a:pt x="197" y="69"/>
                  <a:pt x="192" y="67"/>
                  <a:pt x="197" y="64"/>
                </a:cubicBezTo>
                <a:cubicBezTo>
                  <a:pt x="197" y="64"/>
                  <a:pt x="198" y="64"/>
                  <a:pt x="199" y="59"/>
                </a:cubicBezTo>
                <a:lnTo>
                  <a:pt x="200" y="55"/>
                </a:lnTo>
                <a:cubicBezTo>
                  <a:pt x="200" y="55"/>
                  <a:pt x="201" y="50"/>
                  <a:pt x="198" y="50"/>
                </a:cubicBezTo>
                <a:cubicBezTo>
                  <a:pt x="198" y="50"/>
                  <a:pt x="195" y="47"/>
                  <a:pt x="197" y="45"/>
                </a:cubicBezTo>
                <a:cubicBezTo>
                  <a:pt x="197" y="45"/>
                  <a:pt x="203" y="38"/>
                  <a:pt x="196" y="32"/>
                </a:cubicBezTo>
                <a:cubicBezTo>
                  <a:pt x="196" y="32"/>
                  <a:pt x="190" y="29"/>
                  <a:pt x="195" y="28"/>
                </a:cubicBezTo>
                <a:cubicBezTo>
                  <a:pt x="195" y="28"/>
                  <a:pt x="199" y="28"/>
                  <a:pt x="199" y="29"/>
                </a:cubicBezTo>
                <a:cubicBezTo>
                  <a:pt x="199" y="29"/>
                  <a:pt x="207" y="28"/>
                  <a:pt x="207" y="34"/>
                </a:cubicBezTo>
                <a:cubicBezTo>
                  <a:pt x="207" y="34"/>
                  <a:pt x="207" y="37"/>
                  <a:pt x="205" y="37"/>
                </a:cubicBezTo>
                <a:cubicBezTo>
                  <a:pt x="205" y="37"/>
                  <a:pt x="197" y="44"/>
                  <a:pt x="203" y="44"/>
                </a:cubicBezTo>
                <a:cubicBezTo>
                  <a:pt x="203" y="44"/>
                  <a:pt x="211" y="46"/>
                  <a:pt x="205" y="52"/>
                </a:cubicBezTo>
                <a:cubicBezTo>
                  <a:pt x="205" y="52"/>
                  <a:pt x="203" y="51"/>
                  <a:pt x="202" y="57"/>
                </a:cubicBezTo>
                <a:cubicBezTo>
                  <a:pt x="202" y="57"/>
                  <a:pt x="199" y="64"/>
                  <a:pt x="204" y="61"/>
                </a:cubicBezTo>
                <a:cubicBezTo>
                  <a:pt x="204" y="61"/>
                  <a:pt x="206" y="60"/>
                  <a:pt x="209" y="57"/>
                </a:cubicBezTo>
                <a:cubicBezTo>
                  <a:pt x="209" y="57"/>
                  <a:pt x="210" y="54"/>
                  <a:pt x="210" y="51"/>
                </a:cubicBezTo>
                <a:cubicBezTo>
                  <a:pt x="210" y="51"/>
                  <a:pt x="210" y="26"/>
                  <a:pt x="209" y="20"/>
                </a:cubicBezTo>
                <a:cubicBezTo>
                  <a:pt x="209" y="20"/>
                  <a:pt x="207" y="16"/>
                  <a:pt x="211" y="14"/>
                </a:cubicBezTo>
                <a:cubicBezTo>
                  <a:pt x="211" y="14"/>
                  <a:pt x="214" y="12"/>
                  <a:pt x="218" y="16"/>
                </a:cubicBezTo>
                <a:cubicBezTo>
                  <a:pt x="218" y="16"/>
                  <a:pt x="221" y="17"/>
                  <a:pt x="218" y="21"/>
                </a:cubicBezTo>
                <a:lnTo>
                  <a:pt x="217" y="26"/>
                </a:lnTo>
                <a:lnTo>
                  <a:pt x="217" y="29"/>
                </a:lnTo>
                <a:close/>
                <a:moveTo>
                  <a:pt x="170" y="48"/>
                </a:moveTo>
                <a:cubicBezTo>
                  <a:pt x="170" y="48"/>
                  <a:pt x="165" y="51"/>
                  <a:pt x="163" y="49"/>
                </a:cubicBezTo>
                <a:cubicBezTo>
                  <a:pt x="163" y="49"/>
                  <a:pt x="160" y="49"/>
                  <a:pt x="162" y="52"/>
                </a:cubicBezTo>
                <a:cubicBezTo>
                  <a:pt x="162" y="52"/>
                  <a:pt x="165" y="59"/>
                  <a:pt x="171" y="55"/>
                </a:cubicBezTo>
                <a:lnTo>
                  <a:pt x="179" y="49"/>
                </a:lnTo>
                <a:cubicBezTo>
                  <a:pt x="179" y="49"/>
                  <a:pt x="182" y="45"/>
                  <a:pt x="181" y="51"/>
                </a:cubicBezTo>
                <a:cubicBezTo>
                  <a:pt x="181" y="51"/>
                  <a:pt x="181" y="55"/>
                  <a:pt x="179" y="55"/>
                </a:cubicBezTo>
                <a:lnTo>
                  <a:pt x="167" y="68"/>
                </a:lnTo>
                <a:cubicBezTo>
                  <a:pt x="167" y="68"/>
                  <a:pt x="162" y="73"/>
                  <a:pt x="168" y="74"/>
                </a:cubicBezTo>
                <a:cubicBezTo>
                  <a:pt x="168" y="74"/>
                  <a:pt x="172" y="75"/>
                  <a:pt x="175" y="72"/>
                </a:cubicBezTo>
                <a:cubicBezTo>
                  <a:pt x="175" y="72"/>
                  <a:pt x="180" y="66"/>
                  <a:pt x="179" y="70"/>
                </a:cubicBezTo>
                <a:lnTo>
                  <a:pt x="179" y="79"/>
                </a:lnTo>
                <a:cubicBezTo>
                  <a:pt x="179" y="79"/>
                  <a:pt x="178" y="82"/>
                  <a:pt x="181" y="83"/>
                </a:cubicBezTo>
                <a:cubicBezTo>
                  <a:pt x="181" y="83"/>
                  <a:pt x="183" y="85"/>
                  <a:pt x="185" y="82"/>
                </a:cubicBezTo>
                <a:cubicBezTo>
                  <a:pt x="185" y="82"/>
                  <a:pt x="187" y="80"/>
                  <a:pt x="186" y="75"/>
                </a:cubicBezTo>
                <a:lnTo>
                  <a:pt x="186" y="63"/>
                </a:lnTo>
                <a:cubicBezTo>
                  <a:pt x="186" y="63"/>
                  <a:pt x="192" y="59"/>
                  <a:pt x="193" y="57"/>
                </a:cubicBezTo>
                <a:cubicBezTo>
                  <a:pt x="193" y="57"/>
                  <a:pt x="194" y="53"/>
                  <a:pt x="190" y="57"/>
                </a:cubicBezTo>
                <a:cubicBezTo>
                  <a:pt x="190" y="57"/>
                  <a:pt x="185" y="62"/>
                  <a:pt x="186" y="58"/>
                </a:cubicBezTo>
                <a:lnTo>
                  <a:pt x="186" y="52"/>
                </a:lnTo>
                <a:cubicBezTo>
                  <a:pt x="186" y="52"/>
                  <a:pt x="197" y="43"/>
                  <a:pt x="196" y="42"/>
                </a:cubicBezTo>
                <a:cubicBezTo>
                  <a:pt x="196" y="41"/>
                  <a:pt x="198" y="40"/>
                  <a:pt x="194" y="36"/>
                </a:cubicBezTo>
                <a:cubicBezTo>
                  <a:pt x="194" y="36"/>
                  <a:pt x="191" y="34"/>
                  <a:pt x="190" y="37"/>
                </a:cubicBezTo>
                <a:cubicBezTo>
                  <a:pt x="190" y="37"/>
                  <a:pt x="186" y="41"/>
                  <a:pt x="186" y="37"/>
                </a:cubicBezTo>
                <a:cubicBezTo>
                  <a:pt x="186" y="37"/>
                  <a:pt x="189" y="34"/>
                  <a:pt x="186" y="32"/>
                </a:cubicBezTo>
                <a:cubicBezTo>
                  <a:pt x="186" y="32"/>
                  <a:pt x="182" y="28"/>
                  <a:pt x="180" y="33"/>
                </a:cubicBezTo>
                <a:cubicBezTo>
                  <a:pt x="180" y="33"/>
                  <a:pt x="178" y="33"/>
                  <a:pt x="181" y="42"/>
                </a:cubicBezTo>
                <a:lnTo>
                  <a:pt x="176" y="44"/>
                </a:lnTo>
                <a:lnTo>
                  <a:pt x="173" y="46"/>
                </a:lnTo>
                <a:lnTo>
                  <a:pt x="170" y="48"/>
                </a:lnTo>
                <a:close/>
                <a:moveTo>
                  <a:pt x="186" y="43"/>
                </a:moveTo>
                <a:cubicBezTo>
                  <a:pt x="186" y="43"/>
                  <a:pt x="187" y="41"/>
                  <a:pt x="189" y="42"/>
                </a:cubicBezTo>
                <a:cubicBezTo>
                  <a:pt x="189" y="42"/>
                  <a:pt x="189" y="44"/>
                  <a:pt x="188" y="45"/>
                </a:cubicBezTo>
                <a:cubicBezTo>
                  <a:pt x="188" y="45"/>
                  <a:pt x="186" y="46"/>
                  <a:pt x="187" y="44"/>
                </a:cubicBezTo>
                <a:cubicBezTo>
                  <a:pt x="186" y="46"/>
                  <a:pt x="186" y="43"/>
                  <a:pt x="186" y="43"/>
                </a:cubicBezTo>
                <a:close/>
                <a:moveTo>
                  <a:pt x="175" y="64"/>
                </a:moveTo>
                <a:lnTo>
                  <a:pt x="178" y="61"/>
                </a:lnTo>
                <a:cubicBezTo>
                  <a:pt x="178" y="61"/>
                  <a:pt x="180" y="57"/>
                  <a:pt x="180" y="60"/>
                </a:cubicBezTo>
                <a:cubicBezTo>
                  <a:pt x="180" y="60"/>
                  <a:pt x="180" y="65"/>
                  <a:pt x="177" y="65"/>
                </a:cubicBezTo>
                <a:cubicBezTo>
                  <a:pt x="177" y="65"/>
                  <a:pt x="174" y="67"/>
                  <a:pt x="174" y="65"/>
                </a:cubicBezTo>
                <a:lnTo>
                  <a:pt x="175" y="65"/>
                </a:lnTo>
                <a:lnTo>
                  <a:pt x="175" y="64"/>
                </a:lnTo>
                <a:close/>
                <a:moveTo>
                  <a:pt x="255" y="43"/>
                </a:moveTo>
                <a:cubicBezTo>
                  <a:pt x="255" y="43"/>
                  <a:pt x="252" y="46"/>
                  <a:pt x="249" y="46"/>
                </a:cubicBezTo>
                <a:cubicBezTo>
                  <a:pt x="249" y="46"/>
                  <a:pt x="247" y="45"/>
                  <a:pt x="248" y="48"/>
                </a:cubicBezTo>
                <a:cubicBezTo>
                  <a:pt x="248" y="48"/>
                  <a:pt x="248" y="51"/>
                  <a:pt x="253" y="52"/>
                </a:cubicBezTo>
                <a:cubicBezTo>
                  <a:pt x="253" y="52"/>
                  <a:pt x="257" y="52"/>
                  <a:pt x="257" y="51"/>
                </a:cubicBezTo>
                <a:cubicBezTo>
                  <a:pt x="257" y="51"/>
                  <a:pt x="257" y="49"/>
                  <a:pt x="260" y="48"/>
                </a:cubicBezTo>
                <a:cubicBezTo>
                  <a:pt x="260" y="48"/>
                  <a:pt x="263" y="46"/>
                  <a:pt x="264" y="45"/>
                </a:cubicBezTo>
                <a:cubicBezTo>
                  <a:pt x="264" y="45"/>
                  <a:pt x="267" y="42"/>
                  <a:pt x="266" y="46"/>
                </a:cubicBezTo>
                <a:lnTo>
                  <a:pt x="265" y="55"/>
                </a:lnTo>
                <a:cubicBezTo>
                  <a:pt x="265" y="59"/>
                  <a:pt x="258" y="64"/>
                  <a:pt x="256" y="66"/>
                </a:cubicBezTo>
                <a:cubicBezTo>
                  <a:pt x="256" y="66"/>
                  <a:pt x="253" y="69"/>
                  <a:pt x="251" y="69"/>
                </a:cubicBezTo>
                <a:cubicBezTo>
                  <a:pt x="251" y="69"/>
                  <a:pt x="249" y="68"/>
                  <a:pt x="251" y="72"/>
                </a:cubicBezTo>
                <a:cubicBezTo>
                  <a:pt x="251" y="72"/>
                  <a:pt x="255" y="76"/>
                  <a:pt x="257" y="75"/>
                </a:cubicBezTo>
                <a:lnTo>
                  <a:pt x="261" y="71"/>
                </a:lnTo>
                <a:lnTo>
                  <a:pt x="263" y="67"/>
                </a:lnTo>
                <a:cubicBezTo>
                  <a:pt x="263" y="67"/>
                  <a:pt x="266" y="63"/>
                  <a:pt x="265" y="69"/>
                </a:cubicBezTo>
                <a:cubicBezTo>
                  <a:pt x="265" y="69"/>
                  <a:pt x="265" y="77"/>
                  <a:pt x="263" y="79"/>
                </a:cubicBezTo>
                <a:cubicBezTo>
                  <a:pt x="263" y="79"/>
                  <a:pt x="262" y="79"/>
                  <a:pt x="264" y="82"/>
                </a:cubicBezTo>
                <a:cubicBezTo>
                  <a:pt x="264" y="82"/>
                  <a:pt x="266" y="87"/>
                  <a:pt x="268" y="85"/>
                </a:cubicBezTo>
                <a:lnTo>
                  <a:pt x="270" y="81"/>
                </a:lnTo>
                <a:cubicBezTo>
                  <a:pt x="270" y="81"/>
                  <a:pt x="272" y="78"/>
                  <a:pt x="271" y="76"/>
                </a:cubicBezTo>
                <a:cubicBezTo>
                  <a:pt x="270" y="75"/>
                  <a:pt x="271" y="57"/>
                  <a:pt x="271" y="57"/>
                </a:cubicBezTo>
                <a:lnTo>
                  <a:pt x="277" y="48"/>
                </a:lnTo>
                <a:cubicBezTo>
                  <a:pt x="277" y="48"/>
                  <a:pt x="281" y="44"/>
                  <a:pt x="277" y="44"/>
                </a:cubicBezTo>
                <a:cubicBezTo>
                  <a:pt x="277" y="44"/>
                  <a:pt x="275" y="46"/>
                  <a:pt x="273" y="49"/>
                </a:cubicBezTo>
                <a:cubicBezTo>
                  <a:pt x="273" y="49"/>
                  <a:pt x="271" y="51"/>
                  <a:pt x="272" y="46"/>
                </a:cubicBezTo>
                <a:lnTo>
                  <a:pt x="272" y="40"/>
                </a:lnTo>
                <a:cubicBezTo>
                  <a:pt x="272" y="40"/>
                  <a:pt x="271" y="37"/>
                  <a:pt x="275" y="36"/>
                </a:cubicBezTo>
                <a:lnTo>
                  <a:pt x="279" y="33"/>
                </a:lnTo>
                <a:cubicBezTo>
                  <a:pt x="279" y="33"/>
                  <a:pt x="282" y="31"/>
                  <a:pt x="280" y="30"/>
                </a:cubicBezTo>
                <a:cubicBezTo>
                  <a:pt x="280" y="30"/>
                  <a:pt x="276" y="26"/>
                  <a:pt x="276" y="30"/>
                </a:cubicBezTo>
                <a:lnTo>
                  <a:pt x="274" y="32"/>
                </a:lnTo>
                <a:cubicBezTo>
                  <a:pt x="274" y="32"/>
                  <a:pt x="272" y="34"/>
                  <a:pt x="273" y="30"/>
                </a:cubicBezTo>
                <a:lnTo>
                  <a:pt x="274" y="23"/>
                </a:lnTo>
                <a:cubicBezTo>
                  <a:pt x="274" y="23"/>
                  <a:pt x="274" y="18"/>
                  <a:pt x="276" y="17"/>
                </a:cubicBezTo>
                <a:cubicBezTo>
                  <a:pt x="276" y="17"/>
                  <a:pt x="273" y="11"/>
                  <a:pt x="269" y="14"/>
                </a:cubicBezTo>
                <a:cubicBezTo>
                  <a:pt x="269" y="14"/>
                  <a:pt x="263" y="17"/>
                  <a:pt x="267" y="21"/>
                </a:cubicBezTo>
                <a:lnTo>
                  <a:pt x="266" y="35"/>
                </a:lnTo>
                <a:cubicBezTo>
                  <a:pt x="266" y="35"/>
                  <a:pt x="266" y="38"/>
                  <a:pt x="264" y="38"/>
                </a:cubicBezTo>
                <a:lnTo>
                  <a:pt x="258" y="42"/>
                </a:lnTo>
                <a:lnTo>
                  <a:pt x="256" y="43"/>
                </a:lnTo>
                <a:lnTo>
                  <a:pt x="255" y="43"/>
                </a:lnTo>
                <a:close/>
                <a:moveTo>
                  <a:pt x="303" y="56"/>
                </a:moveTo>
                <a:cubicBezTo>
                  <a:pt x="303" y="56"/>
                  <a:pt x="300" y="63"/>
                  <a:pt x="298" y="65"/>
                </a:cubicBezTo>
                <a:lnTo>
                  <a:pt x="304" y="70"/>
                </a:lnTo>
                <a:cubicBezTo>
                  <a:pt x="304" y="70"/>
                  <a:pt x="306" y="73"/>
                  <a:pt x="317" y="73"/>
                </a:cubicBezTo>
                <a:cubicBezTo>
                  <a:pt x="317" y="73"/>
                  <a:pt x="323" y="73"/>
                  <a:pt x="316" y="76"/>
                </a:cubicBezTo>
                <a:lnTo>
                  <a:pt x="307" y="81"/>
                </a:lnTo>
                <a:cubicBezTo>
                  <a:pt x="307" y="81"/>
                  <a:pt x="300" y="84"/>
                  <a:pt x="299" y="80"/>
                </a:cubicBezTo>
                <a:lnTo>
                  <a:pt x="295" y="73"/>
                </a:lnTo>
                <a:cubicBezTo>
                  <a:pt x="295" y="73"/>
                  <a:pt x="294" y="68"/>
                  <a:pt x="293" y="72"/>
                </a:cubicBezTo>
                <a:cubicBezTo>
                  <a:pt x="293" y="72"/>
                  <a:pt x="288" y="78"/>
                  <a:pt x="285" y="78"/>
                </a:cubicBezTo>
                <a:cubicBezTo>
                  <a:pt x="285" y="78"/>
                  <a:pt x="280" y="79"/>
                  <a:pt x="276" y="77"/>
                </a:cubicBezTo>
                <a:cubicBezTo>
                  <a:pt x="276" y="77"/>
                  <a:pt x="269" y="77"/>
                  <a:pt x="279" y="75"/>
                </a:cubicBezTo>
                <a:cubicBezTo>
                  <a:pt x="279" y="75"/>
                  <a:pt x="286" y="73"/>
                  <a:pt x="290" y="66"/>
                </a:cubicBezTo>
                <a:lnTo>
                  <a:pt x="283" y="58"/>
                </a:lnTo>
                <a:cubicBezTo>
                  <a:pt x="283" y="58"/>
                  <a:pt x="280" y="55"/>
                  <a:pt x="284" y="55"/>
                </a:cubicBezTo>
                <a:cubicBezTo>
                  <a:pt x="284" y="55"/>
                  <a:pt x="285" y="54"/>
                  <a:pt x="289" y="57"/>
                </a:cubicBezTo>
                <a:cubicBezTo>
                  <a:pt x="289" y="57"/>
                  <a:pt x="291" y="59"/>
                  <a:pt x="292" y="60"/>
                </a:cubicBezTo>
                <a:cubicBezTo>
                  <a:pt x="293" y="60"/>
                  <a:pt x="293" y="61"/>
                  <a:pt x="295" y="59"/>
                </a:cubicBezTo>
                <a:cubicBezTo>
                  <a:pt x="295" y="58"/>
                  <a:pt x="296" y="56"/>
                  <a:pt x="298" y="52"/>
                </a:cubicBezTo>
                <a:cubicBezTo>
                  <a:pt x="298" y="52"/>
                  <a:pt x="300" y="49"/>
                  <a:pt x="296" y="50"/>
                </a:cubicBezTo>
                <a:cubicBezTo>
                  <a:pt x="296" y="50"/>
                  <a:pt x="293" y="52"/>
                  <a:pt x="292" y="54"/>
                </a:cubicBezTo>
                <a:cubicBezTo>
                  <a:pt x="292" y="54"/>
                  <a:pt x="290" y="56"/>
                  <a:pt x="287" y="54"/>
                </a:cubicBezTo>
                <a:cubicBezTo>
                  <a:pt x="287" y="54"/>
                  <a:pt x="282" y="51"/>
                  <a:pt x="285" y="49"/>
                </a:cubicBezTo>
                <a:lnTo>
                  <a:pt x="286" y="45"/>
                </a:lnTo>
                <a:cubicBezTo>
                  <a:pt x="286" y="45"/>
                  <a:pt x="288" y="40"/>
                  <a:pt x="284" y="44"/>
                </a:cubicBezTo>
                <a:cubicBezTo>
                  <a:pt x="284" y="44"/>
                  <a:pt x="282" y="47"/>
                  <a:pt x="281" y="45"/>
                </a:cubicBezTo>
                <a:lnTo>
                  <a:pt x="276" y="41"/>
                </a:lnTo>
                <a:cubicBezTo>
                  <a:pt x="276" y="41"/>
                  <a:pt x="273" y="38"/>
                  <a:pt x="278" y="39"/>
                </a:cubicBezTo>
                <a:lnTo>
                  <a:pt x="290" y="34"/>
                </a:lnTo>
                <a:cubicBezTo>
                  <a:pt x="290" y="34"/>
                  <a:pt x="291" y="25"/>
                  <a:pt x="292" y="23"/>
                </a:cubicBezTo>
                <a:cubicBezTo>
                  <a:pt x="292" y="23"/>
                  <a:pt x="293" y="14"/>
                  <a:pt x="298" y="15"/>
                </a:cubicBezTo>
                <a:cubicBezTo>
                  <a:pt x="298" y="15"/>
                  <a:pt x="302" y="15"/>
                  <a:pt x="305" y="23"/>
                </a:cubicBezTo>
                <a:cubicBezTo>
                  <a:pt x="305" y="23"/>
                  <a:pt x="308" y="26"/>
                  <a:pt x="304" y="29"/>
                </a:cubicBezTo>
                <a:cubicBezTo>
                  <a:pt x="304" y="29"/>
                  <a:pt x="296" y="34"/>
                  <a:pt x="295" y="35"/>
                </a:cubicBezTo>
                <a:cubicBezTo>
                  <a:pt x="295" y="35"/>
                  <a:pt x="292" y="37"/>
                  <a:pt x="291" y="41"/>
                </a:cubicBezTo>
                <a:cubicBezTo>
                  <a:pt x="291" y="41"/>
                  <a:pt x="287" y="50"/>
                  <a:pt x="291" y="47"/>
                </a:cubicBezTo>
                <a:lnTo>
                  <a:pt x="301" y="40"/>
                </a:lnTo>
                <a:cubicBezTo>
                  <a:pt x="301" y="40"/>
                  <a:pt x="302" y="37"/>
                  <a:pt x="307" y="41"/>
                </a:cubicBezTo>
                <a:cubicBezTo>
                  <a:pt x="307" y="41"/>
                  <a:pt x="312" y="44"/>
                  <a:pt x="309" y="47"/>
                </a:cubicBezTo>
                <a:lnTo>
                  <a:pt x="305" y="52"/>
                </a:lnTo>
                <a:lnTo>
                  <a:pt x="303" y="54"/>
                </a:lnTo>
                <a:lnTo>
                  <a:pt x="303" y="56"/>
                </a:lnTo>
                <a:close/>
                <a:moveTo>
                  <a:pt x="295" y="27"/>
                </a:moveTo>
                <a:cubicBezTo>
                  <a:pt x="295" y="27"/>
                  <a:pt x="297" y="22"/>
                  <a:pt x="299" y="24"/>
                </a:cubicBezTo>
                <a:cubicBezTo>
                  <a:pt x="299" y="24"/>
                  <a:pt x="302" y="24"/>
                  <a:pt x="299" y="27"/>
                </a:cubicBezTo>
                <a:lnTo>
                  <a:pt x="297" y="30"/>
                </a:lnTo>
                <a:cubicBezTo>
                  <a:pt x="297" y="30"/>
                  <a:pt x="294" y="33"/>
                  <a:pt x="295" y="28"/>
                </a:cubicBezTo>
                <a:cubicBezTo>
                  <a:pt x="294" y="33"/>
                  <a:pt x="295" y="27"/>
                  <a:pt x="295" y="27"/>
                </a:cubicBezTo>
                <a:close/>
                <a:moveTo>
                  <a:pt x="354" y="54"/>
                </a:moveTo>
                <a:cubicBezTo>
                  <a:pt x="354" y="54"/>
                  <a:pt x="348" y="58"/>
                  <a:pt x="341" y="59"/>
                </a:cubicBezTo>
                <a:cubicBezTo>
                  <a:pt x="341" y="59"/>
                  <a:pt x="336" y="59"/>
                  <a:pt x="342" y="62"/>
                </a:cubicBezTo>
                <a:lnTo>
                  <a:pt x="347" y="66"/>
                </a:lnTo>
                <a:cubicBezTo>
                  <a:pt x="347" y="66"/>
                  <a:pt x="352" y="67"/>
                  <a:pt x="354" y="64"/>
                </a:cubicBezTo>
                <a:lnTo>
                  <a:pt x="358" y="61"/>
                </a:lnTo>
                <a:cubicBezTo>
                  <a:pt x="358" y="61"/>
                  <a:pt x="364" y="56"/>
                  <a:pt x="361" y="63"/>
                </a:cubicBezTo>
                <a:cubicBezTo>
                  <a:pt x="361" y="63"/>
                  <a:pt x="357" y="73"/>
                  <a:pt x="342" y="79"/>
                </a:cubicBezTo>
                <a:cubicBezTo>
                  <a:pt x="342" y="79"/>
                  <a:pt x="335" y="81"/>
                  <a:pt x="346" y="80"/>
                </a:cubicBezTo>
                <a:cubicBezTo>
                  <a:pt x="346" y="80"/>
                  <a:pt x="365" y="83"/>
                  <a:pt x="372" y="50"/>
                </a:cubicBezTo>
                <a:cubicBezTo>
                  <a:pt x="372" y="50"/>
                  <a:pt x="385" y="41"/>
                  <a:pt x="388" y="40"/>
                </a:cubicBezTo>
                <a:cubicBezTo>
                  <a:pt x="388" y="40"/>
                  <a:pt x="393" y="37"/>
                  <a:pt x="387" y="36"/>
                </a:cubicBezTo>
                <a:cubicBezTo>
                  <a:pt x="387" y="36"/>
                  <a:pt x="383" y="33"/>
                  <a:pt x="380" y="38"/>
                </a:cubicBezTo>
                <a:lnTo>
                  <a:pt x="377" y="40"/>
                </a:lnTo>
                <a:cubicBezTo>
                  <a:pt x="377" y="40"/>
                  <a:pt x="373" y="43"/>
                  <a:pt x="374" y="37"/>
                </a:cubicBezTo>
                <a:lnTo>
                  <a:pt x="376" y="26"/>
                </a:lnTo>
                <a:cubicBezTo>
                  <a:pt x="376" y="26"/>
                  <a:pt x="377" y="22"/>
                  <a:pt x="374" y="21"/>
                </a:cubicBezTo>
                <a:cubicBezTo>
                  <a:pt x="371" y="19"/>
                  <a:pt x="368" y="15"/>
                  <a:pt x="368" y="15"/>
                </a:cubicBezTo>
                <a:cubicBezTo>
                  <a:pt x="368" y="15"/>
                  <a:pt x="365" y="12"/>
                  <a:pt x="365" y="18"/>
                </a:cubicBezTo>
                <a:cubicBezTo>
                  <a:pt x="365" y="18"/>
                  <a:pt x="368" y="35"/>
                  <a:pt x="365" y="47"/>
                </a:cubicBezTo>
                <a:lnTo>
                  <a:pt x="359" y="51"/>
                </a:lnTo>
                <a:lnTo>
                  <a:pt x="357" y="53"/>
                </a:lnTo>
                <a:lnTo>
                  <a:pt x="354" y="54"/>
                </a:lnTo>
                <a:close/>
                <a:moveTo>
                  <a:pt x="378" y="66"/>
                </a:moveTo>
                <a:lnTo>
                  <a:pt x="383" y="76"/>
                </a:lnTo>
                <a:cubicBezTo>
                  <a:pt x="383" y="76"/>
                  <a:pt x="386" y="79"/>
                  <a:pt x="391" y="76"/>
                </a:cubicBezTo>
                <a:lnTo>
                  <a:pt x="401" y="72"/>
                </a:lnTo>
                <a:cubicBezTo>
                  <a:pt x="401" y="72"/>
                  <a:pt x="405" y="70"/>
                  <a:pt x="400" y="70"/>
                </a:cubicBezTo>
                <a:cubicBezTo>
                  <a:pt x="400" y="70"/>
                  <a:pt x="384" y="70"/>
                  <a:pt x="377" y="55"/>
                </a:cubicBezTo>
                <a:cubicBezTo>
                  <a:pt x="377" y="55"/>
                  <a:pt x="374" y="51"/>
                  <a:pt x="374" y="55"/>
                </a:cubicBezTo>
                <a:cubicBezTo>
                  <a:pt x="374" y="55"/>
                  <a:pt x="373" y="56"/>
                  <a:pt x="376" y="60"/>
                </a:cubicBezTo>
                <a:lnTo>
                  <a:pt x="377" y="63"/>
                </a:lnTo>
                <a:lnTo>
                  <a:pt x="378" y="66"/>
                </a:lnTo>
                <a:close/>
                <a:moveTo>
                  <a:pt x="437" y="62"/>
                </a:moveTo>
                <a:cubicBezTo>
                  <a:pt x="437" y="62"/>
                  <a:pt x="428" y="68"/>
                  <a:pt x="424" y="68"/>
                </a:cubicBezTo>
                <a:cubicBezTo>
                  <a:pt x="424" y="68"/>
                  <a:pt x="420" y="68"/>
                  <a:pt x="424" y="71"/>
                </a:cubicBezTo>
                <a:lnTo>
                  <a:pt x="432" y="74"/>
                </a:lnTo>
                <a:cubicBezTo>
                  <a:pt x="432" y="74"/>
                  <a:pt x="436" y="78"/>
                  <a:pt x="438" y="73"/>
                </a:cubicBezTo>
                <a:cubicBezTo>
                  <a:pt x="438" y="73"/>
                  <a:pt x="449" y="59"/>
                  <a:pt x="452" y="59"/>
                </a:cubicBezTo>
                <a:cubicBezTo>
                  <a:pt x="452" y="59"/>
                  <a:pt x="456" y="55"/>
                  <a:pt x="456" y="60"/>
                </a:cubicBezTo>
                <a:cubicBezTo>
                  <a:pt x="456" y="60"/>
                  <a:pt x="456" y="68"/>
                  <a:pt x="456" y="77"/>
                </a:cubicBezTo>
                <a:cubicBezTo>
                  <a:pt x="456" y="77"/>
                  <a:pt x="458" y="86"/>
                  <a:pt x="450" y="85"/>
                </a:cubicBezTo>
                <a:lnTo>
                  <a:pt x="444" y="86"/>
                </a:lnTo>
                <a:lnTo>
                  <a:pt x="451" y="89"/>
                </a:lnTo>
                <a:lnTo>
                  <a:pt x="457" y="91"/>
                </a:lnTo>
                <a:cubicBezTo>
                  <a:pt x="457" y="91"/>
                  <a:pt x="462" y="94"/>
                  <a:pt x="464" y="88"/>
                </a:cubicBezTo>
                <a:cubicBezTo>
                  <a:pt x="464" y="88"/>
                  <a:pt x="465" y="86"/>
                  <a:pt x="463" y="75"/>
                </a:cubicBezTo>
                <a:lnTo>
                  <a:pt x="461" y="54"/>
                </a:lnTo>
                <a:cubicBezTo>
                  <a:pt x="461" y="54"/>
                  <a:pt x="463" y="49"/>
                  <a:pt x="467" y="53"/>
                </a:cubicBezTo>
                <a:lnTo>
                  <a:pt x="467" y="56"/>
                </a:lnTo>
                <a:cubicBezTo>
                  <a:pt x="467" y="56"/>
                  <a:pt x="466" y="60"/>
                  <a:pt x="471" y="56"/>
                </a:cubicBezTo>
                <a:cubicBezTo>
                  <a:pt x="471" y="56"/>
                  <a:pt x="474" y="53"/>
                  <a:pt x="477" y="53"/>
                </a:cubicBezTo>
                <a:cubicBezTo>
                  <a:pt x="477" y="53"/>
                  <a:pt x="480" y="50"/>
                  <a:pt x="476" y="49"/>
                </a:cubicBezTo>
                <a:cubicBezTo>
                  <a:pt x="476" y="49"/>
                  <a:pt x="473" y="45"/>
                  <a:pt x="468" y="46"/>
                </a:cubicBezTo>
                <a:cubicBezTo>
                  <a:pt x="468" y="46"/>
                  <a:pt x="463" y="46"/>
                  <a:pt x="469" y="41"/>
                </a:cubicBezTo>
                <a:lnTo>
                  <a:pt x="473" y="38"/>
                </a:lnTo>
                <a:cubicBezTo>
                  <a:pt x="473" y="38"/>
                  <a:pt x="477" y="35"/>
                  <a:pt x="472" y="33"/>
                </a:cubicBezTo>
                <a:lnTo>
                  <a:pt x="470" y="31"/>
                </a:lnTo>
                <a:cubicBezTo>
                  <a:pt x="470" y="31"/>
                  <a:pt x="467" y="30"/>
                  <a:pt x="473" y="25"/>
                </a:cubicBezTo>
                <a:cubicBezTo>
                  <a:pt x="473" y="25"/>
                  <a:pt x="478" y="20"/>
                  <a:pt x="483" y="19"/>
                </a:cubicBezTo>
                <a:cubicBezTo>
                  <a:pt x="483" y="19"/>
                  <a:pt x="489" y="15"/>
                  <a:pt x="483" y="9"/>
                </a:cubicBezTo>
                <a:cubicBezTo>
                  <a:pt x="483" y="9"/>
                  <a:pt x="478" y="2"/>
                  <a:pt x="472" y="6"/>
                </a:cubicBezTo>
                <a:lnTo>
                  <a:pt x="462" y="11"/>
                </a:lnTo>
                <a:cubicBezTo>
                  <a:pt x="462" y="11"/>
                  <a:pt x="458" y="14"/>
                  <a:pt x="461" y="10"/>
                </a:cubicBezTo>
                <a:cubicBezTo>
                  <a:pt x="461" y="10"/>
                  <a:pt x="463" y="6"/>
                  <a:pt x="460" y="5"/>
                </a:cubicBezTo>
                <a:lnTo>
                  <a:pt x="457" y="3"/>
                </a:lnTo>
                <a:cubicBezTo>
                  <a:pt x="457" y="3"/>
                  <a:pt x="453" y="0"/>
                  <a:pt x="453" y="4"/>
                </a:cubicBezTo>
                <a:cubicBezTo>
                  <a:pt x="453" y="4"/>
                  <a:pt x="451" y="12"/>
                  <a:pt x="447" y="10"/>
                </a:cubicBezTo>
                <a:cubicBezTo>
                  <a:pt x="447" y="10"/>
                  <a:pt x="442" y="8"/>
                  <a:pt x="442" y="11"/>
                </a:cubicBezTo>
                <a:cubicBezTo>
                  <a:pt x="442" y="11"/>
                  <a:pt x="449" y="15"/>
                  <a:pt x="446" y="18"/>
                </a:cubicBezTo>
                <a:cubicBezTo>
                  <a:pt x="446" y="18"/>
                  <a:pt x="441" y="24"/>
                  <a:pt x="439" y="18"/>
                </a:cubicBezTo>
                <a:cubicBezTo>
                  <a:pt x="439" y="18"/>
                  <a:pt x="436" y="11"/>
                  <a:pt x="430" y="9"/>
                </a:cubicBezTo>
                <a:cubicBezTo>
                  <a:pt x="430" y="9"/>
                  <a:pt x="425" y="7"/>
                  <a:pt x="428" y="11"/>
                </a:cubicBezTo>
                <a:cubicBezTo>
                  <a:pt x="428" y="11"/>
                  <a:pt x="434" y="16"/>
                  <a:pt x="435" y="21"/>
                </a:cubicBezTo>
                <a:cubicBezTo>
                  <a:pt x="435" y="21"/>
                  <a:pt x="438" y="27"/>
                  <a:pt x="433" y="23"/>
                </a:cubicBezTo>
                <a:cubicBezTo>
                  <a:pt x="433" y="23"/>
                  <a:pt x="426" y="17"/>
                  <a:pt x="427" y="21"/>
                </a:cubicBezTo>
                <a:cubicBezTo>
                  <a:pt x="427" y="21"/>
                  <a:pt x="433" y="32"/>
                  <a:pt x="436" y="37"/>
                </a:cubicBezTo>
                <a:cubicBezTo>
                  <a:pt x="436" y="37"/>
                  <a:pt x="439" y="42"/>
                  <a:pt x="439" y="36"/>
                </a:cubicBezTo>
                <a:cubicBezTo>
                  <a:pt x="439" y="36"/>
                  <a:pt x="438" y="30"/>
                  <a:pt x="442" y="34"/>
                </a:cubicBezTo>
                <a:cubicBezTo>
                  <a:pt x="442" y="34"/>
                  <a:pt x="445" y="37"/>
                  <a:pt x="447" y="35"/>
                </a:cubicBezTo>
                <a:cubicBezTo>
                  <a:pt x="447" y="35"/>
                  <a:pt x="449" y="31"/>
                  <a:pt x="447" y="31"/>
                </a:cubicBezTo>
                <a:cubicBezTo>
                  <a:pt x="444" y="30"/>
                  <a:pt x="445" y="26"/>
                  <a:pt x="445" y="26"/>
                </a:cubicBezTo>
                <a:cubicBezTo>
                  <a:pt x="445" y="26"/>
                  <a:pt x="443" y="22"/>
                  <a:pt x="445" y="22"/>
                </a:cubicBezTo>
                <a:cubicBezTo>
                  <a:pt x="445" y="22"/>
                  <a:pt x="453" y="17"/>
                  <a:pt x="450" y="22"/>
                </a:cubicBezTo>
                <a:cubicBezTo>
                  <a:pt x="450" y="22"/>
                  <a:pt x="444" y="27"/>
                  <a:pt x="452" y="32"/>
                </a:cubicBezTo>
                <a:cubicBezTo>
                  <a:pt x="452" y="32"/>
                  <a:pt x="460" y="35"/>
                  <a:pt x="463" y="28"/>
                </a:cubicBezTo>
                <a:cubicBezTo>
                  <a:pt x="463" y="28"/>
                  <a:pt x="464" y="23"/>
                  <a:pt x="462" y="21"/>
                </a:cubicBezTo>
                <a:cubicBezTo>
                  <a:pt x="462" y="21"/>
                  <a:pt x="458" y="16"/>
                  <a:pt x="463" y="16"/>
                </a:cubicBezTo>
                <a:lnTo>
                  <a:pt x="468" y="14"/>
                </a:lnTo>
                <a:cubicBezTo>
                  <a:pt x="468" y="14"/>
                  <a:pt x="473" y="12"/>
                  <a:pt x="472" y="16"/>
                </a:cubicBezTo>
                <a:lnTo>
                  <a:pt x="466" y="28"/>
                </a:lnTo>
                <a:cubicBezTo>
                  <a:pt x="466" y="28"/>
                  <a:pt x="463" y="34"/>
                  <a:pt x="460" y="34"/>
                </a:cubicBezTo>
                <a:lnTo>
                  <a:pt x="444" y="43"/>
                </a:lnTo>
                <a:cubicBezTo>
                  <a:pt x="444" y="43"/>
                  <a:pt x="437" y="45"/>
                  <a:pt x="442" y="46"/>
                </a:cubicBezTo>
                <a:cubicBezTo>
                  <a:pt x="442" y="46"/>
                  <a:pt x="447" y="48"/>
                  <a:pt x="450" y="44"/>
                </a:cubicBezTo>
                <a:lnTo>
                  <a:pt x="458" y="40"/>
                </a:lnTo>
                <a:cubicBezTo>
                  <a:pt x="458" y="40"/>
                  <a:pt x="463" y="36"/>
                  <a:pt x="460" y="42"/>
                </a:cubicBezTo>
                <a:cubicBezTo>
                  <a:pt x="460" y="42"/>
                  <a:pt x="460" y="47"/>
                  <a:pt x="453" y="52"/>
                </a:cubicBezTo>
                <a:lnTo>
                  <a:pt x="443" y="59"/>
                </a:lnTo>
                <a:lnTo>
                  <a:pt x="440" y="60"/>
                </a:lnTo>
                <a:lnTo>
                  <a:pt x="437" y="62"/>
                </a:lnTo>
                <a:close/>
                <a:moveTo>
                  <a:pt x="456" y="23"/>
                </a:moveTo>
                <a:cubicBezTo>
                  <a:pt x="457" y="23"/>
                  <a:pt x="458" y="24"/>
                  <a:pt x="458" y="25"/>
                </a:cubicBezTo>
                <a:cubicBezTo>
                  <a:pt x="458" y="27"/>
                  <a:pt x="457" y="28"/>
                  <a:pt x="456" y="28"/>
                </a:cubicBezTo>
                <a:cubicBezTo>
                  <a:pt x="455" y="28"/>
                  <a:pt x="454" y="27"/>
                  <a:pt x="454" y="25"/>
                </a:cubicBezTo>
                <a:cubicBezTo>
                  <a:pt x="454" y="24"/>
                  <a:pt x="455" y="23"/>
                  <a:pt x="456" y="23"/>
                </a:cubicBezTo>
                <a:close/>
                <a:moveTo>
                  <a:pt x="60" y="14"/>
                </a:moveTo>
                <a:cubicBezTo>
                  <a:pt x="60" y="15"/>
                  <a:pt x="59" y="16"/>
                  <a:pt x="58" y="17"/>
                </a:cubicBezTo>
                <a:lnTo>
                  <a:pt x="57" y="17"/>
                </a:lnTo>
                <a:cubicBezTo>
                  <a:pt x="56" y="17"/>
                  <a:pt x="55" y="18"/>
                  <a:pt x="54" y="17"/>
                </a:cubicBezTo>
                <a:lnTo>
                  <a:pt x="57" y="14"/>
                </a:lnTo>
                <a:cubicBezTo>
                  <a:pt x="58" y="14"/>
                  <a:pt x="60" y="13"/>
                  <a:pt x="60" y="14"/>
                </a:cubicBezTo>
                <a:close/>
              </a:path>
            </a:pathLst>
          </a:custGeom>
          <a:solidFill>
            <a:srgbClr val="0553A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Freeform 6"/>
          <p:cNvSpPr>
            <a:spLocks noEditPoints="1" noChangeArrowheads="1"/>
          </p:cNvSpPr>
          <p:nvPr userDrawn="1"/>
        </p:nvSpPr>
        <p:spPr bwMode="auto">
          <a:xfrm>
            <a:off x="2373313" y="758825"/>
            <a:ext cx="1943100" cy="46038"/>
          </a:xfrm>
          <a:custGeom>
            <a:avLst/>
            <a:gdLst>
              <a:gd name="T0" fmla="*/ 34039317 w 471"/>
              <a:gd name="T1" fmla="*/ 75361137 h 15"/>
              <a:gd name="T2" fmla="*/ 204235899 w 471"/>
              <a:gd name="T3" fmla="*/ 84780512 h 15"/>
              <a:gd name="T4" fmla="*/ 476546306 w 471"/>
              <a:gd name="T5" fmla="*/ 0 h 15"/>
              <a:gd name="T6" fmla="*/ 493568027 w 471"/>
              <a:gd name="T7" fmla="*/ 18838750 h 15"/>
              <a:gd name="T8" fmla="*/ 629725294 w 471"/>
              <a:gd name="T9" fmla="*/ 113038636 h 15"/>
              <a:gd name="T10" fmla="*/ 953096738 w 471"/>
              <a:gd name="T11" fmla="*/ 0 h 15"/>
              <a:gd name="T12" fmla="*/ 1174350233 w 471"/>
              <a:gd name="T13" fmla="*/ 37680568 h 15"/>
              <a:gd name="T14" fmla="*/ 1140310917 w 471"/>
              <a:gd name="T15" fmla="*/ 113038636 h 15"/>
              <a:gd name="T16" fmla="*/ 1344546816 w 471"/>
              <a:gd name="T17" fmla="*/ 0 h 15"/>
              <a:gd name="T18" fmla="*/ 1565800311 w 471"/>
              <a:gd name="T19" fmla="*/ 131880455 h 15"/>
              <a:gd name="T20" fmla="*/ 1582817906 w 471"/>
              <a:gd name="T21" fmla="*/ 47099943 h 15"/>
              <a:gd name="T22" fmla="*/ 1548778590 w 471"/>
              <a:gd name="T23" fmla="*/ 122461080 h 15"/>
              <a:gd name="T24" fmla="*/ 1735996894 w 471"/>
              <a:gd name="T25" fmla="*/ 113038636 h 15"/>
              <a:gd name="T26" fmla="*/ 1940228668 w 471"/>
              <a:gd name="T27" fmla="*/ 141299830 h 15"/>
              <a:gd name="T28" fmla="*/ 2144464567 w 471"/>
              <a:gd name="T29" fmla="*/ 141299830 h 15"/>
              <a:gd name="T30" fmla="*/ 2147483646 w 471"/>
              <a:gd name="T31" fmla="*/ 0 h 15"/>
              <a:gd name="T32" fmla="*/ 2147483646 w 471"/>
              <a:gd name="T33" fmla="*/ 75361137 h 15"/>
              <a:gd name="T34" fmla="*/ 2147483646 w 471"/>
              <a:gd name="T35" fmla="*/ 37680568 h 15"/>
              <a:gd name="T36" fmla="*/ 2147483646 w 471"/>
              <a:gd name="T37" fmla="*/ 75361137 h 15"/>
              <a:gd name="T38" fmla="*/ 2147483646 w 471"/>
              <a:gd name="T39" fmla="*/ 18838750 h 15"/>
              <a:gd name="T40" fmla="*/ 2147483646 w 471"/>
              <a:gd name="T41" fmla="*/ 84780512 h 15"/>
              <a:gd name="T42" fmla="*/ 2147483646 w 471"/>
              <a:gd name="T43" fmla="*/ 37680568 h 15"/>
              <a:gd name="T44" fmla="*/ 2147483646 w 471"/>
              <a:gd name="T45" fmla="*/ 131880455 h 15"/>
              <a:gd name="T46" fmla="*/ 2147483646 w 471"/>
              <a:gd name="T47" fmla="*/ 18838750 h 15"/>
              <a:gd name="T48" fmla="*/ 2147483646 w 471"/>
              <a:gd name="T49" fmla="*/ 0 h 15"/>
              <a:gd name="T50" fmla="*/ 2147483646 w 471"/>
              <a:gd name="T51" fmla="*/ 0 h 15"/>
              <a:gd name="T52" fmla="*/ 2147483646 w 471"/>
              <a:gd name="T53" fmla="*/ 113038636 h 15"/>
              <a:gd name="T54" fmla="*/ 2147483646 w 471"/>
              <a:gd name="T55" fmla="*/ 0 h 15"/>
              <a:gd name="T56" fmla="*/ 2147483646 w 471"/>
              <a:gd name="T57" fmla="*/ 113038636 h 15"/>
              <a:gd name="T58" fmla="*/ 2147483646 w 471"/>
              <a:gd name="T59" fmla="*/ 37680568 h 15"/>
              <a:gd name="T60" fmla="*/ 2147483646 w 471"/>
              <a:gd name="T61" fmla="*/ 37680568 h 15"/>
              <a:gd name="T62" fmla="*/ 2147483646 w 471"/>
              <a:gd name="T63" fmla="*/ 94199886 h 15"/>
              <a:gd name="T64" fmla="*/ 2147483646 w 471"/>
              <a:gd name="T65" fmla="*/ 9419375 h 15"/>
              <a:gd name="T66" fmla="*/ 2147483646 w 471"/>
              <a:gd name="T67" fmla="*/ 113038636 h 15"/>
              <a:gd name="T68" fmla="*/ 2147483646 w 471"/>
              <a:gd name="T69" fmla="*/ 18838750 h 15"/>
              <a:gd name="T70" fmla="*/ 2147483646 w 471"/>
              <a:gd name="T71" fmla="*/ 0 h 15"/>
              <a:gd name="T72" fmla="*/ 2147483646 w 471"/>
              <a:gd name="T73" fmla="*/ 131880455 h 15"/>
              <a:gd name="T74" fmla="*/ 2147483646 w 471"/>
              <a:gd name="T75" fmla="*/ 18838750 h 15"/>
              <a:gd name="T76" fmla="*/ 2147483646 w 471"/>
              <a:gd name="T77" fmla="*/ 0 h 15"/>
              <a:gd name="T78" fmla="*/ 2147483646 w 471"/>
              <a:gd name="T79" fmla="*/ 141299830 h 15"/>
              <a:gd name="T80" fmla="*/ 2147483646 w 471"/>
              <a:gd name="T81" fmla="*/ 84780512 h 15"/>
              <a:gd name="T82" fmla="*/ 2147483646 w 471"/>
              <a:gd name="T83" fmla="*/ 141299830 h 15"/>
              <a:gd name="T84" fmla="*/ 2147483646 w 471"/>
              <a:gd name="T85" fmla="*/ 65938693 h 15"/>
              <a:gd name="T86" fmla="*/ 2147483646 w 471"/>
              <a:gd name="T87" fmla="*/ 94199886 h 15"/>
              <a:gd name="T88" fmla="*/ 2147483646 w 471"/>
              <a:gd name="T89" fmla="*/ 0 h 15"/>
              <a:gd name="T90" fmla="*/ 2147483646 w 471"/>
              <a:gd name="T91" fmla="*/ 56519318 h 15"/>
              <a:gd name="T92" fmla="*/ 2147483646 w 471"/>
              <a:gd name="T93" fmla="*/ 131880455 h 15"/>
              <a:gd name="T94" fmla="*/ 2147483646 w 471"/>
              <a:gd name="T95" fmla="*/ 18838750 h 15"/>
              <a:gd name="T96" fmla="*/ 2147483646 w 471"/>
              <a:gd name="T97" fmla="*/ 56519318 h 15"/>
              <a:gd name="T98" fmla="*/ 2147483646 w 471"/>
              <a:gd name="T99" fmla="*/ 0 h 15"/>
              <a:gd name="T100" fmla="*/ 2147483646 w 471"/>
              <a:gd name="T101" fmla="*/ 18838750 h 15"/>
              <a:gd name="T102" fmla="*/ 2147483646 w 471"/>
              <a:gd name="T103" fmla="*/ 75361137 h 15"/>
              <a:gd name="T104" fmla="*/ 2147483646 w 471"/>
              <a:gd name="T105" fmla="*/ 0 h 15"/>
              <a:gd name="T106" fmla="*/ 2147483646 w 471"/>
              <a:gd name="T107" fmla="*/ 75361137 h 15"/>
              <a:gd name="T108" fmla="*/ 2147483646 w 471"/>
              <a:gd name="T109" fmla="*/ 65938693 h 15"/>
              <a:gd name="T110" fmla="*/ 2147483646 w 471"/>
              <a:gd name="T111" fmla="*/ 141299830 h 15"/>
              <a:gd name="T112" fmla="*/ 2147483646 w 471"/>
              <a:gd name="T113" fmla="*/ 28261194 h 15"/>
              <a:gd name="T114" fmla="*/ 2147483646 w 471"/>
              <a:gd name="T115" fmla="*/ 113038636 h 15"/>
              <a:gd name="T116" fmla="*/ 2147483646 w 471"/>
              <a:gd name="T117" fmla="*/ 0 h 1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71" h="15">
                <a:moveTo>
                  <a:pt x="0" y="15"/>
                </a:moveTo>
                <a:lnTo>
                  <a:pt x="0" y="0"/>
                </a:lnTo>
                <a:lnTo>
                  <a:pt x="2" y="0"/>
                </a:lnTo>
                <a:lnTo>
                  <a:pt x="2" y="6"/>
                </a:lnTo>
                <a:lnTo>
                  <a:pt x="9" y="6"/>
                </a:lnTo>
                <a:lnTo>
                  <a:pt x="9" y="0"/>
                </a:lnTo>
                <a:lnTo>
                  <a:pt x="10" y="0"/>
                </a:lnTo>
                <a:lnTo>
                  <a:pt x="10" y="15"/>
                </a:lnTo>
                <a:lnTo>
                  <a:pt x="9" y="15"/>
                </a:lnTo>
                <a:lnTo>
                  <a:pt x="9" y="8"/>
                </a:lnTo>
                <a:lnTo>
                  <a:pt x="2" y="8"/>
                </a:lnTo>
                <a:lnTo>
                  <a:pt x="2" y="15"/>
                </a:lnTo>
                <a:lnTo>
                  <a:pt x="0" y="15"/>
                </a:lnTo>
                <a:close/>
                <a:moveTo>
                  <a:pt x="21" y="0"/>
                </a:moveTo>
                <a:lnTo>
                  <a:pt x="22" y="0"/>
                </a:lnTo>
                <a:lnTo>
                  <a:pt x="22" y="9"/>
                </a:lnTo>
                <a:cubicBezTo>
                  <a:pt x="22" y="10"/>
                  <a:pt x="22" y="11"/>
                  <a:pt x="22" y="12"/>
                </a:cubicBezTo>
                <a:cubicBezTo>
                  <a:pt x="22" y="13"/>
                  <a:pt x="21" y="14"/>
                  <a:pt x="20" y="14"/>
                </a:cubicBezTo>
                <a:cubicBezTo>
                  <a:pt x="20" y="15"/>
                  <a:pt x="19" y="15"/>
                  <a:pt x="17" y="15"/>
                </a:cubicBezTo>
                <a:cubicBezTo>
                  <a:pt x="16" y="15"/>
                  <a:pt x="15" y="15"/>
                  <a:pt x="15" y="14"/>
                </a:cubicBezTo>
                <a:cubicBezTo>
                  <a:pt x="14" y="14"/>
                  <a:pt x="13" y="13"/>
                  <a:pt x="13" y="12"/>
                </a:cubicBezTo>
                <a:cubicBezTo>
                  <a:pt x="13" y="11"/>
                  <a:pt x="12" y="10"/>
                  <a:pt x="12" y="9"/>
                </a:cubicBezTo>
                <a:lnTo>
                  <a:pt x="12" y="0"/>
                </a:lnTo>
                <a:lnTo>
                  <a:pt x="14" y="0"/>
                </a:lnTo>
                <a:lnTo>
                  <a:pt x="14" y="9"/>
                </a:lnTo>
                <a:cubicBezTo>
                  <a:pt x="14" y="10"/>
                  <a:pt x="14" y="11"/>
                  <a:pt x="14" y="11"/>
                </a:cubicBezTo>
                <a:cubicBezTo>
                  <a:pt x="15" y="12"/>
                  <a:pt x="15" y="12"/>
                  <a:pt x="15" y="13"/>
                </a:cubicBezTo>
                <a:cubicBezTo>
                  <a:pt x="16" y="13"/>
                  <a:pt x="17" y="13"/>
                  <a:pt x="17" y="13"/>
                </a:cubicBezTo>
                <a:cubicBezTo>
                  <a:pt x="18" y="13"/>
                  <a:pt x="19" y="13"/>
                  <a:pt x="20" y="12"/>
                </a:cubicBezTo>
                <a:cubicBezTo>
                  <a:pt x="20" y="12"/>
                  <a:pt x="21" y="10"/>
                  <a:pt x="21" y="9"/>
                </a:cubicBezTo>
                <a:lnTo>
                  <a:pt x="21" y="0"/>
                </a:lnTo>
                <a:close/>
                <a:moveTo>
                  <a:pt x="23" y="15"/>
                </a:moveTo>
                <a:lnTo>
                  <a:pt x="28" y="0"/>
                </a:lnTo>
                <a:lnTo>
                  <a:pt x="30" y="0"/>
                </a:lnTo>
                <a:lnTo>
                  <a:pt x="35" y="15"/>
                </a:lnTo>
                <a:lnTo>
                  <a:pt x="33" y="15"/>
                </a:lnTo>
                <a:lnTo>
                  <a:pt x="32" y="10"/>
                </a:lnTo>
                <a:lnTo>
                  <a:pt x="26" y="10"/>
                </a:lnTo>
                <a:lnTo>
                  <a:pt x="25" y="15"/>
                </a:lnTo>
                <a:lnTo>
                  <a:pt x="23" y="15"/>
                </a:lnTo>
                <a:close/>
                <a:moveTo>
                  <a:pt x="27" y="9"/>
                </a:moveTo>
                <a:lnTo>
                  <a:pt x="31" y="9"/>
                </a:lnTo>
                <a:lnTo>
                  <a:pt x="30" y="5"/>
                </a:lnTo>
                <a:cubicBezTo>
                  <a:pt x="29" y="4"/>
                  <a:pt x="29" y="3"/>
                  <a:pt x="29" y="2"/>
                </a:cubicBezTo>
                <a:cubicBezTo>
                  <a:pt x="29" y="3"/>
                  <a:pt x="28" y="4"/>
                  <a:pt x="28" y="5"/>
                </a:cubicBezTo>
                <a:lnTo>
                  <a:pt x="27" y="9"/>
                </a:lnTo>
                <a:close/>
                <a:moveTo>
                  <a:pt x="35" y="15"/>
                </a:moveTo>
                <a:lnTo>
                  <a:pt x="35" y="13"/>
                </a:lnTo>
                <a:lnTo>
                  <a:pt x="41" y="4"/>
                </a:lnTo>
                <a:cubicBezTo>
                  <a:pt x="42" y="3"/>
                  <a:pt x="42" y="2"/>
                  <a:pt x="42" y="2"/>
                </a:cubicBezTo>
                <a:lnTo>
                  <a:pt x="35" y="2"/>
                </a:lnTo>
                <a:lnTo>
                  <a:pt x="35" y="0"/>
                </a:lnTo>
                <a:lnTo>
                  <a:pt x="44" y="0"/>
                </a:lnTo>
                <a:lnTo>
                  <a:pt x="44" y="2"/>
                </a:lnTo>
                <a:lnTo>
                  <a:pt x="37" y="12"/>
                </a:lnTo>
                <a:lnTo>
                  <a:pt x="37" y="13"/>
                </a:lnTo>
                <a:lnTo>
                  <a:pt x="45" y="13"/>
                </a:lnTo>
                <a:lnTo>
                  <a:pt x="45" y="15"/>
                </a:lnTo>
                <a:lnTo>
                  <a:pt x="35" y="15"/>
                </a:lnTo>
                <a:close/>
                <a:moveTo>
                  <a:pt x="46" y="15"/>
                </a:moveTo>
                <a:lnTo>
                  <a:pt x="46" y="0"/>
                </a:lnTo>
                <a:lnTo>
                  <a:pt x="48" y="0"/>
                </a:lnTo>
                <a:lnTo>
                  <a:pt x="48" y="6"/>
                </a:lnTo>
                <a:lnTo>
                  <a:pt x="54" y="6"/>
                </a:lnTo>
                <a:lnTo>
                  <a:pt x="54" y="0"/>
                </a:lnTo>
                <a:lnTo>
                  <a:pt x="56" y="0"/>
                </a:lnTo>
                <a:lnTo>
                  <a:pt x="56" y="15"/>
                </a:lnTo>
                <a:lnTo>
                  <a:pt x="54" y="15"/>
                </a:lnTo>
                <a:lnTo>
                  <a:pt x="54" y="8"/>
                </a:lnTo>
                <a:lnTo>
                  <a:pt x="48" y="8"/>
                </a:lnTo>
                <a:lnTo>
                  <a:pt x="48" y="15"/>
                </a:lnTo>
                <a:lnTo>
                  <a:pt x="46" y="15"/>
                </a:lnTo>
                <a:close/>
                <a:moveTo>
                  <a:pt x="58" y="8"/>
                </a:moveTo>
                <a:cubicBezTo>
                  <a:pt x="58" y="5"/>
                  <a:pt x="58" y="3"/>
                  <a:pt x="59" y="2"/>
                </a:cubicBezTo>
                <a:cubicBezTo>
                  <a:pt x="60" y="1"/>
                  <a:pt x="62" y="0"/>
                  <a:pt x="64" y="0"/>
                </a:cubicBezTo>
                <a:cubicBezTo>
                  <a:pt x="65" y="0"/>
                  <a:pt x="66" y="0"/>
                  <a:pt x="67" y="1"/>
                </a:cubicBezTo>
                <a:cubicBezTo>
                  <a:pt x="68" y="2"/>
                  <a:pt x="68" y="3"/>
                  <a:pt x="69" y="4"/>
                </a:cubicBezTo>
                <a:cubicBezTo>
                  <a:pt x="69" y="5"/>
                  <a:pt x="70" y="6"/>
                  <a:pt x="70" y="8"/>
                </a:cubicBezTo>
                <a:cubicBezTo>
                  <a:pt x="70" y="9"/>
                  <a:pt x="69" y="10"/>
                  <a:pt x="69" y="11"/>
                </a:cubicBezTo>
                <a:cubicBezTo>
                  <a:pt x="68" y="13"/>
                  <a:pt x="68" y="13"/>
                  <a:pt x="67" y="14"/>
                </a:cubicBezTo>
                <a:cubicBezTo>
                  <a:pt x="66" y="15"/>
                  <a:pt x="65" y="15"/>
                  <a:pt x="64" y="15"/>
                </a:cubicBezTo>
                <a:cubicBezTo>
                  <a:pt x="62" y="15"/>
                  <a:pt x="61" y="15"/>
                  <a:pt x="60" y="14"/>
                </a:cubicBezTo>
                <a:cubicBezTo>
                  <a:pt x="59" y="13"/>
                  <a:pt x="59" y="12"/>
                  <a:pt x="58" y="11"/>
                </a:cubicBezTo>
                <a:cubicBezTo>
                  <a:pt x="58" y="10"/>
                  <a:pt x="58" y="9"/>
                  <a:pt x="58" y="8"/>
                </a:cubicBezTo>
                <a:close/>
                <a:moveTo>
                  <a:pt x="59" y="8"/>
                </a:moveTo>
                <a:cubicBezTo>
                  <a:pt x="59" y="9"/>
                  <a:pt x="60" y="11"/>
                  <a:pt x="60" y="12"/>
                </a:cubicBezTo>
                <a:cubicBezTo>
                  <a:pt x="61" y="13"/>
                  <a:pt x="62" y="13"/>
                  <a:pt x="64" y="13"/>
                </a:cubicBezTo>
                <a:cubicBezTo>
                  <a:pt x="65" y="13"/>
                  <a:pt x="66" y="13"/>
                  <a:pt x="67" y="12"/>
                </a:cubicBezTo>
                <a:cubicBezTo>
                  <a:pt x="67" y="11"/>
                  <a:pt x="68" y="9"/>
                  <a:pt x="68" y="7"/>
                </a:cubicBezTo>
                <a:cubicBezTo>
                  <a:pt x="68" y="6"/>
                  <a:pt x="68" y="5"/>
                  <a:pt x="67" y="4"/>
                </a:cubicBezTo>
                <a:cubicBezTo>
                  <a:pt x="67" y="4"/>
                  <a:pt x="66" y="3"/>
                  <a:pt x="66" y="2"/>
                </a:cubicBezTo>
                <a:cubicBezTo>
                  <a:pt x="65" y="2"/>
                  <a:pt x="64" y="2"/>
                  <a:pt x="64" y="2"/>
                </a:cubicBezTo>
                <a:cubicBezTo>
                  <a:pt x="62" y="2"/>
                  <a:pt x="61" y="2"/>
                  <a:pt x="61" y="3"/>
                </a:cubicBezTo>
                <a:cubicBezTo>
                  <a:pt x="60" y="4"/>
                  <a:pt x="59" y="6"/>
                  <a:pt x="59" y="8"/>
                </a:cubicBezTo>
                <a:close/>
                <a:moveTo>
                  <a:pt x="71" y="15"/>
                </a:moveTo>
                <a:lnTo>
                  <a:pt x="71" y="0"/>
                </a:lnTo>
                <a:lnTo>
                  <a:pt x="73" y="0"/>
                </a:lnTo>
                <a:lnTo>
                  <a:pt x="79" y="12"/>
                </a:lnTo>
                <a:lnTo>
                  <a:pt x="79" y="0"/>
                </a:lnTo>
                <a:lnTo>
                  <a:pt x="81" y="0"/>
                </a:lnTo>
                <a:lnTo>
                  <a:pt x="81" y="15"/>
                </a:lnTo>
                <a:lnTo>
                  <a:pt x="79" y="15"/>
                </a:lnTo>
                <a:lnTo>
                  <a:pt x="73" y="3"/>
                </a:lnTo>
                <a:lnTo>
                  <a:pt x="73" y="15"/>
                </a:lnTo>
                <a:lnTo>
                  <a:pt x="71" y="15"/>
                </a:lnTo>
                <a:close/>
                <a:moveTo>
                  <a:pt x="89" y="9"/>
                </a:moveTo>
                <a:lnTo>
                  <a:pt x="89" y="7"/>
                </a:lnTo>
                <a:lnTo>
                  <a:pt x="94" y="7"/>
                </a:lnTo>
                <a:lnTo>
                  <a:pt x="94" y="13"/>
                </a:lnTo>
                <a:cubicBezTo>
                  <a:pt x="94" y="13"/>
                  <a:pt x="93" y="14"/>
                  <a:pt x="92" y="14"/>
                </a:cubicBezTo>
                <a:cubicBezTo>
                  <a:pt x="91" y="15"/>
                  <a:pt x="90" y="15"/>
                  <a:pt x="89" y="15"/>
                </a:cubicBezTo>
                <a:cubicBezTo>
                  <a:pt x="88" y="15"/>
                  <a:pt x="87" y="15"/>
                  <a:pt x="86" y="14"/>
                </a:cubicBezTo>
                <a:cubicBezTo>
                  <a:pt x="85" y="13"/>
                  <a:pt x="84" y="13"/>
                  <a:pt x="84" y="11"/>
                </a:cubicBezTo>
                <a:cubicBezTo>
                  <a:pt x="83" y="10"/>
                  <a:pt x="83" y="9"/>
                  <a:pt x="83" y="8"/>
                </a:cubicBezTo>
                <a:cubicBezTo>
                  <a:pt x="83" y="6"/>
                  <a:pt x="83" y="5"/>
                  <a:pt x="84" y="4"/>
                </a:cubicBezTo>
                <a:cubicBezTo>
                  <a:pt x="84" y="2"/>
                  <a:pt x="85" y="2"/>
                  <a:pt x="86" y="1"/>
                </a:cubicBezTo>
                <a:cubicBezTo>
                  <a:pt x="87" y="0"/>
                  <a:pt x="88" y="0"/>
                  <a:pt x="89" y="0"/>
                </a:cubicBezTo>
                <a:cubicBezTo>
                  <a:pt x="90" y="0"/>
                  <a:pt x="91" y="0"/>
                  <a:pt x="92" y="1"/>
                </a:cubicBezTo>
                <a:cubicBezTo>
                  <a:pt x="92" y="1"/>
                  <a:pt x="93" y="1"/>
                  <a:pt x="93" y="2"/>
                </a:cubicBezTo>
                <a:cubicBezTo>
                  <a:pt x="94" y="3"/>
                  <a:pt x="94" y="3"/>
                  <a:pt x="94" y="4"/>
                </a:cubicBezTo>
                <a:lnTo>
                  <a:pt x="93" y="5"/>
                </a:lnTo>
                <a:cubicBezTo>
                  <a:pt x="93" y="4"/>
                  <a:pt x="92" y="3"/>
                  <a:pt x="92" y="3"/>
                </a:cubicBezTo>
                <a:cubicBezTo>
                  <a:pt x="92" y="3"/>
                  <a:pt x="91" y="2"/>
                  <a:pt x="91" y="2"/>
                </a:cubicBezTo>
                <a:cubicBezTo>
                  <a:pt x="90" y="2"/>
                  <a:pt x="90" y="2"/>
                  <a:pt x="89" y="2"/>
                </a:cubicBezTo>
                <a:cubicBezTo>
                  <a:pt x="88" y="2"/>
                  <a:pt x="88" y="2"/>
                  <a:pt x="87" y="2"/>
                </a:cubicBezTo>
                <a:cubicBezTo>
                  <a:pt x="87" y="2"/>
                  <a:pt x="86" y="3"/>
                  <a:pt x="86" y="3"/>
                </a:cubicBezTo>
                <a:cubicBezTo>
                  <a:pt x="86" y="4"/>
                  <a:pt x="85" y="4"/>
                  <a:pt x="85" y="5"/>
                </a:cubicBezTo>
                <a:cubicBezTo>
                  <a:pt x="85" y="5"/>
                  <a:pt x="85" y="6"/>
                  <a:pt x="85" y="7"/>
                </a:cubicBezTo>
                <a:cubicBezTo>
                  <a:pt x="85" y="9"/>
                  <a:pt x="85" y="10"/>
                  <a:pt x="85" y="11"/>
                </a:cubicBezTo>
                <a:cubicBezTo>
                  <a:pt x="86" y="12"/>
                  <a:pt x="86" y="12"/>
                  <a:pt x="87" y="13"/>
                </a:cubicBezTo>
                <a:cubicBezTo>
                  <a:pt x="88" y="13"/>
                  <a:pt x="88" y="13"/>
                  <a:pt x="89" y="13"/>
                </a:cubicBezTo>
                <a:cubicBezTo>
                  <a:pt x="90" y="13"/>
                  <a:pt x="91" y="13"/>
                  <a:pt x="91" y="13"/>
                </a:cubicBezTo>
                <a:cubicBezTo>
                  <a:pt x="92" y="12"/>
                  <a:pt x="92" y="12"/>
                  <a:pt x="93" y="12"/>
                </a:cubicBezTo>
                <a:lnTo>
                  <a:pt x="93" y="9"/>
                </a:lnTo>
                <a:lnTo>
                  <a:pt x="89" y="9"/>
                </a:lnTo>
                <a:close/>
                <a:moveTo>
                  <a:pt x="110" y="0"/>
                </a:moveTo>
                <a:lnTo>
                  <a:pt x="112" y="0"/>
                </a:lnTo>
                <a:lnTo>
                  <a:pt x="112" y="9"/>
                </a:lnTo>
                <a:cubicBezTo>
                  <a:pt x="112" y="10"/>
                  <a:pt x="111" y="11"/>
                  <a:pt x="111" y="12"/>
                </a:cubicBezTo>
                <a:cubicBezTo>
                  <a:pt x="111" y="13"/>
                  <a:pt x="110" y="14"/>
                  <a:pt x="110" y="14"/>
                </a:cubicBezTo>
                <a:cubicBezTo>
                  <a:pt x="109" y="15"/>
                  <a:pt x="108" y="15"/>
                  <a:pt x="107" y="15"/>
                </a:cubicBezTo>
                <a:cubicBezTo>
                  <a:pt x="106" y="15"/>
                  <a:pt x="105" y="15"/>
                  <a:pt x="104" y="14"/>
                </a:cubicBezTo>
                <a:cubicBezTo>
                  <a:pt x="103" y="14"/>
                  <a:pt x="103" y="13"/>
                  <a:pt x="102" y="12"/>
                </a:cubicBezTo>
                <a:cubicBezTo>
                  <a:pt x="102" y="11"/>
                  <a:pt x="102" y="10"/>
                  <a:pt x="102" y="9"/>
                </a:cubicBezTo>
                <a:lnTo>
                  <a:pt x="102" y="0"/>
                </a:lnTo>
                <a:lnTo>
                  <a:pt x="103" y="0"/>
                </a:lnTo>
                <a:lnTo>
                  <a:pt x="103" y="9"/>
                </a:lnTo>
                <a:cubicBezTo>
                  <a:pt x="103" y="10"/>
                  <a:pt x="104" y="11"/>
                  <a:pt x="104" y="11"/>
                </a:cubicBezTo>
                <a:cubicBezTo>
                  <a:pt x="104" y="12"/>
                  <a:pt x="104" y="12"/>
                  <a:pt x="105" y="13"/>
                </a:cubicBezTo>
                <a:cubicBezTo>
                  <a:pt x="105" y="13"/>
                  <a:pt x="106" y="13"/>
                  <a:pt x="107" y="13"/>
                </a:cubicBezTo>
                <a:cubicBezTo>
                  <a:pt x="108" y="13"/>
                  <a:pt x="109" y="13"/>
                  <a:pt x="109" y="12"/>
                </a:cubicBezTo>
                <a:cubicBezTo>
                  <a:pt x="110" y="12"/>
                  <a:pt x="110" y="10"/>
                  <a:pt x="110" y="9"/>
                </a:cubicBezTo>
                <a:lnTo>
                  <a:pt x="110" y="0"/>
                </a:lnTo>
                <a:close/>
                <a:moveTo>
                  <a:pt x="114" y="15"/>
                </a:moveTo>
                <a:lnTo>
                  <a:pt x="114" y="0"/>
                </a:lnTo>
                <a:lnTo>
                  <a:pt x="116" y="0"/>
                </a:lnTo>
                <a:lnTo>
                  <a:pt x="122" y="12"/>
                </a:lnTo>
                <a:lnTo>
                  <a:pt x="122" y="0"/>
                </a:lnTo>
                <a:lnTo>
                  <a:pt x="124" y="0"/>
                </a:lnTo>
                <a:lnTo>
                  <a:pt x="124" y="15"/>
                </a:lnTo>
                <a:lnTo>
                  <a:pt x="122" y="15"/>
                </a:lnTo>
                <a:lnTo>
                  <a:pt x="115" y="3"/>
                </a:lnTo>
                <a:lnTo>
                  <a:pt x="115" y="15"/>
                </a:lnTo>
                <a:lnTo>
                  <a:pt x="114" y="15"/>
                </a:lnTo>
                <a:close/>
                <a:moveTo>
                  <a:pt x="126" y="15"/>
                </a:moveTo>
                <a:lnTo>
                  <a:pt x="126" y="0"/>
                </a:lnTo>
                <a:lnTo>
                  <a:pt x="128" y="0"/>
                </a:lnTo>
                <a:lnTo>
                  <a:pt x="128" y="15"/>
                </a:lnTo>
                <a:lnTo>
                  <a:pt x="126" y="15"/>
                </a:lnTo>
                <a:close/>
                <a:moveTo>
                  <a:pt x="134" y="15"/>
                </a:moveTo>
                <a:lnTo>
                  <a:pt x="129" y="0"/>
                </a:lnTo>
                <a:lnTo>
                  <a:pt x="131" y="0"/>
                </a:lnTo>
                <a:lnTo>
                  <a:pt x="134" y="11"/>
                </a:lnTo>
                <a:cubicBezTo>
                  <a:pt x="134" y="12"/>
                  <a:pt x="135" y="12"/>
                  <a:pt x="135" y="13"/>
                </a:cubicBezTo>
                <a:cubicBezTo>
                  <a:pt x="135" y="12"/>
                  <a:pt x="135" y="12"/>
                  <a:pt x="135" y="11"/>
                </a:cubicBezTo>
                <a:lnTo>
                  <a:pt x="139" y="0"/>
                </a:lnTo>
                <a:lnTo>
                  <a:pt x="141" y="0"/>
                </a:lnTo>
                <a:lnTo>
                  <a:pt x="136" y="15"/>
                </a:lnTo>
                <a:lnTo>
                  <a:pt x="134" y="15"/>
                </a:lnTo>
                <a:close/>
                <a:moveTo>
                  <a:pt x="142" y="15"/>
                </a:moveTo>
                <a:lnTo>
                  <a:pt x="142" y="0"/>
                </a:lnTo>
                <a:lnTo>
                  <a:pt x="151" y="0"/>
                </a:lnTo>
                <a:lnTo>
                  <a:pt x="151" y="2"/>
                </a:lnTo>
                <a:lnTo>
                  <a:pt x="143" y="2"/>
                </a:lnTo>
                <a:lnTo>
                  <a:pt x="143" y="6"/>
                </a:lnTo>
                <a:lnTo>
                  <a:pt x="150" y="6"/>
                </a:lnTo>
                <a:lnTo>
                  <a:pt x="150" y="8"/>
                </a:lnTo>
                <a:lnTo>
                  <a:pt x="143" y="8"/>
                </a:lnTo>
                <a:lnTo>
                  <a:pt x="143" y="13"/>
                </a:lnTo>
                <a:lnTo>
                  <a:pt x="151" y="13"/>
                </a:lnTo>
                <a:lnTo>
                  <a:pt x="151" y="15"/>
                </a:lnTo>
                <a:lnTo>
                  <a:pt x="142" y="15"/>
                </a:lnTo>
                <a:close/>
                <a:moveTo>
                  <a:pt x="153" y="15"/>
                </a:moveTo>
                <a:lnTo>
                  <a:pt x="153" y="0"/>
                </a:lnTo>
                <a:lnTo>
                  <a:pt x="158" y="0"/>
                </a:lnTo>
                <a:cubicBezTo>
                  <a:pt x="159" y="0"/>
                  <a:pt x="160" y="0"/>
                  <a:pt x="161" y="1"/>
                </a:cubicBezTo>
                <a:cubicBezTo>
                  <a:pt x="161" y="1"/>
                  <a:pt x="162" y="1"/>
                  <a:pt x="162" y="2"/>
                </a:cubicBezTo>
                <a:cubicBezTo>
                  <a:pt x="163" y="3"/>
                  <a:pt x="163" y="3"/>
                  <a:pt x="163" y="4"/>
                </a:cubicBezTo>
                <a:cubicBezTo>
                  <a:pt x="163" y="5"/>
                  <a:pt x="162" y="6"/>
                  <a:pt x="162" y="7"/>
                </a:cubicBezTo>
                <a:cubicBezTo>
                  <a:pt x="161" y="7"/>
                  <a:pt x="160" y="8"/>
                  <a:pt x="159" y="8"/>
                </a:cubicBezTo>
                <a:cubicBezTo>
                  <a:pt x="160" y="8"/>
                  <a:pt x="160" y="9"/>
                  <a:pt x="160" y="9"/>
                </a:cubicBezTo>
                <a:cubicBezTo>
                  <a:pt x="161" y="9"/>
                  <a:pt x="161" y="10"/>
                  <a:pt x="162" y="11"/>
                </a:cubicBezTo>
                <a:lnTo>
                  <a:pt x="164" y="15"/>
                </a:lnTo>
                <a:lnTo>
                  <a:pt x="162" y="15"/>
                </a:lnTo>
                <a:lnTo>
                  <a:pt x="160" y="12"/>
                </a:lnTo>
                <a:cubicBezTo>
                  <a:pt x="160" y="11"/>
                  <a:pt x="159" y="10"/>
                  <a:pt x="159" y="10"/>
                </a:cubicBezTo>
                <a:cubicBezTo>
                  <a:pt x="159" y="9"/>
                  <a:pt x="158" y="9"/>
                  <a:pt x="158" y="9"/>
                </a:cubicBezTo>
                <a:cubicBezTo>
                  <a:pt x="158" y="9"/>
                  <a:pt x="158" y="8"/>
                  <a:pt x="157" y="8"/>
                </a:cubicBezTo>
                <a:cubicBezTo>
                  <a:pt x="157" y="8"/>
                  <a:pt x="157" y="8"/>
                  <a:pt x="156" y="8"/>
                </a:cubicBezTo>
                <a:lnTo>
                  <a:pt x="154" y="8"/>
                </a:lnTo>
                <a:lnTo>
                  <a:pt x="154" y="15"/>
                </a:lnTo>
                <a:lnTo>
                  <a:pt x="153" y="15"/>
                </a:lnTo>
                <a:close/>
                <a:moveTo>
                  <a:pt x="154" y="7"/>
                </a:moveTo>
                <a:lnTo>
                  <a:pt x="158" y="7"/>
                </a:lnTo>
                <a:cubicBezTo>
                  <a:pt x="159" y="7"/>
                  <a:pt x="159" y="7"/>
                  <a:pt x="160" y="6"/>
                </a:cubicBezTo>
                <a:cubicBezTo>
                  <a:pt x="160" y="6"/>
                  <a:pt x="160" y="6"/>
                  <a:pt x="161" y="6"/>
                </a:cubicBezTo>
                <a:cubicBezTo>
                  <a:pt x="161" y="5"/>
                  <a:pt x="161" y="5"/>
                  <a:pt x="161" y="4"/>
                </a:cubicBezTo>
                <a:cubicBezTo>
                  <a:pt x="161" y="4"/>
                  <a:pt x="161" y="3"/>
                  <a:pt x="160" y="3"/>
                </a:cubicBezTo>
                <a:cubicBezTo>
                  <a:pt x="160" y="2"/>
                  <a:pt x="159" y="2"/>
                  <a:pt x="158" y="2"/>
                </a:cubicBezTo>
                <a:lnTo>
                  <a:pt x="154" y="2"/>
                </a:lnTo>
                <a:lnTo>
                  <a:pt x="154" y="7"/>
                </a:lnTo>
                <a:close/>
                <a:moveTo>
                  <a:pt x="164" y="10"/>
                </a:moveTo>
                <a:lnTo>
                  <a:pt x="166" y="10"/>
                </a:lnTo>
                <a:cubicBezTo>
                  <a:pt x="166" y="11"/>
                  <a:pt x="166" y="11"/>
                  <a:pt x="166" y="12"/>
                </a:cubicBezTo>
                <a:cubicBezTo>
                  <a:pt x="167" y="12"/>
                  <a:pt x="167" y="13"/>
                  <a:pt x="168" y="13"/>
                </a:cubicBezTo>
                <a:cubicBezTo>
                  <a:pt x="168" y="13"/>
                  <a:pt x="169" y="13"/>
                  <a:pt x="170" y="13"/>
                </a:cubicBezTo>
                <a:cubicBezTo>
                  <a:pt x="170" y="13"/>
                  <a:pt x="171" y="13"/>
                  <a:pt x="171" y="13"/>
                </a:cubicBezTo>
                <a:cubicBezTo>
                  <a:pt x="172" y="13"/>
                  <a:pt x="172" y="12"/>
                  <a:pt x="172" y="12"/>
                </a:cubicBezTo>
                <a:cubicBezTo>
                  <a:pt x="173" y="12"/>
                  <a:pt x="173" y="11"/>
                  <a:pt x="173" y="11"/>
                </a:cubicBezTo>
                <a:cubicBezTo>
                  <a:pt x="173" y="10"/>
                  <a:pt x="173" y="10"/>
                  <a:pt x="172" y="10"/>
                </a:cubicBezTo>
                <a:cubicBezTo>
                  <a:pt x="172" y="9"/>
                  <a:pt x="172" y="9"/>
                  <a:pt x="171" y="9"/>
                </a:cubicBezTo>
                <a:cubicBezTo>
                  <a:pt x="171" y="9"/>
                  <a:pt x="170" y="8"/>
                  <a:pt x="169" y="8"/>
                </a:cubicBezTo>
                <a:cubicBezTo>
                  <a:pt x="168" y="8"/>
                  <a:pt x="167" y="7"/>
                  <a:pt x="167" y="7"/>
                </a:cubicBezTo>
                <a:cubicBezTo>
                  <a:pt x="166" y="7"/>
                  <a:pt x="166" y="6"/>
                  <a:pt x="165" y="6"/>
                </a:cubicBezTo>
                <a:cubicBezTo>
                  <a:pt x="165" y="5"/>
                  <a:pt x="165" y="5"/>
                  <a:pt x="165" y="4"/>
                </a:cubicBezTo>
                <a:cubicBezTo>
                  <a:pt x="165" y="3"/>
                  <a:pt x="165" y="3"/>
                  <a:pt x="165" y="2"/>
                </a:cubicBezTo>
                <a:cubicBezTo>
                  <a:pt x="166" y="1"/>
                  <a:pt x="166" y="1"/>
                  <a:pt x="167" y="1"/>
                </a:cubicBezTo>
                <a:cubicBezTo>
                  <a:pt x="168" y="0"/>
                  <a:pt x="168" y="0"/>
                  <a:pt x="169" y="0"/>
                </a:cubicBezTo>
                <a:cubicBezTo>
                  <a:pt x="170" y="0"/>
                  <a:pt x="171" y="0"/>
                  <a:pt x="172" y="1"/>
                </a:cubicBezTo>
                <a:cubicBezTo>
                  <a:pt x="172" y="1"/>
                  <a:pt x="173" y="1"/>
                  <a:pt x="173" y="2"/>
                </a:cubicBezTo>
                <a:cubicBezTo>
                  <a:pt x="174" y="3"/>
                  <a:pt x="174" y="3"/>
                  <a:pt x="174" y="4"/>
                </a:cubicBezTo>
                <a:lnTo>
                  <a:pt x="172" y="4"/>
                </a:lnTo>
                <a:cubicBezTo>
                  <a:pt x="172" y="4"/>
                  <a:pt x="172" y="3"/>
                  <a:pt x="171" y="2"/>
                </a:cubicBezTo>
                <a:cubicBezTo>
                  <a:pt x="171" y="2"/>
                  <a:pt x="170" y="2"/>
                  <a:pt x="169" y="2"/>
                </a:cubicBezTo>
                <a:cubicBezTo>
                  <a:pt x="168" y="2"/>
                  <a:pt x="168" y="2"/>
                  <a:pt x="167" y="2"/>
                </a:cubicBezTo>
                <a:cubicBezTo>
                  <a:pt x="167" y="3"/>
                  <a:pt x="166" y="3"/>
                  <a:pt x="166" y="4"/>
                </a:cubicBezTo>
                <a:cubicBezTo>
                  <a:pt x="166" y="4"/>
                  <a:pt x="167" y="5"/>
                  <a:pt x="167" y="5"/>
                </a:cubicBezTo>
                <a:cubicBezTo>
                  <a:pt x="167" y="5"/>
                  <a:pt x="168" y="6"/>
                  <a:pt x="169" y="6"/>
                </a:cubicBezTo>
                <a:cubicBezTo>
                  <a:pt x="171" y="7"/>
                  <a:pt x="172" y="7"/>
                  <a:pt x="172" y="7"/>
                </a:cubicBezTo>
                <a:cubicBezTo>
                  <a:pt x="173" y="7"/>
                  <a:pt x="173" y="8"/>
                  <a:pt x="174" y="9"/>
                </a:cubicBezTo>
                <a:cubicBezTo>
                  <a:pt x="174" y="9"/>
                  <a:pt x="174" y="10"/>
                  <a:pt x="174" y="11"/>
                </a:cubicBezTo>
                <a:cubicBezTo>
                  <a:pt x="174" y="11"/>
                  <a:pt x="174" y="12"/>
                  <a:pt x="174" y="13"/>
                </a:cubicBezTo>
                <a:cubicBezTo>
                  <a:pt x="173" y="13"/>
                  <a:pt x="173" y="14"/>
                  <a:pt x="172" y="14"/>
                </a:cubicBezTo>
                <a:cubicBezTo>
                  <a:pt x="171" y="15"/>
                  <a:pt x="171" y="15"/>
                  <a:pt x="170" y="15"/>
                </a:cubicBezTo>
                <a:cubicBezTo>
                  <a:pt x="169" y="15"/>
                  <a:pt x="168" y="15"/>
                  <a:pt x="167" y="14"/>
                </a:cubicBezTo>
                <a:cubicBezTo>
                  <a:pt x="166" y="14"/>
                  <a:pt x="165" y="13"/>
                  <a:pt x="165" y="13"/>
                </a:cubicBezTo>
                <a:cubicBezTo>
                  <a:pt x="165" y="12"/>
                  <a:pt x="164" y="11"/>
                  <a:pt x="164" y="10"/>
                </a:cubicBezTo>
                <a:close/>
                <a:moveTo>
                  <a:pt x="176" y="15"/>
                </a:moveTo>
                <a:lnTo>
                  <a:pt x="176" y="0"/>
                </a:lnTo>
                <a:lnTo>
                  <a:pt x="178" y="0"/>
                </a:lnTo>
                <a:lnTo>
                  <a:pt x="178" y="15"/>
                </a:lnTo>
                <a:lnTo>
                  <a:pt x="176" y="15"/>
                </a:lnTo>
                <a:close/>
                <a:moveTo>
                  <a:pt x="184" y="15"/>
                </a:moveTo>
                <a:lnTo>
                  <a:pt x="184" y="2"/>
                </a:lnTo>
                <a:lnTo>
                  <a:pt x="179" y="2"/>
                </a:lnTo>
                <a:lnTo>
                  <a:pt x="179" y="0"/>
                </a:lnTo>
                <a:lnTo>
                  <a:pt x="189" y="0"/>
                </a:lnTo>
                <a:lnTo>
                  <a:pt x="189" y="2"/>
                </a:lnTo>
                <a:lnTo>
                  <a:pt x="185" y="2"/>
                </a:lnTo>
                <a:lnTo>
                  <a:pt x="185" y="15"/>
                </a:lnTo>
                <a:lnTo>
                  <a:pt x="184" y="15"/>
                </a:lnTo>
                <a:close/>
                <a:moveTo>
                  <a:pt x="194" y="15"/>
                </a:moveTo>
                <a:lnTo>
                  <a:pt x="194" y="9"/>
                </a:lnTo>
                <a:lnTo>
                  <a:pt x="189" y="0"/>
                </a:lnTo>
                <a:lnTo>
                  <a:pt x="191" y="0"/>
                </a:lnTo>
                <a:lnTo>
                  <a:pt x="194" y="5"/>
                </a:lnTo>
                <a:cubicBezTo>
                  <a:pt x="194" y="5"/>
                  <a:pt x="195" y="6"/>
                  <a:pt x="195" y="7"/>
                </a:cubicBezTo>
                <a:cubicBezTo>
                  <a:pt x="195" y="6"/>
                  <a:pt x="196" y="5"/>
                  <a:pt x="196" y="5"/>
                </a:cubicBezTo>
                <a:lnTo>
                  <a:pt x="199" y="0"/>
                </a:lnTo>
                <a:lnTo>
                  <a:pt x="201" y="0"/>
                </a:lnTo>
                <a:lnTo>
                  <a:pt x="196" y="9"/>
                </a:lnTo>
                <a:lnTo>
                  <a:pt x="196" y="15"/>
                </a:lnTo>
                <a:lnTo>
                  <a:pt x="194" y="15"/>
                </a:lnTo>
                <a:close/>
                <a:moveTo>
                  <a:pt x="206" y="8"/>
                </a:moveTo>
                <a:cubicBezTo>
                  <a:pt x="206" y="5"/>
                  <a:pt x="207" y="3"/>
                  <a:pt x="208" y="2"/>
                </a:cubicBezTo>
                <a:cubicBezTo>
                  <a:pt x="209" y="1"/>
                  <a:pt x="211" y="0"/>
                  <a:pt x="212" y="0"/>
                </a:cubicBezTo>
                <a:cubicBezTo>
                  <a:pt x="213" y="0"/>
                  <a:pt x="214" y="0"/>
                  <a:pt x="215" y="1"/>
                </a:cubicBezTo>
                <a:cubicBezTo>
                  <a:pt x="216" y="2"/>
                  <a:pt x="217" y="3"/>
                  <a:pt x="218" y="4"/>
                </a:cubicBezTo>
                <a:cubicBezTo>
                  <a:pt x="218" y="5"/>
                  <a:pt x="218" y="6"/>
                  <a:pt x="218" y="8"/>
                </a:cubicBezTo>
                <a:cubicBezTo>
                  <a:pt x="218" y="9"/>
                  <a:pt x="218" y="10"/>
                  <a:pt x="217" y="11"/>
                </a:cubicBezTo>
                <a:cubicBezTo>
                  <a:pt x="217" y="13"/>
                  <a:pt x="216" y="13"/>
                  <a:pt x="215" y="14"/>
                </a:cubicBezTo>
                <a:cubicBezTo>
                  <a:pt x="214" y="15"/>
                  <a:pt x="213" y="15"/>
                  <a:pt x="212" y="15"/>
                </a:cubicBezTo>
                <a:cubicBezTo>
                  <a:pt x="211" y="15"/>
                  <a:pt x="210" y="15"/>
                  <a:pt x="209" y="14"/>
                </a:cubicBezTo>
                <a:cubicBezTo>
                  <a:pt x="208" y="13"/>
                  <a:pt x="207" y="12"/>
                  <a:pt x="207" y="11"/>
                </a:cubicBezTo>
                <a:cubicBezTo>
                  <a:pt x="207" y="10"/>
                  <a:pt x="206" y="9"/>
                  <a:pt x="206" y="8"/>
                </a:cubicBezTo>
                <a:close/>
                <a:moveTo>
                  <a:pt x="208" y="8"/>
                </a:moveTo>
                <a:cubicBezTo>
                  <a:pt x="208" y="9"/>
                  <a:pt x="208" y="11"/>
                  <a:pt x="209" y="12"/>
                </a:cubicBezTo>
                <a:cubicBezTo>
                  <a:pt x="210" y="13"/>
                  <a:pt x="211" y="13"/>
                  <a:pt x="212" y="13"/>
                </a:cubicBezTo>
                <a:cubicBezTo>
                  <a:pt x="214" y="13"/>
                  <a:pt x="215" y="13"/>
                  <a:pt x="215" y="12"/>
                </a:cubicBezTo>
                <a:cubicBezTo>
                  <a:pt x="216" y="11"/>
                  <a:pt x="217" y="9"/>
                  <a:pt x="217" y="7"/>
                </a:cubicBezTo>
                <a:cubicBezTo>
                  <a:pt x="217" y="6"/>
                  <a:pt x="216" y="5"/>
                  <a:pt x="216" y="4"/>
                </a:cubicBezTo>
                <a:cubicBezTo>
                  <a:pt x="216" y="4"/>
                  <a:pt x="215" y="3"/>
                  <a:pt x="215" y="2"/>
                </a:cubicBezTo>
                <a:cubicBezTo>
                  <a:pt x="214" y="2"/>
                  <a:pt x="213" y="2"/>
                  <a:pt x="212" y="2"/>
                </a:cubicBezTo>
                <a:cubicBezTo>
                  <a:pt x="211" y="2"/>
                  <a:pt x="210" y="2"/>
                  <a:pt x="209" y="3"/>
                </a:cubicBezTo>
                <a:cubicBezTo>
                  <a:pt x="208" y="4"/>
                  <a:pt x="208" y="6"/>
                  <a:pt x="208" y="8"/>
                </a:cubicBezTo>
                <a:close/>
                <a:moveTo>
                  <a:pt x="220" y="15"/>
                </a:moveTo>
                <a:lnTo>
                  <a:pt x="220" y="0"/>
                </a:lnTo>
                <a:lnTo>
                  <a:pt x="228" y="0"/>
                </a:lnTo>
                <a:lnTo>
                  <a:pt x="228" y="2"/>
                </a:lnTo>
                <a:lnTo>
                  <a:pt x="222" y="2"/>
                </a:lnTo>
                <a:lnTo>
                  <a:pt x="222" y="6"/>
                </a:lnTo>
                <a:lnTo>
                  <a:pt x="228" y="6"/>
                </a:lnTo>
                <a:lnTo>
                  <a:pt x="228" y="8"/>
                </a:lnTo>
                <a:lnTo>
                  <a:pt x="222" y="8"/>
                </a:lnTo>
                <a:lnTo>
                  <a:pt x="222" y="15"/>
                </a:lnTo>
                <a:lnTo>
                  <a:pt x="220" y="15"/>
                </a:lnTo>
                <a:close/>
                <a:moveTo>
                  <a:pt x="235" y="10"/>
                </a:moveTo>
                <a:lnTo>
                  <a:pt x="236" y="10"/>
                </a:lnTo>
                <a:cubicBezTo>
                  <a:pt x="237" y="11"/>
                  <a:pt x="237" y="11"/>
                  <a:pt x="237" y="12"/>
                </a:cubicBezTo>
                <a:cubicBezTo>
                  <a:pt x="237" y="12"/>
                  <a:pt x="238" y="13"/>
                  <a:pt x="238" y="13"/>
                </a:cubicBezTo>
                <a:cubicBezTo>
                  <a:pt x="239" y="13"/>
                  <a:pt x="239" y="13"/>
                  <a:pt x="240" y="13"/>
                </a:cubicBezTo>
                <a:cubicBezTo>
                  <a:pt x="241" y="13"/>
                  <a:pt x="241" y="13"/>
                  <a:pt x="242" y="13"/>
                </a:cubicBezTo>
                <a:cubicBezTo>
                  <a:pt x="242" y="13"/>
                  <a:pt x="243" y="12"/>
                  <a:pt x="243" y="12"/>
                </a:cubicBezTo>
                <a:cubicBezTo>
                  <a:pt x="243" y="12"/>
                  <a:pt x="243" y="11"/>
                  <a:pt x="243" y="11"/>
                </a:cubicBezTo>
                <a:cubicBezTo>
                  <a:pt x="243" y="10"/>
                  <a:pt x="243" y="10"/>
                  <a:pt x="243" y="10"/>
                </a:cubicBezTo>
                <a:cubicBezTo>
                  <a:pt x="243" y="9"/>
                  <a:pt x="242" y="9"/>
                  <a:pt x="242" y="9"/>
                </a:cubicBezTo>
                <a:cubicBezTo>
                  <a:pt x="241" y="9"/>
                  <a:pt x="241" y="8"/>
                  <a:pt x="240" y="8"/>
                </a:cubicBezTo>
                <a:cubicBezTo>
                  <a:pt x="238" y="8"/>
                  <a:pt x="238" y="7"/>
                  <a:pt x="237" y="7"/>
                </a:cubicBezTo>
                <a:cubicBezTo>
                  <a:pt x="237" y="7"/>
                  <a:pt x="236" y="6"/>
                  <a:pt x="236" y="6"/>
                </a:cubicBezTo>
                <a:cubicBezTo>
                  <a:pt x="235" y="5"/>
                  <a:pt x="235" y="5"/>
                  <a:pt x="235" y="4"/>
                </a:cubicBezTo>
                <a:cubicBezTo>
                  <a:pt x="235" y="3"/>
                  <a:pt x="236" y="3"/>
                  <a:pt x="236" y="2"/>
                </a:cubicBezTo>
                <a:cubicBezTo>
                  <a:pt x="236" y="1"/>
                  <a:pt x="237" y="1"/>
                  <a:pt x="237" y="1"/>
                </a:cubicBezTo>
                <a:cubicBezTo>
                  <a:pt x="238" y="0"/>
                  <a:pt x="239" y="0"/>
                  <a:pt x="240" y="0"/>
                </a:cubicBezTo>
                <a:cubicBezTo>
                  <a:pt x="241" y="0"/>
                  <a:pt x="241" y="0"/>
                  <a:pt x="242" y="1"/>
                </a:cubicBezTo>
                <a:cubicBezTo>
                  <a:pt x="243" y="1"/>
                  <a:pt x="243" y="1"/>
                  <a:pt x="244" y="2"/>
                </a:cubicBezTo>
                <a:cubicBezTo>
                  <a:pt x="244" y="3"/>
                  <a:pt x="244" y="3"/>
                  <a:pt x="244" y="4"/>
                </a:cubicBezTo>
                <a:lnTo>
                  <a:pt x="243" y="4"/>
                </a:lnTo>
                <a:cubicBezTo>
                  <a:pt x="243" y="4"/>
                  <a:pt x="242" y="3"/>
                  <a:pt x="242" y="2"/>
                </a:cubicBezTo>
                <a:cubicBezTo>
                  <a:pt x="242" y="2"/>
                  <a:pt x="241" y="2"/>
                  <a:pt x="240" y="2"/>
                </a:cubicBezTo>
                <a:cubicBezTo>
                  <a:pt x="239" y="2"/>
                  <a:pt x="238" y="2"/>
                  <a:pt x="238" y="2"/>
                </a:cubicBezTo>
                <a:cubicBezTo>
                  <a:pt x="237" y="3"/>
                  <a:pt x="237" y="3"/>
                  <a:pt x="237" y="4"/>
                </a:cubicBezTo>
                <a:cubicBezTo>
                  <a:pt x="237" y="4"/>
                  <a:pt x="237" y="5"/>
                  <a:pt x="237" y="5"/>
                </a:cubicBezTo>
                <a:cubicBezTo>
                  <a:pt x="238" y="5"/>
                  <a:pt x="239" y="6"/>
                  <a:pt x="240" y="6"/>
                </a:cubicBezTo>
                <a:cubicBezTo>
                  <a:pt x="241" y="7"/>
                  <a:pt x="242" y="7"/>
                  <a:pt x="243" y="7"/>
                </a:cubicBezTo>
                <a:cubicBezTo>
                  <a:pt x="243" y="7"/>
                  <a:pt x="244" y="8"/>
                  <a:pt x="244" y="9"/>
                </a:cubicBezTo>
                <a:cubicBezTo>
                  <a:pt x="245" y="9"/>
                  <a:pt x="245" y="10"/>
                  <a:pt x="245" y="11"/>
                </a:cubicBezTo>
                <a:cubicBezTo>
                  <a:pt x="245" y="11"/>
                  <a:pt x="245" y="12"/>
                  <a:pt x="244" y="13"/>
                </a:cubicBezTo>
                <a:cubicBezTo>
                  <a:pt x="244" y="13"/>
                  <a:pt x="243" y="14"/>
                  <a:pt x="243" y="14"/>
                </a:cubicBezTo>
                <a:cubicBezTo>
                  <a:pt x="242" y="15"/>
                  <a:pt x="241" y="15"/>
                  <a:pt x="240" y="15"/>
                </a:cubicBezTo>
                <a:cubicBezTo>
                  <a:pt x="239" y="15"/>
                  <a:pt x="238" y="15"/>
                  <a:pt x="237" y="14"/>
                </a:cubicBezTo>
                <a:cubicBezTo>
                  <a:pt x="237" y="14"/>
                  <a:pt x="236" y="13"/>
                  <a:pt x="236" y="13"/>
                </a:cubicBezTo>
                <a:cubicBezTo>
                  <a:pt x="235" y="12"/>
                  <a:pt x="235" y="11"/>
                  <a:pt x="235" y="10"/>
                </a:cubicBezTo>
                <a:close/>
                <a:moveTo>
                  <a:pt x="256" y="10"/>
                </a:moveTo>
                <a:lnTo>
                  <a:pt x="257" y="10"/>
                </a:lnTo>
                <a:cubicBezTo>
                  <a:pt x="257" y="12"/>
                  <a:pt x="256" y="13"/>
                  <a:pt x="255" y="14"/>
                </a:cubicBezTo>
                <a:cubicBezTo>
                  <a:pt x="254" y="15"/>
                  <a:pt x="253" y="15"/>
                  <a:pt x="252" y="15"/>
                </a:cubicBezTo>
                <a:cubicBezTo>
                  <a:pt x="251" y="15"/>
                  <a:pt x="250" y="15"/>
                  <a:pt x="249" y="14"/>
                </a:cubicBezTo>
                <a:cubicBezTo>
                  <a:pt x="248" y="13"/>
                  <a:pt x="247" y="12"/>
                  <a:pt x="247" y="11"/>
                </a:cubicBezTo>
                <a:cubicBezTo>
                  <a:pt x="246" y="10"/>
                  <a:pt x="246" y="9"/>
                  <a:pt x="246" y="7"/>
                </a:cubicBezTo>
                <a:cubicBezTo>
                  <a:pt x="246" y="6"/>
                  <a:pt x="246" y="5"/>
                  <a:pt x="247" y="3"/>
                </a:cubicBezTo>
                <a:cubicBezTo>
                  <a:pt x="247" y="2"/>
                  <a:pt x="248" y="1"/>
                  <a:pt x="249" y="1"/>
                </a:cubicBezTo>
                <a:cubicBezTo>
                  <a:pt x="250" y="0"/>
                  <a:pt x="251" y="0"/>
                  <a:pt x="252" y="0"/>
                </a:cubicBezTo>
                <a:cubicBezTo>
                  <a:pt x="253" y="0"/>
                  <a:pt x="254" y="0"/>
                  <a:pt x="255" y="1"/>
                </a:cubicBezTo>
                <a:cubicBezTo>
                  <a:pt x="256" y="2"/>
                  <a:pt x="257" y="3"/>
                  <a:pt x="257" y="4"/>
                </a:cubicBezTo>
                <a:lnTo>
                  <a:pt x="255" y="5"/>
                </a:lnTo>
                <a:cubicBezTo>
                  <a:pt x="255" y="4"/>
                  <a:pt x="255" y="3"/>
                  <a:pt x="254" y="2"/>
                </a:cubicBezTo>
                <a:cubicBezTo>
                  <a:pt x="254" y="2"/>
                  <a:pt x="253" y="2"/>
                  <a:pt x="252" y="2"/>
                </a:cubicBezTo>
                <a:cubicBezTo>
                  <a:pt x="251" y="2"/>
                  <a:pt x="250" y="2"/>
                  <a:pt x="250" y="2"/>
                </a:cubicBezTo>
                <a:cubicBezTo>
                  <a:pt x="249" y="3"/>
                  <a:pt x="248" y="4"/>
                  <a:pt x="248" y="5"/>
                </a:cubicBezTo>
                <a:cubicBezTo>
                  <a:pt x="248" y="5"/>
                  <a:pt x="248" y="6"/>
                  <a:pt x="248" y="7"/>
                </a:cubicBezTo>
                <a:cubicBezTo>
                  <a:pt x="248" y="9"/>
                  <a:pt x="248" y="10"/>
                  <a:pt x="248" y="11"/>
                </a:cubicBezTo>
                <a:cubicBezTo>
                  <a:pt x="249" y="11"/>
                  <a:pt x="249" y="12"/>
                  <a:pt x="250" y="13"/>
                </a:cubicBezTo>
                <a:cubicBezTo>
                  <a:pt x="250" y="13"/>
                  <a:pt x="251" y="13"/>
                  <a:pt x="252" y="13"/>
                </a:cubicBezTo>
                <a:cubicBezTo>
                  <a:pt x="253" y="13"/>
                  <a:pt x="254" y="13"/>
                  <a:pt x="254" y="12"/>
                </a:cubicBezTo>
                <a:cubicBezTo>
                  <a:pt x="255" y="12"/>
                  <a:pt x="255" y="11"/>
                  <a:pt x="256" y="10"/>
                </a:cubicBezTo>
                <a:close/>
                <a:moveTo>
                  <a:pt x="259" y="15"/>
                </a:moveTo>
                <a:lnTo>
                  <a:pt x="259" y="0"/>
                </a:lnTo>
                <a:lnTo>
                  <a:pt x="261" y="0"/>
                </a:lnTo>
                <a:lnTo>
                  <a:pt x="261" y="15"/>
                </a:lnTo>
                <a:lnTo>
                  <a:pt x="259" y="15"/>
                </a:lnTo>
                <a:close/>
                <a:moveTo>
                  <a:pt x="263" y="15"/>
                </a:moveTo>
                <a:lnTo>
                  <a:pt x="263" y="0"/>
                </a:lnTo>
                <a:lnTo>
                  <a:pt x="272" y="0"/>
                </a:lnTo>
                <a:lnTo>
                  <a:pt x="272" y="2"/>
                </a:lnTo>
                <a:lnTo>
                  <a:pt x="265" y="2"/>
                </a:lnTo>
                <a:lnTo>
                  <a:pt x="265" y="6"/>
                </a:lnTo>
                <a:lnTo>
                  <a:pt x="272" y="6"/>
                </a:lnTo>
                <a:lnTo>
                  <a:pt x="272" y="8"/>
                </a:lnTo>
                <a:lnTo>
                  <a:pt x="265" y="8"/>
                </a:lnTo>
                <a:lnTo>
                  <a:pt x="265" y="13"/>
                </a:lnTo>
                <a:lnTo>
                  <a:pt x="272" y="13"/>
                </a:lnTo>
                <a:lnTo>
                  <a:pt x="272" y="15"/>
                </a:lnTo>
                <a:lnTo>
                  <a:pt x="263" y="15"/>
                </a:lnTo>
                <a:close/>
                <a:moveTo>
                  <a:pt x="274" y="15"/>
                </a:moveTo>
                <a:lnTo>
                  <a:pt x="274" y="0"/>
                </a:lnTo>
                <a:lnTo>
                  <a:pt x="276" y="0"/>
                </a:lnTo>
                <a:lnTo>
                  <a:pt x="283" y="12"/>
                </a:lnTo>
                <a:lnTo>
                  <a:pt x="283" y="0"/>
                </a:lnTo>
                <a:lnTo>
                  <a:pt x="284" y="0"/>
                </a:lnTo>
                <a:lnTo>
                  <a:pt x="284" y="15"/>
                </a:lnTo>
                <a:lnTo>
                  <a:pt x="282" y="15"/>
                </a:lnTo>
                <a:lnTo>
                  <a:pt x="276" y="3"/>
                </a:lnTo>
                <a:lnTo>
                  <a:pt x="276" y="15"/>
                </a:lnTo>
                <a:lnTo>
                  <a:pt x="274" y="15"/>
                </a:lnTo>
                <a:close/>
                <a:moveTo>
                  <a:pt x="295" y="10"/>
                </a:moveTo>
                <a:lnTo>
                  <a:pt x="297" y="10"/>
                </a:lnTo>
                <a:cubicBezTo>
                  <a:pt x="297" y="12"/>
                  <a:pt x="296" y="13"/>
                  <a:pt x="295" y="14"/>
                </a:cubicBezTo>
                <a:cubicBezTo>
                  <a:pt x="294" y="15"/>
                  <a:pt x="293" y="15"/>
                  <a:pt x="292" y="15"/>
                </a:cubicBezTo>
                <a:cubicBezTo>
                  <a:pt x="290" y="15"/>
                  <a:pt x="289" y="15"/>
                  <a:pt x="289" y="14"/>
                </a:cubicBezTo>
                <a:cubicBezTo>
                  <a:pt x="288" y="13"/>
                  <a:pt x="287" y="12"/>
                  <a:pt x="287" y="11"/>
                </a:cubicBezTo>
                <a:cubicBezTo>
                  <a:pt x="286" y="10"/>
                  <a:pt x="286" y="9"/>
                  <a:pt x="286" y="7"/>
                </a:cubicBezTo>
                <a:cubicBezTo>
                  <a:pt x="286" y="6"/>
                  <a:pt x="286" y="5"/>
                  <a:pt x="287" y="3"/>
                </a:cubicBezTo>
                <a:cubicBezTo>
                  <a:pt x="287" y="2"/>
                  <a:pt x="288" y="1"/>
                  <a:pt x="289" y="1"/>
                </a:cubicBezTo>
                <a:cubicBezTo>
                  <a:pt x="290" y="0"/>
                  <a:pt x="291" y="0"/>
                  <a:pt x="292" y="0"/>
                </a:cubicBezTo>
                <a:cubicBezTo>
                  <a:pt x="293" y="0"/>
                  <a:pt x="294" y="0"/>
                  <a:pt x="295" y="1"/>
                </a:cubicBezTo>
                <a:cubicBezTo>
                  <a:pt x="296" y="2"/>
                  <a:pt x="296" y="3"/>
                  <a:pt x="297" y="4"/>
                </a:cubicBezTo>
                <a:lnTo>
                  <a:pt x="295" y="5"/>
                </a:lnTo>
                <a:cubicBezTo>
                  <a:pt x="295" y="4"/>
                  <a:pt x="294" y="3"/>
                  <a:pt x="294" y="2"/>
                </a:cubicBezTo>
                <a:cubicBezTo>
                  <a:pt x="293" y="2"/>
                  <a:pt x="293" y="2"/>
                  <a:pt x="292" y="2"/>
                </a:cubicBezTo>
                <a:cubicBezTo>
                  <a:pt x="291" y="2"/>
                  <a:pt x="290" y="2"/>
                  <a:pt x="289" y="2"/>
                </a:cubicBezTo>
                <a:cubicBezTo>
                  <a:pt x="289" y="3"/>
                  <a:pt x="288" y="4"/>
                  <a:pt x="288" y="5"/>
                </a:cubicBezTo>
                <a:cubicBezTo>
                  <a:pt x="288" y="5"/>
                  <a:pt x="288" y="6"/>
                  <a:pt x="288" y="7"/>
                </a:cubicBezTo>
                <a:cubicBezTo>
                  <a:pt x="288" y="9"/>
                  <a:pt x="288" y="10"/>
                  <a:pt x="288" y="11"/>
                </a:cubicBezTo>
                <a:cubicBezTo>
                  <a:pt x="288" y="11"/>
                  <a:pt x="289" y="12"/>
                  <a:pt x="290" y="13"/>
                </a:cubicBezTo>
                <a:cubicBezTo>
                  <a:pt x="290" y="13"/>
                  <a:pt x="291" y="13"/>
                  <a:pt x="292" y="13"/>
                </a:cubicBezTo>
                <a:cubicBezTo>
                  <a:pt x="293" y="13"/>
                  <a:pt x="293" y="13"/>
                  <a:pt x="294" y="12"/>
                </a:cubicBezTo>
                <a:cubicBezTo>
                  <a:pt x="295" y="12"/>
                  <a:pt x="295" y="11"/>
                  <a:pt x="295" y="10"/>
                </a:cubicBezTo>
                <a:close/>
                <a:moveTo>
                  <a:pt x="299" y="15"/>
                </a:moveTo>
                <a:lnTo>
                  <a:pt x="299" y="0"/>
                </a:lnTo>
                <a:lnTo>
                  <a:pt x="308" y="0"/>
                </a:lnTo>
                <a:lnTo>
                  <a:pt x="308" y="2"/>
                </a:lnTo>
                <a:lnTo>
                  <a:pt x="300" y="2"/>
                </a:lnTo>
                <a:lnTo>
                  <a:pt x="300" y="6"/>
                </a:lnTo>
                <a:lnTo>
                  <a:pt x="307" y="6"/>
                </a:lnTo>
                <a:lnTo>
                  <a:pt x="307" y="8"/>
                </a:lnTo>
                <a:lnTo>
                  <a:pt x="300" y="8"/>
                </a:lnTo>
                <a:lnTo>
                  <a:pt x="300" y="13"/>
                </a:lnTo>
                <a:lnTo>
                  <a:pt x="308" y="13"/>
                </a:lnTo>
                <a:lnTo>
                  <a:pt x="308" y="15"/>
                </a:lnTo>
                <a:lnTo>
                  <a:pt x="299" y="15"/>
                </a:lnTo>
                <a:close/>
                <a:moveTo>
                  <a:pt x="313" y="15"/>
                </a:moveTo>
                <a:lnTo>
                  <a:pt x="318" y="0"/>
                </a:lnTo>
                <a:lnTo>
                  <a:pt x="319" y="0"/>
                </a:lnTo>
                <a:lnTo>
                  <a:pt x="324" y="15"/>
                </a:lnTo>
                <a:lnTo>
                  <a:pt x="323" y="15"/>
                </a:lnTo>
                <a:lnTo>
                  <a:pt x="321" y="10"/>
                </a:lnTo>
                <a:lnTo>
                  <a:pt x="316" y="10"/>
                </a:lnTo>
                <a:lnTo>
                  <a:pt x="314" y="15"/>
                </a:lnTo>
                <a:lnTo>
                  <a:pt x="313" y="15"/>
                </a:lnTo>
                <a:close/>
                <a:moveTo>
                  <a:pt x="316" y="9"/>
                </a:moveTo>
                <a:lnTo>
                  <a:pt x="321" y="9"/>
                </a:lnTo>
                <a:lnTo>
                  <a:pt x="319" y="5"/>
                </a:lnTo>
                <a:cubicBezTo>
                  <a:pt x="319" y="4"/>
                  <a:pt x="319" y="3"/>
                  <a:pt x="318" y="2"/>
                </a:cubicBezTo>
                <a:cubicBezTo>
                  <a:pt x="318" y="3"/>
                  <a:pt x="318" y="4"/>
                  <a:pt x="318" y="5"/>
                </a:cubicBezTo>
                <a:lnTo>
                  <a:pt x="316" y="9"/>
                </a:lnTo>
                <a:close/>
                <a:moveTo>
                  <a:pt x="325" y="15"/>
                </a:moveTo>
                <a:lnTo>
                  <a:pt x="325" y="0"/>
                </a:lnTo>
                <a:lnTo>
                  <a:pt x="327" y="0"/>
                </a:lnTo>
                <a:lnTo>
                  <a:pt x="334" y="12"/>
                </a:lnTo>
                <a:lnTo>
                  <a:pt x="334" y="0"/>
                </a:lnTo>
                <a:lnTo>
                  <a:pt x="335" y="0"/>
                </a:lnTo>
                <a:lnTo>
                  <a:pt x="335" y="15"/>
                </a:lnTo>
                <a:lnTo>
                  <a:pt x="333" y="15"/>
                </a:lnTo>
                <a:lnTo>
                  <a:pt x="327" y="3"/>
                </a:lnTo>
                <a:lnTo>
                  <a:pt x="327" y="15"/>
                </a:lnTo>
                <a:lnTo>
                  <a:pt x="325" y="15"/>
                </a:lnTo>
                <a:close/>
                <a:moveTo>
                  <a:pt x="337" y="15"/>
                </a:moveTo>
                <a:lnTo>
                  <a:pt x="337" y="0"/>
                </a:lnTo>
                <a:lnTo>
                  <a:pt x="342" y="0"/>
                </a:lnTo>
                <a:cubicBezTo>
                  <a:pt x="343" y="0"/>
                  <a:pt x="343" y="0"/>
                  <a:pt x="344" y="0"/>
                </a:cubicBezTo>
                <a:cubicBezTo>
                  <a:pt x="345" y="1"/>
                  <a:pt x="345" y="1"/>
                  <a:pt x="346" y="2"/>
                </a:cubicBezTo>
                <a:cubicBezTo>
                  <a:pt x="346" y="2"/>
                  <a:pt x="347" y="3"/>
                  <a:pt x="347" y="4"/>
                </a:cubicBezTo>
                <a:cubicBezTo>
                  <a:pt x="348" y="5"/>
                  <a:pt x="348" y="6"/>
                  <a:pt x="348" y="7"/>
                </a:cubicBezTo>
                <a:cubicBezTo>
                  <a:pt x="348" y="8"/>
                  <a:pt x="348" y="9"/>
                  <a:pt x="347" y="10"/>
                </a:cubicBezTo>
                <a:cubicBezTo>
                  <a:pt x="347" y="11"/>
                  <a:pt x="347" y="12"/>
                  <a:pt x="347" y="12"/>
                </a:cubicBezTo>
                <a:cubicBezTo>
                  <a:pt x="346" y="13"/>
                  <a:pt x="346" y="13"/>
                  <a:pt x="345" y="14"/>
                </a:cubicBezTo>
                <a:cubicBezTo>
                  <a:pt x="345" y="14"/>
                  <a:pt x="344" y="14"/>
                  <a:pt x="344" y="14"/>
                </a:cubicBezTo>
                <a:cubicBezTo>
                  <a:pt x="343" y="15"/>
                  <a:pt x="343" y="15"/>
                  <a:pt x="342" y="15"/>
                </a:cubicBezTo>
                <a:lnTo>
                  <a:pt x="337" y="15"/>
                </a:lnTo>
                <a:close/>
                <a:moveTo>
                  <a:pt x="339" y="13"/>
                </a:moveTo>
                <a:lnTo>
                  <a:pt x="342" y="13"/>
                </a:lnTo>
                <a:cubicBezTo>
                  <a:pt x="343" y="13"/>
                  <a:pt x="343" y="13"/>
                  <a:pt x="344" y="13"/>
                </a:cubicBezTo>
                <a:cubicBezTo>
                  <a:pt x="344" y="13"/>
                  <a:pt x="345" y="12"/>
                  <a:pt x="345" y="12"/>
                </a:cubicBezTo>
                <a:cubicBezTo>
                  <a:pt x="345" y="12"/>
                  <a:pt x="345" y="11"/>
                  <a:pt x="346" y="10"/>
                </a:cubicBezTo>
                <a:cubicBezTo>
                  <a:pt x="346" y="9"/>
                  <a:pt x="346" y="8"/>
                  <a:pt x="346" y="7"/>
                </a:cubicBezTo>
                <a:cubicBezTo>
                  <a:pt x="346" y="6"/>
                  <a:pt x="346" y="5"/>
                  <a:pt x="345" y="4"/>
                </a:cubicBezTo>
                <a:cubicBezTo>
                  <a:pt x="345" y="3"/>
                  <a:pt x="344" y="3"/>
                  <a:pt x="344" y="2"/>
                </a:cubicBezTo>
                <a:cubicBezTo>
                  <a:pt x="343" y="2"/>
                  <a:pt x="343" y="2"/>
                  <a:pt x="342" y="2"/>
                </a:cubicBezTo>
                <a:lnTo>
                  <a:pt x="339" y="2"/>
                </a:lnTo>
                <a:lnTo>
                  <a:pt x="339" y="13"/>
                </a:lnTo>
                <a:close/>
                <a:moveTo>
                  <a:pt x="358" y="15"/>
                </a:moveTo>
                <a:lnTo>
                  <a:pt x="358" y="2"/>
                </a:lnTo>
                <a:lnTo>
                  <a:pt x="354" y="2"/>
                </a:lnTo>
                <a:lnTo>
                  <a:pt x="354" y="0"/>
                </a:lnTo>
                <a:lnTo>
                  <a:pt x="364" y="0"/>
                </a:lnTo>
                <a:lnTo>
                  <a:pt x="364" y="2"/>
                </a:lnTo>
                <a:lnTo>
                  <a:pt x="359" y="2"/>
                </a:lnTo>
                <a:lnTo>
                  <a:pt x="359" y="15"/>
                </a:lnTo>
                <a:lnTo>
                  <a:pt x="358" y="15"/>
                </a:lnTo>
                <a:close/>
                <a:moveTo>
                  <a:pt x="365" y="15"/>
                </a:moveTo>
                <a:lnTo>
                  <a:pt x="365" y="0"/>
                </a:lnTo>
                <a:lnTo>
                  <a:pt x="374" y="0"/>
                </a:lnTo>
                <a:lnTo>
                  <a:pt x="374" y="2"/>
                </a:lnTo>
                <a:lnTo>
                  <a:pt x="366" y="2"/>
                </a:lnTo>
                <a:lnTo>
                  <a:pt x="366" y="6"/>
                </a:lnTo>
                <a:lnTo>
                  <a:pt x="373" y="6"/>
                </a:lnTo>
                <a:lnTo>
                  <a:pt x="373" y="8"/>
                </a:lnTo>
                <a:lnTo>
                  <a:pt x="366" y="8"/>
                </a:lnTo>
                <a:lnTo>
                  <a:pt x="366" y="13"/>
                </a:lnTo>
                <a:lnTo>
                  <a:pt x="374" y="13"/>
                </a:lnTo>
                <a:lnTo>
                  <a:pt x="374" y="15"/>
                </a:lnTo>
                <a:lnTo>
                  <a:pt x="365" y="15"/>
                </a:lnTo>
                <a:close/>
                <a:moveTo>
                  <a:pt x="385" y="10"/>
                </a:moveTo>
                <a:lnTo>
                  <a:pt x="386" y="10"/>
                </a:lnTo>
                <a:cubicBezTo>
                  <a:pt x="386" y="12"/>
                  <a:pt x="386" y="13"/>
                  <a:pt x="385" y="14"/>
                </a:cubicBezTo>
                <a:cubicBezTo>
                  <a:pt x="384" y="15"/>
                  <a:pt x="383" y="15"/>
                  <a:pt x="381" y="15"/>
                </a:cubicBezTo>
                <a:cubicBezTo>
                  <a:pt x="380" y="15"/>
                  <a:pt x="379" y="15"/>
                  <a:pt x="378" y="14"/>
                </a:cubicBezTo>
                <a:cubicBezTo>
                  <a:pt x="377" y="13"/>
                  <a:pt x="377" y="12"/>
                  <a:pt x="376" y="11"/>
                </a:cubicBezTo>
                <a:cubicBezTo>
                  <a:pt x="376" y="10"/>
                  <a:pt x="375" y="9"/>
                  <a:pt x="375" y="7"/>
                </a:cubicBezTo>
                <a:cubicBezTo>
                  <a:pt x="375" y="6"/>
                  <a:pt x="376" y="5"/>
                  <a:pt x="376" y="3"/>
                </a:cubicBezTo>
                <a:cubicBezTo>
                  <a:pt x="377" y="2"/>
                  <a:pt x="377" y="1"/>
                  <a:pt x="378" y="1"/>
                </a:cubicBezTo>
                <a:cubicBezTo>
                  <a:pt x="379" y="0"/>
                  <a:pt x="380" y="0"/>
                  <a:pt x="381" y="0"/>
                </a:cubicBezTo>
                <a:cubicBezTo>
                  <a:pt x="383" y="0"/>
                  <a:pt x="384" y="0"/>
                  <a:pt x="384" y="1"/>
                </a:cubicBezTo>
                <a:cubicBezTo>
                  <a:pt x="385" y="2"/>
                  <a:pt x="386" y="3"/>
                  <a:pt x="386" y="4"/>
                </a:cubicBezTo>
                <a:lnTo>
                  <a:pt x="385" y="5"/>
                </a:lnTo>
                <a:cubicBezTo>
                  <a:pt x="384" y="4"/>
                  <a:pt x="384" y="3"/>
                  <a:pt x="383" y="2"/>
                </a:cubicBezTo>
                <a:cubicBezTo>
                  <a:pt x="383" y="2"/>
                  <a:pt x="382" y="2"/>
                  <a:pt x="381" y="2"/>
                </a:cubicBezTo>
                <a:cubicBezTo>
                  <a:pt x="380" y="2"/>
                  <a:pt x="380" y="2"/>
                  <a:pt x="379" y="2"/>
                </a:cubicBezTo>
                <a:cubicBezTo>
                  <a:pt x="378" y="3"/>
                  <a:pt x="378" y="4"/>
                  <a:pt x="378" y="5"/>
                </a:cubicBezTo>
                <a:cubicBezTo>
                  <a:pt x="377" y="5"/>
                  <a:pt x="377" y="6"/>
                  <a:pt x="377" y="7"/>
                </a:cubicBezTo>
                <a:cubicBezTo>
                  <a:pt x="377" y="9"/>
                  <a:pt x="377" y="10"/>
                  <a:pt x="378" y="11"/>
                </a:cubicBezTo>
                <a:cubicBezTo>
                  <a:pt x="378" y="11"/>
                  <a:pt x="378" y="12"/>
                  <a:pt x="379" y="13"/>
                </a:cubicBezTo>
                <a:cubicBezTo>
                  <a:pt x="380" y="13"/>
                  <a:pt x="380" y="13"/>
                  <a:pt x="381" y="13"/>
                </a:cubicBezTo>
                <a:cubicBezTo>
                  <a:pt x="382" y="13"/>
                  <a:pt x="383" y="13"/>
                  <a:pt x="384" y="12"/>
                </a:cubicBezTo>
                <a:cubicBezTo>
                  <a:pt x="384" y="12"/>
                  <a:pt x="385" y="11"/>
                  <a:pt x="385" y="10"/>
                </a:cubicBezTo>
                <a:close/>
                <a:moveTo>
                  <a:pt x="388" y="15"/>
                </a:moveTo>
                <a:lnTo>
                  <a:pt x="388" y="0"/>
                </a:lnTo>
                <a:lnTo>
                  <a:pt x="390" y="0"/>
                </a:lnTo>
                <a:lnTo>
                  <a:pt x="390" y="6"/>
                </a:lnTo>
                <a:lnTo>
                  <a:pt x="396" y="6"/>
                </a:lnTo>
                <a:lnTo>
                  <a:pt x="396" y="0"/>
                </a:lnTo>
                <a:lnTo>
                  <a:pt x="398" y="0"/>
                </a:lnTo>
                <a:lnTo>
                  <a:pt x="398" y="15"/>
                </a:lnTo>
                <a:lnTo>
                  <a:pt x="396" y="15"/>
                </a:lnTo>
                <a:lnTo>
                  <a:pt x="396" y="8"/>
                </a:lnTo>
                <a:lnTo>
                  <a:pt x="390" y="8"/>
                </a:lnTo>
                <a:lnTo>
                  <a:pt x="390" y="15"/>
                </a:lnTo>
                <a:lnTo>
                  <a:pt x="388" y="15"/>
                </a:lnTo>
                <a:close/>
                <a:moveTo>
                  <a:pt x="400" y="15"/>
                </a:moveTo>
                <a:lnTo>
                  <a:pt x="400" y="0"/>
                </a:lnTo>
                <a:lnTo>
                  <a:pt x="402" y="0"/>
                </a:lnTo>
                <a:lnTo>
                  <a:pt x="408" y="12"/>
                </a:lnTo>
                <a:lnTo>
                  <a:pt x="408" y="0"/>
                </a:lnTo>
                <a:lnTo>
                  <a:pt x="410" y="0"/>
                </a:lnTo>
                <a:lnTo>
                  <a:pt x="410" y="15"/>
                </a:lnTo>
                <a:lnTo>
                  <a:pt x="408" y="15"/>
                </a:lnTo>
                <a:lnTo>
                  <a:pt x="402" y="3"/>
                </a:lnTo>
                <a:lnTo>
                  <a:pt x="402" y="15"/>
                </a:lnTo>
                <a:lnTo>
                  <a:pt x="400" y="15"/>
                </a:lnTo>
                <a:close/>
                <a:moveTo>
                  <a:pt x="412" y="8"/>
                </a:moveTo>
                <a:cubicBezTo>
                  <a:pt x="412" y="5"/>
                  <a:pt x="412" y="3"/>
                  <a:pt x="413" y="2"/>
                </a:cubicBezTo>
                <a:cubicBezTo>
                  <a:pt x="415" y="1"/>
                  <a:pt x="416" y="0"/>
                  <a:pt x="418" y="0"/>
                </a:cubicBezTo>
                <a:cubicBezTo>
                  <a:pt x="419" y="0"/>
                  <a:pt x="420" y="0"/>
                  <a:pt x="421" y="1"/>
                </a:cubicBezTo>
                <a:cubicBezTo>
                  <a:pt x="422" y="2"/>
                  <a:pt x="423" y="3"/>
                  <a:pt x="423" y="4"/>
                </a:cubicBezTo>
                <a:cubicBezTo>
                  <a:pt x="424" y="5"/>
                  <a:pt x="424" y="6"/>
                  <a:pt x="424" y="8"/>
                </a:cubicBezTo>
                <a:cubicBezTo>
                  <a:pt x="424" y="9"/>
                  <a:pt x="424" y="10"/>
                  <a:pt x="423" y="11"/>
                </a:cubicBezTo>
                <a:cubicBezTo>
                  <a:pt x="422" y="13"/>
                  <a:pt x="422" y="13"/>
                  <a:pt x="421" y="14"/>
                </a:cubicBezTo>
                <a:cubicBezTo>
                  <a:pt x="420" y="15"/>
                  <a:pt x="419" y="15"/>
                  <a:pt x="418" y="15"/>
                </a:cubicBezTo>
                <a:cubicBezTo>
                  <a:pt x="417" y="15"/>
                  <a:pt x="416" y="15"/>
                  <a:pt x="415" y="14"/>
                </a:cubicBezTo>
                <a:cubicBezTo>
                  <a:pt x="414" y="13"/>
                  <a:pt x="413" y="12"/>
                  <a:pt x="413" y="11"/>
                </a:cubicBezTo>
                <a:cubicBezTo>
                  <a:pt x="412" y="10"/>
                  <a:pt x="412" y="9"/>
                  <a:pt x="412" y="8"/>
                </a:cubicBezTo>
                <a:close/>
                <a:moveTo>
                  <a:pt x="414" y="8"/>
                </a:moveTo>
                <a:cubicBezTo>
                  <a:pt x="414" y="9"/>
                  <a:pt x="414" y="11"/>
                  <a:pt x="415" y="12"/>
                </a:cubicBezTo>
                <a:cubicBezTo>
                  <a:pt x="416" y="13"/>
                  <a:pt x="417" y="13"/>
                  <a:pt x="418" y="13"/>
                </a:cubicBezTo>
                <a:cubicBezTo>
                  <a:pt x="419" y="13"/>
                  <a:pt x="420" y="13"/>
                  <a:pt x="421" y="12"/>
                </a:cubicBezTo>
                <a:cubicBezTo>
                  <a:pt x="422" y="11"/>
                  <a:pt x="422" y="9"/>
                  <a:pt x="422" y="7"/>
                </a:cubicBezTo>
                <a:cubicBezTo>
                  <a:pt x="422" y="6"/>
                  <a:pt x="422" y="5"/>
                  <a:pt x="422" y="4"/>
                </a:cubicBezTo>
                <a:cubicBezTo>
                  <a:pt x="421" y="4"/>
                  <a:pt x="421" y="3"/>
                  <a:pt x="420" y="2"/>
                </a:cubicBezTo>
                <a:cubicBezTo>
                  <a:pt x="419" y="2"/>
                  <a:pt x="419" y="2"/>
                  <a:pt x="418" y="2"/>
                </a:cubicBezTo>
                <a:cubicBezTo>
                  <a:pt x="417" y="2"/>
                  <a:pt x="416" y="2"/>
                  <a:pt x="415" y="3"/>
                </a:cubicBezTo>
                <a:cubicBezTo>
                  <a:pt x="414" y="4"/>
                  <a:pt x="414" y="6"/>
                  <a:pt x="414" y="8"/>
                </a:cubicBezTo>
                <a:close/>
                <a:moveTo>
                  <a:pt x="425" y="15"/>
                </a:moveTo>
                <a:lnTo>
                  <a:pt x="425" y="0"/>
                </a:lnTo>
                <a:lnTo>
                  <a:pt x="427" y="0"/>
                </a:lnTo>
                <a:lnTo>
                  <a:pt x="427" y="13"/>
                </a:lnTo>
                <a:lnTo>
                  <a:pt x="433" y="13"/>
                </a:lnTo>
                <a:lnTo>
                  <a:pt x="433" y="15"/>
                </a:lnTo>
                <a:lnTo>
                  <a:pt x="425" y="15"/>
                </a:lnTo>
                <a:close/>
                <a:moveTo>
                  <a:pt x="434" y="8"/>
                </a:moveTo>
                <a:cubicBezTo>
                  <a:pt x="434" y="5"/>
                  <a:pt x="435" y="3"/>
                  <a:pt x="436" y="2"/>
                </a:cubicBezTo>
                <a:cubicBezTo>
                  <a:pt x="437" y="1"/>
                  <a:pt x="438" y="0"/>
                  <a:pt x="440" y="0"/>
                </a:cubicBezTo>
                <a:cubicBezTo>
                  <a:pt x="441" y="0"/>
                  <a:pt x="442" y="0"/>
                  <a:pt x="443" y="1"/>
                </a:cubicBezTo>
                <a:cubicBezTo>
                  <a:pt x="444" y="2"/>
                  <a:pt x="445" y="3"/>
                  <a:pt x="445" y="4"/>
                </a:cubicBezTo>
                <a:cubicBezTo>
                  <a:pt x="446" y="5"/>
                  <a:pt x="446" y="6"/>
                  <a:pt x="446" y="8"/>
                </a:cubicBezTo>
                <a:cubicBezTo>
                  <a:pt x="446" y="9"/>
                  <a:pt x="446" y="10"/>
                  <a:pt x="445" y="11"/>
                </a:cubicBezTo>
                <a:cubicBezTo>
                  <a:pt x="445" y="13"/>
                  <a:pt x="444" y="13"/>
                  <a:pt x="443" y="14"/>
                </a:cubicBezTo>
                <a:cubicBezTo>
                  <a:pt x="442" y="15"/>
                  <a:pt x="441" y="15"/>
                  <a:pt x="440" y="15"/>
                </a:cubicBezTo>
                <a:cubicBezTo>
                  <a:pt x="439" y="15"/>
                  <a:pt x="438" y="15"/>
                  <a:pt x="437" y="14"/>
                </a:cubicBezTo>
                <a:cubicBezTo>
                  <a:pt x="436" y="13"/>
                  <a:pt x="435" y="12"/>
                  <a:pt x="435" y="11"/>
                </a:cubicBezTo>
                <a:cubicBezTo>
                  <a:pt x="434" y="10"/>
                  <a:pt x="434" y="9"/>
                  <a:pt x="434" y="8"/>
                </a:cubicBezTo>
                <a:close/>
                <a:moveTo>
                  <a:pt x="436" y="8"/>
                </a:moveTo>
                <a:cubicBezTo>
                  <a:pt x="436" y="9"/>
                  <a:pt x="436" y="11"/>
                  <a:pt x="437" y="12"/>
                </a:cubicBezTo>
                <a:cubicBezTo>
                  <a:pt x="438" y="13"/>
                  <a:pt x="439" y="13"/>
                  <a:pt x="440" y="13"/>
                </a:cubicBezTo>
                <a:cubicBezTo>
                  <a:pt x="441" y="13"/>
                  <a:pt x="442" y="13"/>
                  <a:pt x="443" y="12"/>
                </a:cubicBezTo>
                <a:cubicBezTo>
                  <a:pt x="444" y="11"/>
                  <a:pt x="444" y="9"/>
                  <a:pt x="444" y="7"/>
                </a:cubicBezTo>
                <a:cubicBezTo>
                  <a:pt x="444" y="6"/>
                  <a:pt x="444" y="5"/>
                  <a:pt x="444" y="4"/>
                </a:cubicBezTo>
                <a:cubicBezTo>
                  <a:pt x="444" y="4"/>
                  <a:pt x="443" y="3"/>
                  <a:pt x="442" y="2"/>
                </a:cubicBezTo>
                <a:cubicBezTo>
                  <a:pt x="442" y="2"/>
                  <a:pt x="441" y="2"/>
                  <a:pt x="440" y="2"/>
                </a:cubicBezTo>
                <a:cubicBezTo>
                  <a:pt x="439" y="2"/>
                  <a:pt x="438" y="2"/>
                  <a:pt x="437" y="3"/>
                </a:cubicBezTo>
                <a:cubicBezTo>
                  <a:pt x="436" y="4"/>
                  <a:pt x="436" y="6"/>
                  <a:pt x="436" y="8"/>
                </a:cubicBezTo>
                <a:close/>
                <a:moveTo>
                  <a:pt x="454" y="9"/>
                </a:moveTo>
                <a:lnTo>
                  <a:pt x="454" y="7"/>
                </a:lnTo>
                <a:lnTo>
                  <a:pt x="459" y="7"/>
                </a:lnTo>
                <a:lnTo>
                  <a:pt x="459" y="13"/>
                </a:lnTo>
                <a:cubicBezTo>
                  <a:pt x="458" y="13"/>
                  <a:pt x="457" y="14"/>
                  <a:pt x="456" y="14"/>
                </a:cubicBezTo>
                <a:cubicBezTo>
                  <a:pt x="456" y="15"/>
                  <a:pt x="455" y="15"/>
                  <a:pt x="454" y="15"/>
                </a:cubicBezTo>
                <a:cubicBezTo>
                  <a:pt x="453" y="15"/>
                  <a:pt x="451" y="15"/>
                  <a:pt x="450" y="14"/>
                </a:cubicBezTo>
                <a:cubicBezTo>
                  <a:pt x="449" y="13"/>
                  <a:pt x="449" y="13"/>
                  <a:pt x="448" y="11"/>
                </a:cubicBezTo>
                <a:cubicBezTo>
                  <a:pt x="448" y="10"/>
                  <a:pt x="447" y="9"/>
                  <a:pt x="447" y="8"/>
                </a:cubicBezTo>
                <a:cubicBezTo>
                  <a:pt x="447" y="6"/>
                  <a:pt x="448" y="5"/>
                  <a:pt x="448" y="4"/>
                </a:cubicBezTo>
                <a:cubicBezTo>
                  <a:pt x="449" y="2"/>
                  <a:pt x="449" y="2"/>
                  <a:pt x="450" y="1"/>
                </a:cubicBezTo>
                <a:cubicBezTo>
                  <a:pt x="451" y="0"/>
                  <a:pt x="452" y="0"/>
                  <a:pt x="454" y="0"/>
                </a:cubicBezTo>
                <a:cubicBezTo>
                  <a:pt x="455" y="0"/>
                  <a:pt x="455" y="0"/>
                  <a:pt x="456" y="1"/>
                </a:cubicBezTo>
                <a:cubicBezTo>
                  <a:pt x="457" y="1"/>
                  <a:pt x="457" y="1"/>
                  <a:pt x="458" y="2"/>
                </a:cubicBezTo>
                <a:cubicBezTo>
                  <a:pt x="458" y="3"/>
                  <a:pt x="459" y="3"/>
                  <a:pt x="459" y="4"/>
                </a:cubicBezTo>
                <a:lnTo>
                  <a:pt x="457" y="5"/>
                </a:lnTo>
                <a:cubicBezTo>
                  <a:pt x="457" y="4"/>
                  <a:pt x="457" y="3"/>
                  <a:pt x="457" y="3"/>
                </a:cubicBezTo>
                <a:cubicBezTo>
                  <a:pt x="456" y="3"/>
                  <a:pt x="456" y="2"/>
                  <a:pt x="455" y="2"/>
                </a:cubicBezTo>
                <a:cubicBezTo>
                  <a:pt x="455" y="2"/>
                  <a:pt x="454" y="2"/>
                  <a:pt x="454" y="2"/>
                </a:cubicBezTo>
                <a:cubicBezTo>
                  <a:pt x="453" y="2"/>
                  <a:pt x="452" y="2"/>
                  <a:pt x="452" y="2"/>
                </a:cubicBezTo>
                <a:cubicBezTo>
                  <a:pt x="451" y="2"/>
                  <a:pt x="451" y="3"/>
                  <a:pt x="450" y="3"/>
                </a:cubicBezTo>
                <a:cubicBezTo>
                  <a:pt x="450" y="4"/>
                  <a:pt x="450" y="4"/>
                  <a:pt x="450" y="5"/>
                </a:cubicBezTo>
                <a:cubicBezTo>
                  <a:pt x="449" y="5"/>
                  <a:pt x="449" y="6"/>
                  <a:pt x="449" y="7"/>
                </a:cubicBezTo>
                <a:cubicBezTo>
                  <a:pt x="449" y="9"/>
                  <a:pt x="449" y="10"/>
                  <a:pt x="450" y="11"/>
                </a:cubicBezTo>
                <a:cubicBezTo>
                  <a:pt x="450" y="12"/>
                  <a:pt x="451" y="12"/>
                  <a:pt x="451" y="13"/>
                </a:cubicBezTo>
                <a:cubicBezTo>
                  <a:pt x="452" y="13"/>
                  <a:pt x="453" y="13"/>
                  <a:pt x="454" y="13"/>
                </a:cubicBezTo>
                <a:cubicBezTo>
                  <a:pt x="454" y="13"/>
                  <a:pt x="455" y="13"/>
                  <a:pt x="456" y="13"/>
                </a:cubicBezTo>
                <a:cubicBezTo>
                  <a:pt x="456" y="12"/>
                  <a:pt x="457" y="12"/>
                  <a:pt x="457" y="12"/>
                </a:cubicBezTo>
                <a:lnTo>
                  <a:pt x="457" y="9"/>
                </a:lnTo>
                <a:lnTo>
                  <a:pt x="454" y="9"/>
                </a:lnTo>
                <a:close/>
                <a:moveTo>
                  <a:pt x="464" y="15"/>
                </a:moveTo>
                <a:lnTo>
                  <a:pt x="464" y="9"/>
                </a:lnTo>
                <a:lnTo>
                  <a:pt x="460" y="0"/>
                </a:lnTo>
                <a:lnTo>
                  <a:pt x="462" y="0"/>
                </a:lnTo>
                <a:lnTo>
                  <a:pt x="464" y="5"/>
                </a:lnTo>
                <a:cubicBezTo>
                  <a:pt x="465" y="5"/>
                  <a:pt x="465" y="6"/>
                  <a:pt x="465" y="7"/>
                </a:cubicBezTo>
                <a:cubicBezTo>
                  <a:pt x="466" y="6"/>
                  <a:pt x="466" y="5"/>
                  <a:pt x="467" y="5"/>
                </a:cubicBezTo>
                <a:lnTo>
                  <a:pt x="469" y="0"/>
                </a:lnTo>
                <a:lnTo>
                  <a:pt x="471" y="0"/>
                </a:lnTo>
                <a:lnTo>
                  <a:pt x="466" y="9"/>
                </a:lnTo>
                <a:lnTo>
                  <a:pt x="466" y="15"/>
                </a:lnTo>
                <a:lnTo>
                  <a:pt x="464" y="15"/>
                </a:lnTo>
                <a:close/>
              </a:path>
            </a:pathLst>
          </a:custGeom>
          <a:solidFill>
            <a:srgbClr val="0553A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21" name="图片 2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486400" y="201613"/>
            <a:ext cx="6019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标题 1"/>
          <p:cNvSpPr>
            <a:spLocks noGrp="1"/>
          </p:cNvSpPr>
          <p:nvPr>
            <p:ph type="ctrTitle"/>
          </p:nvPr>
        </p:nvSpPr>
        <p:spPr>
          <a:xfrm>
            <a:off x="3766560" y="1613068"/>
            <a:ext cx="4482645" cy="973538"/>
          </a:xfrm>
        </p:spPr>
        <p:txBody>
          <a:bodyPr>
            <a:normAutofit/>
          </a:bodyPr>
          <a:lstStyle>
            <a:lvl1pPr marL="0" indent="0" algn="l">
              <a:buFont typeface="Arial" panose="020B0604020202020204" pitchFamily="34" charset="0"/>
              <a:buNone/>
              <a:defRPr sz="3200">
                <a:solidFill>
                  <a:srgbClr val="0553A7"/>
                </a:solidFill>
              </a:defRPr>
            </a:lvl1pPr>
          </a:lstStyle>
          <a:p>
            <a:r>
              <a:rPr lang="zh-CN" altLang="en-US" noProof="1"/>
              <a:t>单击此处编辑母版标题样式</a:t>
            </a:r>
            <a:endParaRPr lang="zh-CN" altLang="en-US" noProof="1"/>
          </a:p>
        </p:txBody>
      </p:sp>
      <p:sp>
        <p:nvSpPr>
          <p:cNvPr id="22" name="灯片编号占位符 2"/>
          <p:cNvSpPr>
            <a:spLocks noGrp="1"/>
          </p:cNvSpPr>
          <p:nvPr>
            <p:ph type="sldNum" sz="quarter" idx="10"/>
          </p:nvPr>
        </p:nvSpPr>
        <p:spPr/>
        <p:txBody>
          <a:bodyPr/>
          <a:lstStyle>
            <a:lvl1pPr>
              <a:defRPr/>
            </a:lvl1pPr>
          </a:lstStyle>
          <a:p>
            <a:pPr>
              <a:defRPr/>
            </a:pPr>
            <a:fld id="{2BA5B6FC-D74D-4AA1-BA70-879E449676E9}" type="slidenum">
              <a:rPr lang="zh-CN" altLang="en-US"/>
            </a:fld>
            <a:endParaRPr lang="zh-CN" altLang="en-US"/>
          </a:p>
        </p:txBody>
      </p:sp>
      <p:sp>
        <p:nvSpPr>
          <p:cNvPr id="23" name="页脚占位符 3"/>
          <p:cNvSpPr>
            <a:spLocks noGrp="1"/>
          </p:cNvSpPr>
          <p:nvPr>
            <p:ph type="ftr" sz="quarter" idx="11"/>
          </p:nvPr>
        </p:nvSpPr>
        <p:spPr/>
        <p:txBody>
          <a:bodyPr/>
          <a:lstStyle>
            <a:lvl1pPr>
              <a:defRPr/>
            </a:lvl1pPr>
          </a:lstStyle>
          <a:p>
            <a:pPr>
              <a:defRPr/>
            </a:pPr>
            <a:endParaRPr lang="zh-CN" altLang="en-US"/>
          </a:p>
        </p:txBody>
      </p:sp>
      <p:sp>
        <p:nvSpPr>
          <p:cNvPr id="24" name="日期占位符 4"/>
          <p:cNvSpPr>
            <a:spLocks noGrp="1"/>
          </p:cNvSpPr>
          <p:nvPr>
            <p:ph type="dt" sz="half" idx="12"/>
          </p:nvPr>
        </p:nvSpPr>
        <p:spPr/>
        <p:txBody>
          <a:bodyPr/>
          <a:lstStyle>
            <a:lvl1pPr>
              <a:defRPr/>
            </a:lvl1pPr>
          </a:lstStyle>
          <a:p>
            <a:pPr>
              <a:defRPr/>
            </a:pPr>
            <a:fld id="{12BF954F-CA8E-4B72-A96B-3AA1DF62674D}" type="datetimeFigureOut">
              <a:rPr lang="zh-CN" altLang="en-US"/>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cxnSp>
        <p:nvCxnSpPr>
          <p:cNvPr id="5" name="直接连接符 4"/>
          <p:cNvCxnSpPr/>
          <p:nvPr/>
        </p:nvCxnSpPr>
        <p:spPr>
          <a:xfrm>
            <a:off x="669925" y="3471863"/>
            <a:ext cx="108505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标题 1"/>
          <p:cNvSpPr>
            <a:spLocks noGrp="1"/>
          </p:cNvSpPr>
          <p:nvPr>
            <p:ph type="title"/>
          </p:nvPr>
        </p:nvSpPr>
        <p:spPr>
          <a:xfrm>
            <a:off x="669924" y="2927838"/>
            <a:ext cx="10850564" cy="501162"/>
          </a:xfrm>
          <a:noFill/>
        </p:spPr>
        <p:txBody>
          <a:bodyPr anchor="ctr">
            <a:normAutofit/>
          </a:bodyPr>
          <a:lstStyle>
            <a:lvl1pPr>
              <a:defRPr sz="2800" b="1">
                <a:solidFill>
                  <a:schemeClr val="tx1"/>
                </a:solidFill>
              </a:defRPr>
            </a:lvl1pPr>
          </a:lstStyle>
          <a:p>
            <a:r>
              <a:rPr lang="zh-CN" altLang="en-US" noProof="1"/>
              <a:t>单击此处编辑母版标题样式</a:t>
            </a:r>
            <a:endParaRPr lang="zh-CN" altLang="en-US" noProof="1"/>
          </a:p>
        </p:txBody>
      </p:sp>
      <p:sp>
        <p:nvSpPr>
          <p:cNvPr id="21" name="文本占位符 2"/>
          <p:cNvSpPr>
            <a:spLocks noGrp="1"/>
          </p:cNvSpPr>
          <p:nvPr>
            <p:ph type="body" idx="1"/>
          </p:nvPr>
        </p:nvSpPr>
        <p:spPr>
          <a:xfrm>
            <a:off x="669924" y="3472000"/>
            <a:ext cx="10850564" cy="1082874"/>
          </a:xfrm>
          <a:noFill/>
        </p:spPr>
        <p:txBody>
          <a:bodyPr>
            <a:normAutofit/>
          </a:bodyPr>
          <a:lstStyle>
            <a:lvl1pPr marL="0" indent="0">
              <a:lnSpc>
                <a:spcPct val="150000"/>
              </a:lnSpc>
              <a:spcBef>
                <a:spcPts val="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endParaRPr lang="zh-CN" altLang="en-US" noProof="1"/>
          </a:p>
        </p:txBody>
      </p:sp>
      <p:sp>
        <p:nvSpPr>
          <p:cNvPr id="10" name="图片占位符 19"/>
          <p:cNvSpPr>
            <a:spLocks noGrp="1"/>
          </p:cNvSpPr>
          <p:nvPr>
            <p:ph type="pic" sz="quarter" idx="13"/>
          </p:nvPr>
        </p:nvSpPr>
        <p:spPr>
          <a:xfrm>
            <a:off x="-1" y="1"/>
            <a:ext cx="12192001" cy="1925514"/>
          </a:xfrm>
          <a:custGeom>
            <a:avLst/>
            <a:gdLst>
              <a:gd name="connsiteX0" fmla="*/ 0 w 12222867"/>
              <a:gd name="connsiteY0" fmla="*/ 0 h 3656014"/>
              <a:gd name="connsiteX1" fmla="*/ 12222867 w 12222867"/>
              <a:gd name="connsiteY1" fmla="*/ 0 h 3656014"/>
              <a:gd name="connsiteX2" fmla="*/ 12222867 w 12222867"/>
              <a:gd name="connsiteY2" fmla="*/ 2914517 h 3656014"/>
              <a:gd name="connsiteX3" fmla="*/ 11546457 w 12222867"/>
              <a:gd name="connsiteY3" fmla="*/ 3087675 h 3656014"/>
              <a:gd name="connsiteX4" fmla="*/ 6111431 w 12222867"/>
              <a:gd name="connsiteY4" fmla="*/ 3656014 h 3656014"/>
              <a:gd name="connsiteX5" fmla="*/ 676406 w 12222867"/>
              <a:gd name="connsiteY5" fmla="*/ 3087675 h 3656014"/>
              <a:gd name="connsiteX6" fmla="*/ 0 w 12222867"/>
              <a:gd name="connsiteY6" fmla="*/ 2914518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2867" h="3656014">
                <a:moveTo>
                  <a:pt x="0" y="0"/>
                </a:moveTo>
                <a:lnTo>
                  <a:pt x="12222867" y="0"/>
                </a:lnTo>
                <a:lnTo>
                  <a:pt x="12222867" y="2914517"/>
                </a:lnTo>
                <a:lnTo>
                  <a:pt x="11546457" y="3087675"/>
                </a:lnTo>
                <a:cubicBezTo>
                  <a:pt x="9994998" y="3446495"/>
                  <a:pt x="8124687" y="3656014"/>
                  <a:pt x="6111431" y="3656014"/>
                </a:cubicBezTo>
                <a:cubicBezTo>
                  <a:pt x="4098175" y="3656014"/>
                  <a:pt x="2227865" y="3446495"/>
                  <a:pt x="676406" y="3087675"/>
                </a:cubicBezTo>
                <a:lnTo>
                  <a:pt x="0" y="2914518"/>
                </a:lnTo>
                <a:close/>
              </a:path>
            </a:pathLst>
          </a:custGeom>
        </p:spPr>
        <p:txBody>
          <a:bodyPr rtlCol="0">
            <a:noAutofit/>
          </a:bodyPr>
          <a:lstStyle/>
          <a:p>
            <a:pPr lvl="0"/>
            <a:endParaRPr lang="zh-CN" altLang="en-US" noProof="0" dirty="0"/>
          </a:p>
        </p:txBody>
      </p:sp>
      <p:sp>
        <p:nvSpPr>
          <p:cNvPr id="6" name="日期占位符 6"/>
          <p:cNvSpPr>
            <a:spLocks noGrp="1"/>
          </p:cNvSpPr>
          <p:nvPr>
            <p:ph type="dt" sz="half" idx="14"/>
          </p:nvPr>
        </p:nvSpPr>
        <p:spPr>
          <a:xfrm>
            <a:off x="669925" y="6245225"/>
            <a:ext cx="1389063" cy="206375"/>
          </a:xfrm>
        </p:spPr>
        <p:txBody>
          <a:bodyPr/>
          <a:lstStyle>
            <a:lvl1pPr>
              <a:defRPr/>
            </a:lvl1pPr>
          </a:lstStyle>
          <a:p>
            <a:pPr>
              <a:defRPr/>
            </a:pPr>
            <a:fld id="{6489D9C7-5DC6-4263-87FF-7C99F6FB63C3}" type="datetime1">
              <a:rPr lang="zh-CN" altLang="en-US"/>
            </a:fld>
            <a:endParaRPr lang="zh-CN" altLang="en-US" dirty="0"/>
          </a:p>
        </p:txBody>
      </p:sp>
      <p:sp>
        <p:nvSpPr>
          <p:cNvPr id="7" name="灯片编号占位符 8"/>
          <p:cNvSpPr>
            <a:spLocks noGrp="1"/>
          </p:cNvSpPr>
          <p:nvPr>
            <p:ph type="sldNum" sz="quarter" idx="15"/>
          </p:nvPr>
        </p:nvSpPr>
        <p:spPr/>
        <p:txBody>
          <a:bodyPr/>
          <a:lstStyle>
            <a:lvl1pPr>
              <a:defRPr/>
            </a:lvl1pPr>
          </a:lstStyle>
          <a:p>
            <a:pPr>
              <a:defRPr/>
            </a:pPr>
            <a:fld id="{9B23004E-AA5D-429A-B322-F3032E978A6B}" type="slidenum">
              <a:rPr lang="zh-CN" altLang="en-US"/>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4" name="组合 8"/>
          <p:cNvGrpSpPr/>
          <p:nvPr userDrawn="1"/>
        </p:nvGrpSpPr>
        <p:grpSpPr bwMode="auto">
          <a:xfrm>
            <a:off x="9266238" y="57150"/>
            <a:ext cx="2838450" cy="914400"/>
            <a:chOff x="8774082" y="57150"/>
            <a:chExt cx="2839277" cy="914400"/>
          </a:xfrm>
        </p:grpSpPr>
        <p:pic>
          <p:nvPicPr>
            <p:cNvPr id="5" name="内容占位符 19"/>
            <p:cNvPicPr>
              <a:picLocks noChangeAspect="1" noChangeArrowheads="1"/>
            </p:cNvPicPr>
            <p:nvPr userDrawn="1"/>
          </p:nvPicPr>
          <p:blipFill>
            <a:blip r:embed="rId2">
              <a:extLst>
                <a:ext uri="{28A0092B-C50C-407E-A947-70E740481C1C}">
                  <a14:useLocalDpi xmlns:a14="http://schemas.microsoft.com/office/drawing/2010/main" val="0"/>
                </a:ext>
              </a:extLst>
            </a:blip>
            <a:srcRect r="75774" b="-774"/>
            <a:stretch>
              <a:fillRect/>
            </a:stretch>
          </p:blipFill>
          <p:spPr bwMode="auto">
            <a:xfrm>
              <a:off x="10154820" y="200310"/>
              <a:ext cx="1458539" cy="614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10"/>
            <p:cNvGrpSpPr/>
            <p:nvPr userDrawn="1"/>
          </p:nvGrpSpPr>
          <p:grpSpPr bwMode="auto">
            <a:xfrm>
              <a:off x="8774082" y="57152"/>
              <a:ext cx="1291011" cy="914402"/>
              <a:chOff x="1259631" y="1665202"/>
              <a:chExt cx="1583802" cy="1139329"/>
            </a:xfrm>
          </p:grpSpPr>
          <p:sp>
            <p:nvSpPr>
              <p:cNvPr id="7" name="Rectangle 7"/>
              <p:cNvSpPr>
                <a:spLocks noChangeArrowheads="1"/>
              </p:cNvSpPr>
              <p:nvPr/>
            </p:nvSpPr>
            <p:spPr bwMode="auto">
              <a:xfrm>
                <a:off x="1801203" y="2521673"/>
                <a:ext cx="504557" cy="15824"/>
              </a:xfrm>
              <a:prstGeom prst="rect">
                <a:avLst/>
              </a:prstGeom>
              <a:solidFill>
                <a:srgbClr val="005A9F"/>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fontAlgn="auto" hangingPunct="1">
                  <a:lnSpc>
                    <a:spcPct val="100000"/>
                  </a:lnSpc>
                  <a:spcBef>
                    <a:spcPct val="0"/>
                  </a:spcBef>
                  <a:spcAft>
                    <a:spcPts val="0"/>
                  </a:spcAft>
                  <a:buFontTx/>
                  <a:buNone/>
                  <a:defRPr/>
                </a:pPr>
                <a:endParaRPr lang="zh-CN" altLang="en-US" sz="1800">
                  <a:latin typeface="Arial" panose="020B0604020202020204" pitchFamily="34" charset="0"/>
                </a:endParaRPr>
              </a:p>
            </p:txBody>
          </p:sp>
          <p:sp>
            <p:nvSpPr>
              <p:cNvPr id="8" name="Freeform 8"/>
              <p:cNvSpPr>
                <a:spLocks noEditPoints="1" noChangeArrowheads="1"/>
              </p:cNvSpPr>
              <p:nvPr/>
            </p:nvSpPr>
            <p:spPr bwMode="auto">
              <a:xfrm>
                <a:off x="1497299" y="1888714"/>
                <a:ext cx="1114313" cy="710100"/>
              </a:xfrm>
              <a:custGeom>
                <a:avLst/>
                <a:gdLst>
                  <a:gd name="T0" fmla="*/ 2147483646 w 259"/>
                  <a:gd name="T1" fmla="*/ 74087100 h 165"/>
                  <a:gd name="T2" fmla="*/ 2147483646 w 259"/>
                  <a:gd name="T3" fmla="*/ 1537267516 h 165"/>
                  <a:gd name="T4" fmla="*/ 2147483646 w 259"/>
                  <a:gd name="T5" fmla="*/ 2147483646 h 165"/>
                  <a:gd name="T6" fmla="*/ 74039430 w 259"/>
                  <a:gd name="T7" fmla="*/ 1537267516 h 165"/>
                  <a:gd name="T8" fmla="*/ 2147483646 w 259"/>
                  <a:gd name="T9" fmla="*/ 74087100 h 165"/>
                  <a:gd name="T10" fmla="*/ 2147483646 w 259"/>
                  <a:gd name="T11" fmla="*/ 0 h 165"/>
                  <a:gd name="T12" fmla="*/ 2147483646 w 259"/>
                  <a:gd name="T13" fmla="*/ 1537267516 h 165"/>
                  <a:gd name="T14" fmla="*/ 2147483646 w 259"/>
                  <a:gd name="T15" fmla="*/ 2147483646 h 165"/>
                  <a:gd name="T16" fmla="*/ 0 w 259"/>
                  <a:gd name="T17" fmla="*/ 1537267516 h 165"/>
                  <a:gd name="T18" fmla="*/ 2147483646 w 259"/>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9" h="165">
                    <a:moveTo>
                      <a:pt x="129" y="4"/>
                    </a:moveTo>
                    <a:cubicBezTo>
                      <a:pt x="198" y="4"/>
                      <a:pt x="255" y="39"/>
                      <a:pt x="255" y="83"/>
                    </a:cubicBezTo>
                    <a:cubicBezTo>
                      <a:pt x="255" y="126"/>
                      <a:pt x="198" y="161"/>
                      <a:pt x="129" y="161"/>
                    </a:cubicBezTo>
                    <a:cubicBezTo>
                      <a:pt x="61" y="161"/>
                      <a:pt x="4" y="126"/>
                      <a:pt x="4" y="83"/>
                    </a:cubicBezTo>
                    <a:cubicBezTo>
                      <a:pt x="4" y="39"/>
                      <a:pt x="61" y="4"/>
                      <a:pt x="129" y="4"/>
                    </a:cubicBezTo>
                    <a:close/>
                    <a:moveTo>
                      <a:pt x="129" y="0"/>
                    </a:moveTo>
                    <a:cubicBezTo>
                      <a:pt x="201" y="0"/>
                      <a:pt x="259" y="37"/>
                      <a:pt x="259" y="83"/>
                    </a:cubicBezTo>
                    <a:cubicBezTo>
                      <a:pt x="259" y="128"/>
                      <a:pt x="201" y="165"/>
                      <a:pt x="129" y="165"/>
                    </a:cubicBezTo>
                    <a:cubicBezTo>
                      <a:pt x="58" y="165"/>
                      <a:pt x="0" y="128"/>
                      <a:pt x="0" y="83"/>
                    </a:cubicBezTo>
                    <a:cubicBezTo>
                      <a:pt x="0" y="37"/>
                      <a:pt x="58" y="0"/>
                      <a:pt x="129" y="0"/>
                    </a:cubicBez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Freeform 9"/>
              <p:cNvSpPr>
                <a:spLocks noEditPoints="1" noChangeArrowheads="1"/>
              </p:cNvSpPr>
              <p:nvPr/>
            </p:nvSpPr>
            <p:spPr bwMode="auto">
              <a:xfrm>
                <a:off x="1600548" y="1888714"/>
                <a:ext cx="907814" cy="710100"/>
              </a:xfrm>
              <a:custGeom>
                <a:avLst/>
                <a:gdLst>
                  <a:gd name="T0" fmla="*/ 1943651286 w 211"/>
                  <a:gd name="T1" fmla="*/ 74087100 h 165"/>
                  <a:gd name="T2" fmla="*/ 2147483646 w 211"/>
                  <a:gd name="T3" fmla="*/ 1537267516 h 165"/>
                  <a:gd name="T4" fmla="*/ 1943651286 w 211"/>
                  <a:gd name="T5" fmla="*/ 2147483646 h 165"/>
                  <a:gd name="T6" fmla="*/ 74044924 w 211"/>
                  <a:gd name="T7" fmla="*/ 1537267516 h 165"/>
                  <a:gd name="T8" fmla="*/ 1943651286 w 211"/>
                  <a:gd name="T9" fmla="*/ 74087100 h 165"/>
                  <a:gd name="T10" fmla="*/ 1943651286 w 211"/>
                  <a:gd name="T11" fmla="*/ 0 h 165"/>
                  <a:gd name="T12" fmla="*/ 2147483646 w 211"/>
                  <a:gd name="T13" fmla="*/ 1537267516 h 165"/>
                  <a:gd name="T14" fmla="*/ 1943651286 w 211"/>
                  <a:gd name="T15" fmla="*/ 2147483646 h 165"/>
                  <a:gd name="T16" fmla="*/ 0 w 211"/>
                  <a:gd name="T17" fmla="*/ 1537267516 h 165"/>
                  <a:gd name="T18" fmla="*/ 1943651286 w 211"/>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65">
                    <a:moveTo>
                      <a:pt x="105" y="4"/>
                    </a:moveTo>
                    <a:cubicBezTo>
                      <a:pt x="161" y="4"/>
                      <a:pt x="207" y="39"/>
                      <a:pt x="207" y="83"/>
                    </a:cubicBezTo>
                    <a:cubicBezTo>
                      <a:pt x="207" y="126"/>
                      <a:pt x="161" y="161"/>
                      <a:pt x="105" y="161"/>
                    </a:cubicBezTo>
                    <a:cubicBezTo>
                      <a:pt x="50" y="161"/>
                      <a:pt x="4" y="126"/>
                      <a:pt x="4" y="83"/>
                    </a:cubicBezTo>
                    <a:cubicBezTo>
                      <a:pt x="4" y="39"/>
                      <a:pt x="50" y="4"/>
                      <a:pt x="105" y="4"/>
                    </a:cubicBezTo>
                    <a:close/>
                    <a:moveTo>
                      <a:pt x="105" y="0"/>
                    </a:moveTo>
                    <a:cubicBezTo>
                      <a:pt x="163" y="0"/>
                      <a:pt x="211" y="37"/>
                      <a:pt x="211" y="83"/>
                    </a:cubicBezTo>
                    <a:cubicBezTo>
                      <a:pt x="211" y="128"/>
                      <a:pt x="163" y="165"/>
                      <a:pt x="105" y="165"/>
                    </a:cubicBezTo>
                    <a:cubicBezTo>
                      <a:pt x="48" y="165"/>
                      <a:pt x="0" y="128"/>
                      <a:pt x="0" y="83"/>
                    </a:cubicBezTo>
                    <a:cubicBezTo>
                      <a:pt x="0" y="37"/>
                      <a:pt x="48" y="0"/>
                      <a:pt x="105" y="0"/>
                    </a:cubicBez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10"/>
              <p:cNvSpPr>
                <a:spLocks noEditPoints="1" noChangeArrowheads="1"/>
              </p:cNvSpPr>
              <p:nvPr/>
            </p:nvSpPr>
            <p:spPr bwMode="auto">
              <a:xfrm>
                <a:off x="1259631" y="1665200"/>
                <a:ext cx="1583804" cy="1139327"/>
              </a:xfrm>
              <a:custGeom>
                <a:avLst/>
                <a:gdLst>
                  <a:gd name="T0" fmla="*/ 2147483646 w 368"/>
                  <a:gd name="T1" fmla="*/ 0 h 265"/>
                  <a:gd name="T2" fmla="*/ 2147483646 w 368"/>
                  <a:gd name="T3" fmla="*/ 2147483646 h 265"/>
                  <a:gd name="T4" fmla="*/ 2147483646 w 368"/>
                  <a:gd name="T5" fmla="*/ 2147483646 h 265"/>
                  <a:gd name="T6" fmla="*/ 0 w 368"/>
                  <a:gd name="T7" fmla="*/ 2147483646 h 265"/>
                  <a:gd name="T8" fmla="*/ 2147483646 w 368"/>
                  <a:gd name="T9" fmla="*/ 0 h 265"/>
                  <a:gd name="T10" fmla="*/ 2147483646 w 368"/>
                  <a:gd name="T11" fmla="*/ 129388853 h 265"/>
                  <a:gd name="T12" fmla="*/ 2147483646 w 368"/>
                  <a:gd name="T13" fmla="*/ 2147483646 h 265"/>
                  <a:gd name="T14" fmla="*/ 2147483646 w 368"/>
                  <a:gd name="T15" fmla="*/ 2147483646 h 265"/>
                  <a:gd name="T16" fmla="*/ 166703979 w 368"/>
                  <a:gd name="T17" fmla="*/ 2147483646 h 265"/>
                  <a:gd name="T18" fmla="*/ 2147483646 w 368"/>
                  <a:gd name="T19" fmla="*/ 129388853 h 2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8" h="265">
                    <a:moveTo>
                      <a:pt x="184" y="0"/>
                    </a:moveTo>
                    <a:cubicBezTo>
                      <a:pt x="286" y="0"/>
                      <a:pt x="368" y="60"/>
                      <a:pt x="368" y="133"/>
                    </a:cubicBezTo>
                    <a:cubicBezTo>
                      <a:pt x="368" y="206"/>
                      <a:pt x="286" y="265"/>
                      <a:pt x="184" y="265"/>
                    </a:cubicBezTo>
                    <a:cubicBezTo>
                      <a:pt x="83" y="265"/>
                      <a:pt x="0" y="206"/>
                      <a:pt x="0" y="133"/>
                    </a:cubicBezTo>
                    <a:cubicBezTo>
                      <a:pt x="0" y="60"/>
                      <a:pt x="83" y="0"/>
                      <a:pt x="184" y="0"/>
                    </a:cubicBezTo>
                    <a:close/>
                    <a:moveTo>
                      <a:pt x="184" y="7"/>
                    </a:moveTo>
                    <a:cubicBezTo>
                      <a:pt x="280" y="7"/>
                      <a:pt x="359" y="64"/>
                      <a:pt x="359" y="133"/>
                    </a:cubicBezTo>
                    <a:cubicBezTo>
                      <a:pt x="359" y="202"/>
                      <a:pt x="280" y="258"/>
                      <a:pt x="184" y="258"/>
                    </a:cubicBezTo>
                    <a:cubicBezTo>
                      <a:pt x="88" y="258"/>
                      <a:pt x="9" y="202"/>
                      <a:pt x="9" y="133"/>
                    </a:cubicBezTo>
                    <a:cubicBezTo>
                      <a:pt x="9" y="64"/>
                      <a:pt x="88" y="7"/>
                      <a:pt x="184" y="7"/>
                    </a:cubicBez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11"/>
              <p:cNvSpPr>
                <a:spLocks noEditPoints="1" noChangeArrowheads="1"/>
              </p:cNvSpPr>
              <p:nvPr/>
            </p:nvSpPr>
            <p:spPr bwMode="auto">
              <a:xfrm>
                <a:off x="1900555" y="2464310"/>
                <a:ext cx="301956" cy="47472"/>
              </a:xfrm>
              <a:custGeom>
                <a:avLst/>
                <a:gdLst>
                  <a:gd name="T0" fmla="*/ 37213920 w 70"/>
                  <a:gd name="T1" fmla="*/ 111749088 h 11"/>
                  <a:gd name="T2" fmla="*/ 55823037 w 70"/>
                  <a:gd name="T3" fmla="*/ 111749088 h 11"/>
                  <a:gd name="T4" fmla="*/ 93036957 w 70"/>
                  <a:gd name="T5" fmla="*/ 0 h 11"/>
                  <a:gd name="T6" fmla="*/ 130255191 w 70"/>
                  <a:gd name="T7" fmla="*/ 148997345 h 11"/>
                  <a:gd name="T8" fmla="*/ 148859994 w 70"/>
                  <a:gd name="T9" fmla="*/ 0 h 11"/>
                  <a:gd name="T10" fmla="*/ 111646074 w 70"/>
                  <a:gd name="T11" fmla="*/ 186245603 h 11"/>
                  <a:gd name="T12" fmla="*/ 93036957 w 70"/>
                  <a:gd name="T13" fmla="*/ 37248257 h 11"/>
                  <a:gd name="T14" fmla="*/ 55823037 w 70"/>
                  <a:gd name="T15" fmla="*/ 186245603 h 11"/>
                  <a:gd name="T16" fmla="*/ 186078228 w 70"/>
                  <a:gd name="T17" fmla="*/ 0 h 11"/>
                  <a:gd name="T18" fmla="*/ 223292148 w 70"/>
                  <a:gd name="T19" fmla="*/ 167623632 h 11"/>
                  <a:gd name="T20" fmla="*/ 279115185 w 70"/>
                  <a:gd name="T21" fmla="*/ 130371059 h 11"/>
                  <a:gd name="T22" fmla="*/ 297724302 w 70"/>
                  <a:gd name="T23" fmla="*/ 130371059 h 11"/>
                  <a:gd name="T24" fmla="*/ 204683031 w 70"/>
                  <a:gd name="T25" fmla="*/ 186245603 h 11"/>
                  <a:gd name="T26" fmla="*/ 334938223 w 70"/>
                  <a:gd name="T27" fmla="*/ 0 h 11"/>
                  <a:gd name="T28" fmla="*/ 409366063 w 70"/>
                  <a:gd name="T29" fmla="*/ 74500831 h 11"/>
                  <a:gd name="T30" fmla="*/ 427975180 w 70"/>
                  <a:gd name="T31" fmla="*/ 186245603 h 11"/>
                  <a:gd name="T32" fmla="*/ 353543026 w 70"/>
                  <a:gd name="T33" fmla="*/ 111749088 h 11"/>
                  <a:gd name="T34" fmla="*/ 334938223 w 70"/>
                  <a:gd name="T35" fmla="*/ 0 h 11"/>
                  <a:gd name="T36" fmla="*/ 521012137 w 70"/>
                  <a:gd name="T37" fmla="*/ 111749088 h 11"/>
                  <a:gd name="T38" fmla="*/ 521012137 w 70"/>
                  <a:gd name="T39" fmla="*/ 0 h 11"/>
                  <a:gd name="T40" fmla="*/ 539621254 w 70"/>
                  <a:gd name="T41" fmla="*/ 148997345 h 11"/>
                  <a:gd name="T42" fmla="*/ 446584297 w 70"/>
                  <a:gd name="T43" fmla="*/ 186245603 h 11"/>
                  <a:gd name="T44" fmla="*/ 595444291 w 70"/>
                  <a:gd name="T45" fmla="*/ 0 h 11"/>
                  <a:gd name="T46" fmla="*/ 669876445 w 70"/>
                  <a:gd name="T47" fmla="*/ 148997345 h 11"/>
                  <a:gd name="T48" fmla="*/ 669876445 w 70"/>
                  <a:gd name="T49" fmla="*/ 0 h 11"/>
                  <a:gd name="T50" fmla="*/ 669876445 w 70"/>
                  <a:gd name="T51" fmla="*/ 186245603 h 11"/>
                  <a:gd name="T52" fmla="*/ 595444291 w 70"/>
                  <a:gd name="T53" fmla="*/ 37248257 h 11"/>
                  <a:gd name="T54" fmla="*/ 595444291 w 70"/>
                  <a:gd name="T55" fmla="*/ 186245603 h 11"/>
                  <a:gd name="T56" fmla="*/ 855950360 w 70"/>
                  <a:gd name="T57" fmla="*/ 55874544 h 11"/>
                  <a:gd name="T58" fmla="*/ 800127322 w 70"/>
                  <a:gd name="T59" fmla="*/ 18626287 h 11"/>
                  <a:gd name="T60" fmla="*/ 781522519 w 70"/>
                  <a:gd name="T61" fmla="*/ 148997345 h 11"/>
                  <a:gd name="T62" fmla="*/ 837345556 w 70"/>
                  <a:gd name="T63" fmla="*/ 130371059 h 11"/>
                  <a:gd name="T64" fmla="*/ 800127322 w 70"/>
                  <a:gd name="T65" fmla="*/ 204871889 h 11"/>
                  <a:gd name="T66" fmla="*/ 762913402 w 70"/>
                  <a:gd name="T67" fmla="*/ 18626287 h 11"/>
                  <a:gd name="T68" fmla="*/ 855950360 w 70"/>
                  <a:gd name="T69" fmla="*/ 55874544 h 11"/>
                  <a:gd name="T70" fmla="*/ 893168593 w 70"/>
                  <a:gd name="T71" fmla="*/ 74500831 h 11"/>
                  <a:gd name="T72" fmla="*/ 986205551 w 70"/>
                  <a:gd name="T73" fmla="*/ 0 h 11"/>
                  <a:gd name="T74" fmla="*/ 967596434 w 70"/>
                  <a:gd name="T75" fmla="*/ 111749088 h 11"/>
                  <a:gd name="T76" fmla="*/ 874559476 w 70"/>
                  <a:gd name="T77" fmla="*/ 186245603 h 11"/>
                  <a:gd name="T78" fmla="*/ 1042028588 w 70"/>
                  <a:gd name="T79" fmla="*/ 0 h 11"/>
                  <a:gd name="T80" fmla="*/ 1023419471 w 70"/>
                  <a:gd name="T81" fmla="*/ 0 h 11"/>
                  <a:gd name="T82" fmla="*/ 1135065545 w 70"/>
                  <a:gd name="T83" fmla="*/ 111749088 h 11"/>
                  <a:gd name="T84" fmla="*/ 1153674662 w 70"/>
                  <a:gd name="T85" fmla="*/ 130371059 h 11"/>
                  <a:gd name="T86" fmla="*/ 1172279465 w 70"/>
                  <a:gd name="T87" fmla="*/ 0 h 11"/>
                  <a:gd name="T88" fmla="*/ 1097851625 w 70"/>
                  <a:gd name="T89" fmla="*/ 74500831 h 11"/>
                  <a:gd name="T90" fmla="*/ 1079242508 w 70"/>
                  <a:gd name="T91" fmla="*/ 55874544 h 11"/>
                  <a:gd name="T92" fmla="*/ 1060633391 w 70"/>
                  <a:gd name="T93" fmla="*/ 186245603 h 11"/>
                  <a:gd name="T94" fmla="*/ 1228102502 w 70"/>
                  <a:gd name="T95" fmla="*/ 111749088 h 11"/>
                  <a:gd name="T96" fmla="*/ 1228102502 w 70"/>
                  <a:gd name="T97" fmla="*/ 0 h 11"/>
                  <a:gd name="T98" fmla="*/ 1283925539 w 70"/>
                  <a:gd name="T99" fmla="*/ 186245603 h 11"/>
                  <a:gd name="T100" fmla="*/ 1209497699 w 70"/>
                  <a:gd name="T101" fmla="*/ 186245603 h 1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70" h="11">
                    <a:moveTo>
                      <a:pt x="0" y="0"/>
                    </a:moveTo>
                    <a:lnTo>
                      <a:pt x="1" y="0"/>
                    </a:lnTo>
                    <a:lnTo>
                      <a:pt x="2" y="6"/>
                    </a:lnTo>
                    <a:cubicBezTo>
                      <a:pt x="3" y="6"/>
                      <a:pt x="3" y="7"/>
                      <a:pt x="3" y="7"/>
                    </a:cubicBezTo>
                    <a:cubicBezTo>
                      <a:pt x="3" y="7"/>
                      <a:pt x="3" y="8"/>
                      <a:pt x="3" y="8"/>
                    </a:cubicBezTo>
                    <a:cubicBezTo>
                      <a:pt x="3" y="8"/>
                      <a:pt x="3" y="7"/>
                      <a:pt x="3" y="6"/>
                    </a:cubicBezTo>
                    <a:cubicBezTo>
                      <a:pt x="3" y="6"/>
                      <a:pt x="3" y="6"/>
                      <a:pt x="3" y="6"/>
                    </a:cubicBezTo>
                    <a:lnTo>
                      <a:pt x="4" y="0"/>
                    </a:lnTo>
                    <a:lnTo>
                      <a:pt x="5" y="0"/>
                    </a:lnTo>
                    <a:lnTo>
                      <a:pt x="7" y="6"/>
                    </a:lnTo>
                    <a:cubicBezTo>
                      <a:pt x="7" y="6"/>
                      <a:pt x="7" y="7"/>
                      <a:pt x="7" y="7"/>
                    </a:cubicBezTo>
                    <a:cubicBezTo>
                      <a:pt x="7" y="7"/>
                      <a:pt x="7" y="8"/>
                      <a:pt x="7" y="8"/>
                    </a:cubicBezTo>
                    <a:cubicBezTo>
                      <a:pt x="7" y="8"/>
                      <a:pt x="7" y="7"/>
                      <a:pt x="7" y="7"/>
                    </a:cubicBezTo>
                    <a:cubicBezTo>
                      <a:pt x="7" y="7"/>
                      <a:pt x="7" y="6"/>
                      <a:pt x="7" y="6"/>
                    </a:cubicBezTo>
                    <a:lnTo>
                      <a:pt x="8" y="0"/>
                    </a:lnTo>
                    <a:lnTo>
                      <a:pt x="10" y="0"/>
                    </a:lnTo>
                    <a:lnTo>
                      <a:pt x="7" y="10"/>
                    </a:lnTo>
                    <a:lnTo>
                      <a:pt x="6" y="10"/>
                    </a:lnTo>
                    <a:lnTo>
                      <a:pt x="5" y="5"/>
                    </a:lnTo>
                    <a:cubicBezTo>
                      <a:pt x="5" y="4"/>
                      <a:pt x="5" y="4"/>
                      <a:pt x="5" y="4"/>
                    </a:cubicBezTo>
                    <a:cubicBezTo>
                      <a:pt x="5" y="3"/>
                      <a:pt x="5" y="3"/>
                      <a:pt x="5" y="2"/>
                    </a:cubicBezTo>
                    <a:cubicBezTo>
                      <a:pt x="5" y="3"/>
                      <a:pt x="5" y="3"/>
                      <a:pt x="5" y="4"/>
                    </a:cubicBezTo>
                    <a:cubicBezTo>
                      <a:pt x="5" y="4"/>
                      <a:pt x="5" y="4"/>
                      <a:pt x="4" y="5"/>
                    </a:cubicBezTo>
                    <a:lnTo>
                      <a:pt x="3" y="10"/>
                    </a:lnTo>
                    <a:lnTo>
                      <a:pt x="2" y="10"/>
                    </a:lnTo>
                    <a:lnTo>
                      <a:pt x="0" y="0"/>
                    </a:lnTo>
                    <a:close/>
                    <a:moveTo>
                      <a:pt x="10" y="0"/>
                    </a:moveTo>
                    <a:lnTo>
                      <a:pt x="12" y="0"/>
                    </a:lnTo>
                    <a:lnTo>
                      <a:pt x="12" y="7"/>
                    </a:lnTo>
                    <a:cubicBezTo>
                      <a:pt x="12" y="8"/>
                      <a:pt x="12" y="8"/>
                      <a:pt x="12" y="9"/>
                    </a:cubicBezTo>
                    <a:cubicBezTo>
                      <a:pt x="12" y="9"/>
                      <a:pt x="13" y="9"/>
                      <a:pt x="13" y="9"/>
                    </a:cubicBezTo>
                    <a:cubicBezTo>
                      <a:pt x="14" y="9"/>
                      <a:pt x="14" y="9"/>
                      <a:pt x="15" y="9"/>
                    </a:cubicBezTo>
                    <a:cubicBezTo>
                      <a:pt x="15" y="8"/>
                      <a:pt x="15" y="8"/>
                      <a:pt x="15" y="7"/>
                    </a:cubicBezTo>
                    <a:lnTo>
                      <a:pt x="15" y="0"/>
                    </a:lnTo>
                    <a:lnTo>
                      <a:pt x="16" y="0"/>
                    </a:lnTo>
                    <a:lnTo>
                      <a:pt x="16" y="7"/>
                    </a:lnTo>
                    <a:cubicBezTo>
                      <a:pt x="16" y="8"/>
                      <a:pt x="16" y="9"/>
                      <a:pt x="15" y="10"/>
                    </a:cubicBezTo>
                    <a:cubicBezTo>
                      <a:pt x="15" y="10"/>
                      <a:pt x="14" y="11"/>
                      <a:pt x="13" y="11"/>
                    </a:cubicBezTo>
                    <a:cubicBezTo>
                      <a:pt x="12" y="11"/>
                      <a:pt x="12" y="10"/>
                      <a:pt x="11" y="10"/>
                    </a:cubicBezTo>
                    <a:cubicBezTo>
                      <a:pt x="11" y="9"/>
                      <a:pt x="10" y="8"/>
                      <a:pt x="10" y="7"/>
                    </a:cubicBezTo>
                    <a:lnTo>
                      <a:pt x="10" y="0"/>
                    </a:lnTo>
                    <a:close/>
                    <a:moveTo>
                      <a:pt x="18" y="0"/>
                    </a:moveTo>
                    <a:lnTo>
                      <a:pt x="19" y="0"/>
                    </a:lnTo>
                    <a:lnTo>
                      <a:pt x="19" y="4"/>
                    </a:lnTo>
                    <a:lnTo>
                      <a:pt x="22" y="4"/>
                    </a:lnTo>
                    <a:lnTo>
                      <a:pt x="22" y="0"/>
                    </a:lnTo>
                    <a:lnTo>
                      <a:pt x="23" y="0"/>
                    </a:lnTo>
                    <a:lnTo>
                      <a:pt x="23" y="10"/>
                    </a:lnTo>
                    <a:lnTo>
                      <a:pt x="22" y="10"/>
                    </a:lnTo>
                    <a:lnTo>
                      <a:pt x="22" y="6"/>
                    </a:lnTo>
                    <a:lnTo>
                      <a:pt x="19" y="6"/>
                    </a:lnTo>
                    <a:lnTo>
                      <a:pt x="19" y="10"/>
                    </a:lnTo>
                    <a:lnTo>
                      <a:pt x="18" y="10"/>
                    </a:lnTo>
                    <a:lnTo>
                      <a:pt x="18" y="0"/>
                    </a:lnTo>
                    <a:close/>
                    <a:moveTo>
                      <a:pt x="27" y="1"/>
                    </a:moveTo>
                    <a:lnTo>
                      <a:pt x="26" y="6"/>
                    </a:lnTo>
                    <a:lnTo>
                      <a:pt x="28" y="6"/>
                    </a:lnTo>
                    <a:lnTo>
                      <a:pt x="27" y="1"/>
                    </a:lnTo>
                    <a:close/>
                    <a:moveTo>
                      <a:pt x="26" y="0"/>
                    </a:moveTo>
                    <a:lnTo>
                      <a:pt x="28" y="0"/>
                    </a:lnTo>
                    <a:lnTo>
                      <a:pt x="30" y="10"/>
                    </a:lnTo>
                    <a:lnTo>
                      <a:pt x="29" y="10"/>
                    </a:lnTo>
                    <a:lnTo>
                      <a:pt x="29" y="8"/>
                    </a:lnTo>
                    <a:lnTo>
                      <a:pt x="26" y="8"/>
                    </a:lnTo>
                    <a:lnTo>
                      <a:pt x="25" y="10"/>
                    </a:lnTo>
                    <a:lnTo>
                      <a:pt x="24" y="10"/>
                    </a:lnTo>
                    <a:lnTo>
                      <a:pt x="26" y="0"/>
                    </a:lnTo>
                    <a:close/>
                    <a:moveTo>
                      <a:pt x="31" y="0"/>
                    </a:moveTo>
                    <a:lnTo>
                      <a:pt x="32" y="0"/>
                    </a:lnTo>
                    <a:lnTo>
                      <a:pt x="35" y="6"/>
                    </a:lnTo>
                    <a:cubicBezTo>
                      <a:pt x="35" y="6"/>
                      <a:pt x="35" y="7"/>
                      <a:pt x="35" y="7"/>
                    </a:cubicBezTo>
                    <a:cubicBezTo>
                      <a:pt x="36" y="7"/>
                      <a:pt x="36" y="8"/>
                      <a:pt x="36" y="8"/>
                    </a:cubicBezTo>
                    <a:cubicBezTo>
                      <a:pt x="36" y="8"/>
                      <a:pt x="36" y="7"/>
                      <a:pt x="36" y="7"/>
                    </a:cubicBezTo>
                    <a:cubicBezTo>
                      <a:pt x="36" y="7"/>
                      <a:pt x="36" y="6"/>
                      <a:pt x="36" y="6"/>
                    </a:cubicBezTo>
                    <a:lnTo>
                      <a:pt x="36" y="0"/>
                    </a:lnTo>
                    <a:lnTo>
                      <a:pt x="37" y="0"/>
                    </a:lnTo>
                    <a:lnTo>
                      <a:pt x="37" y="10"/>
                    </a:lnTo>
                    <a:lnTo>
                      <a:pt x="36" y="10"/>
                    </a:lnTo>
                    <a:lnTo>
                      <a:pt x="33" y="4"/>
                    </a:lnTo>
                    <a:cubicBezTo>
                      <a:pt x="33" y="4"/>
                      <a:pt x="33" y="4"/>
                      <a:pt x="33" y="3"/>
                    </a:cubicBezTo>
                    <a:cubicBezTo>
                      <a:pt x="32" y="3"/>
                      <a:pt x="32" y="2"/>
                      <a:pt x="32" y="2"/>
                    </a:cubicBezTo>
                    <a:cubicBezTo>
                      <a:pt x="32" y="2"/>
                      <a:pt x="32" y="2"/>
                      <a:pt x="32" y="3"/>
                    </a:cubicBezTo>
                    <a:cubicBezTo>
                      <a:pt x="32" y="3"/>
                      <a:pt x="32" y="4"/>
                      <a:pt x="32" y="4"/>
                    </a:cubicBezTo>
                    <a:lnTo>
                      <a:pt x="32" y="10"/>
                    </a:lnTo>
                    <a:lnTo>
                      <a:pt x="31" y="10"/>
                    </a:lnTo>
                    <a:lnTo>
                      <a:pt x="31" y="0"/>
                    </a:lnTo>
                    <a:close/>
                    <a:moveTo>
                      <a:pt x="46" y="3"/>
                    </a:moveTo>
                    <a:lnTo>
                      <a:pt x="45" y="3"/>
                    </a:lnTo>
                    <a:cubicBezTo>
                      <a:pt x="45" y="3"/>
                      <a:pt x="45" y="2"/>
                      <a:pt x="44" y="2"/>
                    </a:cubicBezTo>
                    <a:cubicBezTo>
                      <a:pt x="44" y="1"/>
                      <a:pt x="44" y="1"/>
                      <a:pt x="43" y="1"/>
                    </a:cubicBezTo>
                    <a:cubicBezTo>
                      <a:pt x="43" y="1"/>
                      <a:pt x="42" y="2"/>
                      <a:pt x="42" y="2"/>
                    </a:cubicBezTo>
                    <a:cubicBezTo>
                      <a:pt x="42" y="3"/>
                      <a:pt x="42" y="4"/>
                      <a:pt x="42" y="5"/>
                    </a:cubicBezTo>
                    <a:cubicBezTo>
                      <a:pt x="42" y="7"/>
                      <a:pt x="42" y="8"/>
                      <a:pt x="42" y="8"/>
                    </a:cubicBezTo>
                    <a:cubicBezTo>
                      <a:pt x="42" y="9"/>
                      <a:pt x="43" y="9"/>
                      <a:pt x="43" y="9"/>
                    </a:cubicBezTo>
                    <a:cubicBezTo>
                      <a:pt x="44" y="9"/>
                      <a:pt x="44" y="9"/>
                      <a:pt x="45" y="9"/>
                    </a:cubicBezTo>
                    <a:cubicBezTo>
                      <a:pt x="45" y="8"/>
                      <a:pt x="45" y="8"/>
                      <a:pt x="45" y="7"/>
                    </a:cubicBezTo>
                    <a:lnTo>
                      <a:pt x="46" y="8"/>
                    </a:lnTo>
                    <a:cubicBezTo>
                      <a:pt x="46" y="9"/>
                      <a:pt x="46" y="9"/>
                      <a:pt x="45" y="10"/>
                    </a:cubicBezTo>
                    <a:cubicBezTo>
                      <a:pt x="45" y="10"/>
                      <a:pt x="44" y="11"/>
                      <a:pt x="43" y="11"/>
                    </a:cubicBezTo>
                    <a:cubicBezTo>
                      <a:pt x="42" y="11"/>
                      <a:pt x="42" y="10"/>
                      <a:pt x="41" y="9"/>
                    </a:cubicBezTo>
                    <a:cubicBezTo>
                      <a:pt x="41" y="8"/>
                      <a:pt x="40" y="7"/>
                      <a:pt x="40" y="5"/>
                    </a:cubicBezTo>
                    <a:cubicBezTo>
                      <a:pt x="40" y="4"/>
                      <a:pt x="41" y="2"/>
                      <a:pt x="41" y="1"/>
                    </a:cubicBezTo>
                    <a:cubicBezTo>
                      <a:pt x="42" y="0"/>
                      <a:pt x="43" y="0"/>
                      <a:pt x="43" y="0"/>
                    </a:cubicBezTo>
                    <a:cubicBezTo>
                      <a:pt x="44" y="0"/>
                      <a:pt x="45" y="0"/>
                      <a:pt x="45" y="1"/>
                    </a:cubicBezTo>
                    <a:cubicBezTo>
                      <a:pt x="46" y="1"/>
                      <a:pt x="46" y="2"/>
                      <a:pt x="46" y="3"/>
                    </a:cubicBezTo>
                    <a:close/>
                    <a:moveTo>
                      <a:pt x="47" y="0"/>
                    </a:moveTo>
                    <a:lnTo>
                      <a:pt x="48" y="0"/>
                    </a:lnTo>
                    <a:lnTo>
                      <a:pt x="48" y="4"/>
                    </a:lnTo>
                    <a:lnTo>
                      <a:pt x="52" y="4"/>
                    </a:lnTo>
                    <a:lnTo>
                      <a:pt x="52" y="0"/>
                    </a:lnTo>
                    <a:lnTo>
                      <a:pt x="53" y="0"/>
                    </a:lnTo>
                    <a:lnTo>
                      <a:pt x="53" y="10"/>
                    </a:lnTo>
                    <a:lnTo>
                      <a:pt x="52" y="10"/>
                    </a:lnTo>
                    <a:lnTo>
                      <a:pt x="52" y="6"/>
                    </a:lnTo>
                    <a:lnTo>
                      <a:pt x="48" y="6"/>
                    </a:lnTo>
                    <a:lnTo>
                      <a:pt x="48" y="10"/>
                    </a:lnTo>
                    <a:lnTo>
                      <a:pt x="47" y="10"/>
                    </a:lnTo>
                    <a:lnTo>
                      <a:pt x="47" y="0"/>
                    </a:lnTo>
                    <a:close/>
                    <a:moveTo>
                      <a:pt x="55" y="0"/>
                    </a:moveTo>
                    <a:lnTo>
                      <a:pt x="56" y="0"/>
                    </a:lnTo>
                    <a:lnTo>
                      <a:pt x="56" y="10"/>
                    </a:lnTo>
                    <a:lnTo>
                      <a:pt x="55" y="10"/>
                    </a:lnTo>
                    <a:lnTo>
                      <a:pt x="55" y="0"/>
                    </a:lnTo>
                    <a:close/>
                    <a:moveTo>
                      <a:pt x="57" y="0"/>
                    </a:moveTo>
                    <a:lnTo>
                      <a:pt x="59" y="0"/>
                    </a:lnTo>
                    <a:lnTo>
                      <a:pt x="61" y="6"/>
                    </a:lnTo>
                    <a:cubicBezTo>
                      <a:pt x="61" y="6"/>
                      <a:pt x="61" y="7"/>
                      <a:pt x="62" y="7"/>
                    </a:cubicBezTo>
                    <a:cubicBezTo>
                      <a:pt x="62" y="7"/>
                      <a:pt x="62" y="8"/>
                      <a:pt x="62" y="8"/>
                    </a:cubicBezTo>
                    <a:cubicBezTo>
                      <a:pt x="62" y="8"/>
                      <a:pt x="62" y="7"/>
                      <a:pt x="62" y="7"/>
                    </a:cubicBezTo>
                    <a:cubicBezTo>
                      <a:pt x="62" y="7"/>
                      <a:pt x="62" y="6"/>
                      <a:pt x="62" y="6"/>
                    </a:cubicBezTo>
                    <a:lnTo>
                      <a:pt x="62" y="0"/>
                    </a:lnTo>
                    <a:lnTo>
                      <a:pt x="63" y="0"/>
                    </a:lnTo>
                    <a:lnTo>
                      <a:pt x="63" y="10"/>
                    </a:lnTo>
                    <a:lnTo>
                      <a:pt x="62" y="10"/>
                    </a:lnTo>
                    <a:lnTo>
                      <a:pt x="59" y="4"/>
                    </a:lnTo>
                    <a:cubicBezTo>
                      <a:pt x="59" y="4"/>
                      <a:pt x="59" y="4"/>
                      <a:pt x="59" y="3"/>
                    </a:cubicBezTo>
                    <a:cubicBezTo>
                      <a:pt x="59" y="3"/>
                      <a:pt x="59" y="2"/>
                      <a:pt x="58" y="2"/>
                    </a:cubicBezTo>
                    <a:cubicBezTo>
                      <a:pt x="58" y="2"/>
                      <a:pt x="58" y="2"/>
                      <a:pt x="58" y="3"/>
                    </a:cubicBezTo>
                    <a:cubicBezTo>
                      <a:pt x="58" y="3"/>
                      <a:pt x="58" y="4"/>
                      <a:pt x="58" y="4"/>
                    </a:cubicBezTo>
                    <a:lnTo>
                      <a:pt x="58" y="10"/>
                    </a:lnTo>
                    <a:lnTo>
                      <a:pt x="57" y="10"/>
                    </a:lnTo>
                    <a:lnTo>
                      <a:pt x="57" y="0"/>
                    </a:lnTo>
                    <a:close/>
                    <a:moveTo>
                      <a:pt x="67" y="1"/>
                    </a:moveTo>
                    <a:lnTo>
                      <a:pt x="66" y="6"/>
                    </a:lnTo>
                    <a:lnTo>
                      <a:pt x="68" y="6"/>
                    </a:lnTo>
                    <a:lnTo>
                      <a:pt x="67" y="1"/>
                    </a:lnTo>
                    <a:close/>
                    <a:moveTo>
                      <a:pt x="66" y="0"/>
                    </a:moveTo>
                    <a:lnTo>
                      <a:pt x="68" y="0"/>
                    </a:lnTo>
                    <a:lnTo>
                      <a:pt x="70" y="10"/>
                    </a:lnTo>
                    <a:lnTo>
                      <a:pt x="69" y="10"/>
                    </a:lnTo>
                    <a:lnTo>
                      <a:pt x="68" y="8"/>
                    </a:lnTo>
                    <a:lnTo>
                      <a:pt x="66" y="8"/>
                    </a:lnTo>
                    <a:lnTo>
                      <a:pt x="65" y="10"/>
                    </a:lnTo>
                    <a:lnTo>
                      <a:pt x="64" y="10"/>
                    </a:lnTo>
                    <a:lnTo>
                      <a:pt x="66" y="0"/>
                    </a:ln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12"/>
              <p:cNvSpPr>
                <a:spLocks noEditPoints="1" noChangeArrowheads="1"/>
              </p:cNvSpPr>
              <p:nvPr/>
            </p:nvSpPr>
            <p:spPr bwMode="auto">
              <a:xfrm>
                <a:off x="1643406" y="2365411"/>
                <a:ext cx="825994" cy="87032"/>
              </a:xfrm>
              <a:custGeom>
                <a:avLst/>
                <a:gdLst>
                  <a:gd name="T0" fmla="*/ 647768586 w 192"/>
                  <a:gd name="T1" fmla="*/ 302984502 h 20"/>
                  <a:gd name="T2" fmla="*/ 666276014 w 192"/>
                  <a:gd name="T3" fmla="*/ 132554088 h 20"/>
                  <a:gd name="T4" fmla="*/ 592246302 w 192"/>
                  <a:gd name="T5" fmla="*/ 284046338 h 20"/>
                  <a:gd name="T6" fmla="*/ 518212288 w 192"/>
                  <a:gd name="T7" fmla="*/ 227236200 h 20"/>
                  <a:gd name="T8" fmla="*/ 592246302 w 192"/>
                  <a:gd name="T9" fmla="*/ 94682113 h 20"/>
                  <a:gd name="T10" fmla="*/ 647768586 w 192"/>
                  <a:gd name="T11" fmla="*/ 75743950 h 20"/>
                  <a:gd name="T12" fmla="*/ 536724018 w 192"/>
                  <a:gd name="T13" fmla="*/ 151492251 h 20"/>
                  <a:gd name="T14" fmla="*/ 962399165 w 192"/>
                  <a:gd name="T15" fmla="*/ 189364226 h 20"/>
                  <a:gd name="T16" fmla="*/ 906876881 w 192"/>
                  <a:gd name="T17" fmla="*/ 75743950 h 20"/>
                  <a:gd name="T18" fmla="*/ 925384309 w 192"/>
                  <a:gd name="T19" fmla="*/ 113620276 h 20"/>
                  <a:gd name="T20" fmla="*/ 925384309 w 192"/>
                  <a:gd name="T21" fmla="*/ 170426062 h 20"/>
                  <a:gd name="T22" fmla="*/ 795828011 w 192"/>
                  <a:gd name="T23" fmla="*/ 132554088 h 20"/>
                  <a:gd name="T24" fmla="*/ 832842867 w 192"/>
                  <a:gd name="T25" fmla="*/ 265108175 h 20"/>
                  <a:gd name="T26" fmla="*/ 832842867 w 192"/>
                  <a:gd name="T27" fmla="*/ 132554088 h 20"/>
                  <a:gd name="T28" fmla="*/ 888369453 w 192"/>
                  <a:gd name="T29" fmla="*/ 246174364 h 20"/>
                  <a:gd name="T30" fmla="*/ 962399165 w 192"/>
                  <a:gd name="T31" fmla="*/ 208302389 h 20"/>
                  <a:gd name="T32" fmla="*/ 962399165 w 192"/>
                  <a:gd name="T33" fmla="*/ 246174364 h 20"/>
                  <a:gd name="T34" fmla="*/ 999414022 w 192"/>
                  <a:gd name="T35" fmla="*/ 227236200 h 20"/>
                  <a:gd name="T36" fmla="*/ 1202995730 w 192"/>
                  <a:gd name="T37" fmla="*/ 170426062 h 20"/>
                  <a:gd name="T38" fmla="*/ 1165980874 w 192"/>
                  <a:gd name="T39" fmla="*/ 56810138 h 20"/>
                  <a:gd name="T40" fmla="*/ 1184488302 w 192"/>
                  <a:gd name="T41" fmla="*/ 75743950 h 20"/>
                  <a:gd name="T42" fmla="*/ 1202995730 w 192"/>
                  <a:gd name="T43" fmla="*/ 113620276 h 20"/>
                  <a:gd name="T44" fmla="*/ 1332552029 w 192"/>
                  <a:gd name="T45" fmla="*/ 227236200 h 20"/>
                  <a:gd name="T46" fmla="*/ 1202995730 w 192"/>
                  <a:gd name="T47" fmla="*/ 302984502 h 20"/>
                  <a:gd name="T48" fmla="*/ 1221503158 w 192"/>
                  <a:gd name="T49" fmla="*/ 227236200 h 20"/>
                  <a:gd name="T50" fmla="*/ 1221503158 w 192"/>
                  <a:gd name="T51" fmla="*/ 170426062 h 20"/>
                  <a:gd name="T52" fmla="*/ 1647182608 w 192"/>
                  <a:gd name="T53" fmla="*/ 151492251 h 20"/>
                  <a:gd name="T54" fmla="*/ 1628675180 w 192"/>
                  <a:gd name="T55" fmla="*/ 246174364 h 20"/>
                  <a:gd name="T56" fmla="*/ 1517626309 w 192"/>
                  <a:gd name="T57" fmla="*/ 284046338 h 20"/>
                  <a:gd name="T58" fmla="*/ 1536133737 w 192"/>
                  <a:gd name="T59" fmla="*/ 189364226 h 20"/>
                  <a:gd name="T60" fmla="*/ 1591656022 w 192"/>
                  <a:gd name="T61" fmla="*/ 170426062 h 20"/>
                  <a:gd name="T62" fmla="*/ 1536133737 w 192"/>
                  <a:gd name="T63" fmla="*/ 94682113 h 20"/>
                  <a:gd name="T64" fmla="*/ 1517626309 w 192"/>
                  <a:gd name="T65" fmla="*/ 56810138 h 20"/>
                  <a:gd name="T66" fmla="*/ 1425089169 w 192"/>
                  <a:gd name="T67" fmla="*/ 189364226 h 20"/>
                  <a:gd name="T68" fmla="*/ 2035842899 w 192"/>
                  <a:gd name="T69" fmla="*/ 227236200 h 20"/>
                  <a:gd name="T70" fmla="*/ 1998828043 w 192"/>
                  <a:gd name="T71" fmla="*/ 208302389 h 20"/>
                  <a:gd name="T72" fmla="*/ 2017335471 w 192"/>
                  <a:gd name="T73" fmla="*/ 18938163 h 20"/>
                  <a:gd name="T74" fmla="*/ 2017335471 w 192"/>
                  <a:gd name="T75" fmla="*/ 151492251 h 20"/>
                  <a:gd name="T76" fmla="*/ 2128380039 w 192"/>
                  <a:gd name="T77" fmla="*/ 246174364 h 20"/>
                  <a:gd name="T78" fmla="*/ 1961813187 w 192"/>
                  <a:gd name="T79" fmla="*/ 208302389 h 20"/>
                  <a:gd name="T80" fmla="*/ 1980320615 w 192"/>
                  <a:gd name="T81" fmla="*/ 208302389 h 20"/>
                  <a:gd name="T82" fmla="*/ 2147483646 w 192"/>
                  <a:gd name="T83" fmla="*/ 265108175 h 20"/>
                  <a:gd name="T84" fmla="*/ 2147483646 w 192"/>
                  <a:gd name="T85" fmla="*/ 208302389 h 20"/>
                  <a:gd name="T86" fmla="*/ 2147483646 w 192"/>
                  <a:gd name="T87" fmla="*/ 37871975 h 20"/>
                  <a:gd name="T88" fmla="*/ 2147483646 w 192"/>
                  <a:gd name="T89" fmla="*/ 189364226 h 20"/>
                  <a:gd name="T90" fmla="*/ 2147483646 w 192"/>
                  <a:gd name="T91" fmla="*/ 94682113 h 20"/>
                  <a:gd name="T92" fmla="*/ 2147483646 w 192"/>
                  <a:gd name="T93" fmla="*/ 113620276 h 20"/>
                  <a:gd name="T94" fmla="*/ 2147483646 w 192"/>
                  <a:gd name="T95" fmla="*/ 321918313 h 20"/>
                  <a:gd name="T96" fmla="*/ 2147483646 w 192"/>
                  <a:gd name="T97" fmla="*/ 75743950 h 20"/>
                  <a:gd name="T98" fmla="*/ 2147483646 w 192"/>
                  <a:gd name="T99" fmla="*/ 170426062 h 20"/>
                  <a:gd name="T100" fmla="*/ 2147483646 w 192"/>
                  <a:gd name="T101" fmla="*/ 265108175 h 20"/>
                  <a:gd name="T102" fmla="*/ 2147483646 w 192"/>
                  <a:gd name="T103" fmla="*/ 208302389 h 20"/>
                  <a:gd name="T104" fmla="*/ 2147483646 w 192"/>
                  <a:gd name="T105" fmla="*/ 75743950 h 20"/>
                  <a:gd name="T106" fmla="*/ 2147483646 w 192"/>
                  <a:gd name="T107" fmla="*/ 151492251 h 20"/>
                  <a:gd name="T108" fmla="*/ 2147483646 w 192"/>
                  <a:gd name="T109" fmla="*/ 132554088 h 20"/>
                  <a:gd name="T110" fmla="*/ 2147483646 w 192"/>
                  <a:gd name="T111" fmla="*/ 227236200 h 20"/>
                  <a:gd name="T112" fmla="*/ 2147483646 w 192"/>
                  <a:gd name="T113" fmla="*/ 284046338 h 20"/>
                  <a:gd name="T114" fmla="*/ 2147483646 w 192"/>
                  <a:gd name="T115" fmla="*/ 189364226 h 20"/>
                  <a:gd name="T116" fmla="*/ 2147483646 w 192"/>
                  <a:gd name="T117" fmla="*/ 170426062 h 20"/>
                  <a:gd name="T118" fmla="*/ 2147483646 w 192"/>
                  <a:gd name="T119" fmla="*/ 227236200 h 20"/>
                  <a:gd name="T120" fmla="*/ 2147483646 w 192"/>
                  <a:gd name="T121" fmla="*/ 189364226 h 20"/>
                  <a:gd name="T122" fmla="*/ 2147483646 w 192"/>
                  <a:gd name="T123" fmla="*/ 189364226 h 20"/>
                  <a:gd name="T124" fmla="*/ 2147483646 w 192"/>
                  <a:gd name="T125" fmla="*/ 113620276 h 2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2" h="20">
                    <a:moveTo>
                      <a:pt x="0" y="0"/>
                    </a:moveTo>
                    <a:lnTo>
                      <a:pt x="192" y="0"/>
                    </a:lnTo>
                    <a:cubicBezTo>
                      <a:pt x="189" y="7"/>
                      <a:pt x="184" y="13"/>
                      <a:pt x="177" y="20"/>
                    </a:cubicBezTo>
                    <a:lnTo>
                      <a:pt x="14" y="19"/>
                    </a:lnTo>
                    <a:cubicBezTo>
                      <a:pt x="7" y="15"/>
                      <a:pt x="3" y="8"/>
                      <a:pt x="0" y="0"/>
                    </a:cubicBezTo>
                    <a:close/>
                    <a:moveTo>
                      <a:pt x="39" y="4"/>
                    </a:moveTo>
                    <a:cubicBezTo>
                      <a:pt x="39" y="4"/>
                      <a:pt x="39" y="5"/>
                      <a:pt x="38" y="5"/>
                    </a:cubicBezTo>
                    <a:cubicBezTo>
                      <a:pt x="38" y="5"/>
                      <a:pt x="38" y="5"/>
                      <a:pt x="38" y="6"/>
                    </a:cubicBezTo>
                    <a:cubicBezTo>
                      <a:pt x="38" y="7"/>
                      <a:pt x="38" y="7"/>
                      <a:pt x="38" y="8"/>
                    </a:cubicBezTo>
                    <a:cubicBezTo>
                      <a:pt x="38" y="8"/>
                      <a:pt x="38" y="9"/>
                      <a:pt x="38" y="9"/>
                    </a:cubicBezTo>
                    <a:cubicBezTo>
                      <a:pt x="38" y="10"/>
                      <a:pt x="38" y="11"/>
                      <a:pt x="38" y="12"/>
                    </a:cubicBezTo>
                    <a:lnTo>
                      <a:pt x="38" y="14"/>
                    </a:lnTo>
                    <a:cubicBezTo>
                      <a:pt x="38" y="15"/>
                      <a:pt x="38" y="16"/>
                      <a:pt x="38" y="17"/>
                    </a:cubicBezTo>
                    <a:cubicBezTo>
                      <a:pt x="38" y="17"/>
                      <a:pt x="38" y="17"/>
                      <a:pt x="38" y="17"/>
                    </a:cubicBezTo>
                    <a:cubicBezTo>
                      <a:pt x="38" y="17"/>
                      <a:pt x="38" y="17"/>
                      <a:pt x="38" y="17"/>
                    </a:cubicBezTo>
                    <a:cubicBezTo>
                      <a:pt x="38" y="17"/>
                      <a:pt x="38" y="17"/>
                      <a:pt x="37" y="17"/>
                    </a:cubicBezTo>
                    <a:cubicBezTo>
                      <a:pt x="37" y="17"/>
                      <a:pt x="36" y="17"/>
                      <a:pt x="36" y="17"/>
                    </a:cubicBezTo>
                    <a:cubicBezTo>
                      <a:pt x="35" y="16"/>
                      <a:pt x="35" y="16"/>
                      <a:pt x="35" y="16"/>
                    </a:cubicBezTo>
                    <a:cubicBezTo>
                      <a:pt x="34" y="16"/>
                      <a:pt x="34" y="16"/>
                      <a:pt x="34" y="16"/>
                    </a:cubicBezTo>
                    <a:cubicBezTo>
                      <a:pt x="34" y="16"/>
                      <a:pt x="34" y="15"/>
                      <a:pt x="34" y="15"/>
                    </a:cubicBezTo>
                    <a:cubicBezTo>
                      <a:pt x="34" y="15"/>
                      <a:pt x="34" y="15"/>
                      <a:pt x="34" y="15"/>
                    </a:cubicBezTo>
                    <a:cubicBezTo>
                      <a:pt x="35" y="15"/>
                      <a:pt x="35" y="15"/>
                      <a:pt x="36" y="15"/>
                    </a:cubicBezTo>
                    <a:cubicBezTo>
                      <a:pt x="36" y="15"/>
                      <a:pt x="36" y="15"/>
                      <a:pt x="36" y="15"/>
                    </a:cubicBezTo>
                    <a:cubicBezTo>
                      <a:pt x="37" y="15"/>
                      <a:pt x="37" y="15"/>
                      <a:pt x="37" y="15"/>
                    </a:cubicBezTo>
                    <a:cubicBezTo>
                      <a:pt x="37" y="15"/>
                      <a:pt x="37" y="15"/>
                      <a:pt x="37" y="14"/>
                    </a:cubicBezTo>
                    <a:cubicBezTo>
                      <a:pt x="37" y="14"/>
                      <a:pt x="37" y="13"/>
                      <a:pt x="37" y="12"/>
                    </a:cubicBezTo>
                    <a:cubicBezTo>
                      <a:pt x="36" y="11"/>
                      <a:pt x="36" y="10"/>
                      <a:pt x="36" y="8"/>
                    </a:cubicBezTo>
                    <a:lnTo>
                      <a:pt x="36" y="6"/>
                    </a:lnTo>
                    <a:cubicBezTo>
                      <a:pt x="36" y="5"/>
                      <a:pt x="36" y="5"/>
                      <a:pt x="36" y="5"/>
                    </a:cubicBezTo>
                    <a:cubicBezTo>
                      <a:pt x="35" y="5"/>
                      <a:pt x="35" y="5"/>
                      <a:pt x="35" y="5"/>
                    </a:cubicBezTo>
                    <a:cubicBezTo>
                      <a:pt x="34" y="5"/>
                      <a:pt x="34" y="5"/>
                      <a:pt x="34" y="6"/>
                    </a:cubicBezTo>
                    <a:cubicBezTo>
                      <a:pt x="34" y="6"/>
                      <a:pt x="34" y="6"/>
                      <a:pt x="34" y="6"/>
                    </a:cubicBezTo>
                    <a:cubicBezTo>
                      <a:pt x="34" y="7"/>
                      <a:pt x="34" y="7"/>
                      <a:pt x="34" y="7"/>
                    </a:cubicBezTo>
                    <a:cubicBezTo>
                      <a:pt x="35" y="7"/>
                      <a:pt x="35" y="7"/>
                      <a:pt x="35" y="7"/>
                    </a:cubicBezTo>
                    <a:cubicBezTo>
                      <a:pt x="35" y="7"/>
                      <a:pt x="35" y="7"/>
                      <a:pt x="35" y="7"/>
                    </a:cubicBezTo>
                    <a:cubicBezTo>
                      <a:pt x="36" y="7"/>
                      <a:pt x="36" y="7"/>
                      <a:pt x="36" y="7"/>
                    </a:cubicBezTo>
                    <a:cubicBezTo>
                      <a:pt x="36" y="7"/>
                      <a:pt x="36" y="7"/>
                      <a:pt x="35" y="7"/>
                    </a:cubicBezTo>
                    <a:cubicBezTo>
                      <a:pt x="35" y="7"/>
                      <a:pt x="35" y="8"/>
                      <a:pt x="35" y="8"/>
                    </a:cubicBezTo>
                    <a:cubicBezTo>
                      <a:pt x="34" y="8"/>
                      <a:pt x="34" y="8"/>
                      <a:pt x="34" y="8"/>
                    </a:cubicBezTo>
                    <a:cubicBezTo>
                      <a:pt x="34" y="8"/>
                      <a:pt x="34" y="9"/>
                      <a:pt x="34" y="9"/>
                    </a:cubicBezTo>
                    <a:cubicBezTo>
                      <a:pt x="34" y="9"/>
                      <a:pt x="34" y="9"/>
                      <a:pt x="34" y="9"/>
                    </a:cubicBezTo>
                    <a:cubicBezTo>
                      <a:pt x="34" y="9"/>
                      <a:pt x="34" y="9"/>
                      <a:pt x="34" y="9"/>
                    </a:cubicBezTo>
                    <a:cubicBezTo>
                      <a:pt x="34" y="9"/>
                      <a:pt x="35" y="9"/>
                      <a:pt x="35" y="9"/>
                    </a:cubicBezTo>
                    <a:cubicBezTo>
                      <a:pt x="35" y="9"/>
                      <a:pt x="35" y="9"/>
                      <a:pt x="35" y="9"/>
                    </a:cubicBezTo>
                    <a:cubicBezTo>
                      <a:pt x="36" y="9"/>
                      <a:pt x="36" y="9"/>
                      <a:pt x="36" y="9"/>
                    </a:cubicBezTo>
                    <a:cubicBezTo>
                      <a:pt x="36" y="9"/>
                      <a:pt x="36" y="10"/>
                      <a:pt x="36" y="10"/>
                    </a:cubicBezTo>
                    <a:cubicBezTo>
                      <a:pt x="36" y="10"/>
                      <a:pt x="36" y="10"/>
                      <a:pt x="36" y="10"/>
                    </a:cubicBezTo>
                    <a:cubicBezTo>
                      <a:pt x="36" y="10"/>
                      <a:pt x="35" y="10"/>
                      <a:pt x="35" y="11"/>
                    </a:cubicBezTo>
                    <a:cubicBezTo>
                      <a:pt x="35" y="11"/>
                      <a:pt x="35" y="11"/>
                      <a:pt x="34" y="11"/>
                    </a:cubicBezTo>
                    <a:cubicBezTo>
                      <a:pt x="34" y="11"/>
                      <a:pt x="33" y="12"/>
                      <a:pt x="33" y="12"/>
                    </a:cubicBezTo>
                    <a:cubicBezTo>
                      <a:pt x="33" y="12"/>
                      <a:pt x="33" y="12"/>
                      <a:pt x="33" y="12"/>
                    </a:cubicBezTo>
                    <a:cubicBezTo>
                      <a:pt x="32" y="13"/>
                      <a:pt x="32" y="14"/>
                      <a:pt x="32" y="14"/>
                    </a:cubicBezTo>
                    <a:cubicBezTo>
                      <a:pt x="32" y="14"/>
                      <a:pt x="32" y="15"/>
                      <a:pt x="32" y="15"/>
                    </a:cubicBezTo>
                    <a:cubicBezTo>
                      <a:pt x="32" y="15"/>
                      <a:pt x="32" y="15"/>
                      <a:pt x="32" y="15"/>
                    </a:cubicBezTo>
                    <a:cubicBezTo>
                      <a:pt x="32" y="15"/>
                      <a:pt x="32" y="16"/>
                      <a:pt x="31" y="16"/>
                    </a:cubicBezTo>
                    <a:cubicBezTo>
                      <a:pt x="31" y="16"/>
                      <a:pt x="31" y="16"/>
                      <a:pt x="30" y="16"/>
                    </a:cubicBezTo>
                    <a:cubicBezTo>
                      <a:pt x="30" y="16"/>
                      <a:pt x="30" y="16"/>
                      <a:pt x="29" y="16"/>
                    </a:cubicBezTo>
                    <a:cubicBezTo>
                      <a:pt x="29" y="16"/>
                      <a:pt x="29" y="16"/>
                      <a:pt x="29" y="16"/>
                    </a:cubicBezTo>
                    <a:cubicBezTo>
                      <a:pt x="29" y="16"/>
                      <a:pt x="29" y="16"/>
                      <a:pt x="29" y="16"/>
                    </a:cubicBezTo>
                    <a:cubicBezTo>
                      <a:pt x="30" y="15"/>
                      <a:pt x="30" y="15"/>
                      <a:pt x="31" y="15"/>
                    </a:cubicBezTo>
                    <a:cubicBezTo>
                      <a:pt x="31" y="15"/>
                      <a:pt x="31" y="14"/>
                      <a:pt x="31" y="14"/>
                    </a:cubicBezTo>
                    <a:cubicBezTo>
                      <a:pt x="31" y="14"/>
                      <a:pt x="31" y="14"/>
                      <a:pt x="31" y="14"/>
                    </a:cubicBezTo>
                    <a:cubicBezTo>
                      <a:pt x="30" y="14"/>
                      <a:pt x="29" y="13"/>
                      <a:pt x="29" y="13"/>
                    </a:cubicBezTo>
                    <a:cubicBezTo>
                      <a:pt x="28" y="13"/>
                      <a:pt x="28" y="12"/>
                      <a:pt x="28" y="12"/>
                    </a:cubicBezTo>
                    <a:cubicBezTo>
                      <a:pt x="28" y="12"/>
                      <a:pt x="28" y="12"/>
                      <a:pt x="28" y="12"/>
                    </a:cubicBezTo>
                    <a:cubicBezTo>
                      <a:pt x="28" y="12"/>
                      <a:pt x="28" y="12"/>
                      <a:pt x="28" y="12"/>
                    </a:cubicBezTo>
                    <a:cubicBezTo>
                      <a:pt x="29" y="13"/>
                      <a:pt x="29" y="13"/>
                      <a:pt x="30" y="13"/>
                    </a:cubicBezTo>
                    <a:cubicBezTo>
                      <a:pt x="30" y="13"/>
                      <a:pt x="30" y="13"/>
                      <a:pt x="30" y="12"/>
                    </a:cubicBezTo>
                    <a:lnTo>
                      <a:pt x="30" y="11"/>
                    </a:lnTo>
                    <a:cubicBezTo>
                      <a:pt x="30" y="11"/>
                      <a:pt x="30" y="11"/>
                      <a:pt x="30" y="11"/>
                    </a:cubicBezTo>
                    <a:cubicBezTo>
                      <a:pt x="30" y="11"/>
                      <a:pt x="30" y="11"/>
                      <a:pt x="29" y="11"/>
                    </a:cubicBezTo>
                    <a:cubicBezTo>
                      <a:pt x="29" y="11"/>
                      <a:pt x="29" y="12"/>
                      <a:pt x="28" y="12"/>
                    </a:cubicBezTo>
                    <a:cubicBezTo>
                      <a:pt x="28" y="12"/>
                      <a:pt x="28" y="13"/>
                      <a:pt x="27" y="13"/>
                    </a:cubicBezTo>
                    <a:cubicBezTo>
                      <a:pt x="27" y="14"/>
                      <a:pt x="26" y="14"/>
                      <a:pt x="26" y="14"/>
                    </a:cubicBezTo>
                    <a:cubicBezTo>
                      <a:pt x="26" y="14"/>
                      <a:pt x="26" y="14"/>
                      <a:pt x="26" y="14"/>
                    </a:cubicBezTo>
                    <a:cubicBezTo>
                      <a:pt x="26" y="14"/>
                      <a:pt x="25" y="14"/>
                      <a:pt x="25" y="14"/>
                    </a:cubicBezTo>
                    <a:cubicBezTo>
                      <a:pt x="25" y="14"/>
                      <a:pt x="25" y="13"/>
                      <a:pt x="25" y="13"/>
                    </a:cubicBezTo>
                    <a:cubicBezTo>
                      <a:pt x="25" y="13"/>
                      <a:pt x="25" y="13"/>
                      <a:pt x="25" y="13"/>
                    </a:cubicBezTo>
                    <a:cubicBezTo>
                      <a:pt x="25" y="13"/>
                      <a:pt x="26" y="13"/>
                      <a:pt x="26" y="12"/>
                    </a:cubicBezTo>
                    <a:cubicBezTo>
                      <a:pt x="26" y="12"/>
                      <a:pt x="26" y="12"/>
                      <a:pt x="27" y="12"/>
                    </a:cubicBezTo>
                    <a:cubicBezTo>
                      <a:pt x="27" y="12"/>
                      <a:pt x="27" y="12"/>
                      <a:pt x="27" y="11"/>
                    </a:cubicBezTo>
                    <a:cubicBezTo>
                      <a:pt x="26" y="10"/>
                      <a:pt x="26" y="9"/>
                      <a:pt x="26" y="9"/>
                    </a:cubicBezTo>
                    <a:lnTo>
                      <a:pt x="26" y="7"/>
                    </a:lnTo>
                    <a:lnTo>
                      <a:pt x="26" y="6"/>
                    </a:lnTo>
                    <a:cubicBezTo>
                      <a:pt x="26" y="6"/>
                      <a:pt x="27" y="6"/>
                      <a:pt x="27" y="6"/>
                    </a:cubicBezTo>
                    <a:cubicBezTo>
                      <a:pt x="27" y="6"/>
                      <a:pt x="27" y="5"/>
                      <a:pt x="28" y="5"/>
                    </a:cubicBezTo>
                    <a:cubicBezTo>
                      <a:pt x="28" y="5"/>
                      <a:pt x="28" y="5"/>
                      <a:pt x="29" y="5"/>
                    </a:cubicBezTo>
                    <a:cubicBezTo>
                      <a:pt x="30" y="5"/>
                      <a:pt x="30" y="5"/>
                      <a:pt x="30" y="5"/>
                    </a:cubicBezTo>
                    <a:cubicBezTo>
                      <a:pt x="31" y="5"/>
                      <a:pt x="31" y="5"/>
                      <a:pt x="31" y="5"/>
                    </a:cubicBezTo>
                    <a:cubicBezTo>
                      <a:pt x="32" y="5"/>
                      <a:pt x="32" y="5"/>
                      <a:pt x="32" y="5"/>
                    </a:cubicBezTo>
                    <a:cubicBezTo>
                      <a:pt x="32" y="5"/>
                      <a:pt x="32" y="5"/>
                      <a:pt x="32" y="5"/>
                    </a:cubicBezTo>
                    <a:cubicBezTo>
                      <a:pt x="32" y="6"/>
                      <a:pt x="32" y="6"/>
                      <a:pt x="31" y="6"/>
                    </a:cubicBezTo>
                    <a:cubicBezTo>
                      <a:pt x="31" y="6"/>
                      <a:pt x="31" y="7"/>
                      <a:pt x="31" y="7"/>
                    </a:cubicBezTo>
                    <a:cubicBezTo>
                      <a:pt x="31" y="7"/>
                      <a:pt x="31" y="8"/>
                      <a:pt x="31" y="8"/>
                    </a:cubicBezTo>
                    <a:cubicBezTo>
                      <a:pt x="31" y="8"/>
                      <a:pt x="31" y="9"/>
                      <a:pt x="31" y="10"/>
                    </a:cubicBezTo>
                    <a:cubicBezTo>
                      <a:pt x="31" y="11"/>
                      <a:pt x="31" y="11"/>
                      <a:pt x="31" y="11"/>
                    </a:cubicBezTo>
                    <a:cubicBezTo>
                      <a:pt x="31" y="12"/>
                      <a:pt x="31" y="12"/>
                      <a:pt x="31" y="12"/>
                    </a:cubicBezTo>
                    <a:cubicBezTo>
                      <a:pt x="31" y="13"/>
                      <a:pt x="31" y="13"/>
                      <a:pt x="31" y="13"/>
                    </a:cubicBezTo>
                    <a:cubicBezTo>
                      <a:pt x="31" y="13"/>
                      <a:pt x="31" y="14"/>
                      <a:pt x="31" y="14"/>
                    </a:cubicBezTo>
                    <a:cubicBezTo>
                      <a:pt x="31" y="14"/>
                      <a:pt x="31" y="14"/>
                      <a:pt x="31" y="14"/>
                    </a:cubicBezTo>
                    <a:cubicBezTo>
                      <a:pt x="31" y="14"/>
                      <a:pt x="31" y="14"/>
                      <a:pt x="31" y="14"/>
                    </a:cubicBezTo>
                    <a:cubicBezTo>
                      <a:pt x="31" y="14"/>
                      <a:pt x="32" y="13"/>
                      <a:pt x="32" y="12"/>
                    </a:cubicBezTo>
                    <a:cubicBezTo>
                      <a:pt x="32" y="12"/>
                      <a:pt x="32" y="11"/>
                      <a:pt x="33" y="10"/>
                    </a:cubicBezTo>
                    <a:cubicBezTo>
                      <a:pt x="33" y="8"/>
                      <a:pt x="33" y="6"/>
                      <a:pt x="33" y="6"/>
                    </a:cubicBezTo>
                    <a:cubicBezTo>
                      <a:pt x="33" y="5"/>
                      <a:pt x="33" y="5"/>
                      <a:pt x="33" y="5"/>
                    </a:cubicBezTo>
                    <a:cubicBezTo>
                      <a:pt x="33" y="5"/>
                      <a:pt x="33" y="4"/>
                      <a:pt x="34" y="4"/>
                    </a:cubicBezTo>
                    <a:cubicBezTo>
                      <a:pt x="34" y="4"/>
                      <a:pt x="34" y="4"/>
                      <a:pt x="34" y="4"/>
                    </a:cubicBezTo>
                    <a:cubicBezTo>
                      <a:pt x="35" y="4"/>
                      <a:pt x="35" y="4"/>
                      <a:pt x="35" y="4"/>
                    </a:cubicBezTo>
                    <a:cubicBezTo>
                      <a:pt x="35" y="4"/>
                      <a:pt x="36" y="4"/>
                      <a:pt x="36" y="4"/>
                    </a:cubicBezTo>
                    <a:cubicBezTo>
                      <a:pt x="36" y="4"/>
                      <a:pt x="37" y="4"/>
                      <a:pt x="37" y="4"/>
                    </a:cubicBezTo>
                    <a:cubicBezTo>
                      <a:pt x="37" y="4"/>
                      <a:pt x="37" y="4"/>
                      <a:pt x="38" y="4"/>
                    </a:cubicBezTo>
                    <a:cubicBezTo>
                      <a:pt x="38" y="4"/>
                      <a:pt x="38" y="4"/>
                      <a:pt x="38" y="4"/>
                    </a:cubicBezTo>
                    <a:cubicBezTo>
                      <a:pt x="39" y="4"/>
                      <a:pt x="39" y="4"/>
                      <a:pt x="39" y="4"/>
                    </a:cubicBezTo>
                    <a:close/>
                    <a:moveTo>
                      <a:pt x="28" y="11"/>
                    </a:moveTo>
                    <a:cubicBezTo>
                      <a:pt x="28" y="11"/>
                      <a:pt x="28" y="11"/>
                      <a:pt x="28" y="11"/>
                    </a:cubicBezTo>
                    <a:cubicBezTo>
                      <a:pt x="28" y="11"/>
                      <a:pt x="29" y="10"/>
                      <a:pt x="30" y="10"/>
                    </a:cubicBezTo>
                    <a:cubicBezTo>
                      <a:pt x="30" y="10"/>
                      <a:pt x="30" y="10"/>
                      <a:pt x="30" y="10"/>
                    </a:cubicBezTo>
                    <a:cubicBezTo>
                      <a:pt x="30" y="10"/>
                      <a:pt x="30" y="9"/>
                      <a:pt x="30" y="9"/>
                    </a:cubicBezTo>
                    <a:lnTo>
                      <a:pt x="30" y="7"/>
                    </a:lnTo>
                    <a:cubicBezTo>
                      <a:pt x="30" y="6"/>
                      <a:pt x="30" y="6"/>
                      <a:pt x="30" y="6"/>
                    </a:cubicBezTo>
                    <a:cubicBezTo>
                      <a:pt x="29" y="6"/>
                      <a:pt x="29" y="6"/>
                      <a:pt x="29" y="6"/>
                    </a:cubicBezTo>
                    <a:cubicBezTo>
                      <a:pt x="29" y="6"/>
                      <a:pt x="29" y="6"/>
                      <a:pt x="29" y="6"/>
                    </a:cubicBezTo>
                    <a:cubicBezTo>
                      <a:pt x="28" y="6"/>
                      <a:pt x="28" y="6"/>
                      <a:pt x="28" y="6"/>
                    </a:cubicBezTo>
                    <a:cubicBezTo>
                      <a:pt x="28" y="7"/>
                      <a:pt x="28" y="7"/>
                      <a:pt x="28" y="7"/>
                    </a:cubicBezTo>
                    <a:cubicBezTo>
                      <a:pt x="28" y="7"/>
                      <a:pt x="28" y="7"/>
                      <a:pt x="28" y="7"/>
                    </a:cubicBezTo>
                    <a:cubicBezTo>
                      <a:pt x="28" y="8"/>
                      <a:pt x="29" y="8"/>
                      <a:pt x="29" y="8"/>
                    </a:cubicBezTo>
                    <a:cubicBezTo>
                      <a:pt x="29" y="8"/>
                      <a:pt x="29" y="8"/>
                      <a:pt x="29" y="9"/>
                    </a:cubicBezTo>
                    <a:cubicBezTo>
                      <a:pt x="29" y="9"/>
                      <a:pt x="29" y="9"/>
                      <a:pt x="29" y="9"/>
                    </a:cubicBezTo>
                    <a:cubicBezTo>
                      <a:pt x="29" y="9"/>
                      <a:pt x="28" y="9"/>
                      <a:pt x="28" y="9"/>
                    </a:cubicBezTo>
                    <a:cubicBezTo>
                      <a:pt x="28" y="9"/>
                      <a:pt x="28" y="9"/>
                      <a:pt x="28" y="10"/>
                    </a:cubicBezTo>
                    <a:cubicBezTo>
                      <a:pt x="28" y="10"/>
                      <a:pt x="28" y="10"/>
                      <a:pt x="28" y="10"/>
                    </a:cubicBezTo>
                    <a:cubicBezTo>
                      <a:pt x="28" y="10"/>
                      <a:pt x="28" y="11"/>
                      <a:pt x="28" y="11"/>
                    </a:cubicBezTo>
                    <a:cubicBezTo>
                      <a:pt x="28" y="11"/>
                      <a:pt x="28" y="11"/>
                      <a:pt x="28" y="11"/>
                    </a:cubicBezTo>
                    <a:close/>
                    <a:moveTo>
                      <a:pt x="52" y="6"/>
                    </a:moveTo>
                    <a:cubicBezTo>
                      <a:pt x="52" y="6"/>
                      <a:pt x="53" y="6"/>
                      <a:pt x="53" y="6"/>
                    </a:cubicBezTo>
                    <a:cubicBezTo>
                      <a:pt x="53" y="6"/>
                      <a:pt x="54" y="6"/>
                      <a:pt x="54" y="6"/>
                    </a:cubicBezTo>
                    <a:cubicBezTo>
                      <a:pt x="54" y="7"/>
                      <a:pt x="55" y="7"/>
                      <a:pt x="55" y="7"/>
                    </a:cubicBezTo>
                    <a:cubicBezTo>
                      <a:pt x="55" y="7"/>
                      <a:pt x="55" y="7"/>
                      <a:pt x="55" y="7"/>
                    </a:cubicBezTo>
                    <a:cubicBezTo>
                      <a:pt x="55" y="7"/>
                      <a:pt x="55" y="7"/>
                      <a:pt x="54" y="7"/>
                    </a:cubicBezTo>
                    <a:cubicBezTo>
                      <a:pt x="54" y="8"/>
                      <a:pt x="54" y="8"/>
                      <a:pt x="54" y="8"/>
                    </a:cubicBezTo>
                    <a:cubicBezTo>
                      <a:pt x="54" y="9"/>
                      <a:pt x="54" y="9"/>
                      <a:pt x="53" y="10"/>
                    </a:cubicBezTo>
                    <a:cubicBezTo>
                      <a:pt x="53" y="10"/>
                      <a:pt x="53" y="10"/>
                      <a:pt x="53" y="10"/>
                    </a:cubicBezTo>
                    <a:cubicBezTo>
                      <a:pt x="53" y="10"/>
                      <a:pt x="53" y="10"/>
                      <a:pt x="53" y="10"/>
                    </a:cubicBezTo>
                    <a:cubicBezTo>
                      <a:pt x="52" y="10"/>
                      <a:pt x="52" y="10"/>
                      <a:pt x="52" y="10"/>
                    </a:cubicBezTo>
                    <a:cubicBezTo>
                      <a:pt x="52" y="10"/>
                      <a:pt x="51" y="10"/>
                      <a:pt x="51" y="10"/>
                    </a:cubicBezTo>
                    <a:cubicBezTo>
                      <a:pt x="51" y="10"/>
                      <a:pt x="51" y="10"/>
                      <a:pt x="50" y="10"/>
                    </a:cubicBezTo>
                    <a:cubicBezTo>
                      <a:pt x="50" y="10"/>
                      <a:pt x="49" y="10"/>
                      <a:pt x="49" y="10"/>
                    </a:cubicBezTo>
                    <a:cubicBezTo>
                      <a:pt x="49" y="11"/>
                      <a:pt x="48" y="11"/>
                      <a:pt x="48" y="11"/>
                    </a:cubicBezTo>
                    <a:cubicBezTo>
                      <a:pt x="48" y="11"/>
                      <a:pt x="48" y="10"/>
                      <a:pt x="48" y="10"/>
                    </a:cubicBezTo>
                    <a:cubicBezTo>
                      <a:pt x="47" y="10"/>
                      <a:pt x="47" y="9"/>
                      <a:pt x="47" y="9"/>
                    </a:cubicBezTo>
                    <a:cubicBezTo>
                      <a:pt x="46" y="8"/>
                      <a:pt x="46" y="8"/>
                      <a:pt x="46" y="8"/>
                    </a:cubicBezTo>
                    <a:cubicBezTo>
                      <a:pt x="46" y="8"/>
                      <a:pt x="46" y="7"/>
                      <a:pt x="47" y="7"/>
                    </a:cubicBezTo>
                    <a:cubicBezTo>
                      <a:pt x="47" y="7"/>
                      <a:pt x="47" y="7"/>
                      <a:pt x="48" y="7"/>
                    </a:cubicBezTo>
                    <a:cubicBezTo>
                      <a:pt x="49" y="7"/>
                      <a:pt x="49" y="7"/>
                      <a:pt x="49" y="6"/>
                    </a:cubicBezTo>
                    <a:cubicBezTo>
                      <a:pt x="49" y="6"/>
                      <a:pt x="49" y="6"/>
                      <a:pt x="49" y="6"/>
                    </a:cubicBezTo>
                    <a:cubicBezTo>
                      <a:pt x="48" y="6"/>
                      <a:pt x="48" y="6"/>
                      <a:pt x="47" y="6"/>
                    </a:cubicBezTo>
                    <a:cubicBezTo>
                      <a:pt x="47" y="6"/>
                      <a:pt x="47" y="6"/>
                      <a:pt x="47" y="6"/>
                    </a:cubicBezTo>
                    <a:cubicBezTo>
                      <a:pt x="47" y="6"/>
                      <a:pt x="47" y="6"/>
                      <a:pt x="47" y="6"/>
                    </a:cubicBezTo>
                    <a:cubicBezTo>
                      <a:pt x="46" y="6"/>
                      <a:pt x="46" y="5"/>
                      <a:pt x="46" y="5"/>
                    </a:cubicBezTo>
                    <a:cubicBezTo>
                      <a:pt x="46" y="5"/>
                      <a:pt x="46" y="5"/>
                      <a:pt x="47" y="5"/>
                    </a:cubicBezTo>
                    <a:cubicBezTo>
                      <a:pt x="47" y="5"/>
                      <a:pt x="47" y="5"/>
                      <a:pt x="47" y="5"/>
                    </a:cubicBezTo>
                    <a:cubicBezTo>
                      <a:pt x="48" y="5"/>
                      <a:pt x="49" y="5"/>
                      <a:pt x="49" y="4"/>
                    </a:cubicBezTo>
                    <a:cubicBezTo>
                      <a:pt x="49" y="4"/>
                      <a:pt x="49" y="4"/>
                      <a:pt x="49" y="3"/>
                    </a:cubicBezTo>
                    <a:cubicBezTo>
                      <a:pt x="50" y="2"/>
                      <a:pt x="50" y="2"/>
                      <a:pt x="50" y="2"/>
                    </a:cubicBezTo>
                    <a:cubicBezTo>
                      <a:pt x="50" y="2"/>
                      <a:pt x="50" y="2"/>
                      <a:pt x="50" y="2"/>
                    </a:cubicBezTo>
                    <a:cubicBezTo>
                      <a:pt x="50" y="2"/>
                      <a:pt x="50" y="2"/>
                      <a:pt x="50" y="2"/>
                    </a:cubicBezTo>
                    <a:cubicBezTo>
                      <a:pt x="51" y="2"/>
                      <a:pt x="51" y="2"/>
                      <a:pt x="51" y="2"/>
                    </a:cubicBezTo>
                    <a:cubicBezTo>
                      <a:pt x="51" y="2"/>
                      <a:pt x="51" y="2"/>
                      <a:pt x="51" y="3"/>
                    </a:cubicBezTo>
                    <a:cubicBezTo>
                      <a:pt x="50" y="3"/>
                      <a:pt x="50" y="3"/>
                      <a:pt x="50" y="4"/>
                    </a:cubicBezTo>
                    <a:cubicBezTo>
                      <a:pt x="50" y="4"/>
                      <a:pt x="51" y="4"/>
                      <a:pt x="51" y="4"/>
                    </a:cubicBezTo>
                    <a:cubicBezTo>
                      <a:pt x="51" y="4"/>
                      <a:pt x="51" y="4"/>
                      <a:pt x="52" y="4"/>
                    </a:cubicBezTo>
                    <a:cubicBezTo>
                      <a:pt x="52" y="4"/>
                      <a:pt x="53" y="4"/>
                      <a:pt x="53" y="4"/>
                    </a:cubicBezTo>
                    <a:cubicBezTo>
                      <a:pt x="53" y="4"/>
                      <a:pt x="53" y="4"/>
                      <a:pt x="53" y="4"/>
                    </a:cubicBezTo>
                    <a:cubicBezTo>
                      <a:pt x="53" y="4"/>
                      <a:pt x="53" y="4"/>
                      <a:pt x="53" y="4"/>
                    </a:cubicBezTo>
                    <a:cubicBezTo>
                      <a:pt x="54" y="4"/>
                      <a:pt x="54" y="5"/>
                      <a:pt x="54" y="5"/>
                    </a:cubicBezTo>
                    <a:cubicBezTo>
                      <a:pt x="54" y="5"/>
                      <a:pt x="54" y="5"/>
                      <a:pt x="54" y="5"/>
                    </a:cubicBezTo>
                    <a:cubicBezTo>
                      <a:pt x="53" y="5"/>
                      <a:pt x="53" y="5"/>
                      <a:pt x="53" y="5"/>
                    </a:cubicBezTo>
                    <a:cubicBezTo>
                      <a:pt x="53" y="5"/>
                      <a:pt x="53" y="5"/>
                      <a:pt x="52" y="5"/>
                    </a:cubicBezTo>
                    <a:cubicBezTo>
                      <a:pt x="52" y="5"/>
                      <a:pt x="51" y="5"/>
                      <a:pt x="51" y="5"/>
                    </a:cubicBezTo>
                    <a:lnTo>
                      <a:pt x="50" y="6"/>
                    </a:lnTo>
                    <a:cubicBezTo>
                      <a:pt x="50" y="6"/>
                      <a:pt x="50" y="6"/>
                      <a:pt x="50" y="6"/>
                    </a:cubicBezTo>
                    <a:cubicBezTo>
                      <a:pt x="50" y="6"/>
                      <a:pt x="50" y="6"/>
                      <a:pt x="51" y="6"/>
                    </a:cubicBezTo>
                    <a:cubicBezTo>
                      <a:pt x="51" y="6"/>
                      <a:pt x="51" y="6"/>
                      <a:pt x="52" y="6"/>
                    </a:cubicBezTo>
                    <a:close/>
                    <a:moveTo>
                      <a:pt x="53" y="8"/>
                    </a:moveTo>
                    <a:cubicBezTo>
                      <a:pt x="53" y="7"/>
                      <a:pt x="53" y="7"/>
                      <a:pt x="52" y="7"/>
                    </a:cubicBezTo>
                    <a:cubicBezTo>
                      <a:pt x="52" y="7"/>
                      <a:pt x="52" y="7"/>
                      <a:pt x="52" y="7"/>
                    </a:cubicBezTo>
                    <a:cubicBezTo>
                      <a:pt x="52" y="7"/>
                      <a:pt x="52" y="7"/>
                      <a:pt x="52" y="7"/>
                    </a:cubicBezTo>
                    <a:cubicBezTo>
                      <a:pt x="52" y="7"/>
                      <a:pt x="52" y="7"/>
                      <a:pt x="52" y="8"/>
                    </a:cubicBezTo>
                    <a:cubicBezTo>
                      <a:pt x="51" y="8"/>
                      <a:pt x="51" y="9"/>
                      <a:pt x="51" y="9"/>
                    </a:cubicBezTo>
                    <a:cubicBezTo>
                      <a:pt x="51" y="9"/>
                      <a:pt x="52" y="9"/>
                      <a:pt x="52" y="9"/>
                    </a:cubicBezTo>
                    <a:cubicBezTo>
                      <a:pt x="52" y="9"/>
                      <a:pt x="52" y="9"/>
                      <a:pt x="52" y="9"/>
                    </a:cubicBezTo>
                    <a:cubicBezTo>
                      <a:pt x="53" y="8"/>
                      <a:pt x="53" y="8"/>
                      <a:pt x="53" y="8"/>
                    </a:cubicBezTo>
                    <a:close/>
                    <a:moveTo>
                      <a:pt x="50" y="8"/>
                    </a:moveTo>
                    <a:cubicBezTo>
                      <a:pt x="50" y="8"/>
                      <a:pt x="50" y="8"/>
                      <a:pt x="50" y="7"/>
                    </a:cubicBezTo>
                    <a:cubicBezTo>
                      <a:pt x="50" y="7"/>
                      <a:pt x="50" y="7"/>
                      <a:pt x="50" y="7"/>
                    </a:cubicBezTo>
                    <a:cubicBezTo>
                      <a:pt x="50" y="7"/>
                      <a:pt x="50" y="7"/>
                      <a:pt x="50" y="7"/>
                    </a:cubicBezTo>
                    <a:cubicBezTo>
                      <a:pt x="50" y="7"/>
                      <a:pt x="50" y="8"/>
                      <a:pt x="50" y="8"/>
                    </a:cubicBezTo>
                    <a:cubicBezTo>
                      <a:pt x="50" y="8"/>
                      <a:pt x="50" y="8"/>
                      <a:pt x="50" y="9"/>
                    </a:cubicBezTo>
                    <a:cubicBezTo>
                      <a:pt x="50" y="9"/>
                      <a:pt x="50" y="9"/>
                      <a:pt x="50" y="9"/>
                    </a:cubicBezTo>
                    <a:cubicBezTo>
                      <a:pt x="50" y="9"/>
                      <a:pt x="50" y="9"/>
                      <a:pt x="50" y="9"/>
                    </a:cubicBezTo>
                    <a:cubicBezTo>
                      <a:pt x="50" y="8"/>
                      <a:pt x="50" y="8"/>
                      <a:pt x="50" y="8"/>
                    </a:cubicBezTo>
                    <a:close/>
                    <a:moveTo>
                      <a:pt x="49" y="9"/>
                    </a:moveTo>
                    <a:cubicBezTo>
                      <a:pt x="49" y="9"/>
                      <a:pt x="49" y="9"/>
                      <a:pt x="49" y="8"/>
                    </a:cubicBezTo>
                    <a:cubicBezTo>
                      <a:pt x="48" y="8"/>
                      <a:pt x="48" y="8"/>
                      <a:pt x="48" y="8"/>
                    </a:cubicBezTo>
                    <a:cubicBezTo>
                      <a:pt x="48" y="8"/>
                      <a:pt x="48" y="8"/>
                      <a:pt x="48" y="8"/>
                    </a:cubicBezTo>
                    <a:cubicBezTo>
                      <a:pt x="48" y="8"/>
                      <a:pt x="48" y="8"/>
                      <a:pt x="48" y="8"/>
                    </a:cubicBezTo>
                    <a:cubicBezTo>
                      <a:pt x="48" y="9"/>
                      <a:pt x="48" y="9"/>
                      <a:pt x="48" y="9"/>
                    </a:cubicBezTo>
                    <a:cubicBezTo>
                      <a:pt x="48" y="9"/>
                      <a:pt x="48" y="9"/>
                      <a:pt x="48" y="9"/>
                    </a:cubicBezTo>
                    <a:cubicBezTo>
                      <a:pt x="49" y="9"/>
                      <a:pt x="49" y="9"/>
                      <a:pt x="49" y="9"/>
                    </a:cubicBezTo>
                    <a:close/>
                    <a:moveTo>
                      <a:pt x="45" y="3"/>
                    </a:moveTo>
                    <a:cubicBezTo>
                      <a:pt x="45" y="3"/>
                      <a:pt x="45" y="3"/>
                      <a:pt x="46" y="4"/>
                    </a:cubicBezTo>
                    <a:cubicBezTo>
                      <a:pt x="46" y="4"/>
                      <a:pt x="46" y="4"/>
                      <a:pt x="46" y="4"/>
                    </a:cubicBezTo>
                    <a:cubicBezTo>
                      <a:pt x="46" y="4"/>
                      <a:pt x="46" y="5"/>
                      <a:pt x="45" y="5"/>
                    </a:cubicBezTo>
                    <a:cubicBezTo>
                      <a:pt x="45" y="6"/>
                      <a:pt x="44" y="6"/>
                      <a:pt x="44" y="6"/>
                    </a:cubicBezTo>
                    <a:cubicBezTo>
                      <a:pt x="44" y="7"/>
                      <a:pt x="44" y="7"/>
                      <a:pt x="43" y="7"/>
                    </a:cubicBezTo>
                    <a:cubicBezTo>
                      <a:pt x="43" y="7"/>
                      <a:pt x="43" y="7"/>
                      <a:pt x="43" y="7"/>
                    </a:cubicBezTo>
                    <a:cubicBezTo>
                      <a:pt x="43" y="7"/>
                      <a:pt x="43" y="7"/>
                      <a:pt x="43" y="7"/>
                    </a:cubicBezTo>
                    <a:cubicBezTo>
                      <a:pt x="43" y="7"/>
                      <a:pt x="43" y="6"/>
                      <a:pt x="43" y="6"/>
                    </a:cubicBezTo>
                    <a:cubicBezTo>
                      <a:pt x="43" y="6"/>
                      <a:pt x="44" y="5"/>
                      <a:pt x="44" y="4"/>
                    </a:cubicBezTo>
                    <a:cubicBezTo>
                      <a:pt x="44" y="4"/>
                      <a:pt x="45" y="3"/>
                      <a:pt x="45" y="3"/>
                    </a:cubicBezTo>
                    <a:cubicBezTo>
                      <a:pt x="45" y="3"/>
                      <a:pt x="45" y="3"/>
                      <a:pt x="45" y="3"/>
                    </a:cubicBezTo>
                    <a:close/>
                    <a:moveTo>
                      <a:pt x="45" y="6"/>
                    </a:moveTo>
                    <a:cubicBezTo>
                      <a:pt x="45" y="6"/>
                      <a:pt x="45" y="6"/>
                      <a:pt x="46" y="7"/>
                    </a:cubicBezTo>
                    <a:cubicBezTo>
                      <a:pt x="46" y="7"/>
                      <a:pt x="46" y="7"/>
                      <a:pt x="46" y="7"/>
                    </a:cubicBezTo>
                    <a:cubicBezTo>
                      <a:pt x="46" y="7"/>
                      <a:pt x="46" y="8"/>
                      <a:pt x="45" y="8"/>
                    </a:cubicBezTo>
                    <a:cubicBezTo>
                      <a:pt x="45" y="9"/>
                      <a:pt x="44" y="9"/>
                      <a:pt x="44" y="9"/>
                    </a:cubicBezTo>
                    <a:cubicBezTo>
                      <a:pt x="44" y="9"/>
                      <a:pt x="44" y="10"/>
                      <a:pt x="44" y="10"/>
                    </a:cubicBezTo>
                    <a:cubicBezTo>
                      <a:pt x="44" y="10"/>
                      <a:pt x="44" y="10"/>
                      <a:pt x="44" y="10"/>
                    </a:cubicBezTo>
                    <a:cubicBezTo>
                      <a:pt x="44" y="10"/>
                      <a:pt x="44" y="10"/>
                      <a:pt x="44" y="10"/>
                    </a:cubicBezTo>
                    <a:cubicBezTo>
                      <a:pt x="45" y="10"/>
                      <a:pt x="45" y="11"/>
                      <a:pt x="45" y="11"/>
                    </a:cubicBezTo>
                    <a:cubicBezTo>
                      <a:pt x="45" y="11"/>
                      <a:pt x="45" y="11"/>
                      <a:pt x="45" y="11"/>
                    </a:cubicBezTo>
                    <a:cubicBezTo>
                      <a:pt x="45" y="11"/>
                      <a:pt x="45" y="11"/>
                      <a:pt x="45" y="12"/>
                    </a:cubicBezTo>
                    <a:cubicBezTo>
                      <a:pt x="45" y="12"/>
                      <a:pt x="45" y="12"/>
                      <a:pt x="45" y="13"/>
                    </a:cubicBezTo>
                    <a:cubicBezTo>
                      <a:pt x="45" y="14"/>
                      <a:pt x="45" y="14"/>
                      <a:pt x="45" y="14"/>
                    </a:cubicBezTo>
                    <a:cubicBezTo>
                      <a:pt x="45" y="15"/>
                      <a:pt x="45" y="15"/>
                      <a:pt x="45" y="15"/>
                    </a:cubicBezTo>
                    <a:cubicBezTo>
                      <a:pt x="45" y="15"/>
                      <a:pt x="45" y="16"/>
                      <a:pt x="45" y="16"/>
                    </a:cubicBezTo>
                    <a:cubicBezTo>
                      <a:pt x="45" y="16"/>
                      <a:pt x="45" y="16"/>
                      <a:pt x="44" y="16"/>
                    </a:cubicBezTo>
                    <a:cubicBezTo>
                      <a:pt x="44" y="16"/>
                      <a:pt x="44" y="16"/>
                      <a:pt x="44" y="16"/>
                    </a:cubicBezTo>
                    <a:cubicBezTo>
                      <a:pt x="44" y="16"/>
                      <a:pt x="44" y="15"/>
                      <a:pt x="44" y="14"/>
                    </a:cubicBezTo>
                    <a:cubicBezTo>
                      <a:pt x="44" y="14"/>
                      <a:pt x="44" y="13"/>
                      <a:pt x="44" y="13"/>
                    </a:cubicBezTo>
                    <a:cubicBezTo>
                      <a:pt x="44" y="13"/>
                      <a:pt x="44" y="13"/>
                      <a:pt x="44" y="12"/>
                    </a:cubicBezTo>
                    <a:cubicBezTo>
                      <a:pt x="44" y="12"/>
                      <a:pt x="44" y="12"/>
                      <a:pt x="44" y="12"/>
                    </a:cubicBezTo>
                    <a:cubicBezTo>
                      <a:pt x="44" y="12"/>
                      <a:pt x="44" y="12"/>
                      <a:pt x="43" y="12"/>
                    </a:cubicBezTo>
                    <a:cubicBezTo>
                      <a:pt x="43" y="12"/>
                      <a:pt x="43" y="12"/>
                      <a:pt x="43" y="12"/>
                    </a:cubicBezTo>
                    <a:cubicBezTo>
                      <a:pt x="43" y="12"/>
                      <a:pt x="42" y="12"/>
                      <a:pt x="42" y="13"/>
                    </a:cubicBezTo>
                    <a:cubicBezTo>
                      <a:pt x="41" y="13"/>
                      <a:pt x="41" y="13"/>
                      <a:pt x="41" y="13"/>
                    </a:cubicBezTo>
                    <a:cubicBezTo>
                      <a:pt x="41" y="13"/>
                      <a:pt x="41" y="13"/>
                      <a:pt x="41" y="13"/>
                    </a:cubicBezTo>
                    <a:cubicBezTo>
                      <a:pt x="41" y="13"/>
                      <a:pt x="41" y="12"/>
                      <a:pt x="41" y="12"/>
                    </a:cubicBezTo>
                    <a:cubicBezTo>
                      <a:pt x="41" y="12"/>
                      <a:pt x="41" y="11"/>
                      <a:pt x="42" y="11"/>
                    </a:cubicBezTo>
                    <a:cubicBezTo>
                      <a:pt x="43" y="10"/>
                      <a:pt x="43" y="10"/>
                      <a:pt x="43" y="9"/>
                    </a:cubicBezTo>
                    <a:cubicBezTo>
                      <a:pt x="43" y="9"/>
                      <a:pt x="44" y="8"/>
                      <a:pt x="44" y="8"/>
                    </a:cubicBezTo>
                    <a:cubicBezTo>
                      <a:pt x="44" y="7"/>
                      <a:pt x="45" y="7"/>
                      <a:pt x="45" y="7"/>
                    </a:cubicBezTo>
                    <a:cubicBezTo>
                      <a:pt x="45" y="6"/>
                      <a:pt x="45" y="6"/>
                      <a:pt x="45" y="6"/>
                    </a:cubicBezTo>
                    <a:close/>
                    <a:moveTo>
                      <a:pt x="52" y="12"/>
                    </a:moveTo>
                    <a:cubicBezTo>
                      <a:pt x="52" y="12"/>
                      <a:pt x="52" y="12"/>
                      <a:pt x="52" y="12"/>
                    </a:cubicBezTo>
                    <a:cubicBezTo>
                      <a:pt x="53" y="13"/>
                      <a:pt x="54" y="14"/>
                      <a:pt x="54" y="14"/>
                    </a:cubicBezTo>
                    <a:cubicBezTo>
                      <a:pt x="55" y="15"/>
                      <a:pt x="55" y="16"/>
                      <a:pt x="55" y="16"/>
                    </a:cubicBezTo>
                    <a:cubicBezTo>
                      <a:pt x="55" y="16"/>
                      <a:pt x="55" y="16"/>
                      <a:pt x="55" y="16"/>
                    </a:cubicBezTo>
                    <a:cubicBezTo>
                      <a:pt x="55" y="16"/>
                      <a:pt x="55" y="16"/>
                      <a:pt x="54" y="16"/>
                    </a:cubicBezTo>
                    <a:cubicBezTo>
                      <a:pt x="54" y="16"/>
                      <a:pt x="54" y="16"/>
                      <a:pt x="53" y="16"/>
                    </a:cubicBezTo>
                    <a:cubicBezTo>
                      <a:pt x="53" y="16"/>
                      <a:pt x="52" y="16"/>
                      <a:pt x="52" y="16"/>
                    </a:cubicBezTo>
                    <a:cubicBezTo>
                      <a:pt x="52" y="16"/>
                      <a:pt x="51" y="16"/>
                      <a:pt x="51" y="16"/>
                    </a:cubicBezTo>
                    <a:lnTo>
                      <a:pt x="50" y="16"/>
                    </a:lnTo>
                    <a:cubicBezTo>
                      <a:pt x="50" y="16"/>
                      <a:pt x="50" y="16"/>
                      <a:pt x="50" y="16"/>
                    </a:cubicBezTo>
                    <a:cubicBezTo>
                      <a:pt x="49" y="16"/>
                      <a:pt x="49" y="16"/>
                      <a:pt x="49" y="16"/>
                    </a:cubicBezTo>
                    <a:cubicBezTo>
                      <a:pt x="49" y="16"/>
                      <a:pt x="49" y="16"/>
                      <a:pt x="49" y="16"/>
                    </a:cubicBezTo>
                    <a:cubicBezTo>
                      <a:pt x="49" y="15"/>
                      <a:pt x="48" y="15"/>
                      <a:pt x="48" y="15"/>
                    </a:cubicBezTo>
                    <a:cubicBezTo>
                      <a:pt x="48" y="15"/>
                      <a:pt x="48" y="14"/>
                      <a:pt x="48" y="14"/>
                    </a:cubicBezTo>
                    <a:cubicBezTo>
                      <a:pt x="48" y="14"/>
                      <a:pt x="48" y="13"/>
                      <a:pt x="48" y="13"/>
                    </a:cubicBezTo>
                    <a:cubicBezTo>
                      <a:pt x="48" y="13"/>
                      <a:pt x="48" y="13"/>
                      <a:pt x="48" y="13"/>
                    </a:cubicBezTo>
                    <a:cubicBezTo>
                      <a:pt x="48" y="13"/>
                      <a:pt x="47" y="13"/>
                      <a:pt x="47" y="14"/>
                    </a:cubicBezTo>
                    <a:cubicBezTo>
                      <a:pt x="47" y="14"/>
                      <a:pt x="47" y="15"/>
                      <a:pt x="47" y="15"/>
                    </a:cubicBezTo>
                    <a:cubicBezTo>
                      <a:pt x="47" y="15"/>
                      <a:pt x="47" y="15"/>
                      <a:pt x="47" y="15"/>
                    </a:cubicBezTo>
                    <a:cubicBezTo>
                      <a:pt x="46" y="15"/>
                      <a:pt x="46" y="15"/>
                      <a:pt x="46" y="15"/>
                    </a:cubicBezTo>
                    <a:cubicBezTo>
                      <a:pt x="45" y="15"/>
                      <a:pt x="45" y="15"/>
                      <a:pt x="45" y="15"/>
                    </a:cubicBezTo>
                    <a:cubicBezTo>
                      <a:pt x="45" y="15"/>
                      <a:pt x="45" y="14"/>
                      <a:pt x="46" y="14"/>
                    </a:cubicBezTo>
                    <a:cubicBezTo>
                      <a:pt x="46" y="13"/>
                      <a:pt x="46" y="13"/>
                      <a:pt x="47" y="13"/>
                    </a:cubicBezTo>
                    <a:cubicBezTo>
                      <a:pt x="47" y="13"/>
                      <a:pt x="47" y="12"/>
                      <a:pt x="47" y="12"/>
                    </a:cubicBezTo>
                    <a:cubicBezTo>
                      <a:pt x="47" y="12"/>
                      <a:pt x="47" y="12"/>
                      <a:pt x="47" y="12"/>
                    </a:cubicBezTo>
                    <a:cubicBezTo>
                      <a:pt x="47" y="12"/>
                      <a:pt x="47" y="12"/>
                      <a:pt x="47" y="12"/>
                    </a:cubicBezTo>
                    <a:cubicBezTo>
                      <a:pt x="47" y="11"/>
                      <a:pt x="47" y="11"/>
                      <a:pt x="47" y="11"/>
                    </a:cubicBezTo>
                    <a:cubicBezTo>
                      <a:pt x="48" y="11"/>
                      <a:pt x="48" y="11"/>
                      <a:pt x="48" y="11"/>
                    </a:cubicBezTo>
                    <a:cubicBezTo>
                      <a:pt x="48" y="11"/>
                      <a:pt x="49" y="11"/>
                      <a:pt x="49" y="11"/>
                    </a:cubicBezTo>
                    <a:cubicBezTo>
                      <a:pt x="49" y="11"/>
                      <a:pt x="50" y="11"/>
                      <a:pt x="50" y="11"/>
                    </a:cubicBezTo>
                    <a:cubicBezTo>
                      <a:pt x="50" y="11"/>
                      <a:pt x="50" y="11"/>
                      <a:pt x="50" y="11"/>
                    </a:cubicBezTo>
                    <a:cubicBezTo>
                      <a:pt x="51" y="11"/>
                      <a:pt x="51" y="11"/>
                      <a:pt x="51" y="11"/>
                    </a:cubicBezTo>
                    <a:cubicBezTo>
                      <a:pt x="51" y="11"/>
                      <a:pt x="52" y="11"/>
                      <a:pt x="52" y="11"/>
                    </a:cubicBezTo>
                    <a:cubicBezTo>
                      <a:pt x="52" y="11"/>
                      <a:pt x="52" y="11"/>
                      <a:pt x="52" y="11"/>
                    </a:cubicBezTo>
                    <a:cubicBezTo>
                      <a:pt x="52" y="11"/>
                      <a:pt x="52" y="11"/>
                      <a:pt x="52" y="11"/>
                    </a:cubicBezTo>
                    <a:cubicBezTo>
                      <a:pt x="52" y="11"/>
                      <a:pt x="52" y="12"/>
                      <a:pt x="52" y="12"/>
                    </a:cubicBezTo>
                    <a:cubicBezTo>
                      <a:pt x="52" y="12"/>
                      <a:pt x="52" y="12"/>
                      <a:pt x="52" y="12"/>
                    </a:cubicBezTo>
                    <a:close/>
                    <a:moveTo>
                      <a:pt x="51" y="13"/>
                    </a:moveTo>
                    <a:cubicBezTo>
                      <a:pt x="51" y="13"/>
                      <a:pt x="51" y="13"/>
                      <a:pt x="51" y="13"/>
                    </a:cubicBezTo>
                    <a:cubicBezTo>
                      <a:pt x="51" y="13"/>
                      <a:pt x="52" y="13"/>
                      <a:pt x="52" y="13"/>
                    </a:cubicBezTo>
                    <a:cubicBezTo>
                      <a:pt x="52" y="13"/>
                      <a:pt x="52" y="12"/>
                      <a:pt x="52" y="12"/>
                    </a:cubicBezTo>
                    <a:cubicBezTo>
                      <a:pt x="52" y="12"/>
                      <a:pt x="52" y="12"/>
                      <a:pt x="51" y="12"/>
                    </a:cubicBezTo>
                    <a:cubicBezTo>
                      <a:pt x="51" y="12"/>
                      <a:pt x="51" y="12"/>
                      <a:pt x="51" y="12"/>
                    </a:cubicBezTo>
                    <a:cubicBezTo>
                      <a:pt x="51" y="12"/>
                      <a:pt x="51" y="12"/>
                      <a:pt x="50" y="12"/>
                    </a:cubicBezTo>
                    <a:cubicBezTo>
                      <a:pt x="50" y="12"/>
                      <a:pt x="50" y="12"/>
                      <a:pt x="50" y="12"/>
                    </a:cubicBezTo>
                    <a:cubicBezTo>
                      <a:pt x="50" y="12"/>
                      <a:pt x="50" y="12"/>
                      <a:pt x="50" y="13"/>
                    </a:cubicBezTo>
                    <a:cubicBezTo>
                      <a:pt x="50" y="13"/>
                      <a:pt x="50" y="13"/>
                      <a:pt x="51" y="13"/>
                    </a:cubicBezTo>
                    <a:close/>
                    <a:moveTo>
                      <a:pt x="51" y="15"/>
                    </a:moveTo>
                    <a:cubicBezTo>
                      <a:pt x="52" y="15"/>
                      <a:pt x="52" y="15"/>
                      <a:pt x="52" y="15"/>
                    </a:cubicBezTo>
                    <a:cubicBezTo>
                      <a:pt x="53" y="15"/>
                      <a:pt x="53" y="15"/>
                      <a:pt x="53" y="14"/>
                    </a:cubicBezTo>
                    <a:cubicBezTo>
                      <a:pt x="53" y="14"/>
                      <a:pt x="53" y="14"/>
                      <a:pt x="53" y="13"/>
                    </a:cubicBezTo>
                    <a:cubicBezTo>
                      <a:pt x="52" y="13"/>
                      <a:pt x="52" y="13"/>
                      <a:pt x="52" y="13"/>
                    </a:cubicBezTo>
                    <a:cubicBezTo>
                      <a:pt x="52" y="13"/>
                      <a:pt x="52" y="13"/>
                      <a:pt x="52" y="13"/>
                    </a:cubicBezTo>
                    <a:cubicBezTo>
                      <a:pt x="52" y="13"/>
                      <a:pt x="51" y="14"/>
                      <a:pt x="51" y="14"/>
                    </a:cubicBezTo>
                    <a:cubicBezTo>
                      <a:pt x="51" y="14"/>
                      <a:pt x="51" y="14"/>
                      <a:pt x="51" y="14"/>
                    </a:cubicBezTo>
                    <a:lnTo>
                      <a:pt x="50" y="14"/>
                    </a:lnTo>
                    <a:cubicBezTo>
                      <a:pt x="50" y="14"/>
                      <a:pt x="50" y="14"/>
                      <a:pt x="49" y="12"/>
                    </a:cubicBezTo>
                    <a:cubicBezTo>
                      <a:pt x="49" y="12"/>
                      <a:pt x="49" y="12"/>
                      <a:pt x="49" y="12"/>
                    </a:cubicBezTo>
                    <a:cubicBezTo>
                      <a:pt x="49" y="12"/>
                      <a:pt x="49" y="12"/>
                      <a:pt x="49" y="12"/>
                    </a:cubicBezTo>
                    <a:cubicBezTo>
                      <a:pt x="49" y="12"/>
                      <a:pt x="49" y="12"/>
                      <a:pt x="49" y="13"/>
                    </a:cubicBezTo>
                    <a:cubicBezTo>
                      <a:pt x="49" y="13"/>
                      <a:pt x="49" y="13"/>
                      <a:pt x="49" y="13"/>
                    </a:cubicBezTo>
                    <a:cubicBezTo>
                      <a:pt x="49" y="14"/>
                      <a:pt x="49" y="14"/>
                      <a:pt x="49" y="15"/>
                    </a:cubicBezTo>
                    <a:cubicBezTo>
                      <a:pt x="50" y="15"/>
                      <a:pt x="50" y="15"/>
                      <a:pt x="51" y="15"/>
                    </a:cubicBezTo>
                    <a:close/>
                    <a:moveTo>
                      <a:pt x="57" y="13"/>
                    </a:moveTo>
                    <a:cubicBezTo>
                      <a:pt x="57" y="13"/>
                      <a:pt x="57" y="13"/>
                      <a:pt x="57" y="14"/>
                    </a:cubicBezTo>
                    <a:cubicBezTo>
                      <a:pt x="57" y="14"/>
                      <a:pt x="57" y="14"/>
                      <a:pt x="57" y="14"/>
                    </a:cubicBezTo>
                    <a:cubicBezTo>
                      <a:pt x="56" y="14"/>
                      <a:pt x="56" y="14"/>
                      <a:pt x="55" y="13"/>
                    </a:cubicBezTo>
                    <a:cubicBezTo>
                      <a:pt x="54" y="12"/>
                      <a:pt x="54" y="12"/>
                      <a:pt x="54" y="12"/>
                    </a:cubicBezTo>
                    <a:cubicBezTo>
                      <a:pt x="54" y="12"/>
                      <a:pt x="54" y="12"/>
                      <a:pt x="54" y="12"/>
                    </a:cubicBezTo>
                    <a:cubicBezTo>
                      <a:pt x="54" y="12"/>
                      <a:pt x="54" y="12"/>
                      <a:pt x="54" y="12"/>
                    </a:cubicBezTo>
                    <a:cubicBezTo>
                      <a:pt x="55" y="12"/>
                      <a:pt x="55" y="12"/>
                      <a:pt x="56" y="12"/>
                    </a:cubicBezTo>
                    <a:cubicBezTo>
                      <a:pt x="56" y="12"/>
                      <a:pt x="56" y="12"/>
                      <a:pt x="56" y="12"/>
                    </a:cubicBezTo>
                    <a:cubicBezTo>
                      <a:pt x="56" y="12"/>
                      <a:pt x="57" y="12"/>
                      <a:pt x="57" y="12"/>
                    </a:cubicBezTo>
                    <a:cubicBezTo>
                      <a:pt x="57" y="12"/>
                      <a:pt x="57" y="12"/>
                      <a:pt x="57" y="13"/>
                    </a:cubicBezTo>
                    <a:cubicBezTo>
                      <a:pt x="57" y="13"/>
                      <a:pt x="57" y="13"/>
                      <a:pt x="57" y="13"/>
                    </a:cubicBezTo>
                    <a:close/>
                    <a:moveTo>
                      <a:pt x="71" y="5"/>
                    </a:moveTo>
                    <a:cubicBezTo>
                      <a:pt x="71" y="5"/>
                      <a:pt x="71" y="5"/>
                      <a:pt x="71" y="5"/>
                    </a:cubicBezTo>
                    <a:cubicBezTo>
                      <a:pt x="71" y="5"/>
                      <a:pt x="71" y="6"/>
                      <a:pt x="71" y="6"/>
                    </a:cubicBezTo>
                    <a:cubicBezTo>
                      <a:pt x="70" y="6"/>
                      <a:pt x="70" y="6"/>
                      <a:pt x="70" y="7"/>
                    </a:cubicBezTo>
                    <a:cubicBezTo>
                      <a:pt x="70" y="7"/>
                      <a:pt x="70" y="7"/>
                      <a:pt x="70" y="8"/>
                    </a:cubicBezTo>
                    <a:cubicBezTo>
                      <a:pt x="70" y="8"/>
                      <a:pt x="70" y="9"/>
                      <a:pt x="69" y="9"/>
                    </a:cubicBezTo>
                    <a:cubicBezTo>
                      <a:pt x="69" y="9"/>
                      <a:pt x="69" y="9"/>
                      <a:pt x="69" y="9"/>
                    </a:cubicBezTo>
                    <a:cubicBezTo>
                      <a:pt x="69" y="9"/>
                      <a:pt x="69" y="9"/>
                      <a:pt x="69" y="9"/>
                    </a:cubicBezTo>
                    <a:cubicBezTo>
                      <a:pt x="69" y="9"/>
                      <a:pt x="69" y="8"/>
                      <a:pt x="68" y="8"/>
                    </a:cubicBezTo>
                    <a:cubicBezTo>
                      <a:pt x="68" y="8"/>
                      <a:pt x="68" y="8"/>
                      <a:pt x="68" y="8"/>
                    </a:cubicBezTo>
                    <a:cubicBezTo>
                      <a:pt x="68" y="8"/>
                      <a:pt x="67" y="8"/>
                      <a:pt x="66" y="9"/>
                    </a:cubicBezTo>
                    <a:cubicBezTo>
                      <a:pt x="66" y="9"/>
                      <a:pt x="65" y="9"/>
                      <a:pt x="65" y="9"/>
                    </a:cubicBezTo>
                    <a:cubicBezTo>
                      <a:pt x="65" y="9"/>
                      <a:pt x="65" y="9"/>
                      <a:pt x="65" y="9"/>
                    </a:cubicBezTo>
                    <a:cubicBezTo>
                      <a:pt x="65" y="9"/>
                      <a:pt x="65" y="9"/>
                      <a:pt x="64" y="9"/>
                    </a:cubicBezTo>
                    <a:cubicBezTo>
                      <a:pt x="64" y="8"/>
                      <a:pt x="64" y="8"/>
                      <a:pt x="63" y="7"/>
                    </a:cubicBezTo>
                    <a:cubicBezTo>
                      <a:pt x="63" y="7"/>
                      <a:pt x="63" y="6"/>
                      <a:pt x="63" y="6"/>
                    </a:cubicBezTo>
                    <a:cubicBezTo>
                      <a:pt x="63" y="6"/>
                      <a:pt x="63" y="7"/>
                      <a:pt x="63" y="7"/>
                    </a:cubicBezTo>
                    <a:cubicBezTo>
                      <a:pt x="63" y="8"/>
                      <a:pt x="62" y="10"/>
                      <a:pt x="61" y="11"/>
                    </a:cubicBezTo>
                    <a:cubicBezTo>
                      <a:pt x="61" y="12"/>
                      <a:pt x="61" y="12"/>
                      <a:pt x="61" y="13"/>
                    </a:cubicBezTo>
                    <a:cubicBezTo>
                      <a:pt x="61" y="13"/>
                      <a:pt x="61" y="14"/>
                      <a:pt x="61" y="14"/>
                    </a:cubicBezTo>
                    <a:cubicBezTo>
                      <a:pt x="60" y="14"/>
                      <a:pt x="60" y="14"/>
                      <a:pt x="60" y="14"/>
                    </a:cubicBezTo>
                    <a:cubicBezTo>
                      <a:pt x="59" y="15"/>
                      <a:pt x="59" y="15"/>
                      <a:pt x="58" y="15"/>
                    </a:cubicBezTo>
                    <a:cubicBezTo>
                      <a:pt x="58" y="15"/>
                      <a:pt x="58" y="16"/>
                      <a:pt x="58" y="16"/>
                    </a:cubicBezTo>
                    <a:cubicBezTo>
                      <a:pt x="57" y="16"/>
                      <a:pt x="57" y="16"/>
                      <a:pt x="57" y="15"/>
                    </a:cubicBezTo>
                    <a:cubicBezTo>
                      <a:pt x="57" y="15"/>
                      <a:pt x="58" y="15"/>
                      <a:pt x="58" y="15"/>
                    </a:cubicBezTo>
                    <a:cubicBezTo>
                      <a:pt x="58" y="14"/>
                      <a:pt x="59" y="14"/>
                      <a:pt x="59" y="13"/>
                    </a:cubicBezTo>
                    <a:cubicBezTo>
                      <a:pt x="59" y="13"/>
                      <a:pt x="60" y="13"/>
                      <a:pt x="60" y="12"/>
                    </a:cubicBezTo>
                    <a:cubicBezTo>
                      <a:pt x="60" y="11"/>
                      <a:pt x="61" y="10"/>
                      <a:pt x="61" y="9"/>
                    </a:cubicBezTo>
                    <a:cubicBezTo>
                      <a:pt x="62" y="8"/>
                      <a:pt x="62" y="7"/>
                      <a:pt x="62" y="6"/>
                    </a:cubicBezTo>
                    <a:cubicBezTo>
                      <a:pt x="63" y="5"/>
                      <a:pt x="63" y="4"/>
                      <a:pt x="63" y="3"/>
                    </a:cubicBezTo>
                    <a:cubicBezTo>
                      <a:pt x="63" y="3"/>
                      <a:pt x="63" y="3"/>
                      <a:pt x="63" y="3"/>
                    </a:cubicBezTo>
                    <a:cubicBezTo>
                      <a:pt x="63" y="2"/>
                      <a:pt x="63" y="2"/>
                      <a:pt x="63" y="2"/>
                    </a:cubicBezTo>
                    <a:cubicBezTo>
                      <a:pt x="63" y="2"/>
                      <a:pt x="64" y="2"/>
                      <a:pt x="64" y="3"/>
                    </a:cubicBezTo>
                    <a:cubicBezTo>
                      <a:pt x="64" y="3"/>
                      <a:pt x="64" y="3"/>
                      <a:pt x="64" y="3"/>
                    </a:cubicBezTo>
                    <a:cubicBezTo>
                      <a:pt x="64" y="3"/>
                      <a:pt x="65" y="3"/>
                      <a:pt x="65" y="3"/>
                    </a:cubicBezTo>
                    <a:cubicBezTo>
                      <a:pt x="66" y="2"/>
                      <a:pt x="66" y="2"/>
                      <a:pt x="66" y="2"/>
                    </a:cubicBezTo>
                    <a:cubicBezTo>
                      <a:pt x="67" y="2"/>
                      <a:pt x="67" y="2"/>
                      <a:pt x="68" y="2"/>
                    </a:cubicBezTo>
                    <a:cubicBezTo>
                      <a:pt x="68" y="2"/>
                      <a:pt x="68" y="2"/>
                      <a:pt x="68" y="2"/>
                    </a:cubicBezTo>
                    <a:cubicBezTo>
                      <a:pt x="69" y="2"/>
                      <a:pt x="69" y="2"/>
                      <a:pt x="69" y="2"/>
                    </a:cubicBezTo>
                    <a:cubicBezTo>
                      <a:pt x="69" y="2"/>
                      <a:pt x="69" y="2"/>
                      <a:pt x="69" y="2"/>
                    </a:cubicBezTo>
                    <a:cubicBezTo>
                      <a:pt x="69" y="2"/>
                      <a:pt x="69" y="2"/>
                      <a:pt x="69" y="3"/>
                    </a:cubicBezTo>
                    <a:cubicBezTo>
                      <a:pt x="70" y="3"/>
                      <a:pt x="70" y="3"/>
                      <a:pt x="70" y="3"/>
                    </a:cubicBezTo>
                    <a:cubicBezTo>
                      <a:pt x="70" y="3"/>
                      <a:pt x="70" y="3"/>
                      <a:pt x="69" y="3"/>
                    </a:cubicBezTo>
                    <a:cubicBezTo>
                      <a:pt x="68" y="3"/>
                      <a:pt x="68" y="3"/>
                      <a:pt x="67" y="4"/>
                    </a:cubicBezTo>
                    <a:cubicBezTo>
                      <a:pt x="67" y="4"/>
                      <a:pt x="67" y="4"/>
                      <a:pt x="67" y="4"/>
                    </a:cubicBezTo>
                    <a:cubicBezTo>
                      <a:pt x="66" y="4"/>
                      <a:pt x="66" y="4"/>
                      <a:pt x="66" y="4"/>
                    </a:cubicBezTo>
                    <a:cubicBezTo>
                      <a:pt x="66" y="4"/>
                      <a:pt x="66" y="4"/>
                      <a:pt x="66" y="4"/>
                    </a:cubicBezTo>
                    <a:cubicBezTo>
                      <a:pt x="66" y="4"/>
                      <a:pt x="65" y="4"/>
                      <a:pt x="65" y="4"/>
                    </a:cubicBezTo>
                    <a:cubicBezTo>
                      <a:pt x="65" y="4"/>
                      <a:pt x="65" y="4"/>
                      <a:pt x="64" y="4"/>
                    </a:cubicBezTo>
                    <a:cubicBezTo>
                      <a:pt x="64" y="4"/>
                      <a:pt x="64" y="4"/>
                      <a:pt x="64" y="4"/>
                    </a:cubicBezTo>
                    <a:cubicBezTo>
                      <a:pt x="64" y="5"/>
                      <a:pt x="64" y="5"/>
                      <a:pt x="64" y="5"/>
                    </a:cubicBezTo>
                    <a:cubicBezTo>
                      <a:pt x="64" y="5"/>
                      <a:pt x="64" y="5"/>
                      <a:pt x="64" y="5"/>
                    </a:cubicBezTo>
                    <a:cubicBezTo>
                      <a:pt x="64" y="5"/>
                      <a:pt x="64" y="5"/>
                      <a:pt x="64" y="5"/>
                    </a:cubicBezTo>
                    <a:cubicBezTo>
                      <a:pt x="65" y="5"/>
                      <a:pt x="66" y="5"/>
                      <a:pt x="67" y="4"/>
                    </a:cubicBezTo>
                    <a:cubicBezTo>
                      <a:pt x="68" y="4"/>
                      <a:pt x="68" y="4"/>
                      <a:pt x="69" y="4"/>
                    </a:cubicBezTo>
                    <a:cubicBezTo>
                      <a:pt x="70" y="4"/>
                      <a:pt x="70" y="4"/>
                      <a:pt x="70" y="5"/>
                    </a:cubicBezTo>
                    <a:cubicBezTo>
                      <a:pt x="71" y="5"/>
                      <a:pt x="71" y="5"/>
                      <a:pt x="71" y="5"/>
                    </a:cubicBezTo>
                    <a:cubicBezTo>
                      <a:pt x="71" y="5"/>
                      <a:pt x="71" y="5"/>
                      <a:pt x="71" y="5"/>
                    </a:cubicBezTo>
                    <a:close/>
                    <a:moveTo>
                      <a:pt x="68" y="8"/>
                    </a:moveTo>
                    <a:cubicBezTo>
                      <a:pt x="68" y="8"/>
                      <a:pt x="69" y="8"/>
                      <a:pt x="69" y="8"/>
                    </a:cubicBezTo>
                    <a:cubicBezTo>
                      <a:pt x="69" y="8"/>
                      <a:pt x="69" y="7"/>
                      <a:pt x="69" y="7"/>
                    </a:cubicBezTo>
                    <a:cubicBezTo>
                      <a:pt x="69" y="7"/>
                      <a:pt x="69" y="6"/>
                      <a:pt x="69" y="6"/>
                    </a:cubicBezTo>
                    <a:cubicBezTo>
                      <a:pt x="69" y="6"/>
                      <a:pt x="69" y="5"/>
                      <a:pt x="69" y="5"/>
                    </a:cubicBezTo>
                    <a:cubicBezTo>
                      <a:pt x="68" y="5"/>
                      <a:pt x="68" y="5"/>
                      <a:pt x="68" y="5"/>
                    </a:cubicBezTo>
                    <a:cubicBezTo>
                      <a:pt x="68" y="5"/>
                      <a:pt x="67" y="5"/>
                      <a:pt x="67" y="5"/>
                    </a:cubicBezTo>
                    <a:cubicBezTo>
                      <a:pt x="67" y="5"/>
                      <a:pt x="67" y="5"/>
                      <a:pt x="66" y="5"/>
                    </a:cubicBezTo>
                    <a:cubicBezTo>
                      <a:pt x="66" y="6"/>
                      <a:pt x="66" y="6"/>
                      <a:pt x="65" y="6"/>
                    </a:cubicBezTo>
                    <a:cubicBezTo>
                      <a:pt x="65" y="6"/>
                      <a:pt x="65" y="6"/>
                      <a:pt x="65" y="6"/>
                    </a:cubicBezTo>
                    <a:cubicBezTo>
                      <a:pt x="65" y="6"/>
                      <a:pt x="65" y="6"/>
                      <a:pt x="65" y="6"/>
                    </a:cubicBezTo>
                    <a:cubicBezTo>
                      <a:pt x="65" y="7"/>
                      <a:pt x="65" y="7"/>
                      <a:pt x="65" y="8"/>
                    </a:cubicBezTo>
                    <a:cubicBezTo>
                      <a:pt x="65" y="8"/>
                      <a:pt x="65" y="8"/>
                      <a:pt x="65" y="8"/>
                    </a:cubicBezTo>
                    <a:cubicBezTo>
                      <a:pt x="66" y="8"/>
                      <a:pt x="66" y="8"/>
                      <a:pt x="66" y="8"/>
                    </a:cubicBezTo>
                    <a:cubicBezTo>
                      <a:pt x="67" y="7"/>
                      <a:pt x="68" y="7"/>
                      <a:pt x="68" y="7"/>
                    </a:cubicBezTo>
                    <a:cubicBezTo>
                      <a:pt x="68" y="7"/>
                      <a:pt x="68" y="7"/>
                      <a:pt x="68" y="8"/>
                    </a:cubicBezTo>
                    <a:cubicBezTo>
                      <a:pt x="68" y="8"/>
                      <a:pt x="68" y="8"/>
                      <a:pt x="68" y="8"/>
                    </a:cubicBezTo>
                    <a:close/>
                    <a:moveTo>
                      <a:pt x="68" y="6"/>
                    </a:moveTo>
                    <a:cubicBezTo>
                      <a:pt x="68" y="6"/>
                      <a:pt x="68" y="6"/>
                      <a:pt x="68" y="6"/>
                    </a:cubicBezTo>
                    <a:cubicBezTo>
                      <a:pt x="68" y="7"/>
                      <a:pt x="68" y="7"/>
                      <a:pt x="67" y="7"/>
                    </a:cubicBezTo>
                    <a:cubicBezTo>
                      <a:pt x="67" y="7"/>
                      <a:pt x="66" y="7"/>
                      <a:pt x="66" y="7"/>
                    </a:cubicBezTo>
                    <a:cubicBezTo>
                      <a:pt x="66" y="7"/>
                      <a:pt x="66" y="7"/>
                      <a:pt x="66" y="7"/>
                    </a:cubicBezTo>
                    <a:cubicBezTo>
                      <a:pt x="65" y="7"/>
                      <a:pt x="65" y="7"/>
                      <a:pt x="65" y="6"/>
                    </a:cubicBezTo>
                    <a:cubicBezTo>
                      <a:pt x="65" y="6"/>
                      <a:pt x="66" y="6"/>
                      <a:pt x="66" y="6"/>
                    </a:cubicBezTo>
                    <a:cubicBezTo>
                      <a:pt x="66" y="6"/>
                      <a:pt x="67" y="6"/>
                      <a:pt x="67" y="6"/>
                    </a:cubicBezTo>
                    <a:cubicBezTo>
                      <a:pt x="67" y="6"/>
                      <a:pt x="67" y="6"/>
                      <a:pt x="68" y="6"/>
                    </a:cubicBezTo>
                    <a:close/>
                    <a:moveTo>
                      <a:pt x="72" y="12"/>
                    </a:moveTo>
                    <a:cubicBezTo>
                      <a:pt x="72" y="12"/>
                      <a:pt x="72" y="12"/>
                      <a:pt x="72" y="12"/>
                    </a:cubicBezTo>
                    <a:cubicBezTo>
                      <a:pt x="72" y="12"/>
                      <a:pt x="73" y="12"/>
                      <a:pt x="73" y="13"/>
                    </a:cubicBezTo>
                    <a:cubicBezTo>
                      <a:pt x="73" y="13"/>
                      <a:pt x="73" y="13"/>
                      <a:pt x="73" y="13"/>
                    </a:cubicBezTo>
                    <a:cubicBezTo>
                      <a:pt x="73" y="13"/>
                      <a:pt x="73" y="13"/>
                      <a:pt x="73" y="13"/>
                    </a:cubicBezTo>
                    <a:cubicBezTo>
                      <a:pt x="73" y="13"/>
                      <a:pt x="72" y="13"/>
                      <a:pt x="72" y="13"/>
                    </a:cubicBezTo>
                    <a:cubicBezTo>
                      <a:pt x="72" y="13"/>
                      <a:pt x="71" y="13"/>
                      <a:pt x="70" y="13"/>
                    </a:cubicBezTo>
                    <a:cubicBezTo>
                      <a:pt x="69" y="13"/>
                      <a:pt x="69" y="13"/>
                      <a:pt x="69" y="13"/>
                    </a:cubicBezTo>
                    <a:cubicBezTo>
                      <a:pt x="68" y="13"/>
                      <a:pt x="68" y="13"/>
                      <a:pt x="68" y="13"/>
                    </a:cubicBezTo>
                    <a:lnTo>
                      <a:pt x="68" y="14"/>
                    </a:lnTo>
                    <a:cubicBezTo>
                      <a:pt x="68" y="15"/>
                      <a:pt x="68" y="16"/>
                      <a:pt x="68" y="16"/>
                    </a:cubicBezTo>
                    <a:cubicBezTo>
                      <a:pt x="68" y="17"/>
                      <a:pt x="68" y="17"/>
                      <a:pt x="68" y="17"/>
                    </a:cubicBezTo>
                    <a:cubicBezTo>
                      <a:pt x="68" y="18"/>
                      <a:pt x="68" y="18"/>
                      <a:pt x="68" y="18"/>
                    </a:cubicBezTo>
                    <a:cubicBezTo>
                      <a:pt x="67" y="18"/>
                      <a:pt x="67" y="18"/>
                      <a:pt x="66" y="17"/>
                    </a:cubicBezTo>
                    <a:cubicBezTo>
                      <a:pt x="65" y="17"/>
                      <a:pt x="65" y="17"/>
                      <a:pt x="64" y="17"/>
                    </a:cubicBezTo>
                    <a:cubicBezTo>
                      <a:pt x="64" y="16"/>
                      <a:pt x="63" y="16"/>
                      <a:pt x="63" y="16"/>
                    </a:cubicBezTo>
                    <a:cubicBezTo>
                      <a:pt x="63" y="16"/>
                      <a:pt x="63" y="16"/>
                      <a:pt x="64" y="16"/>
                    </a:cubicBezTo>
                    <a:cubicBezTo>
                      <a:pt x="64" y="16"/>
                      <a:pt x="64" y="16"/>
                      <a:pt x="64" y="16"/>
                    </a:cubicBezTo>
                    <a:cubicBezTo>
                      <a:pt x="64" y="16"/>
                      <a:pt x="65" y="16"/>
                      <a:pt x="65" y="16"/>
                    </a:cubicBezTo>
                    <a:cubicBezTo>
                      <a:pt x="66" y="16"/>
                      <a:pt x="66" y="16"/>
                      <a:pt x="66" y="16"/>
                    </a:cubicBezTo>
                    <a:cubicBezTo>
                      <a:pt x="66" y="16"/>
                      <a:pt x="67" y="16"/>
                      <a:pt x="67" y="16"/>
                    </a:cubicBezTo>
                    <a:cubicBezTo>
                      <a:pt x="67" y="16"/>
                      <a:pt x="67" y="16"/>
                      <a:pt x="67" y="16"/>
                    </a:cubicBezTo>
                    <a:cubicBezTo>
                      <a:pt x="67" y="16"/>
                      <a:pt x="67" y="15"/>
                      <a:pt x="67" y="15"/>
                    </a:cubicBezTo>
                    <a:cubicBezTo>
                      <a:pt x="67" y="15"/>
                      <a:pt x="67" y="14"/>
                      <a:pt x="67" y="14"/>
                    </a:cubicBezTo>
                    <a:cubicBezTo>
                      <a:pt x="67" y="14"/>
                      <a:pt x="67" y="13"/>
                      <a:pt x="67" y="13"/>
                    </a:cubicBezTo>
                    <a:cubicBezTo>
                      <a:pt x="67" y="13"/>
                      <a:pt x="67" y="13"/>
                      <a:pt x="67" y="13"/>
                    </a:cubicBezTo>
                    <a:cubicBezTo>
                      <a:pt x="67" y="13"/>
                      <a:pt x="67" y="13"/>
                      <a:pt x="67" y="13"/>
                    </a:cubicBezTo>
                    <a:cubicBezTo>
                      <a:pt x="66" y="13"/>
                      <a:pt x="65" y="13"/>
                      <a:pt x="64" y="13"/>
                    </a:cubicBezTo>
                    <a:cubicBezTo>
                      <a:pt x="64" y="14"/>
                      <a:pt x="64" y="14"/>
                      <a:pt x="63" y="14"/>
                    </a:cubicBezTo>
                    <a:cubicBezTo>
                      <a:pt x="63" y="14"/>
                      <a:pt x="63" y="14"/>
                      <a:pt x="62" y="14"/>
                    </a:cubicBezTo>
                    <a:cubicBezTo>
                      <a:pt x="62" y="14"/>
                      <a:pt x="62" y="14"/>
                      <a:pt x="62" y="14"/>
                    </a:cubicBezTo>
                    <a:cubicBezTo>
                      <a:pt x="62" y="14"/>
                      <a:pt x="62" y="14"/>
                      <a:pt x="62" y="14"/>
                    </a:cubicBezTo>
                    <a:cubicBezTo>
                      <a:pt x="62" y="14"/>
                      <a:pt x="62" y="13"/>
                      <a:pt x="62" y="13"/>
                    </a:cubicBezTo>
                    <a:cubicBezTo>
                      <a:pt x="62" y="13"/>
                      <a:pt x="62" y="13"/>
                      <a:pt x="62" y="13"/>
                    </a:cubicBezTo>
                    <a:cubicBezTo>
                      <a:pt x="62" y="13"/>
                      <a:pt x="62" y="13"/>
                      <a:pt x="63" y="13"/>
                    </a:cubicBezTo>
                    <a:cubicBezTo>
                      <a:pt x="63" y="13"/>
                      <a:pt x="63" y="13"/>
                      <a:pt x="63" y="13"/>
                    </a:cubicBezTo>
                    <a:cubicBezTo>
                      <a:pt x="64" y="13"/>
                      <a:pt x="65" y="12"/>
                      <a:pt x="66" y="12"/>
                    </a:cubicBezTo>
                    <a:cubicBezTo>
                      <a:pt x="67" y="12"/>
                      <a:pt x="67" y="12"/>
                      <a:pt x="67" y="12"/>
                    </a:cubicBezTo>
                    <a:cubicBezTo>
                      <a:pt x="67" y="12"/>
                      <a:pt x="67" y="11"/>
                      <a:pt x="66" y="11"/>
                    </a:cubicBezTo>
                    <a:cubicBezTo>
                      <a:pt x="66" y="11"/>
                      <a:pt x="66" y="11"/>
                      <a:pt x="66" y="11"/>
                    </a:cubicBezTo>
                    <a:cubicBezTo>
                      <a:pt x="66" y="11"/>
                      <a:pt x="66" y="11"/>
                      <a:pt x="66" y="11"/>
                    </a:cubicBezTo>
                    <a:cubicBezTo>
                      <a:pt x="67" y="11"/>
                      <a:pt x="67" y="11"/>
                      <a:pt x="67" y="11"/>
                    </a:cubicBezTo>
                    <a:cubicBezTo>
                      <a:pt x="67" y="11"/>
                      <a:pt x="68" y="11"/>
                      <a:pt x="68" y="10"/>
                    </a:cubicBezTo>
                    <a:cubicBezTo>
                      <a:pt x="68" y="10"/>
                      <a:pt x="68" y="10"/>
                      <a:pt x="68" y="10"/>
                    </a:cubicBezTo>
                    <a:cubicBezTo>
                      <a:pt x="68" y="10"/>
                      <a:pt x="68" y="9"/>
                      <a:pt x="68" y="9"/>
                    </a:cubicBezTo>
                    <a:cubicBezTo>
                      <a:pt x="68" y="9"/>
                      <a:pt x="67" y="10"/>
                      <a:pt x="66" y="10"/>
                    </a:cubicBezTo>
                    <a:cubicBezTo>
                      <a:pt x="65" y="11"/>
                      <a:pt x="65" y="11"/>
                      <a:pt x="64" y="11"/>
                    </a:cubicBezTo>
                    <a:cubicBezTo>
                      <a:pt x="64" y="11"/>
                      <a:pt x="64" y="11"/>
                      <a:pt x="64" y="11"/>
                    </a:cubicBezTo>
                    <a:cubicBezTo>
                      <a:pt x="64" y="11"/>
                      <a:pt x="63" y="11"/>
                      <a:pt x="63" y="11"/>
                    </a:cubicBezTo>
                    <a:cubicBezTo>
                      <a:pt x="63" y="11"/>
                      <a:pt x="63" y="10"/>
                      <a:pt x="63" y="10"/>
                    </a:cubicBezTo>
                    <a:cubicBezTo>
                      <a:pt x="63" y="10"/>
                      <a:pt x="63" y="10"/>
                      <a:pt x="63" y="10"/>
                    </a:cubicBezTo>
                    <a:cubicBezTo>
                      <a:pt x="63" y="10"/>
                      <a:pt x="63" y="10"/>
                      <a:pt x="63" y="10"/>
                    </a:cubicBezTo>
                    <a:cubicBezTo>
                      <a:pt x="63" y="10"/>
                      <a:pt x="63" y="10"/>
                      <a:pt x="63" y="10"/>
                    </a:cubicBezTo>
                    <a:cubicBezTo>
                      <a:pt x="63" y="10"/>
                      <a:pt x="64" y="10"/>
                      <a:pt x="64" y="10"/>
                    </a:cubicBezTo>
                    <a:cubicBezTo>
                      <a:pt x="64" y="10"/>
                      <a:pt x="65" y="10"/>
                      <a:pt x="66" y="9"/>
                    </a:cubicBezTo>
                    <a:cubicBezTo>
                      <a:pt x="67" y="9"/>
                      <a:pt x="67" y="9"/>
                      <a:pt x="68" y="9"/>
                    </a:cubicBezTo>
                    <a:cubicBezTo>
                      <a:pt x="68" y="9"/>
                      <a:pt x="68" y="9"/>
                      <a:pt x="68" y="9"/>
                    </a:cubicBezTo>
                    <a:cubicBezTo>
                      <a:pt x="69" y="9"/>
                      <a:pt x="69" y="9"/>
                      <a:pt x="69" y="9"/>
                    </a:cubicBezTo>
                    <a:cubicBezTo>
                      <a:pt x="70" y="9"/>
                      <a:pt x="70" y="10"/>
                      <a:pt x="70" y="10"/>
                    </a:cubicBezTo>
                    <a:cubicBezTo>
                      <a:pt x="70" y="10"/>
                      <a:pt x="70" y="10"/>
                      <a:pt x="69" y="10"/>
                    </a:cubicBezTo>
                    <a:cubicBezTo>
                      <a:pt x="69" y="11"/>
                      <a:pt x="69" y="11"/>
                      <a:pt x="68" y="11"/>
                    </a:cubicBezTo>
                    <a:cubicBezTo>
                      <a:pt x="68" y="11"/>
                      <a:pt x="68" y="11"/>
                      <a:pt x="68" y="11"/>
                    </a:cubicBezTo>
                    <a:cubicBezTo>
                      <a:pt x="68" y="11"/>
                      <a:pt x="68" y="12"/>
                      <a:pt x="68" y="12"/>
                    </a:cubicBezTo>
                    <a:cubicBezTo>
                      <a:pt x="68" y="12"/>
                      <a:pt x="68" y="12"/>
                      <a:pt x="69" y="12"/>
                    </a:cubicBezTo>
                    <a:lnTo>
                      <a:pt x="70" y="12"/>
                    </a:lnTo>
                    <a:cubicBezTo>
                      <a:pt x="70" y="12"/>
                      <a:pt x="71" y="12"/>
                      <a:pt x="71" y="12"/>
                    </a:cubicBezTo>
                    <a:cubicBezTo>
                      <a:pt x="71" y="12"/>
                      <a:pt x="71" y="12"/>
                      <a:pt x="72" y="12"/>
                    </a:cubicBezTo>
                    <a:close/>
                    <a:moveTo>
                      <a:pt x="84" y="6"/>
                    </a:moveTo>
                    <a:cubicBezTo>
                      <a:pt x="84" y="6"/>
                      <a:pt x="84" y="6"/>
                      <a:pt x="85" y="6"/>
                    </a:cubicBezTo>
                    <a:cubicBezTo>
                      <a:pt x="85" y="6"/>
                      <a:pt x="85" y="6"/>
                      <a:pt x="86" y="6"/>
                    </a:cubicBezTo>
                    <a:cubicBezTo>
                      <a:pt x="86" y="6"/>
                      <a:pt x="86" y="6"/>
                      <a:pt x="87" y="6"/>
                    </a:cubicBezTo>
                    <a:cubicBezTo>
                      <a:pt x="87" y="6"/>
                      <a:pt x="87" y="6"/>
                      <a:pt x="88" y="7"/>
                    </a:cubicBezTo>
                    <a:cubicBezTo>
                      <a:pt x="88" y="7"/>
                      <a:pt x="89" y="8"/>
                      <a:pt x="89" y="8"/>
                    </a:cubicBezTo>
                    <a:cubicBezTo>
                      <a:pt x="89" y="8"/>
                      <a:pt x="89" y="8"/>
                      <a:pt x="89" y="8"/>
                    </a:cubicBezTo>
                    <a:cubicBezTo>
                      <a:pt x="89" y="8"/>
                      <a:pt x="89" y="9"/>
                      <a:pt x="89" y="9"/>
                    </a:cubicBezTo>
                    <a:cubicBezTo>
                      <a:pt x="89" y="9"/>
                      <a:pt x="89" y="9"/>
                      <a:pt x="89" y="9"/>
                    </a:cubicBezTo>
                    <a:cubicBezTo>
                      <a:pt x="89" y="9"/>
                      <a:pt x="89" y="9"/>
                      <a:pt x="88" y="9"/>
                    </a:cubicBezTo>
                    <a:cubicBezTo>
                      <a:pt x="88" y="9"/>
                      <a:pt x="88" y="9"/>
                      <a:pt x="87" y="9"/>
                    </a:cubicBezTo>
                    <a:lnTo>
                      <a:pt x="86" y="9"/>
                    </a:lnTo>
                    <a:cubicBezTo>
                      <a:pt x="86" y="9"/>
                      <a:pt x="86" y="9"/>
                      <a:pt x="86" y="9"/>
                    </a:cubicBezTo>
                    <a:cubicBezTo>
                      <a:pt x="85" y="9"/>
                      <a:pt x="85" y="10"/>
                      <a:pt x="84" y="10"/>
                    </a:cubicBezTo>
                    <a:cubicBezTo>
                      <a:pt x="84" y="10"/>
                      <a:pt x="84" y="10"/>
                      <a:pt x="84" y="10"/>
                    </a:cubicBezTo>
                    <a:cubicBezTo>
                      <a:pt x="84" y="10"/>
                      <a:pt x="84" y="10"/>
                      <a:pt x="84" y="10"/>
                    </a:cubicBezTo>
                    <a:cubicBezTo>
                      <a:pt x="84" y="11"/>
                      <a:pt x="84" y="11"/>
                      <a:pt x="84" y="11"/>
                    </a:cubicBezTo>
                    <a:cubicBezTo>
                      <a:pt x="84" y="11"/>
                      <a:pt x="84" y="11"/>
                      <a:pt x="84" y="11"/>
                    </a:cubicBezTo>
                    <a:cubicBezTo>
                      <a:pt x="84" y="11"/>
                      <a:pt x="84" y="11"/>
                      <a:pt x="84" y="11"/>
                    </a:cubicBezTo>
                    <a:cubicBezTo>
                      <a:pt x="85" y="11"/>
                      <a:pt x="86" y="11"/>
                      <a:pt x="87" y="11"/>
                    </a:cubicBezTo>
                    <a:cubicBezTo>
                      <a:pt x="87" y="11"/>
                      <a:pt x="88" y="11"/>
                      <a:pt x="88" y="11"/>
                    </a:cubicBezTo>
                    <a:cubicBezTo>
                      <a:pt x="88" y="11"/>
                      <a:pt x="88" y="11"/>
                      <a:pt x="88" y="11"/>
                    </a:cubicBezTo>
                    <a:cubicBezTo>
                      <a:pt x="88" y="12"/>
                      <a:pt x="88" y="12"/>
                      <a:pt x="88" y="12"/>
                    </a:cubicBezTo>
                    <a:cubicBezTo>
                      <a:pt x="88" y="12"/>
                      <a:pt x="88" y="12"/>
                      <a:pt x="88" y="13"/>
                    </a:cubicBezTo>
                    <a:cubicBezTo>
                      <a:pt x="88" y="13"/>
                      <a:pt x="88" y="13"/>
                      <a:pt x="88" y="13"/>
                    </a:cubicBezTo>
                    <a:cubicBezTo>
                      <a:pt x="88" y="13"/>
                      <a:pt x="88" y="13"/>
                      <a:pt x="88" y="13"/>
                    </a:cubicBezTo>
                    <a:cubicBezTo>
                      <a:pt x="87" y="13"/>
                      <a:pt x="87" y="12"/>
                      <a:pt x="86" y="12"/>
                    </a:cubicBezTo>
                    <a:cubicBezTo>
                      <a:pt x="85" y="12"/>
                      <a:pt x="84" y="12"/>
                      <a:pt x="84" y="13"/>
                    </a:cubicBezTo>
                    <a:cubicBezTo>
                      <a:pt x="84" y="13"/>
                      <a:pt x="84" y="13"/>
                      <a:pt x="84" y="13"/>
                    </a:cubicBezTo>
                    <a:cubicBezTo>
                      <a:pt x="84" y="13"/>
                      <a:pt x="84" y="14"/>
                      <a:pt x="84" y="15"/>
                    </a:cubicBezTo>
                    <a:cubicBezTo>
                      <a:pt x="84" y="15"/>
                      <a:pt x="84" y="16"/>
                      <a:pt x="84" y="16"/>
                    </a:cubicBezTo>
                    <a:cubicBezTo>
                      <a:pt x="83" y="17"/>
                      <a:pt x="83" y="17"/>
                      <a:pt x="83" y="18"/>
                    </a:cubicBezTo>
                    <a:cubicBezTo>
                      <a:pt x="83" y="18"/>
                      <a:pt x="83" y="18"/>
                      <a:pt x="83" y="18"/>
                    </a:cubicBezTo>
                    <a:cubicBezTo>
                      <a:pt x="83" y="18"/>
                      <a:pt x="83" y="18"/>
                      <a:pt x="83" y="18"/>
                    </a:cubicBezTo>
                    <a:cubicBezTo>
                      <a:pt x="82" y="18"/>
                      <a:pt x="82" y="18"/>
                      <a:pt x="82" y="18"/>
                    </a:cubicBezTo>
                    <a:cubicBezTo>
                      <a:pt x="81" y="17"/>
                      <a:pt x="80" y="17"/>
                      <a:pt x="80" y="17"/>
                    </a:cubicBezTo>
                    <a:cubicBezTo>
                      <a:pt x="80" y="17"/>
                      <a:pt x="79" y="16"/>
                      <a:pt x="79" y="16"/>
                    </a:cubicBezTo>
                    <a:cubicBezTo>
                      <a:pt x="79" y="16"/>
                      <a:pt x="79" y="16"/>
                      <a:pt x="80" y="16"/>
                    </a:cubicBezTo>
                    <a:cubicBezTo>
                      <a:pt x="80" y="16"/>
                      <a:pt x="80" y="16"/>
                      <a:pt x="81" y="16"/>
                    </a:cubicBezTo>
                    <a:cubicBezTo>
                      <a:pt x="81" y="16"/>
                      <a:pt x="81" y="16"/>
                      <a:pt x="81" y="16"/>
                    </a:cubicBezTo>
                    <a:cubicBezTo>
                      <a:pt x="82" y="16"/>
                      <a:pt x="82" y="16"/>
                      <a:pt x="82" y="16"/>
                    </a:cubicBezTo>
                    <a:cubicBezTo>
                      <a:pt x="82" y="16"/>
                      <a:pt x="82" y="15"/>
                      <a:pt x="82" y="15"/>
                    </a:cubicBezTo>
                    <a:cubicBezTo>
                      <a:pt x="82" y="15"/>
                      <a:pt x="82" y="14"/>
                      <a:pt x="82" y="14"/>
                    </a:cubicBezTo>
                    <a:cubicBezTo>
                      <a:pt x="82" y="13"/>
                      <a:pt x="82" y="13"/>
                      <a:pt x="82" y="13"/>
                    </a:cubicBezTo>
                    <a:cubicBezTo>
                      <a:pt x="82" y="13"/>
                      <a:pt x="82" y="13"/>
                      <a:pt x="82" y="13"/>
                    </a:cubicBezTo>
                    <a:cubicBezTo>
                      <a:pt x="82" y="13"/>
                      <a:pt x="82" y="13"/>
                      <a:pt x="81" y="13"/>
                    </a:cubicBezTo>
                    <a:cubicBezTo>
                      <a:pt x="80" y="13"/>
                      <a:pt x="79" y="13"/>
                      <a:pt x="78" y="13"/>
                    </a:cubicBezTo>
                    <a:cubicBezTo>
                      <a:pt x="78" y="14"/>
                      <a:pt x="78" y="14"/>
                      <a:pt x="77" y="14"/>
                    </a:cubicBezTo>
                    <a:cubicBezTo>
                      <a:pt x="77" y="14"/>
                      <a:pt x="77" y="14"/>
                      <a:pt x="77" y="14"/>
                    </a:cubicBezTo>
                    <a:cubicBezTo>
                      <a:pt x="77" y="14"/>
                      <a:pt x="77" y="14"/>
                      <a:pt x="77" y="14"/>
                    </a:cubicBezTo>
                    <a:cubicBezTo>
                      <a:pt x="77" y="13"/>
                      <a:pt x="77" y="13"/>
                      <a:pt x="77" y="13"/>
                    </a:cubicBezTo>
                    <a:cubicBezTo>
                      <a:pt x="77" y="13"/>
                      <a:pt x="77" y="13"/>
                      <a:pt x="77" y="13"/>
                    </a:cubicBezTo>
                    <a:cubicBezTo>
                      <a:pt x="77" y="13"/>
                      <a:pt x="77" y="13"/>
                      <a:pt x="77" y="13"/>
                    </a:cubicBezTo>
                    <a:cubicBezTo>
                      <a:pt x="78" y="13"/>
                      <a:pt x="78" y="13"/>
                      <a:pt x="79" y="12"/>
                    </a:cubicBezTo>
                    <a:cubicBezTo>
                      <a:pt x="80" y="12"/>
                      <a:pt x="81" y="12"/>
                      <a:pt x="82" y="12"/>
                    </a:cubicBezTo>
                    <a:cubicBezTo>
                      <a:pt x="82" y="11"/>
                      <a:pt x="82" y="11"/>
                      <a:pt x="82" y="11"/>
                    </a:cubicBezTo>
                    <a:cubicBezTo>
                      <a:pt x="82" y="11"/>
                      <a:pt x="82" y="11"/>
                      <a:pt x="82" y="11"/>
                    </a:cubicBezTo>
                    <a:cubicBezTo>
                      <a:pt x="82" y="11"/>
                      <a:pt x="82" y="10"/>
                      <a:pt x="82" y="10"/>
                    </a:cubicBezTo>
                    <a:cubicBezTo>
                      <a:pt x="82" y="10"/>
                      <a:pt x="82" y="10"/>
                      <a:pt x="83" y="10"/>
                    </a:cubicBezTo>
                    <a:cubicBezTo>
                      <a:pt x="83" y="10"/>
                      <a:pt x="83" y="10"/>
                      <a:pt x="83" y="10"/>
                    </a:cubicBezTo>
                    <a:cubicBezTo>
                      <a:pt x="83" y="10"/>
                      <a:pt x="83" y="10"/>
                      <a:pt x="83" y="10"/>
                    </a:cubicBezTo>
                    <a:cubicBezTo>
                      <a:pt x="84" y="10"/>
                      <a:pt x="84" y="9"/>
                      <a:pt x="84" y="9"/>
                    </a:cubicBezTo>
                    <a:cubicBezTo>
                      <a:pt x="84" y="9"/>
                      <a:pt x="84" y="9"/>
                      <a:pt x="84" y="9"/>
                    </a:cubicBezTo>
                    <a:cubicBezTo>
                      <a:pt x="84" y="9"/>
                      <a:pt x="84" y="9"/>
                      <a:pt x="83" y="9"/>
                    </a:cubicBezTo>
                    <a:cubicBezTo>
                      <a:pt x="83" y="9"/>
                      <a:pt x="83" y="9"/>
                      <a:pt x="82" y="9"/>
                    </a:cubicBezTo>
                    <a:cubicBezTo>
                      <a:pt x="82" y="9"/>
                      <a:pt x="82" y="9"/>
                      <a:pt x="82" y="9"/>
                    </a:cubicBezTo>
                    <a:cubicBezTo>
                      <a:pt x="82" y="9"/>
                      <a:pt x="82" y="10"/>
                      <a:pt x="81" y="10"/>
                    </a:cubicBezTo>
                    <a:cubicBezTo>
                      <a:pt x="81" y="10"/>
                      <a:pt x="81" y="10"/>
                      <a:pt x="81" y="10"/>
                    </a:cubicBezTo>
                    <a:cubicBezTo>
                      <a:pt x="80" y="10"/>
                      <a:pt x="80" y="10"/>
                      <a:pt x="80" y="10"/>
                    </a:cubicBezTo>
                    <a:cubicBezTo>
                      <a:pt x="80" y="10"/>
                      <a:pt x="80" y="11"/>
                      <a:pt x="80" y="11"/>
                    </a:cubicBezTo>
                    <a:cubicBezTo>
                      <a:pt x="80" y="11"/>
                      <a:pt x="79" y="10"/>
                      <a:pt x="79" y="10"/>
                    </a:cubicBezTo>
                    <a:cubicBezTo>
                      <a:pt x="79" y="10"/>
                      <a:pt x="79" y="10"/>
                      <a:pt x="79" y="9"/>
                    </a:cubicBezTo>
                    <a:cubicBezTo>
                      <a:pt x="79" y="9"/>
                      <a:pt x="79" y="9"/>
                      <a:pt x="79" y="9"/>
                    </a:cubicBezTo>
                    <a:cubicBezTo>
                      <a:pt x="80" y="9"/>
                      <a:pt x="81" y="9"/>
                      <a:pt x="81" y="9"/>
                    </a:cubicBezTo>
                    <a:cubicBezTo>
                      <a:pt x="82" y="8"/>
                      <a:pt x="83" y="8"/>
                      <a:pt x="84" y="8"/>
                    </a:cubicBezTo>
                    <a:cubicBezTo>
                      <a:pt x="84" y="8"/>
                      <a:pt x="84" y="8"/>
                      <a:pt x="85" y="8"/>
                    </a:cubicBezTo>
                    <a:cubicBezTo>
                      <a:pt x="85" y="8"/>
                      <a:pt x="85" y="8"/>
                      <a:pt x="85" y="9"/>
                    </a:cubicBezTo>
                    <a:cubicBezTo>
                      <a:pt x="86" y="9"/>
                      <a:pt x="86" y="9"/>
                      <a:pt x="86" y="9"/>
                    </a:cubicBezTo>
                    <a:cubicBezTo>
                      <a:pt x="86" y="9"/>
                      <a:pt x="86" y="9"/>
                      <a:pt x="87" y="8"/>
                    </a:cubicBezTo>
                    <a:cubicBezTo>
                      <a:pt x="87" y="8"/>
                      <a:pt x="87" y="8"/>
                      <a:pt x="87" y="7"/>
                    </a:cubicBezTo>
                    <a:cubicBezTo>
                      <a:pt x="87" y="7"/>
                      <a:pt x="87" y="7"/>
                      <a:pt x="87" y="7"/>
                    </a:cubicBezTo>
                    <a:cubicBezTo>
                      <a:pt x="86" y="6"/>
                      <a:pt x="86" y="6"/>
                      <a:pt x="86" y="6"/>
                    </a:cubicBezTo>
                    <a:cubicBezTo>
                      <a:pt x="86" y="6"/>
                      <a:pt x="85" y="6"/>
                      <a:pt x="84" y="7"/>
                    </a:cubicBezTo>
                    <a:cubicBezTo>
                      <a:pt x="84" y="7"/>
                      <a:pt x="83" y="7"/>
                      <a:pt x="83" y="7"/>
                    </a:cubicBezTo>
                    <a:cubicBezTo>
                      <a:pt x="83" y="7"/>
                      <a:pt x="82" y="7"/>
                      <a:pt x="82" y="7"/>
                    </a:cubicBezTo>
                    <a:cubicBezTo>
                      <a:pt x="81" y="7"/>
                      <a:pt x="81" y="7"/>
                      <a:pt x="80" y="8"/>
                    </a:cubicBezTo>
                    <a:cubicBezTo>
                      <a:pt x="80" y="8"/>
                      <a:pt x="80" y="8"/>
                      <a:pt x="79" y="8"/>
                    </a:cubicBezTo>
                    <a:cubicBezTo>
                      <a:pt x="79" y="8"/>
                      <a:pt x="78" y="8"/>
                      <a:pt x="78" y="8"/>
                    </a:cubicBezTo>
                    <a:cubicBezTo>
                      <a:pt x="78" y="8"/>
                      <a:pt x="78" y="8"/>
                      <a:pt x="78" y="8"/>
                    </a:cubicBezTo>
                    <a:cubicBezTo>
                      <a:pt x="78" y="8"/>
                      <a:pt x="78" y="8"/>
                      <a:pt x="78" y="8"/>
                    </a:cubicBezTo>
                    <a:cubicBezTo>
                      <a:pt x="78" y="8"/>
                      <a:pt x="78" y="8"/>
                      <a:pt x="78" y="8"/>
                    </a:cubicBezTo>
                    <a:cubicBezTo>
                      <a:pt x="78" y="8"/>
                      <a:pt x="78" y="8"/>
                      <a:pt x="78" y="8"/>
                    </a:cubicBezTo>
                    <a:cubicBezTo>
                      <a:pt x="78" y="8"/>
                      <a:pt x="78" y="8"/>
                      <a:pt x="78" y="8"/>
                    </a:cubicBezTo>
                    <a:cubicBezTo>
                      <a:pt x="78" y="8"/>
                      <a:pt x="78" y="8"/>
                      <a:pt x="79" y="7"/>
                    </a:cubicBezTo>
                    <a:cubicBezTo>
                      <a:pt x="80" y="7"/>
                      <a:pt x="81" y="6"/>
                      <a:pt x="82" y="6"/>
                    </a:cubicBezTo>
                    <a:cubicBezTo>
                      <a:pt x="82" y="6"/>
                      <a:pt x="83" y="6"/>
                      <a:pt x="83" y="5"/>
                    </a:cubicBezTo>
                    <a:cubicBezTo>
                      <a:pt x="84" y="4"/>
                      <a:pt x="84" y="3"/>
                      <a:pt x="85" y="2"/>
                    </a:cubicBezTo>
                    <a:cubicBezTo>
                      <a:pt x="85" y="2"/>
                      <a:pt x="85" y="2"/>
                      <a:pt x="85" y="2"/>
                    </a:cubicBezTo>
                    <a:cubicBezTo>
                      <a:pt x="86" y="2"/>
                      <a:pt x="86" y="2"/>
                      <a:pt x="86" y="2"/>
                    </a:cubicBezTo>
                    <a:cubicBezTo>
                      <a:pt x="86" y="3"/>
                      <a:pt x="87" y="3"/>
                      <a:pt x="87" y="3"/>
                    </a:cubicBezTo>
                    <a:cubicBezTo>
                      <a:pt x="87" y="3"/>
                      <a:pt x="87" y="3"/>
                      <a:pt x="86" y="3"/>
                    </a:cubicBezTo>
                    <a:cubicBezTo>
                      <a:pt x="86" y="3"/>
                      <a:pt x="86" y="4"/>
                      <a:pt x="86" y="4"/>
                    </a:cubicBezTo>
                    <a:cubicBezTo>
                      <a:pt x="86" y="4"/>
                      <a:pt x="85" y="4"/>
                      <a:pt x="85" y="5"/>
                    </a:cubicBezTo>
                    <a:cubicBezTo>
                      <a:pt x="85" y="5"/>
                      <a:pt x="84" y="5"/>
                      <a:pt x="84" y="5"/>
                    </a:cubicBezTo>
                    <a:cubicBezTo>
                      <a:pt x="84" y="5"/>
                      <a:pt x="84" y="5"/>
                      <a:pt x="84" y="6"/>
                    </a:cubicBezTo>
                    <a:close/>
                    <a:moveTo>
                      <a:pt x="83" y="2"/>
                    </a:moveTo>
                    <a:cubicBezTo>
                      <a:pt x="83" y="2"/>
                      <a:pt x="83" y="2"/>
                      <a:pt x="83" y="3"/>
                    </a:cubicBezTo>
                    <a:cubicBezTo>
                      <a:pt x="83" y="3"/>
                      <a:pt x="83" y="3"/>
                      <a:pt x="83" y="3"/>
                    </a:cubicBezTo>
                    <a:cubicBezTo>
                      <a:pt x="82" y="3"/>
                      <a:pt x="82" y="4"/>
                      <a:pt x="82" y="4"/>
                    </a:cubicBezTo>
                    <a:cubicBezTo>
                      <a:pt x="82" y="4"/>
                      <a:pt x="82" y="4"/>
                      <a:pt x="82" y="4"/>
                    </a:cubicBezTo>
                    <a:cubicBezTo>
                      <a:pt x="82" y="4"/>
                      <a:pt x="81" y="4"/>
                      <a:pt x="81" y="4"/>
                    </a:cubicBezTo>
                    <a:cubicBezTo>
                      <a:pt x="81" y="4"/>
                      <a:pt x="81" y="3"/>
                      <a:pt x="81" y="3"/>
                    </a:cubicBezTo>
                    <a:cubicBezTo>
                      <a:pt x="81" y="3"/>
                      <a:pt x="81" y="3"/>
                      <a:pt x="81" y="3"/>
                    </a:cubicBezTo>
                    <a:cubicBezTo>
                      <a:pt x="81" y="3"/>
                      <a:pt x="81" y="3"/>
                      <a:pt x="82" y="3"/>
                    </a:cubicBezTo>
                    <a:cubicBezTo>
                      <a:pt x="82" y="3"/>
                      <a:pt x="82" y="3"/>
                      <a:pt x="82" y="3"/>
                    </a:cubicBezTo>
                    <a:cubicBezTo>
                      <a:pt x="82" y="3"/>
                      <a:pt x="82" y="3"/>
                      <a:pt x="82" y="3"/>
                    </a:cubicBezTo>
                    <a:cubicBezTo>
                      <a:pt x="82" y="3"/>
                      <a:pt x="82" y="3"/>
                      <a:pt x="83" y="3"/>
                    </a:cubicBezTo>
                    <a:cubicBezTo>
                      <a:pt x="83" y="2"/>
                      <a:pt x="83" y="2"/>
                      <a:pt x="83" y="2"/>
                    </a:cubicBezTo>
                    <a:close/>
                    <a:moveTo>
                      <a:pt x="80" y="5"/>
                    </a:moveTo>
                    <a:cubicBezTo>
                      <a:pt x="80" y="6"/>
                      <a:pt x="80" y="6"/>
                      <a:pt x="80" y="6"/>
                    </a:cubicBezTo>
                    <a:cubicBezTo>
                      <a:pt x="80" y="6"/>
                      <a:pt x="80" y="6"/>
                      <a:pt x="80" y="6"/>
                    </a:cubicBezTo>
                    <a:cubicBezTo>
                      <a:pt x="79" y="6"/>
                      <a:pt x="79" y="6"/>
                      <a:pt x="79" y="6"/>
                    </a:cubicBezTo>
                    <a:cubicBezTo>
                      <a:pt x="79" y="6"/>
                      <a:pt x="78" y="6"/>
                      <a:pt x="78" y="6"/>
                    </a:cubicBezTo>
                    <a:cubicBezTo>
                      <a:pt x="78" y="6"/>
                      <a:pt x="78" y="5"/>
                      <a:pt x="78" y="5"/>
                    </a:cubicBezTo>
                    <a:cubicBezTo>
                      <a:pt x="78" y="5"/>
                      <a:pt x="78" y="5"/>
                      <a:pt x="78" y="4"/>
                    </a:cubicBezTo>
                    <a:cubicBezTo>
                      <a:pt x="78" y="4"/>
                      <a:pt x="78" y="4"/>
                      <a:pt x="78" y="4"/>
                    </a:cubicBezTo>
                    <a:cubicBezTo>
                      <a:pt x="78" y="4"/>
                      <a:pt x="78" y="4"/>
                      <a:pt x="79" y="4"/>
                    </a:cubicBezTo>
                    <a:cubicBezTo>
                      <a:pt x="79" y="4"/>
                      <a:pt x="79" y="4"/>
                      <a:pt x="79" y="4"/>
                    </a:cubicBezTo>
                    <a:cubicBezTo>
                      <a:pt x="79" y="4"/>
                      <a:pt x="79" y="4"/>
                      <a:pt x="80" y="4"/>
                    </a:cubicBezTo>
                    <a:cubicBezTo>
                      <a:pt x="80" y="5"/>
                      <a:pt x="80" y="5"/>
                      <a:pt x="80" y="5"/>
                    </a:cubicBezTo>
                    <a:close/>
                    <a:moveTo>
                      <a:pt x="77" y="9"/>
                    </a:moveTo>
                    <a:cubicBezTo>
                      <a:pt x="77" y="10"/>
                      <a:pt x="77" y="10"/>
                      <a:pt x="77" y="10"/>
                    </a:cubicBezTo>
                    <a:cubicBezTo>
                      <a:pt x="77" y="10"/>
                      <a:pt x="77" y="10"/>
                      <a:pt x="77" y="10"/>
                    </a:cubicBezTo>
                    <a:cubicBezTo>
                      <a:pt x="77" y="10"/>
                      <a:pt x="77" y="11"/>
                      <a:pt x="77" y="11"/>
                    </a:cubicBezTo>
                    <a:cubicBezTo>
                      <a:pt x="76" y="11"/>
                      <a:pt x="76" y="10"/>
                      <a:pt x="76" y="10"/>
                    </a:cubicBezTo>
                    <a:cubicBezTo>
                      <a:pt x="75" y="10"/>
                      <a:pt x="75" y="10"/>
                      <a:pt x="75" y="10"/>
                    </a:cubicBezTo>
                    <a:cubicBezTo>
                      <a:pt x="75" y="10"/>
                      <a:pt x="75" y="9"/>
                      <a:pt x="75" y="9"/>
                    </a:cubicBezTo>
                    <a:cubicBezTo>
                      <a:pt x="75" y="9"/>
                      <a:pt x="76" y="9"/>
                      <a:pt x="76" y="9"/>
                    </a:cubicBezTo>
                    <a:cubicBezTo>
                      <a:pt x="76" y="8"/>
                      <a:pt x="77" y="8"/>
                      <a:pt x="77" y="8"/>
                    </a:cubicBezTo>
                    <a:cubicBezTo>
                      <a:pt x="77" y="8"/>
                      <a:pt x="77" y="8"/>
                      <a:pt x="77" y="8"/>
                    </a:cubicBezTo>
                    <a:cubicBezTo>
                      <a:pt x="77" y="9"/>
                      <a:pt x="77" y="9"/>
                      <a:pt x="77" y="9"/>
                    </a:cubicBezTo>
                    <a:cubicBezTo>
                      <a:pt x="77" y="9"/>
                      <a:pt x="77" y="9"/>
                      <a:pt x="77" y="9"/>
                    </a:cubicBezTo>
                    <a:close/>
                    <a:moveTo>
                      <a:pt x="118" y="15"/>
                    </a:moveTo>
                    <a:cubicBezTo>
                      <a:pt x="118" y="15"/>
                      <a:pt x="118" y="15"/>
                      <a:pt x="117" y="15"/>
                    </a:cubicBezTo>
                    <a:cubicBezTo>
                      <a:pt x="117" y="15"/>
                      <a:pt x="117" y="15"/>
                      <a:pt x="116" y="15"/>
                    </a:cubicBezTo>
                    <a:cubicBezTo>
                      <a:pt x="115" y="15"/>
                      <a:pt x="114" y="15"/>
                      <a:pt x="114" y="15"/>
                    </a:cubicBezTo>
                    <a:cubicBezTo>
                      <a:pt x="113" y="15"/>
                      <a:pt x="113" y="15"/>
                      <a:pt x="113" y="14"/>
                    </a:cubicBezTo>
                    <a:cubicBezTo>
                      <a:pt x="113" y="14"/>
                      <a:pt x="113" y="14"/>
                      <a:pt x="113" y="14"/>
                    </a:cubicBezTo>
                    <a:cubicBezTo>
                      <a:pt x="113" y="13"/>
                      <a:pt x="112" y="13"/>
                      <a:pt x="112" y="13"/>
                    </a:cubicBezTo>
                    <a:cubicBezTo>
                      <a:pt x="111" y="12"/>
                      <a:pt x="111" y="12"/>
                      <a:pt x="110" y="12"/>
                    </a:cubicBezTo>
                    <a:cubicBezTo>
                      <a:pt x="110" y="12"/>
                      <a:pt x="110" y="11"/>
                      <a:pt x="110" y="11"/>
                    </a:cubicBezTo>
                    <a:cubicBezTo>
                      <a:pt x="110" y="11"/>
                      <a:pt x="110" y="12"/>
                      <a:pt x="110" y="12"/>
                    </a:cubicBezTo>
                    <a:cubicBezTo>
                      <a:pt x="110" y="12"/>
                      <a:pt x="110" y="12"/>
                      <a:pt x="110" y="13"/>
                    </a:cubicBezTo>
                    <a:cubicBezTo>
                      <a:pt x="110" y="14"/>
                      <a:pt x="110" y="14"/>
                      <a:pt x="110" y="15"/>
                    </a:cubicBezTo>
                    <a:cubicBezTo>
                      <a:pt x="110" y="16"/>
                      <a:pt x="110" y="16"/>
                      <a:pt x="110" y="17"/>
                    </a:cubicBezTo>
                    <a:cubicBezTo>
                      <a:pt x="110" y="17"/>
                      <a:pt x="110" y="17"/>
                      <a:pt x="110" y="17"/>
                    </a:cubicBezTo>
                    <a:cubicBezTo>
                      <a:pt x="110" y="17"/>
                      <a:pt x="110" y="17"/>
                      <a:pt x="110" y="17"/>
                    </a:cubicBezTo>
                    <a:cubicBezTo>
                      <a:pt x="109" y="17"/>
                      <a:pt x="109" y="17"/>
                      <a:pt x="109" y="17"/>
                    </a:cubicBezTo>
                    <a:cubicBezTo>
                      <a:pt x="109" y="17"/>
                      <a:pt x="108" y="17"/>
                      <a:pt x="108" y="17"/>
                    </a:cubicBezTo>
                    <a:cubicBezTo>
                      <a:pt x="107" y="16"/>
                      <a:pt x="107" y="16"/>
                      <a:pt x="106" y="16"/>
                    </a:cubicBezTo>
                    <a:cubicBezTo>
                      <a:pt x="106" y="15"/>
                      <a:pt x="105" y="15"/>
                      <a:pt x="105" y="15"/>
                    </a:cubicBezTo>
                    <a:cubicBezTo>
                      <a:pt x="105" y="15"/>
                      <a:pt x="105" y="15"/>
                      <a:pt x="105" y="15"/>
                    </a:cubicBezTo>
                    <a:cubicBezTo>
                      <a:pt x="105" y="15"/>
                      <a:pt x="105" y="15"/>
                      <a:pt x="106" y="15"/>
                    </a:cubicBezTo>
                    <a:cubicBezTo>
                      <a:pt x="106" y="15"/>
                      <a:pt x="107" y="15"/>
                      <a:pt x="107" y="15"/>
                    </a:cubicBezTo>
                    <a:cubicBezTo>
                      <a:pt x="108" y="15"/>
                      <a:pt x="108" y="15"/>
                      <a:pt x="108" y="15"/>
                    </a:cubicBezTo>
                    <a:cubicBezTo>
                      <a:pt x="108" y="15"/>
                      <a:pt x="108" y="15"/>
                      <a:pt x="108" y="15"/>
                    </a:cubicBezTo>
                    <a:cubicBezTo>
                      <a:pt x="108" y="14"/>
                      <a:pt x="108" y="14"/>
                      <a:pt x="108" y="13"/>
                    </a:cubicBezTo>
                    <a:cubicBezTo>
                      <a:pt x="108" y="12"/>
                      <a:pt x="108" y="12"/>
                      <a:pt x="108" y="11"/>
                    </a:cubicBezTo>
                    <a:cubicBezTo>
                      <a:pt x="108" y="10"/>
                      <a:pt x="108" y="9"/>
                      <a:pt x="108" y="8"/>
                    </a:cubicBezTo>
                    <a:cubicBezTo>
                      <a:pt x="108" y="8"/>
                      <a:pt x="108" y="8"/>
                      <a:pt x="108" y="8"/>
                    </a:cubicBezTo>
                    <a:cubicBezTo>
                      <a:pt x="108" y="8"/>
                      <a:pt x="108" y="8"/>
                      <a:pt x="108" y="8"/>
                    </a:cubicBezTo>
                    <a:cubicBezTo>
                      <a:pt x="108" y="8"/>
                      <a:pt x="107" y="8"/>
                      <a:pt x="106" y="8"/>
                    </a:cubicBezTo>
                    <a:cubicBezTo>
                      <a:pt x="106" y="8"/>
                      <a:pt x="105" y="8"/>
                      <a:pt x="105" y="8"/>
                    </a:cubicBezTo>
                    <a:cubicBezTo>
                      <a:pt x="105" y="8"/>
                      <a:pt x="105" y="8"/>
                      <a:pt x="105" y="8"/>
                    </a:cubicBezTo>
                    <a:cubicBezTo>
                      <a:pt x="104" y="8"/>
                      <a:pt x="104" y="8"/>
                      <a:pt x="104" y="8"/>
                    </a:cubicBezTo>
                    <a:cubicBezTo>
                      <a:pt x="104" y="8"/>
                      <a:pt x="104" y="8"/>
                      <a:pt x="104" y="7"/>
                    </a:cubicBezTo>
                    <a:cubicBezTo>
                      <a:pt x="104" y="7"/>
                      <a:pt x="104" y="7"/>
                      <a:pt x="104" y="7"/>
                    </a:cubicBezTo>
                    <a:cubicBezTo>
                      <a:pt x="104" y="7"/>
                      <a:pt x="104" y="7"/>
                      <a:pt x="104" y="7"/>
                    </a:cubicBezTo>
                    <a:cubicBezTo>
                      <a:pt x="104" y="7"/>
                      <a:pt x="105" y="6"/>
                      <a:pt x="105" y="6"/>
                    </a:cubicBezTo>
                    <a:cubicBezTo>
                      <a:pt x="106" y="6"/>
                      <a:pt x="107" y="6"/>
                      <a:pt x="107" y="6"/>
                    </a:cubicBezTo>
                    <a:cubicBezTo>
                      <a:pt x="107" y="6"/>
                      <a:pt x="108" y="6"/>
                      <a:pt x="108" y="6"/>
                    </a:cubicBezTo>
                    <a:cubicBezTo>
                      <a:pt x="108" y="6"/>
                      <a:pt x="108" y="6"/>
                      <a:pt x="108" y="6"/>
                    </a:cubicBezTo>
                    <a:lnTo>
                      <a:pt x="108" y="5"/>
                    </a:lnTo>
                    <a:cubicBezTo>
                      <a:pt x="108" y="4"/>
                      <a:pt x="108" y="4"/>
                      <a:pt x="108" y="3"/>
                    </a:cubicBezTo>
                    <a:cubicBezTo>
                      <a:pt x="108" y="3"/>
                      <a:pt x="108" y="3"/>
                      <a:pt x="109" y="2"/>
                    </a:cubicBezTo>
                    <a:cubicBezTo>
                      <a:pt x="109" y="2"/>
                      <a:pt x="109" y="1"/>
                      <a:pt x="109" y="1"/>
                    </a:cubicBezTo>
                    <a:cubicBezTo>
                      <a:pt x="109" y="1"/>
                      <a:pt x="109" y="1"/>
                      <a:pt x="109" y="1"/>
                    </a:cubicBezTo>
                    <a:cubicBezTo>
                      <a:pt x="109" y="1"/>
                      <a:pt x="109" y="1"/>
                      <a:pt x="110" y="1"/>
                    </a:cubicBezTo>
                    <a:cubicBezTo>
                      <a:pt x="110" y="1"/>
                      <a:pt x="110" y="1"/>
                      <a:pt x="110" y="1"/>
                    </a:cubicBezTo>
                    <a:cubicBezTo>
                      <a:pt x="110" y="2"/>
                      <a:pt x="110" y="2"/>
                      <a:pt x="110" y="2"/>
                    </a:cubicBezTo>
                    <a:cubicBezTo>
                      <a:pt x="110" y="2"/>
                      <a:pt x="110" y="3"/>
                      <a:pt x="110" y="3"/>
                    </a:cubicBezTo>
                    <a:lnTo>
                      <a:pt x="110" y="4"/>
                    </a:lnTo>
                    <a:lnTo>
                      <a:pt x="110" y="5"/>
                    </a:lnTo>
                    <a:cubicBezTo>
                      <a:pt x="110" y="5"/>
                      <a:pt x="110" y="5"/>
                      <a:pt x="110" y="5"/>
                    </a:cubicBezTo>
                    <a:cubicBezTo>
                      <a:pt x="110" y="5"/>
                      <a:pt x="110" y="5"/>
                      <a:pt x="110" y="5"/>
                    </a:cubicBezTo>
                    <a:cubicBezTo>
                      <a:pt x="111" y="5"/>
                      <a:pt x="111" y="5"/>
                      <a:pt x="111" y="5"/>
                    </a:cubicBezTo>
                    <a:cubicBezTo>
                      <a:pt x="111" y="5"/>
                      <a:pt x="112" y="5"/>
                      <a:pt x="112" y="5"/>
                    </a:cubicBezTo>
                    <a:cubicBezTo>
                      <a:pt x="112" y="6"/>
                      <a:pt x="112" y="6"/>
                      <a:pt x="112" y="6"/>
                    </a:cubicBezTo>
                    <a:cubicBezTo>
                      <a:pt x="112" y="6"/>
                      <a:pt x="112" y="6"/>
                      <a:pt x="112" y="6"/>
                    </a:cubicBezTo>
                    <a:cubicBezTo>
                      <a:pt x="112" y="7"/>
                      <a:pt x="112" y="7"/>
                      <a:pt x="112" y="7"/>
                    </a:cubicBezTo>
                    <a:cubicBezTo>
                      <a:pt x="112" y="7"/>
                      <a:pt x="111" y="7"/>
                      <a:pt x="111" y="7"/>
                    </a:cubicBezTo>
                    <a:cubicBezTo>
                      <a:pt x="111" y="7"/>
                      <a:pt x="110" y="7"/>
                      <a:pt x="110" y="7"/>
                    </a:cubicBezTo>
                    <a:cubicBezTo>
                      <a:pt x="110" y="7"/>
                      <a:pt x="110" y="7"/>
                      <a:pt x="110" y="7"/>
                    </a:cubicBezTo>
                    <a:cubicBezTo>
                      <a:pt x="109" y="7"/>
                      <a:pt x="109" y="8"/>
                      <a:pt x="109" y="8"/>
                    </a:cubicBezTo>
                    <a:cubicBezTo>
                      <a:pt x="109" y="8"/>
                      <a:pt x="109" y="8"/>
                      <a:pt x="109" y="9"/>
                    </a:cubicBezTo>
                    <a:cubicBezTo>
                      <a:pt x="110" y="9"/>
                      <a:pt x="110" y="9"/>
                      <a:pt x="110" y="9"/>
                    </a:cubicBezTo>
                    <a:cubicBezTo>
                      <a:pt x="110" y="9"/>
                      <a:pt x="110" y="9"/>
                      <a:pt x="110" y="9"/>
                    </a:cubicBezTo>
                    <a:cubicBezTo>
                      <a:pt x="110" y="9"/>
                      <a:pt x="110" y="9"/>
                      <a:pt x="110" y="9"/>
                    </a:cubicBezTo>
                    <a:cubicBezTo>
                      <a:pt x="110" y="9"/>
                      <a:pt x="110" y="9"/>
                      <a:pt x="110" y="9"/>
                    </a:cubicBezTo>
                    <a:cubicBezTo>
                      <a:pt x="110" y="9"/>
                      <a:pt x="111" y="9"/>
                      <a:pt x="111" y="9"/>
                    </a:cubicBezTo>
                    <a:cubicBezTo>
                      <a:pt x="112" y="8"/>
                      <a:pt x="112" y="8"/>
                      <a:pt x="113" y="7"/>
                    </a:cubicBezTo>
                    <a:cubicBezTo>
                      <a:pt x="113" y="7"/>
                      <a:pt x="113" y="7"/>
                      <a:pt x="113" y="7"/>
                    </a:cubicBezTo>
                    <a:cubicBezTo>
                      <a:pt x="113" y="7"/>
                      <a:pt x="113" y="7"/>
                      <a:pt x="114" y="8"/>
                    </a:cubicBezTo>
                    <a:cubicBezTo>
                      <a:pt x="114" y="8"/>
                      <a:pt x="114" y="8"/>
                      <a:pt x="114" y="8"/>
                    </a:cubicBezTo>
                    <a:cubicBezTo>
                      <a:pt x="114" y="8"/>
                      <a:pt x="114" y="8"/>
                      <a:pt x="113" y="8"/>
                    </a:cubicBezTo>
                    <a:cubicBezTo>
                      <a:pt x="113" y="8"/>
                      <a:pt x="113" y="9"/>
                      <a:pt x="113" y="9"/>
                    </a:cubicBezTo>
                    <a:cubicBezTo>
                      <a:pt x="112" y="9"/>
                      <a:pt x="112" y="9"/>
                      <a:pt x="111" y="10"/>
                    </a:cubicBezTo>
                    <a:cubicBezTo>
                      <a:pt x="111" y="10"/>
                      <a:pt x="111" y="10"/>
                      <a:pt x="111" y="10"/>
                    </a:cubicBezTo>
                    <a:cubicBezTo>
                      <a:pt x="111" y="10"/>
                      <a:pt x="111" y="10"/>
                      <a:pt x="111" y="10"/>
                    </a:cubicBezTo>
                    <a:cubicBezTo>
                      <a:pt x="111" y="11"/>
                      <a:pt x="111" y="11"/>
                      <a:pt x="112" y="11"/>
                    </a:cubicBezTo>
                    <a:cubicBezTo>
                      <a:pt x="112" y="12"/>
                      <a:pt x="113" y="12"/>
                      <a:pt x="113" y="12"/>
                    </a:cubicBezTo>
                    <a:cubicBezTo>
                      <a:pt x="114" y="13"/>
                      <a:pt x="114" y="13"/>
                      <a:pt x="115" y="13"/>
                    </a:cubicBezTo>
                    <a:cubicBezTo>
                      <a:pt x="117" y="14"/>
                      <a:pt x="118" y="14"/>
                      <a:pt x="118" y="15"/>
                    </a:cubicBezTo>
                    <a:close/>
                    <a:moveTo>
                      <a:pt x="113" y="3"/>
                    </a:moveTo>
                    <a:cubicBezTo>
                      <a:pt x="113" y="3"/>
                      <a:pt x="113" y="3"/>
                      <a:pt x="113" y="3"/>
                    </a:cubicBezTo>
                    <a:cubicBezTo>
                      <a:pt x="113" y="3"/>
                      <a:pt x="113" y="3"/>
                      <a:pt x="114" y="3"/>
                    </a:cubicBezTo>
                    <a:cubicBezTo>
                      <a:pt x="114" y="4"/>
                      <a:pt x="114" y="4"/>
                      <a:pt x="114" y="4"/>
                    </a:cubicBezTo>
                    <a:cubicBezTo>
                      <a:pt x="115" y="4"/>
                      <a:pt x="115" y="5"/>
                      <a:pt x="115" y="5"/>
                    </a:cubicBezTo>
                    <a:cubicBezTo>
                      <a:pt x="115" y="5"/>
                      <a:pt x="115" y="5"/>
                      <a:pt x="114" y="5"/>
                    </a:cubicBezTo>
                    <a:cubicBezTo>
                      <a:pt x="114" y="5"/>
                      <a:pt x="114" y="5"/>
                      <a:pt x="113" y="5"/>
                    </a:cubicBezTo>
                    <a:cubicBezTo>
                      <a:pt x="113" y="5"/>
                      <a:pt x="113" y="5"/>
                      <a:pt x="113" y="5"/>
                    </a:cubicBezTo>
                    <a:cubicBezTo>
                      <a:pt x="112" y="5"/>
                      <a:pt x="112" y="5"/>
                      <a:pt x="112" y="4"/>
                    </a:cubicBezTo>
                    <a:cubicBezTo>
                      <a:pt x="112" y="4"/>
                      <a:pt x="112" y="4"/>
                      <a:pt x="112" y="4"/>
                    </a:cubicBezTo>
                    <a:cubicBezTo>
                      <a:pt x="112" y="4"/>
                      <a:pt x="112" y="3"/>
                      <a:pt x="112" y="3"/>
                    </a:cubicBezTo>
                    <a:cubicBezTo>
                      <a:pt x="112" y="3"/>
                      <a:pt x="113" y="3"/>
                      <a:pt x="113" y="3"/>
                    </a:cubicBezTo>
                    <a:close/>
                    <a:moveTo>
                      <a:pt x="105" y="9"/>
                    </a:moveTo>
                    <a:cubicBezTo>
                      <a:pt x="105" y="9"/>
                      <a:pt x="105" y="9"/>
                      <a:pt x="105" y="9"/>
                    </a:cubicBezTo>
                    <a:cubicBezTo>
                      <a:pt x="105" y="9"/>
                      <a:pt x="105" y="9"/>
                      <a:pt x="106" y="9"/>
                    </a:cubicBezTo>
                    <a:cubicBezTo>
                      <a:pt x="106" y="10"/>
                      <a:pt x="107" y="10"/>
                      <a:pt x="107" y="10"/>
                    </a:cubicBezTo>
                    <a:cubicBezTo>
                      <a:pt x="107" y="11"/>
                      <a:pt x="106" y="11"/>
                      <a:pt x="106" y="11"/>
                    </a:cubicBezTo>
                    <a:cubicBezTo>
                      <a:pt x="105" y="11"/>
                      <a:pt x="105" y="11"/>
                      <a:pt x="105" y="11"/>
                    </a:cubicBezTo>
                    <a:cubicBezTo>
                      <a:pt x="105" y="11"/>
                      <a:pt x="104" y="11"/>
                      <a:pt x="104" y="10"/>
                    </a:cubicBezTo>
                    <a:cubicBezTo>
                      <a:pt x="104" y="10"/>
                      <a:pt x="104" y="10"/>
                      <a:pt x="104" y="10"/>
                    </a:cubicBezTo>
                    <a:cubicBezTo>
                      <a:pt x="104" y="9"/>
                      <a:pt x="104" y="9"/>
                      <a:pt x="104" y="9"/>
                    </a:cubicBezTo>
                    <a:cubicBezTo>
                      <a:pt x="104" y="9"/>
                      <a:pt x="105" y="9"/>
                      <a:pt x="105" y="9"/>
                    </a:cubicBezTo>
                    <a:close/>
                    <a:moveTo>
                      <a:pt x="108" y="11"/>
                    </a:moveTo>
                    <a:cubicBezTo>
                      <a:pt x="108" y="11"/>
                      <a:pt x="107" y="11"/>
                      <a:pt x="107" y="11"/>
                    </a:cubicBezTo>
                    <a:cubicBezTo>
                      <a:pt x="107" y="12"/>
                      <a:pt x="107" y="12"/>
                      <a:pt x="107" y="12"/>
                    </a:cubicBezTo>
                    <a:cubicBezTo>
                      <a:pt x="106" y="12"/>
                      <a:pt x="106" y="12"/>
                      <a:pt x="106" y="13"/>
                    </a:cubicBezTo>
                    <a:cubicBezTo>
                      <a:pt x="106" y="13"/>
                      <a:pt x="105" y="14"/>
                      <a:pt x="104" y="14"/>
                    </a:cubicBezTo>
                    <a:cubicBezTo>
                      <a:pt x="104" y="14"/>
                      <a:pt x="104" y="14"/>
                      <a:pt x="104" y="15"/>
                    </a:cubicBezTo>
                    <a:cubicBezTo>
                      <a:pt x="104" y="15"/>
                      <a:pt x="104" y="15"/>
                      <a:pt x="104" y="15"/>
                    </a:cubicBezTo>
                    <a:cubicBezTo>
                      <a:pt x="103" y="15"/>
                      <a:pt x="103" y="15"/>
                      <a:pt x="103" y="15"/>
                    </a:cubicBezTo>
                    <a:cubicBezTo>
                      <a:pt x="103" y="15"/>
                      <a:pt x="103" y="15"/>
                      <a:pt x="103" y="15"/>
                    </a:cubicBezTo>
                    <a:cubicBezTo>
                      <a:pt x="102" y="14"/>
                      <a:pt x="102" y="14"/>
                      <a:pt x="102" y="14"/>
                    </a:cubicBezTo>
                    <a:cubicBezTo>
                      <a:pt x="102" y="14"/>
                      <a:pt x="102" y="14"/>
                      <a:pt x="103" y="14"/>
                    </a:cubicBezTo>
                    <a:cubicBezTo>
                      <a:pt x="103" y="13"/>
                      <a:pt x="104" y="13"/>
                      <a:pt x="104" y="13"/>
                    </a:cubicBezTo>
                    <a:cubicBezTo>
                      <a:pt x="105" y="12"/>
                      <a:pt x="106" y="11"/>
                      <a:pt x="107" y="11"/>
                    </a:cubicBezTo>
                    <a:cubicBezTo>
                      <a:pt x="107" y="11"/>
                      <a:pt x="107" y="11"/>
                      <a:pt x="107" y="11"/>
                    </a:cubicBezTo>
                    <a:cubicBezTo>
                      <a:pt x="107" y="11"/>
                      <a:pt x="108" y="11"/>
                      <a:pt x="108" y="11"/>
                    </a:cubicBezTo>
                    <a:close/>
                    <a:moveTo>
                      <a:pt x="127" y="13"/>
                    </a:moveTo>
                    <a:cubicBezTo>
                      <a:pt x="127" y="13"/>
                      <a:pt x="127" y="13"/>
                      <a:pt x="127" y="14"/>
                    </a:cubicBezTo>
                    <a:cubicBezTo>
                      <a:pt x="127" y="14"/>
                      <a:pt x="127" y="14"/>
                      <a:pt x="128" y="14"/>
                    </a:cubicBezTo>
                    <a:cubicBezTo>
                      <a:pt x="128" y="14"/>
                      <a:pt x="129" y="15"/>
                      <a:pt x="129" y="15"/>
                    </a:cubicBezTo>
                    <a:cubicBezTo>
                      <a:pt x="130" y="15"/>
                      <a:pt x="130" y="15"/>
                      <a:pt x="131" y="15"/>
                    </a:cubicBezTo>
                    <a:cubicBezTo>
                      <a:pt x="131" y="16"/>
                      <a:pt x="132" y="16"/>
                      <a:pt x="134" y="16"/>
                    </a:cubicBezTo>
                    <a:cubicBezTo>
                      <a:pt x="135" y="17"/>
                      <a:pt x="135" y="17"/>
                      <a:pt x="135" y="17"/>
                    </a:cubicBezTo>
                    <a:cubicBezTo>
                      <a:pt x="135" y="17"/>
                      <a:pt x="135" y="17"/>
                      <a:pt x="135" y="17"/>
                    </a:cubicBezTo>
                    <a:cubicBezTo>
                      <a:pt x="134" y="18"/>
                      <a:pt x="134" y="18"/>
                      <a:pt x="133" y="18"/>
                    </a:cubicBezTo>
                    <a:cubicBezTo>
                      <a:pt x="133" y="18"/>
                      <a:pt x="132" y="18"/>
                      <a:pt x="131" y="18"/>
                    </a:cubicBezTo>
                    <a:cubicBezTo>
                      <a:pt x="131" y="18"/>
                      <a:pt x="130" y="17"/>
                      <a:pt x="130" y="17"/>
                    </a:cubicBezTo>
                    <a:cubicBezTo>
                      <a:pt x="130" y="17"/>
                      <a:pt x="129" y="17"/>
                      <a:pt x="129" y="17"/>
                    </a:cubicBezTo>
                    <a:cubicBezTo>
                      <a:pt x="129" y="17"/>
                      <a:pt x="129" y="17"/>
                      <a:pt x="129" y="17"/>
                    </a:cubicBezTo>
                    <a:cubicBezTo>
                      <a:pt x="129" y="16"/>
                      <a:pt x="129" y="16"/>
                      <a:pt x="129" y="16"/>
                    </a:cubicBezTo>
                    <a:cubicBezTo>
                      <a:pt x="128" y="15"/>
                      <a:pt x="128" y="15"/>
                      <a:pt x="127" y="15"/>
                    </a:cubicBezTo>
                    <a:cubicBezTo>
                      <a:pt x="126" y="15"/>
                      <a:pt x="126" y="14"/>
                      <a:pt x="126" y="14"/>
                    </a:cubicBezTo>
                    <a:cubicBezTo>
                      <a:pt x="125" y="14"/>
                      <a:pt x="125" y="14"/>
                      <a:pt x="124" y="14"/>
                    </a:cubicBezTo>
                    <a:cubicBezTo>
                      <a:pt x="124" y="13"/>
                      <a:pt x="123" y="13"/>
                      <a:pt x="123" y="13"/>
                    </a:cubicBezTo>
                    <a:cubicBezTo>
                      <a:pt x="123" y="13"/>
                      <a:pt x="123" y="13"/>
                      <a:pt x="123" y="14"/>
                    </a:cubicBezTo>
                    <a:cubicBezTo>
                      <a:pt x="123" y="14"/>
                      <a:pt x="122" y="14"/>
                      <a:pt x="122" y="14"/>
                    </a:cubicBezTo>
                    <a:cubicBezTo>
                      <a:pt x="122" y="14"/>
                      <a:pt x="122" y="15"/>
                      <a:pt x="122" y="15"/>
                    </a:cubicBezTo>
                    <a:cubicBezTo>
                      <a:pt x="122" y="15"/>
                      <a:pt x="122" y="15"/>
                      <a:pt x="122" y="15"/>
                    </a:cubicBezTo>
                    <a:cubicBezTo>
                      <a:pt x="121" y="15"/>
                      <a:pt x="121" y="15"/>
                      <a:pt x="120" y="15"/>
                    </a:cubicBezTo>
                    <a:cubicBezTo>
                      <a:pt x="120" y="16"/>
                      <a:pt x="119" y="16"/>
                      <a:pt x="119" y="16"/>
                    </a:cubicBezTo>
                    <a:cubicBezTo>
                      <a:pt x="119" y="16"/>
                      <a:pt x="119" y="16"/>
                      <a:pt x="118" y="16"/>
                    </a:cubicBezTo>
                    <a:cubicBezTo>
                      <a:pt x="118" y="15"/>
                      <a:pt x="118" y="15"/>
                      <a:pt x="118" y="15"/>
                    </a:cubicBezTo>
                    <a:cubicBezTo>
                      <a:pt x="118" y="15"/>
                      <a:pt x="119" y="15"/>
                      <a:pt x="119" y="15"/>
                    </a:cubicBezTo>
                    <a:cubicBezTo>
                      <a:pt x="120" y="15"/>
                      <a:pt x="120" y="15"/>
                      <a:pt x="121" y="14"/>
                    </a:cubicBezTo>
                    <a:cubicBezTo>
                      <a:pt x="121" y="14"/>
                      <a:pt x="122" y="13"/>
                      <a:pt x="122" y="12"/>
                    </a:cubicBezTo>
                    <a:cubicBezTo>
                      <a:pt x="123" y="11"/>
                      <a:pt x="123" y="11"/>
                      <a:pt x="123" y="11"/>
                    </a:cubicBezTo>
                    <a:cubicBezTo>
                      <a:pt x="123" y="11"/>
                      <a:pt x="123" y="11"/>
                      <a:pt x="123" y="11"/>
                    </a:cubicBezTo>
                    <a:cubicBezTo>
                      <a:pt x="123" y="10"/>
                      <a:pt x="123" y="10"/>
                      <a:pt x="123" y="10"/>
                    </a:cubicBezTo>
                    <a:cubicBezTo>
                      <a:pt x="122" y="10"/>
                      <a:pt x="122" y="11"/>
                      <a:pt x="122" y="11"/>
                    </a:cubicBezTo>
                    <a:cubicBezTo>
                      <a:pt x="122" y="11"/>
                      <a:pt x="121" y="11"/>
                      <a:pt x="121" y="11"/>
                    </a:cubicBezTo>
                    <a:cubicBezTo>
                      <a:pt x="120" y="11"/>
                      <a:pt x="120" y="11"/>
                      <a:pt x="120" y="11"/>
                    </a:cubicBezTo>
                    <a:cubicBezTo>
                      <a:pt x="120" y="11"/>
                      <a:pt x="119" y="11"/>
                      <a:pt x="119" y="11"/>
                    </a:cubicBezTo>
                    <a:cubicBezTo>
                      <a:pt x="119" y="11"/>
                      <a:pt x="119" y="11"/>
                      <a:pt x="119" y="11"/>
                    </a:cubicBezTo>
                    <a:cubicBezTo>
                      <a:pt x="119" y="11"/>
                      <a:pt x="119" y="11"/>
                      <a:pt x="119" y="10"/>
                    </a:cubicBezTo>
                    <a:cubicBezTo>
                      <a:pt x="119" y="10"/>
                      <a:pt x="119" y="10"/>
                      <a:pt x="119" y="10"/>
                    </a:cubicBezTo>
                    <a:cubicBezTo>
                      <a:pt x="120" y="10"/>
                      <a:pt x="121" y="10"/>
                      <a:pt x="123" y="9"/>
                    </a:cubicBezTo>
                    <a:cubicBezTo>
                      <a:pt x="124" y="9"/>
                      <a:pt x="126" y="8"/>
                      <a:pt x="127" y="8"/>
                    </a:cubicBezTo>
                    <a:cubicBezTo>
                      <a:pt x="127" y="8"/>
                      <a:pt x="127" y="8"/>
                      <a:pt x="127" y="8"/>
                    </a:cubicBezTo>
                    <a:cubicBezTo>
                      <a:pt x="127" y="8"/>
                      <a:pt x="127" y="8"/>
                      <a:pt x="127" y="8"/>
                    </a:cubicBezTo>
                    <a:cubicBezTo>
                      <a:pt x="126" y="7"/>
                      <a:pt x="126" y="7"/>
                      <a:pt x="126" y="7"/>
                    </a:cubicBezTo>
                    <a:cubicBezTo>
                      <a:pt x="126" y="7"/>
                      <a:pt x="126" y="7"/>
                      <a:pt x="125" y="7"/>
                    </a:cubicBezTo>
                    <a:cubicBezTo>
                      <a:pt x="125" y="8"/>
                      <a:pt x="125" y="8"/>
                      <a:pt x="125" y="8"/>
                    </a:cubicBezTo>
                    <a:cubicBezTo>
                      <a:pt x="125" y="8"/>
                      <a:pt x="124" y="8"/>
                      <a:pt x="124" y="8"/>
                    </a:cubicBezTo>
                    <a:cubicBezTo>
                      <a:pt x="124" y="8"/>
                      <a:pt x="124" y="8"/>
                      <a:pt x="123" y="7"/>
                    </a:cubicBezTo>
                    <a:cubicBezTo>
                      <a:pt x="123" y="7"/>
                      <a:pt x="123" y="7"/>
                      <a:pt x="123" y="6"/>
                    </a:cubicBezTo>
                    <a:cubicBezTo>
                      <a:pt x="123" y="5"/>
                      <a:pt x="123" y="4"/>
                      <a:pt x="123" y="3"/>
                    </a:cubicBezTo>
                    <a:cubicBezTo>
                      <a:pt x="123" y="3"/>
                      <a:pt x="123" y="2"/>
                      <a:pt x="124" y="2"/>
                    </a:cubicBezTo>
                    <a:cubicBezTo>
                      <a:pt x="124" y="2"/>
                      <a:pt x="124" y="2"/>
                      <a:pt x="125" y="2"/>
                    </a:cubicBezTo>
                    <a:cubicBezTo>
                      <a:pt x="126" y="2"/>
                      <a:pt x="127" y="2"/>
                      <a:pt x="128" y="2"/>
                    </a:cubicBezTo>
                    <a:cubicBezTo>
                      <a:pt x="128" y="2"/>
                      <a:pt x="129" y="2"/>
                      <a:pt x="129" y="2"/>
                    </a:cubicBezTo>
                    <a:cubicBezTo>
                      <a:pt x="129" y="2"/>
                      <a:pt x="130" y="2"/>
                      <a:pt x="130" y="2"/>
                    </a:cubicBezTo>
                    <a:cubicBezTo>
                      <a:pt x="130" y="2"/>
                      <a:pt x="130" y="2"/>
                      <a:pt x="129" y="3"/>
                    </a:cubicBezTo>
                    <a:cubicBezTo>
                      <a:pt x="129" y="3"/>
                      <a:pt x="129" y="3"/>
                      <a:pt x="129" y="3"/>
                    </a:cubicBezTo>
                    <a:cubicBezTo>
                      <a:pt x="129" y="4"/>
                      <a:pt x="129" y="4"/>
                      <a:pt x="129" y="4"/>
                    </a:cubicBezTo>
                    <a:lnTo>
                      <a:pt x="129" y="6"/>
                    </a:lnTo>
                    <a:cubicBezTo>
                      <a:pt x="129" y="7"/>
                      <a:pt x="129" y="7"/>
                      <a:pt x="129" y="7"/>
                    </a:cubicBezTo>
                    <a:cubicBezTo>
                      <a:pt x="129" y="8"/>
                      <a:pt x="129" y="8"/>
                      <a:pt x="129" y="8"/>
                    </a:cubicBezTo>
                    <a:cubicBezTo>
                      <a:pt x="129" y="8"/>
                      <a:pt x="129" y="8"/>
                      <a:pt x="129" y="8"/>
                    </a:cubicBezTo>
                    <a:cubicBezTo>
                      <a:pt x="129" y="8"/>
                      <a:pt x="130" y="8"/>
                      <a:pt x="130" y="8"/>
                    </a:cubicBezTo>
                    <a:cubicBezTo>
                      <a:pt x="130" y="8"/>
                      <a:pt x="130" y="8"/>
                      <a:pt x="131" y="8"/>
                    </a:cubicBezTo>
                    <a:cubicBezTo>
                      <a:pt x="131" y="8"/>
                      <a:pt x="131" y="8"/>
                      <a:pt x="131" y="8"/>
                    </a:cubicBezTo>
                    <a:cubicBezTo>
                      <a:pt x="131" y="8"/>
                      <a:pt x="131" y="8"/>
                      <a:pt x="131" y="9"/>
                    </a:cubicBezTo>
                    <a:cubicBezTo>
                      <a:pt x="131" y="9"/>
                      <a:pt x="131" y="9"/>
                      <a:pt x="131" y="9"/>
                    </a:cubicBezTo>
                    <a:cubicBezTo>
                      <a:pt x="131" y="9"/>
                      <a:pt x="131" y="10"/>
                      <a:pt x="131" y="10"/>
                    </a:cubicBezTo>
                    <a:cubicBezTo>
                      <a:pt x="130" y="10"/>
                      <a:pt x="130" y="10"/>
                      <a:pt x="129" y="10"/>
                    </a:cubicBezTo>
                    <a:cubicBezTo>
                      <a:pt x="128" y="10"/>
                      <a:pt x="128" y="10"/>
                      <a:pt x="127" y="10"/>
                    </a:cubicBezTo>
                    <a:cubicBezTo>
                      <a:pt x="127" y="10"/>
                      <a:pt x="127" y="10"/>
                      <a:pt x="127" y="10"/>
                    </a:cubicBezTo>
                    <a:cubicBezTo>
                      <a:pt x="127" y="10"/>
                      <a:pt x="127" y="10"/>
                      <a:pt x="127" y="10"/>
                    </a:cubicBezTo>
                    <a:cubicBezTo>
                      <a:pt x="127" y="10"/>
                      <a:pt x="127" y="11"/>
                      <a:pt x="127" y="11"/>
                    </a:cubicBezTo>
                    <a:cubicBezTo>
                      <a:pt x="127" y="11"/>
                      <a:pt x="127" y="11"/>
                      <a:pt x="128" y="11"/>
                    </a:cubicBezTo>
                    <a:cubicBezTo>
                      <a:pt x="128" y="11"/>
                      <a:pt x="128" y="11"/>
                      <a:pt x="128" y="11"/>
                    </a:cubicBezTo>
                    <a:cubicBezTo>
                      <a:pt x="128" y="10"/>
                      <a:pt x="129" y="10"/>
                      <a:pt x="129" y="10"/>
                    </a:cubicBezTo>
                    <a:cubicBezTo>
                      <a:pt x="129" y="10"/>
                      <a:pt x="129" y="11"/>
                      <a:pt x="129" y="11"/>
                    </a:cubicBezTo>
                    <a:cubicBezTo>
                      <a:pt x="129" y="11"/>
                      <a:pt x="129" y="11"/>
                      <a:pt x="129" y="11"/>
                    </a:cubicBezTo>
                    <a:cubicBezTo>
                      <a:pt x="129" y="11"/>
                      <a:pt x="129" y="12"/>
                      <a:pt x="129" y="12"/>
                    </a:cubicBezTo>
                    <a:cubicBezTo>
                      <a:pt x="129" y="12"/>
                      <a:pt x="129" y="12"/>
                      <a:pt x="128" y="12"/>
                    </a:cubicBezTo>
                    <a:cubicBezTo>
                      <a:pt x="128" y="12"/>
                      <a:pt x="128" y="12"/>
                      <a:pt x="127" y="12"/>
                    </a:cubicBezTo>
                    <a:cubicBezTo>
                      <a:pt x="127" y="12"/>
                      <a:pt x="127" y="12"/>
                      <a:pt x="127" y="12"/>
                    </a:cubicBezTo>
                    <a:cubicBezTo>
                      <a:pt x="127" y="12"/>
                      <a:pt x="127" y="13"/>
                      <a:pt x="127" y="13"/>
                    </a:cubicBezTo>
                    <a:cubicBezTo>
                      <a:pt x="127" y="13"/>
                      <a:pt x="127" y="13"/>
                      <a:pt x="127" y="13"/>
                    </a:cubicBezTo>
                    <a:close/>
                    <a:moveTo>
                      <a:pt x="127" y="7"/>
                    </a:moveTo>
                    <a:cubicBezTo>
                      <a:pt x="127" y="7"/>
                      <a:pt x="127" y="7"/>
                      <a:pt x="127" y="7"/>
                    </a:cubicBezTo>
                    <a:cubicBezTo>
                      <a:pt x="127" y="7"/>
                      <a:pt x="127" y="7"/>
                      <a:pt x="127" y="6"/>
                    </a:cubicBezTo>
                    <a:cubicBezTo>
                      <a:pt x="127" y="6"/>
                      <a:pt x="127" y="5"/>
                      <a:pt x="127" y="5"/>
                    </a:cubicBezTo>
                    <a:cubicBezTo>
                      <a:pt x="127" y="4"/>
                      <a:pt x="127" y="4"/>
                      <a:pt x="127" y="3"/>
                    </a:cubicBezTo>
                    <a:cubicBezTo>
                      <a:pt x="127" y="3"/>
                      <a:pt x="127" y="3"/>
                      <a:pt x="127" y="3"/>
                    </a:cubicBezTo>
                    <a:cubicBezTo>
                      <a:pt x="127" y="3"/>
                      <a:pt x="127" y="3"/>
                      <a:pt x="127" y="3"/>
                    </a:cubicBezTo>
                    <a:cubicBezTo>
                      <a:pt x="127" y="3"/>
                      <a:pt x="126" y="3"/>
                      <a:pt x="126" y="3"/>
                    </a:cubicBezTo>
                    <a:cubicBezTo>
                      <a:pt x="125" y="3"/>
                      <a:pt x="125" y="3"/>
                      <a:pt x="125" y="4"/>
                    </a:cubicBezTo>
                    <a:cubicBezTo>
                      <a:pt x="125" y="4"/>
                      <a:pt x="125" y="4"/>
                      <a:pt x="125" y="4"/>
                    </a:cubicBezTo>
                    <a:cubicBezTo>
                      <a:pt x="125" y="4"/>
                      <a:pt x="125" y="4"/>
                      <a:pt x="126" y="4"/>
                    </a:cubicBezTo>
                    <a:cubicBezTo>
                      <a:pt x="126" y="4"/>
                      <a:pt x="126" y="4"/>
                      <a:pt x="126" y="4"/>
                    </a:cubicBezTo>
                    <a:cubicBezTo>
                      <a:pt x="126" y="4"/>
                      <a:pt x="126" y="4"/>
                      <a:pt x="126" y="4"/>
                    </a:cubicBezTo>
                    <a:cubicBezTo>
                      <a:pt x="126" y="4"/>
                      <a:pt x="126" y="4"/>
                      <a:pt x="126" y="4"/>
                    </a:cubicBezTo>
                    <a:cubicBezTo>
                      <a:pt x="126" y="5"/>
                      <a:pt x="126" y="5"/>
                      <a:pt x="126" y="5"/>
                    </a:cubicBezTo>
                    <a:cubicBezTo>
                      <a:pt x="125" y="5"/>
                      <a:pt x="125" y="5"/>
                      <a:pt x="125" y="5"/>
                    </a:cubicBezTo>
                    <a:cubicBezTo>
                      <a:pt x="125" y="6"/>
                      <a:pt x="125" y="6"/>
                      <a:pt x="125" y="6"/>
                    </a:cubicBezTo>
                    <a:cubicBezTo>
                      <a:pt x="125" y="6"/>
                      <a:pt x="125" y="6"/>
                      <a:pt x="125" y="6"/>
                    </a:cubicBezTo>
                    <a:cubicBezTo>
                      <a:pt x="125" y="6"/>
                      <a:pt x="125" y="6"/>
                      <a:pt x="125" y="6"/>
                    </a:cubicBezTo>
                    <a:cubicBezTo>
                      <a:pt x="125" y="6"/>
                      <a:pt x="125" y="6"/>
                      <a:pt x="126" y="6"/>
                    </a:cubicBezTo>
                    <a:cubicBezTo>
                      <a:pt x="126" y="6"/>
                      <a:pt x="126" y="6"/>
                      <a:pt x="126" y="6"/>
                    </a:cubicBezTo>
                    <a:cubicBezTo>
                      <a:pt x="126" y="6"/>
                      <a:pt x="126" y="6"/>
                      <a:pt x="126" y="6"/>
                    </a:cubicBezTo>
                    <a:cubicBezTo>
                      <a:pt x="126" y="6"/>
                      <a:pt x="126" y="6"/>
                      <a:pt x="127" y="7"/>
                    </a:cubicBezTo>
                    <a:cubicBezTo>
                      <a:pt x="127" y="7"/>
                      <a:pt x="127" y="7"/>
                      <a:pt x="127" y="7"/>
                    </a:cubicBezTo>
                    <a:close/>
                    <a:moveTo>
                      <a:pt x="125" y="13"/>
                    </a:moveTo>
                    <a:cubicBezTo>
                      <a:pt x="125" y="13"/>
                      <a:pt x="125" y="13"/>
                      <a:pt x="125" y="13"/>
                    </a:cubicBezTo>
                    <a:cubicBezTo>
                      <a:pt x="125" y="13"/>
                      <a:pt x="125" y="12"/>
                      <a:pt x="125" y="12"/>
                    </a:cubicBezTo>
                    <a:cubicBezTo>
                      <a:pt x="126" y="12"/>
                      <a:pt x="126" y="11"/>
                      <a:pt x="126" y="11"/>
                    </a:cubicBezTo>
                    <a:cubicBezTo>
                      <a:pt x="126" y="11"/>
                      <a:pt x="125" y="11"/>
                      <a:pt x="125" y="10"/>
                    </a:cubicBezTo>
                    <a:cubicBezTo>
                      <a:pt x="125" y="10"/>
                      <a:pt x="125" y="10"/>
                      <a:pt x="125" y="10"/>
                    </a:cubicBezTo>
                    <a:cubicBezTo>
                      <a:pt x="125" y="10"/>
                      <a:pt x="125" y="10"/>
                      <a:pt x="125" y="10"/>
                    </a:cubicBezTo>
                    <a:cubicBezTo>
                      <a:pt x="124" y="10"/>
                      <a:pt x="124" y="10"/>
                      <a:pt x="124" y="11"/>
                    </a:cubicBezTo>
                    <a:cubicBezTo>
                      <a:pt x="124" y="11"/>
                      <a:pt x="124" y="11"/>
                      <a:pt x="124" y="11"/>
                    </a:cubicBezTo>
                    <a:cubicBezTo>
                      <a:pt x="124" y="12"/>
                      <a:pt x="124" y="12"/>
                      <a:pt x="124" y="12"/>
                    </a:cubicBezTo>
                    <a:cubicBezTo>
                      <a:pt x="125" y="12"/>
                      <a:pt x="125" y="12"/>
                      <a:pt x="125" y="12"/>
                    </a:cubicBezTo>
                    <a:cubicBezTo>
                      <a:pt x="125" y="13"/>
                      <a:pt x="125" y="13"/>
                      <a:pt x="125" y="13"/>
                    </a:cubicBezTo>
                    <a:close/>
                    <a:moveTo>
                      <a:pt x="148" y="11"/>
                    </a:moveTo>
                    <a:cubicBezTo>
                      <a:pt x="148" y="12"/>
                      <a:pt x="148" y="13"/>
                      <a:pt x="148" y="14"/>
                    </a:cubicBezTo>
                    <a:cubicBezTo>
                      <a:pt x="148" y="15"/>
                      <a:pt x="148" y="15"/>
                      <a:pt x="148" y="16"/>
                    </a:cubicBezTo>
                    <a:cubicBezTo>
                      <a:pt x="148" y="16"/>
                      <a:pt x="148" y="16"/>
                      <a:pt x="148" y="17"/>
                    </a:cubicBezTo>
                    <a:cubicBezTo>
                      <a:pt x="148" y="17"/>
                      <a:pt x="148" y="17"/>
                      <a:pt x="148" y="17"/>
                    </a:cubicBezTo>
                    <a:cubicBezTo>
                      <a:pt x="148" y="18"/>
                      <a:pt x="148" y="18"/>
                      <a:pt x="148" y="18"/>
                    </a:cubicBezTo>
                    <a:cubicBezTo>
                      <a:pt x="148" y="18"/>
                      <a:pt x="147" y="18"/>
                      <a:pt x="146" y="17"/>
                    </a:cubicBezTo>
                    <a:cubicBezTo>
                      <a:pt x="145" y="17"/>
                      <a:pt x="144" y="16"/>
                      <a:pt x="144" y="16"/>
                    </a:cubicBezTo>
                    <a:cubicBezTo>
                      <a:pt x="143" y="16"/>
                      <a:pt x="143" y="15"/>
                      <a:pt x="143" y="15"/>
                    </a:cubicBezTo>
                    <a:cubicBezTo>
                      <a:pt x="143" y="15"/>
                      <a:pt x="143" y="15"/>
                      <a:pt x="143" y="15"/>
                    </a:cubicBezTo>
                    <a:cubicBezTo>
                      <a:pt x="143" y="15"/>
                      <a:pt x="143" y="15"/>
                      <a:pt x="143" y="15"/>
                    </a:cubicBezTo>
                    <a:cubicBezTo>
                      <a:pt x="144" y="16"/>
                      <a:pt x="145" y="16"/>
                      <a:pt x="146" y="16"/>
                    </a:cubicBezTo>
                    <a:cubicBezTo>
                      <a:pt x="146" y="16"/>
                      <a:pt x="147" y="16"/>
                      <a:pt x="147" y="16"/>
                    </a:cubicBezTo>
                    <a:cubicBezTo>
                      <a:pt x="147" y="16"/>
                      <a:pt x="147" y="15"/>
                      <a:pt x="147" y="15"/>
                    </a:cubicBezTo>
                    <a:cubicBezTo>
                      <a:pt x="147" y="14"/>
                      <a:pt x="147" y="14"/>
                      <a:pt x="147" y="12"/>
                    </a:cubicBezTo>
                    <a:cubicBezTo>
                      <a:pt x="147" y="11"/>
                      <a:pt x="146" y="9"/>
                      <a:pt x="146" y="8"/>
                    </a:cubicBezTo>
                    <a:lnTo>
                      <a:pt x="146" y="5"/>
                    </a:lnTo>
                    <a:lnTo>
                      <a:pt x="146" y="3"/>
                    </a:lnTo>
                    <a:cubicBezTo>
                      <a:pt x="146" y="3"/>
                      <a:pt x="147" y="3"/>
                      <a:pt x="147" y="3"/>
                    </a:cubicBezTo>
                    <a:cubicBezTo>
                      <a:pt x="147" y="3"/>
                      <a:pt x="147" y="3"/>
                      <a:pt x="148" y="3"/>
                    </a:cubicBezTo>
                    <a:cubicBezTo>
                      <a:pt x="148" y="3"/>
                      <a:pt x="148" y="3"/>
                      <a:pt x="148" y="3"/>
                    </a:cubicBezTo>
                    <a:cubicBezTo>
                      <a:pt x="148" y="4"/>
                      <a:pt x="148" y="4"/>
                      <a:pt x="148" y="4"/>
                    </a:cubicBezTo>
                    <a:cubicBezTo>
                      <a:pt x="148" y="4"/>
                      <a:pt x="148" y="5"/>
                      <a:pt x="148" y="6"/>
                    </a:cubicBezTo>
                    <a:cubicBezTo>
                      <a:pt x="148" y="6"/>
                      <a:pt x="148" y="6"/>
                      <a:pt x="148" y="7"/>
                    </a:cubicBezTo>
                    <a:cubicBezTo>
                      <a:pt x="148" y="9"/>
                      <a:pt x="148" y="9"/>
                      <a:pt x="148" y="10"/>
                    </a:cubicBezTo>
                    <a:lnTo>
                      <a:pt x="148" y="11"/>
                    </a:lnTo>
                    <a:close/>
                    <a:moveTo>
                      <a:pt x="143" y="7"/>
                    </a:moveTo>
                    <a:cubicBezTo>
                      <a:pt x="143" y="7"/>
                      <a:pt x="143" y="7"/>
                      <a:pt x="142" y="7"/>
                    </a:cubicBezTo>
                    <a:cubicBezTo>
                      <a:pt x="142" y="7"/>
                      <a:pt x="142" y="7"/>
                      <a:pt x="141" y="7"/>
                    </a:cubicBezTo>
                    <a:cubicBezTo>
                      <a:pt x="141" y="7"/>
                      <a:pt x="141" y="7"/>
                      <a:pt x="141" y="7"/>
                    </a:cubicBezTo>
                    <a:cubicBezTo>
                      <a:pt x="141" y="7"/>
                      <a:pt x="141" y="7"/>
                      <a:pt x="140" y="7"/>
                    </a:cubicBezTo>
                    <a:cubicBezTo>
                      <a:pt x="140" y="7"/>
                      <a:pt x="140" y="6"/>
                      <a:pt x="140" y="6"/>
                    </a:cubicBezTo>
                    <a:cubicBezTo>
                      <a:pt x="140" y="6"/>
                      <a:pt x="140" y="7"/>
                      <a:pt x="140" y="7"/>
                    </a:cubicBezTo>
                    <a:cubicBezTo>
                      <a:pt x="139" y="7"/>
                      <a:pt x="139" y="7"/>
                      <a:pt x="139" y="7"/>
                    </a:cubicBezTo>
                    <a:cubicBezTo>
                      <a:pt x="138" y="8"/>
                      <a:pt x="138" y="8"/>
                      <a:pt x="138" y="9"/>
                    </a:cubicBezTo>
                    <a:cubicBezTo>
                      <a:pt x="138" y="9"/>
                      <a:pt x="137" y="9"/>
                      <a:pt x="137" y="10"/>
                    </a:cubicBezTo>
                    <a:cubicBezTo>
                      <a:pt x="137" y="10"/>
                      <a:pt x="138" y="10"/>
                      <a:pt x="138" y="10"/>
                    </a:cubicBezTo>
                    <a:cubicBezTo>
                      <a:pt x="138" y="10"/>
                      <a:pt x="138" y="10"/>
                      <a:pt x="138" y="10"/>
                    </a:cubicBezTo>
                    <a:cubicBezTo>
                      <a:pt x="139" y="9"/>
                      <a:pt x="140" y="9"/>
                      <a:pt x="141" y="9"/>
                    </a:cubicBezTo>
                    <a:cubicBezTo>
                      <a:pt x="141" y="9"/>
                      <a:pt x="141" y="9"/>
                      <a:pt x="141" y="9"/>
                    </a:cubicBezTo>
                    <a:cubicBezTo>
                      <a:pt x="142" y="9"/>
                      <a:pt x="142" y="9"/>
                      <a:pt x="142" y="9"/>
                    </a:cubicBezTo>
                    <a:cubicBezTo>
                      <a:pt x="142" y="9"/>
                      <a:pt x="142" y="9"/>
                      <a:pt x="142" y="9"/>
                    </a:cubicBezTo>
                    <a:cubicBezTo>
                      <a:pt x="142" y="10"/>
                      <a:pt x="142" y="10"/>
                      <a:pt x="142" y="10"/>
                    </a:cubicBezTo>
                    <a:cubicBezTo>
                      <a:pt x="142" y="11"/>
                      <a:pt x="141" y="11"/>
                      <a:pt x="141" y="12"/>
                    </a:cubicBezTo>
                    <a:cubicBezTo>
                      <a:pt x="141" y="12"/>
                      <a:pt x="141" y="13"/>
                      <a:pt x="141" y="13"/>
                    </a:cubicBezTo>
                    <a:cubicBezTo>
                      <a:pt x="141" y="13"/>
                      <a:pt x="140" y="13"/>
                      <a:pt x="140" y="13"/>
                    </a:cubicBezTo>
                    <a:cubicBezTo>
                      <a:pt x="140" y="13"/>
                      <a:pt x="139" y="13"/>
                      <a:pt x="139" y="13"/>
                    </a:cubicBezTo>
                    <a:cubicBezTo>
                      <a:pt x="139" y="13"/>
                      <a:pt x="139" y="13"/>
                      <a:pt x="139" y="13"/>
                    </a:cubicBezTo>
                    <a:cubicBezTo>
                      <a:pt x="139" y="13"/>
                      <a:pt x="139" y="13"/>
                      <a:pt x="139" y="13"/>
                    </a:cubicBezTo>
                    <a:cubicBezTo>
                      <a:pt x="139" y="13"/>
                      <a:pt x="139" y="13"/>
                      <a:pt x="139" y="14"/>
                    </a:cubicBezTo>
                    <a:cubicBezTo>
                      <a:pt x="138" y="14"/>
                      <a:pt x="138" y="14"/>
                      <a:pt x="138" y="15"/>
                    </a:cubicBezTo>
                    <a:cubicBezTo>
                      <a:pt x="138" y="15"/>
                      <a:pt x="138" y="15"/>
                      <a:pt x="139" y="15"/>
                    </a:cubicBezTo>
                    <a:cubicBezTo>
                      <a:pt x="139" y="15"/>
                      <a:pt x="139" y="15"/>
                      <a:pt x="139" y="15"/>
                    </a:cubicBezTo>
                    <a:cubicBezTo>
                      <a:pt x="139" y="15"/>
                      <a:pt x="140" y="15"/>
                      <a:pt x="140" y="15"/>
                    </a:cubicBezTo>
                    <a:cubicBezTo>
                      <a:pt x="140" y="15"/>
                      <a:pt x="140" y="15"/>
                      <a:pt x="141" y="15"/>
                    </a:cubicBezTo>
                    <a:cubicBezTo>
                      <a:pt x="141" y="15"/>
                      <a:pt x="141" y="14"/>
                      <a:pt x="141" y="14"/>
                    </a:cubicBezTo>
                    <a:cubicBezTo>
                      <a:pt x="141" y="14"/>
                      <a:pt x="141" y="13"/>
                      <a:pt x="141" y="13"/>
                    </a:cubicBezTo>
                    <a:cubicBezTo>
                      <a:pt x="141" y="13"/>
                      <a:pt x="141" y="14"/>
                      <a:pt x="142" y="14"/>
                    </a:cubicBezTo>
                    <a:cubicBezTo>
                      <a:pt x="142" y="15"/>
                      <a:pt x="142" y="15"/>
                      <a:pt x="142" y="16"/>
                    </a:cubicBezTo>
                    <a:cubicBezTo>
                      <a:pt x="142" y="16"/>
                      <a:pt x="142" y="16"/>
                      <a:pt x="141" y="16"/>
                    </a:cubicBezTo>
                    <a:cubicBezTo>
                      <a:pt x="141" y="16"/>
                      <a:pt x="141" y="16"/>
                      <a:pt x="141" y="16"/>
                    </a:cubicBezTo>
                    <a:cubicBezTo>
                      <a:pt x="140" y="16"/>
                      <a:pt x="140" y="16"/>
                      <a:pt x="139" y="16"/>
                    </a:cubicBezTo>
                    <a:cubicBezTo>
                      <a:pt x="139" y="16"/>
                      <a:pt x="138" y="16"/>
                      <a:pt x="138" y="16"/>
                    </a:cubicBezTo>
                    <a:cubicBezTo>
                      <a:pt x="138" y="16"/>
                      <a:pt x="137" y="15"/>
                      <a:pt x="137" y="14"/>
                    </a:cubicBezTo>
                    <a:cubicBezTo>
                      <a:pt x="137" y="14"/>
                      <a:pt x="138" y="13"/>
                      <a:pt x="138" y="13"/>
                    </a:cubicBezTo>
                    <a:cubicBezTo>
                      <a:pt x="138" y="12"/>
                      <a:pt x="138" y="12"/>
                      <a:pt x="138" y="11"/>
                    </a:cubicBezTo>
                    <a:cubicBezTo>
                      <a:pt x="138" y="11"/>
                      <a:pt x="138" y="11"/>
                      <a:pt x="138" y="11"/>
                    </a:cubicBezTo>
                    <a:cubicBezTo>
                      <a:pt x="138" y="11"/>
                      <a:pt x="139" y="11"/>
                      <a:pt x="139" y="11"/>
                    </a:cubicBezTo>
                    <a:cubicBezTo>
                      <a:pt x="139" y="11"/>
                      <a:pt x="139" y="11"/>
                      <a:pt x="139" y="12"/>
                    </a:cubicBezTo>
                    <a:cubicBezTo>
                      <a:pt x="139" y="12"/>
                      <a:pt x="139" y="12"/>
                      <a:pt x="139" y="12"/>
                    </a:cubicBezTo>
                    <a:cubicBezTo>
                      <a:pt x="139" y="12"/>
                      <a:pt x="139" y="12"/>
                      <a:pt x="139" y="12"/>
                    </a:cubicBezTo>
                    <a:cubicBezTo>
                      <a:pt x="139" y="12"/>
                      <a:pt x="139" y="12"/>
                      <a:pt x="139" y="12"/>
                    </a:cubicBezTo>
                    <a:cubicBezTo>
                      <a:pt x="140" y="12"/>
                      <a:pt x="140" y="12"/>
                      <a:pt x="140" y="11"/>
                    </a:cubicBezTo>
                    <a:cubicBezTo>
                      <a:pt x="140" y="11"/>
                      <a:pt x="140" y="11"/>
                      <a:pt x="140" y="10"/>
                    </a:cubicBezTo>
                    <a:cubicBezTo>
                      <a:pt x="140" y="10"/>
                      <a:pt x="140" y="10"/>
                      <a:pt x="140" y="10"/>
                    </a:cubicBezTo>
                    <a:cubicBezTo>
                      <a:pt x="139" y="10"/>
                      <a:pt x="139" y="10"/>
                      <a:pt x="138" y="11"/>
                    </a:cubicBezTo>
                    <a:cubicBezTo>
                      <a:pt x="138" y="11"/>
                      <a:pt x="138" y="11"/>
                      <a:pt x="138" y="11"/>
                    </a:cubicBezTo>
                    <a:cubicBezTo>
                      <a:pt x="138" y="11"/>
                      <a:pt x="138" y="11"/>
                      <a:pt x="137" y="11"/>
                    </a:cubicBezTo>
                    <a:cubicBezTo>
                      <a:pt x="137" y="11"/>
                      <a:pt x="137" y="11"/>
                      <a:pt x="137" y="11"/>
                    </a:cubicBezTo>
                    <a:cubicBezTo>
                      <a:pt x="137" y="11"/>
                      <a:pt x="137" y="11"/>
                      <a:pt x="137" y="11"/>
                    </a:cubicBezTo>
                    <a:cubicBezTo>
                      <a:pt x="137" y="11"/>
                      <a:pt x="137" y="11"/>
                      <a:pt x="136" y="12"/>
                    </a:cubicBezTo>
                    <a:cubicBezTo>
                      <a:pt x="135" y="12"/>
                      <a:pt x="135" y="12"/>
                      <a:pt x="135" y="12"/>
                    </a:cubicBezTo>
                    <a:cubicBezTo>
                      <a:pt x="134" y="12"/>
                      <a:pt x="134" y="12"/>
                      <a:pt x="134" y="12"/>
                    </a:cubicBezTo>
                    <a:cubicBezTo>
                      <a:pt x="134" y="12"/>
                      <a:pt x="133" y="12"/>
                      <a:pt x="133" y="12"/>
                    </a:cubicBezTo>
                    <a:cubicBezTo>
                      <a:pt x="133" y="12"/>
                      <a:pt x="134" y="12"/>
                      <a:pt x="134" y="12"/>
                    </a:cubicBezTo>
                    <a:cubicBezTo>
                      <a:pt x="134" y="11"/>
                      <a:pt x="135" y="11"/>
                      <a:pt x="135" y="10"/>
                    </a:cubicBezTo>
                    <a:cubicBezTo>
                      <a:pt x="136" y="10"/>
                      <a:pt x="136" y="9"/>
                      <a:pt x="137" y="8"/>
                    </a:cubicBezTo>
                    <a:cubicBezTo>
                      <a:pt x="137" y="8"/>
                      <a:pt x="138" y="7"/>
                      <a:pt x="138" y="7"/>
                    </a:cubicBezTo>
                    <a:cubicBezTo>
                      <a:pt x="138" y="7"/>
                      <a:pt x="138" y="6"/>
                      <a:pt x="139" y="6"/>
                    </a:cubicBezTo>
                    <a:cubicBezTo>
                      <a:pt x="139" y="5"/>
                      <a:pt x="140" y="4"/>
                      <a:pt x="140" y="4"/>
                    </a:cubicBezTo>
                    <a:cubicBezTo>
                      <a:pt x="140" y="4"/>
                      <a:pt x="140" y="4"/>
                      <a:pt x="140" y="4"/>
                    </a:cubicBezTo>
                    <a:cubicBezTo>
                      <a:pt x="140" y="4"/>
                      <a:pt x="141" y="3"/>
                      <a:pt x="141" y="3"/>
                    </a:cubicBezTo>
                    <a:cubicBezTo>
                      <a:pt x="141" y="3"/>
                      <a:pt x="141" y="4"/>
                      <a:pt x="141" y="4"/>
                    </a:cubicBezTo>
                    <a:cubicBezTo>
                      <a:pt x="141" y="4"/>
                      <a:pt x="141" y="4"/>
                      <a:pt x="141" y="4"/>
                    </a:cubicBezTo>
                    <a:cubicBezTo>
                      <a:pt x="141" y="5"/>
                      <a:pt x="141" y="5"/>
                      <a:pt x="141" y="5"/>
                    </a:cubicBezTo>
                    <a:cubicBezTo>
                      <a:pt x="141" y="5"/>
                      <a:pt x="141" y="5"/>
                      <a:pt x="141" y="6"/>
                    </a:cubicBezTo>
                    <a:cubicBezTo>
                      <a:pt x="141" y="6"/>
                      <a:pt x="141" y="6"/>
                      <a:pt x="141" y="6"/>
                    </a:cubicBezTo>
                    <a:cubicBezTo>
                      <a:pt x="141" y="6"/>
                      <a:pt x="141" y="6"/>
                      <a:pt x="142" y="6"/>
                    </a:cubicBezTo>
                    <a:cubicBezTo>
                      <a:pt x="142" y="6"/>
                      <a:pt x="143" y="6"/>
                      <a:pt x="143" y="7"/>
                    </a:cubicBezTo>
                    <a:close/>
                    <a:moveTo>
                      <a:pt x="145" y="8"/>
                    </a:moveTo>
                    <a:cubicBezTo>
                      <a:pt x="145" y="8"/>
                      <a:pt x="145" y="8"/>
                      <a:pt x="145" y="8"/>
                    </a:cubicBezTo>
                    <a:cubicBezTo>
                      <a:pt x="145" y="8"/>
                      <a:pt x="145" y="9"/>
                      <a:pt x="145" y="9"/>
                    </a:cubicBezTo>
                    <a:cubicBezTo>
                      <a:pt x="145" y="9"/>
                      <a:pt x="145" y="10"/>
                      <a:pt x="145" y="10"/>
                    </a:cubicBezTo>
                    <a:cubicBezTo>
                      <a:pt x="145" y="11"/>
                      <a:pt x="145" y="11"/>
                      <a:pt x="144" y="11"/>
                    </a:cubicBezTo>
                    <a:cubicBezTo>
                      <a:pt x="144" y="11"/>
                      <a:pt x="144" y="11"/>
                      <a:pt x="144" y="11"/>
                    </a:cubicBezTo>
                    <a:cubicBezTo>
                      <a:pt x="144" y="11"/>
                      <a:pt x="143" y="11"/>
                      <a:pt x="143" y="10"/>
                    </a:cubicBezTo>
                    <a:cubicBezTo>
                      <a:pt x="143" y="9"/>
                      <a:pt x="143" y="9"/>
                      <a:pt x="143" y="9"/>
                    </a:cubicBezTo>
                    <a:lnTo>
                      <a:pt x="143" y="8"/>
                    </a:lnTo>
                    <a:cubicBezTo>
                      <a:pt x="143" y="8"/>
                      <a:pt x="143" y="8"/>
                      <a:pt x="144" y="8"/>
                    </a:cubicBezTo>
                    <a:cubicBezTo>
                      <a:pt x="144" y="8"/>
                      <a:pt x="144" y="8"/>
                      <a:pt x="144" y="8"/>
                    </a:cubicBezTo>
                    <a:cubicBezTo>
                      <a:pt x="145" y="8"/>
                      <a:pt x="145" y="8"/>
                      <a:pt x="145" y="8"/>
                    </a:cubicBezTo>
                    <a:cubicBezTo>
                      <a:pt x="145" y="8"/>
                      <a:pt x="145" y="8"/>
                      <a:pt x="145" y="8"/>
                    </a:cubicBezTo>
                    <a:close/>
                    <a:moveTo>
                      <a:pt x="157" y="2"/>
                    </a:moveTo>
                    <a:cubicBezTo>
                      <a:pt x="157" y="2"/>
                      <a:pt x="158" y="2"/>
                      <a:pt x="158" y="2"/>
                    </a:cubicBezTo>
                    <a:cubicBezTo>
                      <a:pt x="158" y="2"/>
                      <a:pt x="158" y="2"/>
                      <a:pt x="158" y="3"/>
                    </a:cubicBezTo>
                    <a:cubicBezTo>
                      <a:pt x="158" y="3"/>
                      <a:pt x="158" y="3"/>
                      <a:pt x="158" y="3"/>
                    </a:cubicBezTo>
                    <a:cubicBezTo>
                      <a:pt x="158" y="3"/>
                      <a:pt x="158" y="4"/>
                      <a:pt x="158" y="4"/>
                    </a:cubicBezTo>
                    <a:cubicBezTo>
                      <a:pt x="158" y="4"/>
                      <a:pt x="158" y="4"/>
                      <a:pt x="158" y="4"/>
                    </a:cubicBezTo>
                    <a:cubicBezTo>
                      <a:pt x="158" y="4"/>
                      <a:pt x="158" y="4"/>
                      <a:pt x="158" y="4"/>
                    </a:cubicBezTo>
                    <a:cubicBezTo>
                      <a:pt x="158" y="4"/>
                      <a:pt x="157" y="4"/>
                      <a:pt x="157" y="4"/>
                    </a:cubicBezTo>
                    <a:cubicBezTo>
                      <a:pt x="157" y="4"/>
                      <a:pt x="156" y="4"/>
                      <a:pt x="156" y="3"/>
                    </a:cubicBezTo>
                    <a:cubicBezTo>
                      <a:pt x="156" y="3"/>
                      <a:pt x="157" y="3"/>
                      <a:pt x="157" y="2"/>
                    </a:cubicBezTo>
                    <a:cubicBezTo>
                      <a:pt x="157" y="2"/>
                      <a:pt x="157" y="2"/>
                      <a:pt x="157" y="2"/>
                    </a:cubicBezTo>
                    <a:close/>
                    <a:moveTo>
                      <a:pt x="159" y="5"/>
                    </a:moveTo>
                    <a:cubicBezTo>
                      <a:pt x="159" y="5"/>
                      <a:pt x="159" y="6"/>
                      <a:pt x="159" y="6"/>
                    </a:cubicBezTo>
                    <a:cubicBezTo>
                      <a:pt x="159" y="6"/>
                      <a:pt x="159" y="6"/>
                      <a:pt x="159" y="6"/>
                    </a:cubicBezTo>
                    <a:cubicBezTo>
                      <a:pt x="159" y="6"/>
                      <a:pt x="158" y="6"/>
                      <a:pt x="158" y="6"/>
                    </a:cubicBezTo>
                    <a:cubicBezTo>
                      <a:pt x="158" y="6"/>
                      <a:pt x="158" y="6"/>
                      <a:pt x="159" y="6"/>
                    </a:cubicBezTo>
                    <a:cubicBezTo>
                      <a:pt x="159" y="6"/>
                      <a:pt x="159" y="7"/>
                      <a:pt x="159" y="7"/>
                    </a:cubicBezTo>
                    <a:cubicBezTo>
                      <a:pt x="159" y="7"/>
                      <a:pt x="159" y="7"/>
                      <a:pt x="159" y="7"/>
                    </a:cubicBezTo>
                    <a:cubicBezTo>
                      <a:pt x="159" y="7"/>
                      <a:pt x="159" y="7"/>
                      <a:pt x="159" y="7"/>
                    </a:cubicBezTo>
                    <a:cubicBezTo>
                      <a:pt x="159" y="8"/>
                      <a:pt x="159" y="8"/>
                      <a:pt x="158" y="8"/>
                    </a:cubicBezTo>
                    <a:cubicBezTo>
                      <a:pt x="158" y="8"/>
                      <a:pt x="158" y="8"/>
                      <a:pt x="158" y="8"/>
                    </a:cubicBezTo>
                    <a:cubicBezTo>
                      <a:pt x="158" y="8"/>
                      <a:pt x="158" y="8"/>
                      <a:pt x="159" y="8"/>
                    </a:cubicBezTo>
                    <a:cubicBezTo>
                      <a:pt x="159" y="8"/>
                      <a:pt x="159" y="8"/>
                      <a:pt x="159" y="8"/>
                    </a:cubicBezTo>
                    <a:cubicBezTo>
                      <a:pt x="159" y="8"/>
                      <a:pt x="159" y="8"/>
                      <a:pt x="159" y="9"/>
                    </a:cubicBezTo>
                    <a:cubicBezTo>
                      <a:pt x="159" y="9"/>
                      <a:pt x="159" y="9"/>
                      <a:pt x="159" y="9"/>
                    </a:cubicBezTo>
                    <a:cubicBezTo>
                      <a:pt x="159" y="9"/>
                      <a:pt x="158" y="9"/>
                      <a:pt x="158" y="10"/>
                    </a:cubicBezTo>
                    <a:cubicBezTo>
                      <a:pt x="158" y="10"/>
                      <a:pt x="158" y="10"/>
                      <a:pt x="158" y="10"/>
                    </a:cubicBezTo>
                    <a:cubicBezTo>
                      <a:pt x="158" y="10"/>
                      <a:pt x="158" y="10"/>
                      <a:pt x="158" y="10"/>
                    </a:cubicBezTo>
                    <a:cubicBezTo>
                      <a:pt x="158" y="10"/>
                      <a:pt x="158" y="10"/>
                      <a:pt x="158" y="10"/>
                    </a:cubicBezTo>
                    <a:cubicBezTo>
                      <a:pt x="158" y="10"/>
                      <a:pt x="158" y="10"/>
                      <a:pt x="158" y="10"/>
                    </a:cubicBezTo>
                    <a:cubicBezTo>
                      <a:pt x="158" y="10"/>
                      <a:pt x="159" y="10"/>
                      <a:pt x="159" y="10"/>
                    </a:cubicBezTo>
                    <a:cubicBezTo>
                      <a:pt x="159" y="10"/>
                      <a:pt x="159" y="10"/>
                      <a:pt x="159" y="10"/>
                    </a:cubicBezTo>
                    <a:cubicBezTo>
                      <a:pt x="159" y="11"/>
                      <a:pt x="159" y="11"/>
                      <a:pt x="159" y="11"/>
                    </a:cubicBezTo>
                    <a:cubicBezTo>
                      <a:pt x="159" y="11"/>
                      <a:pt x="159" y="11"/>
                      <a:pt x="159" y="11"/>
                    </a:cubicBezTo>
                    <a:cubicBezTo>
                      <a:pt x="159" y="11"/>
                      <a:pt x="159" y="11"/>
                      <a:pt x="158" y="11"/>
                    </a:cubicBezTo>
                    <a:cubicBezTo>
                      <a:pt x="158" y="11"/>
                      <a:pt x="157" y="12"/>
                      <a:pt x="157" y="12"/>
                    </a:cubicBezTo>
                    <a:cubicBezTo>
                      <a:pt x="157" y="12"/>
                      <a:pt x="157" y="12"/>
                      <a:pt x="157" y="12"/>
                    </a:cubicBezTo>
                    <a:cubicBezTo>
                      <a:pt x="157" y="12"/>
                      <a:pt x="157" y="12"/>
                      <a:pt x="158" y="12"/>
                    </a:cubicBezTo>
                    <a:cubicBezTo>
                      <a:pt x="158" y="12"/>
                      <a:pt x="159" y="13"/>
                      <a:pt x="159" y="13"/>
                    </a:cubicBezTo>
                    <a:cubicBezTo>
                      <a:pt x="159" y="13"/>
                      <a:pt x="159" y="13"/>
                      <a:pt x="158" y="13"/>
                    </a:cubicBezTo>
                    <a:cubicBezTo>
                      <a:pt x="158" y="13"/>
                      <a:pt x="158" y="13"/>
                      <a:pt x="158" y="13"/>
                    </a:cubicBezTo>
                    <a:cubicBezTo>
                      <a:pt x="158" y="13"/>
                      <a:pt x="158" y="13"/>
                      <a:pt x="158" y="13"/>
                    </a:cubicBezTo>
                    <a:cubicBezTo>
                      <a:pt x="158" y="13"/>
                      <a:pt x="157" y="13"/>
                      <a:pt x="157" y="13"/>
                    </a:cubicBezTo>
                    <a:cubicBezTo>
                      <a:pt x="157" y="13"/>
                      <a:pt x="157" y="13"/>
                      <a:pt x="157" y="13"/>
                    </a:cubicBezTo>
                    <a:cubicBezTo>
                      <a:pt x="157" y="14"/>
                      <a:pt x="157" y="14"/>
                      <a:pt x="157" y="14"/>
                    </a:cubicBezTo>
                    <a:cubicBezTo>
                      <a:pt x="157" y="14"/>
                      <a:pt x="157" y="15"/>
                      <a:pt x="157" y="15"/>
                    </a:cubicBezTo>
                    <a:cubicBezTo>
                      <a:pt x="157" y="16"/>
                      <a:pt x="157" y="16"/>
                      <a:pt x="157" y="16"/>
                    </a:cubicBezTo>
                    <a:cubicBezTo>
                      <a:pt x="157" y="16"/>
                      <a:pt x="156" y="16"/>
                      <a:pt x="156" y="16"/>
                    </a:cubicBezTo>
                    <a:cubicBezTo>
                      <a:pt x="156" y="15"/>
                      <a:pt x="155" y="15"/>
                      <a:pt x="155" y="15"/>
                    </a:cubicBezTo>
                    <a:cubicBezTo>
                      <a:pt x="155" y="15"/>
                      <a:pt x="154" y="15"/>
                      <a:pt x="154" y="15"/>
                    </a:cubicBezTo>
                    <a:cubicBezTo>
                      <a:pt x="154" y="15"/>
                      <a:pt x="154" y="15"/>
                      <a:pt x="154" y="15"/>
                    </a:cubicBezTo>
                    <a:cubicBezTo>
                      <a:pt x="154" y="15"/>
                      <a:pt x="154" y="15"/>
                      <a:pt x="154" y="15"/>
                    </a:cubicBezTo>
                    <a:cubicBezTo>
                      <a:pt x="154" y="15"/>
                      <a:pt x="154" y="16"/>
                      <a:pt x="154" y="16"/>
                    </a:cubicBezTo>
                    <a:cubicBezTo>
                      <a:pt x="154" y="16"/>
                      <a:pt x="153" y="15"/>
                      <a:pt x="153" y="15"/>
                    </a:cubicBezTo>
                    <a:cubicBezTo>
                      <a:pt x="153" y="15"/>
                      <a:pt x="153" y="15"/>
                      <a:pt x="153" y="15"/>
                    </a:cubicBezTo>
                    <a:cubicBezTo>
                      <a:pt x="153" y="15"/>
                      <a:pt x="153" y="15"/>
                      <a:pt x="153" y="15"/>
                    </a:cubicBezTo>
                    <a:cubicBezTo>
                      <a:pt x="153" y="14"/>
                      <a:pt x="153" y="14"/>
                      <a:pt x="153" y="14"/>
                    </a:cubicBezTo>
                    <a:cubicBezTo>
                      <a:pt x="154" y="13"/>
                      <a:pt x="154" y="13"/>
                      <a:pt x="154" y="13"/>
                    </a:cubicBezTo>
                    <a:cubicBezTo>
                      <a:pt x="154" y="13"/>
                      <a:pt x="154" y="13"/>
                      <a:pt x="154" y="13"/>
                    </a:cubicBezTo>
                    <a:cubicBezTo>
                      <a:pt x="154" y="12"/>
                      <a:pt x="154" y="12"/>
                      <a:pt x="154" y="12"/>
                    </a:cubicBezTo>
                    <a:cubicBezTo>
                      <a:pt x="154" y="12"/>
                      <a:pt x="154" y="12"/>
                      <a:pt x="153" y="13"/>
                    </a:cubicBezTo>
                    <a:cubicBezTo>
                      <a:pt x="153" y="13"/>
                      <a:pt x="153" y="13"/>
                      <a:pt x="153" y="13"/>
                    </a:cubicBezTo>
                    <a:cubicBezTo>
                      <a:pt x="152" y="13"/>
                      <a:pt x="152" y="13"/>
                      <a:pt x="152" y="13"/>
                    </a:cubicBezTo>
                    <a:cubicBezTo>
                      <a:pt x="152" y="13"/>
                      <a:pt x="152" y="13"/>
                      <a:pt x="152" y="13"/>
                    </a:cubicBezTo>
                    <a:cubicBezTo>
                      <a:pt x="152" y="12"/>
                      <a:pt x="152" y="12"/>
                      <a:pt x="152" y="12"/>
                    </a:cubicBezTo>
                    <a:cubicBezTo>
                      <a:pt x="152" y="12"/>
                      <a:pt x="152" y="12"/>
                      <a:pt x="152" y="12"/>
                    </a:cubicBezTo>
                    <a:cubicBezTo>
                      <a:pt x="153" y="12"/>
                      <a:pt x="154" y="11"/>
                      <a:pt x="155" y="11"/>
                    </a:cubicBezTo>
                    <a:cubicBezTo>
                      <a:pt x="155" y="11"/>
                      <a:pt x="155" y="11"/>
                      <a:pt x="156" y="11"/>
                    </a:cubicBezTo>
                    <a:cubicBezTo>
                      <a:pt x="156" y="11"/>
                      <a:pt x="156" y="11"/>
                      <a:pt x="156" y="11"/>
                    </a:cubicBezTo>
                    <a:cubicBezTo>
                      <a:pt x="156" y="10"/>
                      <a:pt x="156" y="10"/>
                      <a:pt x="156" y="10"/>
                    </a:cubicBezTo>
                    <a:cubicBezTo>
                      <a:pt x="156" y="10"/>
                      <a:pt x="155" y="10"/>
                      <a:pt x="155" y="10"/>
                    </a:cubicBezTo>
                    <a:cubicBezTo>
                      <a:pt x="155" y="10"/>
                      <a:pt x="154" y="10"/>
                      <a:pt x="154" y="10"/>
                    </a:cubicBezTo>
                    <a:cubicBezTo>
                      <a:pt x="154" y="11"/>
                      <a:pt x="154" y="11"/>
                      <a:pt x="154" y="11"/>
                    </a:cubicBezTo>
                    <a:cubicBezTo>
                      <a:pt x="154" y="11"/>
                      <a:pt x="154" y="10"/>
                      <a:pt x="154" y="10"/>
                    </a:cubicBezTo>
                    <a:cubicBezTo>
                      <a:pt x="154" y="10"/>
                      <a:pt x="154" y="10"/>
                      <a:pt x="154" y="10"/>
                    </a:cubicBezTo>
                    <a:cubicBezTo>
                      <a:pt x="154" y="10"/>
                      <a:pt x="154" y="10"/>
                      <a:pt x="154" y="9"/>
                    </a:cubicBezTo>
                    <a:cubicBezTo>
                      <a:pt x="154" y="9"/>
                      <a:pt x="154" y="9"/>
                      <a:pt x="154" y="9"/>
                    </a:cubicBezTo>
                    <a:cubicBezTo>
                      <a:pt x="155" y="9"/>
                      <a:pt x="155" y="9"/>
                      <a:pt x="156" y="9"/>
                    </a:cubicBezTo>
                    <a:cubicBezTo>
                      <a:pt x="156" y="9"/>
                      <a:pt x="157" y="8"/>
                      <a:pt x="157" y="8"/>
                    </a:cubicBezTo>
                    <a:cubicBezTo>
                      <a:pt x="157" y="8"/>
                      <a:pt x="157" y="8"/>
                      <a:pt x="157" y="8"/>
                    </a:cubicBezTo>
                    <a:cubicBezTo>
                      <a:pt x="157" y="8"/>
                      <a:pt x="157" y="7"/>
                      <a:pt x="157" y="7"/>
                    </a:cubicBezTo>
                    <a:cubicBezTo>
                      <a:pt x="157" y="7"/>
                      <a:pt x="157" y="7"/>
                      <a:pt x="157" y="7"/>
                    </a:cubicBezTo>
                    <a:cubicBezTo>
                      <a:pt x="157" y="7"/>
                      <a:pt x="157" y="7"/>
                      <a:pt x="157" y="7"/>
                    </a:cubicBezTo>
                    <a:cubicBezTo>
                      <a:pt x="157" y="7"/>
                      <a:pt x="157" y="7"/>
                      <a:pt x="157" y="7"/>
                    </a:cubicBezTo>
                    <a:cubicBezTo>
                      <a:pt x="157" y="7"/>
                      <a:pt x="157" y="7"/>
                      <a:pt x="157" y="7"/>
                    </a:cubicBezTo>
                    <a:cubicBezTo>
                      <a:pt x="156" y="7"/>
                      <a:pt x="156" y="7"/>
                      <a:pt x="156" y="7"/>
                    </a:cubicBezTo>
                    <a:cubicBezTo>
                      <a:pt x="156" y="7"/>
                      <a:pt x="156" y="8"/>
                      <a:pt x="156" y="8"/>
                    </a:cubicBezTo>
                    <a:cubicBezTo>
                      <a:pt x="156" y="8"/>
                      <a:pt x="156" y="8"/>
                      <a:pt x="155" y="9"/>
                    </a:cubicBezTo>
                    <a:cubicBezTo>
                      <a:pt x="155" y="9"/>
                      <a:pt x="155" y="9"/>
                      <a:pt x="155" y="9"/>
                    </a:cubicBezTo>
                    <a:cubicBezTo>
                      <a:pt x="155" y="9"/>
                      <a:pt x="155" y="9"/>
                      <a:pt x="155" y="9"/>
                    </a:cubicBezTo>
                    <a:cubicBezTo>
                      <a:pt x="155" y="8"/>
                      <a:pt x="155" y="8"/>
                      <a:pt x="155" y="8"/>
                    </a:cubicBezTo>
                    <a:cubicBezTo>
                      <a:pt x="155" y="8"/>
                      <a:pt x="155" y="8"/>
                      <a:pt x="155" y="8"/>
                    </a:cubicBezTo>
                    <a:cubicBezTo>
                      <a:pt x="155" y="7"/>
                      <a:pt x="155" y="7"/>
                      <a:pt x="155" y="7"/>
                    </a:cubicBezTo>
                    <a:cubicBezTo>
                      <a:pt x="155" y="7"/>
                      <a:pt x="155" y="7"/>
                      <a:pt x="155" y="7"/>
                    </a:cubicBezTo>
                    <a:cubicBezTo>
                      <a:pt x="155" y="7"/>
                      <a:pt x="155" y="7"/>
                      <a:pt x="155" y="7"/>
                    </a:cubicBezTo>
                    <a:cubicBezTo>
                      <a:pt x="155" y="7"/>
                      <a:pt x="155" y="7"/>
                      <a:pt x="154" y="7"/>
                    </a:cubicBezTo>
                    <a:cubicBezTo>
                      <a:pt x="154" y="7"/>
                      <a:pt x="154" y="7"/>
                      <a:pt x="154" y="7"/>
                    </a:cubicBezTo>
                    <a:cubicBezTo>
                      <a:pt x="154" y="7"/>
                      <a:pt x="154" y="7"/>
                      <a:pt x="154" y="7"/>
                    </a:cubicBezTo>
                    <a:cubicBezTo>
                      <a:pt x="154" y="6"/>
                      <a:pt x="154" y="6"/>
                      <a:pt x="154" y="6"/>
                    </a:cubicBezTo>
                    <a:cubicBezTo>
                      <a:pt x="154" y="6"/>
                      <a:pt x="154" y="6"/>
                      <a:pt x="154" y="6"/>
                    </a:cubicBezTo>
                    <a:cubicBezTo>
                      <a:pt x="154" y="6"/>
                      <a:pt x="155" y="6"/>
                      <a:pt x="156" y="6"/>
                    </a:cubicBezTo>
                    <a:cubicBezTo>
                      <a:pt x="157" y="5"/>
                      <a:pt x="158" y="5"/>
                      <a:pt x="159" y="5"/>
                    </a:cubicBezTo>
                    <a:cubicBezTo>
                      <a:pt x="159" y="5"/>
                      <a:pt x="159" y="5"/>
                      <a:pt x="159" y="5"/>
                    </a:cubicBezTo>
                    <a:cubicBezTo>
                      <a:pt x="159" y="5"/>
                      <a:pt x="159" y="5"/>
                      <a:pt x="159" y="5"/>
                    </a:cubicBezTo>
                    <a:close/>
                    <a:moveTo>
                      <a:pt x="156" y="13"/>
                    </a:moveTo>
                    <a:cubicBezTo>
                      <a:pt x="156" y="13"/>
                      <a:pt x="156" y="12"/>
                      <a:pt x="156" y="12"/>
                    </a:cubicBezTo>
                    <a:cubicBezTo>
                      <a:pt x="156" y="12"/>
                      <a:pt x="156" y="12"/>
                      <a:pt x="156" y="12"/>
                    </a:cubicBezTo>
                    <a:cubicBezTo>
                      <a:pt x="156" y="12"/>
                      <a:pt x="156" y="12"/>
                      <a:pt x="156" y="12"/>
                    </a:cubicBezTo>
                    <a:cubicBezTo>
                      <a:pt x="156" y="12"/>
                      <a:pt x="156" y="12"/>
                      <a:pt x="155" y="12"/>
                    </a:cubicBezTo>
                    <a:cubicBezTo>
                      <a:pt x="155" y="12"/>
                      <a:pt x="155" y="12"/>
                      <a:pt x="155" y="12"/>
                    </a:cubicBezTo>
                    <a:cubicBezTo>
                      <a:pt x="155" y="12"/>
                      <a:pt x="155" y="12"/>
                      <a:pt x="155" y="13"/>
                    </a:cubicBezTo>
                    <a:cubicBezTo>
                      <a:pt x="155" y="13"/>
                      <a:pt x="155" y="13"/>
                      <a:pt x="155" y="13"/>
                    </a:cubicBezTo>
                    <a:cubicBezTo>
                      <a:pt x="155" y="14"/>
                      <a:pt x="155" y="14"/>
                      <a:pt x="155" y="14"/>
                    </a:cubicBezTo>
                    <a:cubicBezTo>
                      <a:pt x="155" y="14"/>
                      <a:pt x="155" y="14"/>
                      <a:pt x="155" y="14"/>
                    </a:cubicBezTo>
                    <a:cubicBezTo>
                      <a:pt x="155" y="14"/>
                      <a:pt x="155" y="14"/>
                      <a:pt x="156" y="14"/>
                    </a:cubicBezTo>
                    <a:cubicBezTo>
                      <a:pt x="156" y="14"/>
                      <a:pt x="156" y="14"/>
                      <a:pt x="156" y="14"/>
                    </a:cubicBezTo>
                    <a:cubicBezTo>
                      <a:pt x="156" y="14"/>
                      <a:pt x="156" y="14"/>
                      <a:pt x="156" y="14"/>
                    </a:cubicBezTo>
                    <a:cubicBezTo>
                      <a:pt x="156" y="13"/>
                      <a:pt x="156" y="13"/>
                      <a:pt x="156" y="13"/>
                    </a:cubicBezTo>
                    <a:close/>
                    <a:moveTo>
                      <a:pt x="166" y="8"/>
                    </a:moveTo>
                    <a:cubicBezTo>
                      <a:pt x="166" y="8"/>
                      <a:pt x="166" y="8"/>
                      <a:pt x="166" y="8"/>
                    </a:cubicBezTo>
                    <a:cubicBezTo>
                      <a:pt x="166" y="8"/>
                      <a:pt x="166" y="8"/>
                      <a:pt x="166" y="9"/>
                    </a:cubicBezTo>
                    <a:cubicBezTo>
                      <a:pt x="167" y="9"/>
                      <a:pt x="167" y="9"/>
                      <a:pt x="167" y="9"/>
                    </a:cubicBezTo>
                    <a:cubicBezTo>
                      <a:pt x="167" y="9"/>
                      <a:pt x="167" y="9"/>
                      <a:pt x="167" y="10"/>
                    </a:cubicBezTo>
                    <a:cubicBezTo>
                      <a:pt x="167" y="10"/>
                      <a:pt x="167" y="10"/>
                      <a:pt x="167" y="10"/>
                    </a:cubicBezTo>
                    <a:cubicBezTo>
                      <a:pt x="167" y="10"/>
                      <a:pt x="166" y="10"/>
                      <a:pt x="166" y="10"/>
                    </a:cubicBezTo>
                    <a:cubicBezTo>
                      <a:pt x="166" y="10"/>
                      <a:pt x="166" y="10"/>
                      <a:pt x="165" y="10"/>
                    </a:cubicBezTo>
                    <a:cubicBezTo>
                      <a:pt x="165" y="10"/>
                      <a:pt x="164" y="10"/>
                      <a:pt x="164" y="10"/>
                    </a:cubicBezTo>
                    <a:cubicBezTo>
                      <a:pt x="164" y="10"/>
                      <a:pt x="164" y="10"/>
                      <a:pt x="164" y="11"/>
                    </a:cubicBezTo>
                    <a:cubicBezTo>
                      <a:pt x="164" y="12"/>
                      <a:pt x="164" y="12"/>
                      <a:pt x="164" y="13"/>
                    </a:cubicBezTo>
                    <a:cubicBezTo>
                      <a:pt x="164" y="13"/>
                      <a:pt x="164" y="13"/>
                      <a:pt x="164" y="14"/>
                    </a:cubicBezTo>
                    <a:cubicBezTo>
                      <a:pt x="164" y="14"/>
                      <a:pt x="164" y="14"/>
                      <a:pt x="164" y="15"/>
                    </a:cubicBezTo>
                    <a:cubicBezTo>
                      <a:pt x="164" y="15"/>
                      <a:pt x="164" y="15"/>
                      <a:pt x="164" y="16"/>
                    </a:cubicBezTo>
                    <a:cubicBezTo>
                      <a:pt x="164" y="16"/>
                      <a:pt x="164" y="16"/>
                      <a:pt x="164" y="16"/>
                    </a:cubicBezTo>
                    <a:cubicBezTo>
                      <a:pt x="164" y="17"/>
                      <a:pt x="164" y="17"/>
                      <a:pt x="164" y="17"/>
                    </a:cubicBezTo>
                    <a:cubicBezTo>
                      <a:pt x="164" y="17"/>
                      <a:pt x="164" y="18"/>
                      <a:pt x="164" y="18"/>
                    </a:cubicBezTo>
                    <a:cubicBezTo>
                      <a:pt x="164" y="18"/>
                      <a:pt x="164" y="18"/>
                      <a:pt x="163" y="18"/>
                    </a:cubicBezTo>
                    <a:cubicBezTo>
                      <a:pt x="163" y="18"/>
                      <a:pt x="163" y="18"/>
                      <a:pt x="163" y="18"/>
                    </a:cubicBezTo>
                    <a:cubicBezTo>
                      <a:pt x="163" y="18"/>
                      <a:pt x="163" y="18"/>
                      <a:pt x="163" y="18"/>
                    </a:cubicBezTo>
                    <a:cubicBezTo>
                      <a:pt x="163" y="18"/>
                      <a:pt x="163" y="18"/>
                      <a:pt x="163" y="18"/>
                    </a:cubicBezTo>
                    <a:lnTo>
                      <a:pt x="163" y="17"/>
                    </a:lnTo>
                    <a:cubicBezTo>
                      <a:pt x="163" y="17"/>
                      <a:pt x="163" y="15"/>
                      <a:pt x="163" y="14"/>
                    </a:cubicBezTo>
                    <a:cubicBezTo>
                      <a:pt x="163" y="12"/>
                      <a:pt x="163" y="11"/>
                      <a:pt x="163" y="11"/>
                    </a:cubicBezTo>
                    <a:cubicBezTo>
                      <a:pt x="163" y="11"/>
                      <a:pt x="162" y="10"/>
                      <a:pt x="162" y="10"/>
                    </a:cubicBezTo>
                    <a:cubicBezTo>
                      <a:pt x="162" y="10"/>
                      <a:pt x="162" y="10"/>
                      <a:pt x="162" y="10"/>
                    </a:cubicBezTo>
                    <a:cubicBezTo>
                      <a:pt x="162" y="10"/>
                      <a:pt x="162" y="10"/>
                      <a:pt x="162" y="10"/>
                    </a:cubicBezTo>
                    <a:cubicBezTo>
                      <a:pt x="161" y="10"/>
                      <a:pt x="161" y="10"/>
                      <a:pt x="161" y="11"/>
                    </a:cubicBezTo>
                    <a:cubicBezTo>
                      <a:pt x="161" y="11"/>
                      <a:pt x="161" y="11"/>
                      <a:pt x="161" y="11"/>
                    </a:cubicBezTo>
                    <a:cubicBezTo>
                      <a:pt x="161" y="11"/>
                      <a:pt x="161" y="11"/>
                      <a:pt x="161" y="11"/>
                    </a:cubicBezTo>
                    <a:cubicBezTo>
                      <a:pt x="160" y="12"/>
                      <a:pt x="160" y="12"/>
                      <a:pt x="160" y="12"/>
                    </a:cubicBezTo>
                    <a:lnTo>
                      <a:pt x="160" y="13"/>
                    </a:lnTo>
                    <a:cubicBezTo>
                      <a:pt x="160" y="13"/>
                      <a:pt x="160" y="13"/>
                      <a:pt x="160" y="14"/>
                    </a:cubicBezTo>
                    <a:cubicBezTo>
                      <a:pt x="160" y="14"/>
                      <a:pt x="159" y="14"/>
                      <a:pt x="159" y="15"/>
                    </a:cubicBezTo>
                    <a:cubicBezTo>
                      <a:pt x="159" y="15"/>
                      <a:pt x="158" y="15"/>
                      <a:pt x="158" y="15"/>
                    </a:cubicBezTo>
                    <a:cubicBezTo>
                      <a:pt x="158" y="15"/>
                      <a:pt x="158" y="15"/>
                      <a:pt x="158" y="15"/>
                    </a:cubicBezTo>
                    <a:cubicBezTo>
                      <a:pt x="158" y="15"/>
                      <a:pt x="158" y="14"/>
                      <a:pt x="159" y="14"/>
                    </a:cubicBezTo>
                    <a:cubicBezTo>
                      <a:pt x="159" y="13"/>
                      <a:pt x="159" y="12"/>
                      <a:pt x="160" y="12"/>
                    </a:cubicBezTo>
                    <a:cubicBezTo>
                      <a:pt x="160" y="11"/>
                      <a:pt x="160" y="11"/>
                      <a:pt x="160" y="10"/>
                    </a:cubicBezTo>
                    <a:cubicBezTo>
                      <a:pt x="160" y="9"/>
                      <a:pt x="160" y="8"/>
                      <a:pt x="160" y="8"/>
                    </a:cubicBezTo>
                    <a:lnTo>
                      <a:pt x="160" y="7"/>
                    </a:lnTo>
                    <a:cubicBezTo>
                      <a:pt x="160" y="7"/>
                      <a:pt x="160" y="6"/>
                      <a:pt x="160" y="6"/>
                    </a:cubicBezTo>
                    <a:cubicBezTo>
                      <a:pt x="160" y="6"/>
                      <a:pt x="160" y="6"/>
                      <a:pt x="161" y="6"/>
                    </a:cubicBezTo>
                    <a:cubicBezTo>
                      <a:pt x="161" y="6"/>
                      <a:pt x="162" y="6"/>
                      <a:pt x="162" y="6"/>
                    </a:cubicBezTo>
                    <a:cubicBezTo>
                      <a:pt x="163" y="5"/>
                      <a:pt x="164" y="5"/>
                      <a:pt x="164" y="5"/>
                    </a:cubicBezTo>
                    <a:cubicBezTo>
                      <a:pt x="164" y="5"/>
                      <a:pt x="165" y="5"/>
                      <a:pt x="165" y="5"/>
                    </a:cubicBezTo>
                    <a:cubicBezTo>
                      <a:pt x="165" y="6"/>
                      <a:pt x="165" y="6"/>
                      <a:pt x="165" y="6"/>
                    </a:cubicBezTo>
                    <a:cubicBezTo>
                      <a:pt x="165" y="6"/>
                      <a:pt x="165" y="6"/>
                      <a:pt x="165" y="6"/>
                    </a:cubicBezTo>
                    <a:cubicBezTo>
                      <a:pt x="165" y="7"/>
                      <a:pt x="164" y="7"/>
                      <a:pt x="164" y="7"/>
                    </a:cubicBezTo>
                    <a:cubicBezTo>
                      <a:pt x="164" y="7"/>
                      <a:pt x="164" y="7"/>
                      <a:pt x="164" y="7"/>
                    </a:cubicBezTo>
                    <a:cubicBezTo>
                      <a:pt x="163" y="7"/>
                      <a:pt x="163" y="7"/>
                      <a:pt x="163" y="7"/>
                    </a:cubicBezTo>
                    <a:cubicBezTo>
                      <a:pt x="162" y="7"/>
                      <a:pt x="162" y="7"/>
                      <a:pt x="161" y="8"/>
                    </a:cubicBezTo>
                    <a:cubicBezTo>
                      <a:pt x="161" y="8"/>
                      <a:pt x="161" y="9"/>
                      <a:pt x="161" y="9"/>
                    </a:cubicBezTo>
                    <a:cubicBezTo>
                      <a:pt x="161" y="9"/>
                      <a:pt x="161" y="9"/>
                      <a:pt x="161" y="9"/>
                    </a:cubicBezTo>
                    <a:cubicBezTo>
                      <a:pt x="161" y="9"/>
                      <a:pt x="162" y="9"/>
                      <a:pt x="163" y="9"/>
                    </a:cubicBezTo>
                    <a:cubicBezTo>
                      <a:pt x="163" y="8"/>
                      <a:pt x="164" y="8"/>
                      <a:pt x="165" y="8"/>
                    </a:cubicBezTo>
                    <a:cubicBezTo>
                      <a:pt x="165" y="8"/>
                      <a:pt x="165" y="8"/>
                      <a:pt x="166" y="8"/>
                    </a:cubicBez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 name="Rectangle 13"/>
              <p:cNvSpPr>
                <a:spLocks noChangeArrowheads="1"/>
              </p:cNvSpPr>
              <p:nvPr/>
            </p:nvSpPr>
            <p:spPr bwMode="auto">
              <a:xfrm>
                <a:off x="1801203" y="1948054"/>
                <a:ext cx="508453" cy="17801"/>
              </a:xfrm>
              <a:prstGeom prst="rect">
                <a:avLst/>
              </a:prstGeom>
              <a:solidFill>
                <a:srgbClr val="005A9F"/>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fontAlgn="auto" hangingPunct="1">
                  <a:lnSpc>
                    <a:spcPct val="100000"/>
                  </a:lnSpc>
                  <a:spcBef>
                    <a:spcPct val="0"/>
                  </a:spcBef>
                  <a:spcAft>
                    <a:spcPts val="0"/>
                  </a:spcAft>
                  <a:buFontTx/>
                  <a:buNone/>
                  <a:defRPr/>
                </a:pPr>
                <a:endParaRPr lang="zh-CN" altLang="en-US" sz="1800">
                  <a:latin typeface="Arial" panose="020B0604020202020204" pitchFamily="34" charset="0"/>
                </a:endParaRPr>
              </a:p>
            </p:txBody>
          </p:sp>
          <p:sp>
            <p:nvSpPr>
              <p:cNvPr id="14" name="Freeform 14"/>
              <p:cNvSpPr>
                <a:spLocks noEditPoints="1" noChangeArrowheads="1"/>
              </p:cNvSpPr>
              <p:nvPr/>
            </p:nvSpPr>
            <p:spPr bwMode="auto">
              <a:xfrm>
                <a:off x="1547950" y="1720583"/>
                <a:ext cx="999375" cy="253184"/>
              </a:xfrm>
              <a:custGeom>
                <a:avLst/>
                <a:gdLst>
                  <a:gd name="T0" fmla="*/ 55667772 w 232"/>
                  <a:gd name="T1" fmla="*/ 552447488 h 59"/>
                  <a:gd name="T2" fmla="*/ 129892904 w 232"/>
                  <a:gd name="T3" fmla="*/ 589275032 h 59"/>
                  <a:gd name="T4" fmla="*/ 185560676 w 232"/>
                  <a:gd name="T5" fmla="*/ 478788109 h 59"/>
                  <a:gd name="T6" fmla="*/ 278338860 w 232"/>
                  <a:gd name="T7" fmla="*/ 515615653 h 59"/>
                  <a:gd name="T8" fmla="*/ 204113728 w 232"/>
                  <a:gd name="T9" fmla="*/ 626106867 h 59"/>
                  <a:gd name="T10" fmla="*/ 259781501 w 232"/>
                  <a:gd name="T11" fmla="*/ 626106867 h 59"/>
                  <a:gd name="T12" fmla="*/ 315449273 w 232"/>
                  <a:gd name="T13" fmla="*/ 589275032 h 59"/>
                  <a:gd name="T14" fmla="*/ 315449273 w 232"/>
                  <a:gd name="T15" fmla="*/ 662934411 h 59"/>
                  <a:gd name="T16" fmla="*/ 371117045 w 232"/>
                  <a:gd name="T17" fmla="*/ 626106867 h 59"/>
                  <a:gd name="T18" fmla="*/ 408227457 w 232"/>
                  <a:gd name="T19" fmla="*/ 662934411 h 59"/>
                  <a:gd name="T20" fmla="*/ 408227457 w 232"/>
                  <a:gd name="T21" fmla="*/ 791839397 h 59"/>
                  <a:gd name="T22" fmla="*/ 463895229 w 232"/>
                  <a:gd name="T23" fmla="*/ 1049645078 h 59"/>
                  <a:gd name="T24" fmla="*/ 408227457 w 232"/>
                  <a:gd name="T25" fmla="*/ 1068063141 h 59"/>
                  <a:gd name="T26" fmla="*/ 185560676 w 232"/>
                  <a:gd name="T27" fmla="*/ 1049645078 h 59"/>
                  <a:gd name="T28" fmla="*/ 129892904 w 232"/>
                  <a:gd name="T29" fmla="*/ 994403762 h 59"/>
                  <a:gd name="T30" fmla="*/ 222671088 w 232"/>
                  <a:gd name="T31" fmla="*/ 810253169 h 59"/>
                  <a:gd name="T32" fmla="*/ 185560676 w 232"/>
                  <a:gd name="T33" fmla="*/ 847085004 h 59"/>
                  <a:gd name="T34" fmla="*/ 55667772 w 232"/>
                  <a:gd name="T35" fmla="*/ 773425625 h 59"/>
                  <a:gd name="T36" fmla="*/ 185560676 w 232"/>
                  <a:gd name="T37" fmla="*/ 755007562 h 59"/>
                  <a:gd name="T38" fmla="*/ 185560676 w 232"/>
                  <a:gd name="T39" fmla="*/ 681348183 h 59"/>
                  <a:gd name="T40" fmla="*/ 55667772 w 232"/>
                  <a:gd name="T41" fmla="*/ 736593790 h 59"/>
                  <a:gd name="T42" fmla="*/ 129892904 w 232"/>
                  <a:gd name="T43" fmla="*/ 626106867 h 59"/>
                  <a:gd name="T44" fmla="*/ 2147483646 w 232"/>
                  <a:gd name="T45" fmla="*/ 828666941 h 59"/>
                  <a:gd name="T46" fmla="*/ 2147483646 w 232"/>
                  <a:gd name="T47" fmla="*/ 699766246 h 59"/>
                  <a:gd name="T48" fmla="*/ 2147483646 w 232"/>
                  <a:gd name="T49" fmla="*/ 699766246 h 59"/>
                  <a:gd name="T50" fmla="*/ 2147483646 w 232"/>
                  <a:gd name="T51" fmla="*/ 626106867 h 59"/>
                  <a:gd name="T52" fmla="*/ 2147483646 w 232"/>
                  <a:gd name="T53" fmla="*/ 441956274 h 59"/>
                  <a:gd name="T54" fmla="*/ 2147483646 w 232"/>
                  <a:gd name="T55" fmla="*/ 534029425 h 59"/>
                  <a:gd name="T56" fmla="*/ 2147483646 w 232"/>
                  <a:gd name="T57" fmla="*/ 718180018 h 59"/>
                  <a:gd name="T58" fmla="*/ 2147483646 w 232"/>
                  <a:gd name="T59" fmla="*/ 847085004 h 59"/>
                  <a:gd name="T60" fmla="*/ 2147483646 w 232"/>
                  <a:gd name="T61" fmla="*/ 626106867 h 59"/>
                  <a:gd name="T62" fmla="*/ 2147483646 w 232"/>
                  <a:gd name="T63" fmla="*/ 497201881 h 59"/>
                  <a:gd name="T64" fmla="*/ 2147483646 w 232"/>
                  <a:gd name="T65" fmla="*/ 515615653 h 59"/>
                  <a:gd name="T66" fmla="*/ 2147483646 w 232"/>
                  <a:gd name="T67" fmla="*/ 405128730 h 59"/>
                  <a:gd name="T68" fmla="*/ 2147483646 w 232"/>
                  <a:gd name="T69" fmla="*/ 460370046 h 59"/>
                  <a:gd name="T70" fmla="*/ 2147483646 w 232"/>
                  <a:gd name="T71" fmla="*/ 257809972 h 59"/>
                  <a:gd name="T72" fmla="*/ 2147483646 w 232"/>
                  <a:gd name="T73" fmla="*/ 460370046 h 59"/>
                  <a:gd name="T74" fmla="*/ 2147483646 w 232"/>
                  <a:gd name="T75" fmla="*/ 257809972 h 59"/>
                  <a:gd name="T76" fmla="*/ 2147483646 w 232"/>
                  <a:gd name="T77" fmla="*/ 147318758 h 59"/>
                  <a:gd name="T78" fmla="*/ 2147483646 w 232"/>
                  <a:gd name="T79" fmla="*/ 73659379 h 59"/>
                  <a:gd name="T80" fmla="*/ 2147483646 w 232"/>
                  <a:gd name="T81" fmla="*/ 423542502 h 59"/>
                  <a:gd name="T82" fmla="*/ 2147483646 w 232"/>
                  <a:gd name="T83" fmla="*/ 441956274 h 59"/>
                  <a:gd name="T84" fmla="*/ 2147483646 w 232"/>
                  <a:gd name="T85" fmla="*/ 331469351 h 59"/>
                  <a:gd name="T86" fmla="*/ 1614361083 w 232"/>
                  <a:gd name="T87" fmla="*/ 220978137 h 59"/>
                  <a:gd name="T88" fmla="*/ 1632914135 w 232"/>
                  <a:gd name="T89" fmla="*/ 386710667 h 59"/>
                  <a:gd name="T90" fmla="*/ 1577246363 w 232"/>
                  <a:gd name="T91" fmla="*/ 331469351 h 59"/>
                  <a:gd name="T92" fmla="*/ 1558693311 w 232"/>
                  <a:gd name="T93" fmla="*/ 165732530 h 59"/>
                  <a:gd name="T94" fmla="*/ 1558693311 w 232"/>
                  <a:gd name="T95" fmla="*/ 165732530 h 59"/>
                  <a:gd name="T96" fmla="*/ 1707139267 w 232"/>
                  <a:gd name="T97" fmla="*/ 423542502 h 59"/>
                  <a:gd name="T98" fmla="*/ 1744249679 w 232"/>
                  <a:gd name="T99" fmla="*/ 165732530 h 59"/>
                  <a:gd name="T100" fmla="*/ 1799917452 w 232"/>
                  <a:gd name="T101" fmla="*/ 36831835 h 59"/>
                  <a:gd name="T102" fmla="*/ 1837027864 w 232"/>
                  <a:gd name="T103" fmla="*/ 589275032 h 59"/>
                  <a:gd name="T104" fmla="*/ 797901862 w 232"/>
                  <a:gd name="T105" fmla="*/ 423542502 h 59"/>
                  <a:gd name="T106" fmla="*/ 890680046 w 232"/>
                  <a:gd name="T107" fmla="*/ 220978137 h 59"/>
                  <a:gd name="T108" fmla="*/ 1057683362 w 232"/>
                  <a:gd name="T109" fmla="*/ 386710667 h 59"/>
                  <a:gd name="T110" fmla="*/ 983458230 w 232"/>
                  <a:gd name="T111" fmla="*/ 331469351 h 59"/>
                  <a:gd name="T112" fmla="*/ 352559685 w 232"/>
                  <a:gd name="T113" fmla="*/ 847085004 h 59"/>
                  <a:gd name="T114" fmla="*/ 334006633 w 232"/>
                  <a:gd name="T115" fmla="*/ 718180018 h 59"/>
                  <a:gd name="T116" fmla="*/ 241224141 w 232"/>
                  <a:gd name="T117" fmla="*/ 699766246 h 59"/>
                  <a:gd name="T118" fmla="*/ 278338860 w 232"/>
                  <a:gd name="T119" fmla="*/ 699766246 h 59"/>
                  <a:gd name="T120" fmla="*/ 204113728 w 232"/>
                  <a:gd name="T121" fmla="*/ 515615653 h 59"/>
                  <a:gd name="T122" fmla="*/ 204113728 w 232"/>
                  <a:gd name="T123" fmla="*/ 552447488 h 59"/>
                  <a:gd name="T124" fmla="*/ 278338860 w 232"/>
                  <a:gd name="T125" fmla="*/ 883912548 h 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32" h="59">
                    <a:moveTo>
                      <a:pt x="7" y="34"/>
                    </a:moveTo>
                    <a:lnTo>
                      <a:pt x="2" y="31"/>
                    </a:lnTo>
                    <a:lnTo>
                      <a:pt x="1" y="31"/>
                    </a:lnTo>
                    <a:lnTo>
                      <a:pt x="1" y="30"/>
                    </a:lnTo>
                    <a:lnTo>
                      <a:pt x="2" y="30"/>
                    </a:lnTo>
                    <a:lnTo>
                      <a:pt x="3" y="30"/>
                    </a:lnTo>
                    <a:lnTo>
                      <a:pt x="3" y="29"/>
                    </a:lnTo>
                    <a:lnTo>
                      <a:pt x="4" y="29"/>
                    </a:lnTo>
                    <a:lnTo>
                      <a:pt x="5" y="30"/>
                    </a:lnTo>
                    <a:lnTo>
                      <a:pt x="6" y="30"/>
                    </a:lnTo>
                    <a:lnTo>
                      <a:pt x="7" y="31"/>
                    </a:lnTo>
                    <a:lnTo>
                      <a:pt x="7" y="32"/>
                    </a:lnTo>
                    <a:lnTo>
                      <a:pt x="8" y="34"/>
                    </a:lnTo>
                    <a:lnTo>
                      <a:pt x="9" y="33"/>
                    </a:lnTo>
                    <a:lnTo>
                      <a:pt x="9" y="28"/>
                    </a:lnTo>
                    <a:lnTo>
                      <a:pt x="9" y="27"/>
                    </a:lnTo>
                    <a:lnTo>
                      <a:pt x="9" y="26"/>
                    </a:lnTo>
                    <a:lnTo>
                      <a:pt x="10" y="26"/>
                    </a:lnTo>
                    <a:lnTo>
                      <a:pt x="11" y="26"/>
                    </a:lnTo>
                    <a:lnTo>
                      <a:pt x="12" y="26"/>
                    </a:lnTo>
                    <a:lnTo>
                      <a:pt x="13" y="26"/>
                    </a:lnTo>
                    <a:lnTo>
                      <a:pt x="14" y="27"/>
                    </a:lnTo>
                    <a:lnTo>
                      <a:pt x="14" y="28"/>
                    </a:lnTo>
                    <a:lnTo>
                      <a:pt x="15" y="28"/>
                    </a:lnTo>
                    <a:lnTo>
                      <a:pt x="15" y="29"/>
                    </a:lnTo>
                    <a:lnTo>
                      <a:pt x="14" y="29"/>
                    </a:lnTo>
                    <a:lnTo>
                      <a:pt x="12" y="32"/>
                    </a:lnTo>
                    <a:lnTo>
                      <a:pt x="12" y="33"/>
                    </a:lnTo>
                    <a:lnTo>
                      <a:pt x="11" y="33"/>
                    </a:lnTo>
                    <a:lnTo>
                      <a:pt x="11" y="34"/>
                    </a:lnTo>
                    <a:lnTo>
                      <a:pt x="11" y="35"/>
                    </a:lnTo>
                    <a:lnTo>
                      <a:pt x="11" y="37"/>
                    </a:lnTo>
                    <a:lnTo>
                      <a:pt x="13" y="37"/>
                    </a:lnTo>
                    <a:lnTo>
                      <a:pt x="14" y="36"/>
                    </a:lnTo>
                    <a:lnTo>
                      <a:pt x="14" y="35"/>
                    </a:lnTo>
                    <a:lnTo>
                      <a:pt x="14" y="34"/>
                    </a:lnTo>
                    <a:lnTo>
                      <a:pt x="14" y="33"/>
                    </a:lnTo>
                    <a:lnTo>
                      <a:pt x="13" y="33"/>
                    </a:lnTo>
                    <a:lnTo>
                      <a:pt x="13" y="32"/>
                    </a:lnTo>
                    <a:lnTo>
                      <a:pt x="14" y="32"/>
                    </a:lnTo>
                    <a:lnTo>
                      <a:pt x="16" y="32"/>
                    </a:lnTo>
                    <a:lnTo>
                      <a:pt x="17" y="32"/>
                    </a:lnTo>
                    <a:lnTo>
                      <a:pt x="18" y="32"/>
                    </a:lnTo>
                    <a:lnTo>
                      <a:pt x="18" y="33"/>
                    </a:lnTo>
                    <a:lnTo>
                      <a:pt x="18" y="34"/>
                    </a:lnTo>
                    <a:lnTo>
                      <a:pt x="17" y="34"/>
                    </a:lnTo>
                    <a:lnTo>
                      <a:pt x="17" y="35"/>
                    </a:lnTo>
                    <a:lnTo>
                      <a:pt x="17" y="36"/>
                    </a:lnTo>
                    <a:lnTo>
                      <a:pt x="16" y="36"/>
                    </a:lnTo>
                    <a:lnTo>
                      <a:pt x="16" y="38"/>
                    </a:lnTo>
                    <a:lnTo>
                      <a:pt x="17" y="38"/>
                    </a:lnTo>
                    <a:lnTo>
                      <a:pt x="19" y="35"/>
                    </a:lnTo>
                    <a:lnTo>
                      <a:pt x="19" y="34"/>
                    </a:lnTo>
                    <a:lnTo>
                      <a:pt x="20" y="34"/>
                    </a:lnTo>
                    <a:lnTo>
                      <a:pt x="21" y="34"/>
                    </a:lnTo>
                    <a:lnTo>
                      <a:pt x="22" y="34"/>
                    </a:lnTo>
                    <a:lnTo>
                      <a:pt x="22" y="35"/>
                    </a:lnTo>
                    <a:lnTo>
                      <a:pt x="23" y="35"/>
                    </a:lnTo>
                    <a:lnTo>
                      <a:pt x="23" y="36"/>
                    </a:lnTo>
                    <a:lnTo>
                      <a:pt x="22" y="36"/>
                    </a:lnTo>
                    <a:lnTo>
                      <a:pt x="19" y="42"/>
                    </a:lnTo>
                    <a:lnTo>
                      <a:pt x="18" y="42"/>
                    </a:lnTo>
                    <a:lnTo>
                      <a:pt x="18" y="43"/>
                    </a:lnTo>
                    <a:lnTo>
                      <a:pt x="19" y="43"/>
                    </a:lnTo>
                    <a:lnTo>
                      <a:pt x="20" y="43"/>
                    </a:lnTo>
                    <a:lnTo>
                      <a:pt x="22" y="43"/>
                    </a:lnTo>
                    <a:lnTo>
                      <a:pt x="23" y="43"/>
                    </a:lnTo>
                    <a:lnTo>
                      <a:pt x="23" y="44"/>
                    </a:lnTo>
                    <a:lnTo>
                      <a:pt x="20" y="48"/>
                    </a:lnTo>
                    <a:lnTo>
                      <a:pt x="24" y="54"/>
                    </a:lnTo>
                    <a:lnTo>
                      <a:pt x="24" y="56"/>
                    </a:lnTo>
                    <a:lnTo>
                      <a:pt x="25" y="57"/>
                    </a:lnTo>
                    <a:lnTo>
                      <a:pt x="25" y="58"/>
                    </a:lnTo>
                    <a:lnTo>
                      <a:pt x="25" y="59"/>
                    </a:lnTo>
                    <a:lnTo>
                      <a:pt x="24" y="59"/>
                    </a:lnTo>
                    <a:lnTo>
                      <a:pt x="23" y="59"/>
                    </a:lnTo>
                    <a:lnTo>
                      <a:pt x="22" y="59"/>
                    </a:lnTo>
                    <a:lnTo>
                      <a:pt x="22" y="58"/>
                    </a:lnTo>
                    <a:lnTo>
                      <a:pt x="17" y="51"/>
                    </a:lnTo>
                    <a:lnTo>
                      <a:pt x="13" y="57"/>
                    </a:lnTo>
                    <a:lnTo>
                      <a:pt x="12" y="58"/>
                    </a:lnTo>
                    <a:lnTo>
                      <a:pt x="11" y="58"/>
                    </a:lnTo>
                    <a:lnTo>
                      <a:pt x="10" y="58"/>
                    </a:lnTo>
                    <a:lnTo>
                      <a:pt x="10" y="57"/>
                    </a:lnTo>
                    <a:lnTo>
                      <a:pt x="12" y="52"/>
                    </a:lnTo>
                    <a:lnTo>
                      <a:pt x="14" y="47"/>
                    </a:lnTo>
                    <a:lnTo>
                      <a:pt x="14" y="46"/>
                    </a:lnTo>
                    <a:lnTo>
                      <a:pt x="13" y="46"/>
                    </a:lnTo>
                    <a:lnTo>
                      <a:pt x="8" y="53"/>
                    </a:lnTo>
                    <a:lnTo>
                      <a:pt x="7" y="54"/>
                    </a:lnTo>
                    <a:lnTo>
                      <a:pt x="7" y="55"/>
                    </a:lnTo>
                    <a:lnTo>
                      <a:pt x="6" y="55"/>
                    </a:lnTo>
                    <a:lnTo>
                      <a:pt x="5" y="56"/>
                    </a:lnTo>
                    <a:lnTo>
                      <a:pt x="3" y="56"/>
                    </a:lnTo>
                    <a:lnTo>
                      <a:pt x="2" y="55"/>
                    </a:lnTo>
                    <a:lnTo>
                      <a:pt x="12" y="44"/>
                    </a:lnTo>
                    <a:lnTo>
                      <a:pt x="11" y="42"/>
                    </a:lnTo>
                    <a:lnTo>
                      <a:pt x="11" y="43"/>
                    </a:lnTo>
                    <a:lnTo>
                      <a:pt x="10" y="43"/>
                    </a:lnTo>
                    <a:lnTo>
                      <a:pt x="10" y="44"/>
                    </a:lnTo>
                    <a:lnTo>
                      <a:pt x="10" y="45"/>
                    </a:lnTo>
                    <a:lnTo>
                      <a:pt x="10" y="46"/>
                    </a:lnTo>
                    <a:lnTo>
                      <a:pt x="9" y="47"/>
                    </a:lnTo>
                    <a:lnTo>
                      <a:pt x="5" y="46"/>
                    </a:lnTo>
                    <a:lnTo>
                      <a:pt x="5" y="45"/>
                    </a:lnTo>
                    <a:lnTo>
                      <a:pt x="5" y="44"/>
                    </a:lnTo>
                    <a:lnTo>
                      <a:pt x="3" y="43"/>
                    </a:lnTo>
                    <a:lnTo>
                      <a:pt x="3" y="42"/>
                    </a:lnTo>
                    <a:lnTo>
                      <a:pt x="4" y="42"/>
                    </a:lnTo>
                    <a:lnTo>
                      <a:pt x="7" y="42"/>
                    </a:lnTo>
                    <a:lnTo>
                      <a:pt x="8" y="42"/>
                    </a:lnTo>
                    <a:lnTo>
                      <a:pt x="8" y="41"/>
                    </a:lnTo>
                    <a:lnTo>
                      <a:pt x="9" y="41"/>
                    </a:lnTo>
                    <a:lnTo>
                      <a:pt x="10" y="41"/>
                    </a:lnTo>
                    <a:lnTo>
                      <a:pt x="10" y="40"/>
                    </a:lnTo>
                    <a:lnTo>
                      <a:pt x="8" y="39"/>
                    </a:lnTo>
                    <a:lnTo>
                      <a:pt x="8" y="38"/>
                    </a:lnTo>
                    <a:lnTo>
                      <a:pt x="8" y="37"/>
                    </a:lnTo>
                    <a:lnTo>
                      <a:pt x="9" y="37"/>
                    </a:lnTo>
                    <a:lnTo>
                      <a:pt x="10" y="37"/>
                    </a:lnTo>
                    <a:lnTo>
                      <a:pt x="10" y="36"/>
                    </a:lnTo>
                    <a:lnTo>
                      <a:pt x="10" y="35"/>
                    </a:lnTo>
                    <a:lnTo>
                      <a:pt x="9" y="35"/>
                    </a:lnTo>
                    <a:lnTo>
                      <a:pt x="5" y="39"/>
                    </a:lnTo>
                    <a:lnTo>
                      <a:pt x="4" y="40"/>
                    </a:lnTo>
                    <a:lnTo>
                      <a:pt x="3" y="40"/>
                    </a:lnTo>
                    <a:lnTo>
                      <a:pt x="2" y="40"/>
                    </a:lnTo>
                    <a:lnTo>
                      <a:pt x="1" y="40"/>
                    </a:lnTo>
                    <a:lnTo>
                      <a:pt x="0" y="40"/>
                    </a:lnTo>
                    <a:lnTo>
                      <a:pt x="0" y="39"/>
                    </a:lnTo>
                    <a:lnTo>
                      <a:pt x="1" y="38"/>
                    </a:lnTo>
                    <a:lnTo>
                      <a:pt x="7" y="34"/>
                    </a:lnTo>
                    <a:close/>
                    <a:moveTo>
                      <a:pt x="204" y="57"/>
                    </a:moveTo>
                    <a:cubicBezTo>
                      <a:pt x="202" y="54"/>
                      <a:pt x="202" y="53"/>
                      <a:pt x="201" y="52"/>
                    </a:cubicBezTo>
                    <a:cubicBezTo>
                      <a:pt x="201" y="52"/>
                      <a:pt x="201" y="52"/>
                      <a:pt x="201" y="52"/>
                    </a:cubicBezTo>
                    <a:cubicBezTo>
                      <a:pt x="203" y="53"/>
                      <a:pt x="204" y="54"/>
                      <a:pt x="206" y="52"/>
                    </a:cubicBezTo>
                    <a:cubicBezTo>
                      <a:pt x="208" y="50"/>
                      <a:pt x="209" y="48"/>
                      <a:pt x="210" y="46"/>
                    </a:cubicBezTo>
                    <a:cubicBezTo>
                      <a:pt x="210" y="45"/>
                      <a:pt x="210" y="45"/>
                      <a:pt x="210" y="45"/>
                    </a:cubicBezTo>
                    <a:cubicBezTo>
                      <a:pt x="207" y="45"/>
                      <a:pt x="204" y="46"/>
                      <a:pt x="200" y="46"/>
                    </a:cubicBezTo>
                    <a:cubicBezTo>
                      <a:pt x="199" y="45"/>
                      <a:pt x="198" y="43"/>
                      <a:pt x="198" y="42"/>
                    </a:cubicBezTo>
                    <a:cubicBezTo>
                      <a:pt x="198" y="42"/>
                      <a:pt x="198" y="42"/>
                      <a:pt x="198" y="42"/>
                    </a:cubicBezTo>
                    <a:cubicBezTo>
                      <a:pt x="203" y="42"/>
                      <a:pt x="208" y="44"/>
                      <a:pt x="213" y="43"/>
                    </a:cubicBezTo>
                    <a:cubicBezTo>
                      <a:pt x="214" y="43"/>
                      <a:pt x="217" y="41"/>
                      <a:pt x="216" y="41"/>
                    </a:cubicBezTo>
                    <a:cubicBezTo>
                      <a:pt x="215" y="39"/>
                      <a:pt x="210" y="41"/>
                      <a:pt x="209" y="38"/>
                    </a:cubicBezTo>
                    <a:cubicBezTo>
                      <a:pt x="209" y="38"/>
                      <a:pt x="209" y="38"/>
                      <a:pt x="209" y="38"/>
                    </a:cubicBezTo>
                    <a:cubicBezTo>
                      <a:pt x="213" y="38"/>
                      <a:pt x="216" y="39"/>
                      <a:pt x="219" y="39"/>
                    </a:cubicBezTo>
                    <a:cubicBezTo>
                      <a:pt x="221" y="38"/>
                      <a:pt x="223" y="37"/>
                      <a:pt x="224" y="37"/>
                    </a:cubicBezTo>
                    <a:cubicBezTo>
                      <a:pt x="225" y="36"/>
                      <a:pt x="225" y="36"/>
                      <a:pt x="226" y="35"/>
                    </a:cubicBezTo>
                    <a:cubicBezTo>
                      <a:pt x="225" y="34"/>
                      <a:pt x="222" y="33"/>
                      <a:pt x="222" y="34"/>
                    </a:cubicBezTo>
                    <a:cubicBezTo>
                      <a:pt x="221" y="36"/>
                      <a:pt x="221" y="38"/>
                      <a:pt x="218" y="38"/>
                    </a:cubicBezTo>
                    <a:cubicBezTo>
                      <a:pt x="216" y="38"/>
                      <a:pt x="216" y="37"/>
                      <a:pt x="215" y="36"/>
                    </a:cubicBezTo>
                    <a:cubicBezTo>
                      <a:pt x="215" y="33"/>
                      <a:pt x="217" y="33"/>
                      <a:pt x="218" y="32"/>
                    </a:cubicBezTo>
                    <a:cubicBezTo>
                      <a:pt x="217" y="31"/>
                      <a:pt x="216" y="32"/>
                      <a:pt x="215" y="32"/>
                    </a:cubicBezTo>
                    <a:cubicBezTo>
                      <a:pt x="215" y="33"/>
                      <a:pt x="215" y="33"/>
                      <a:pt x="214" y="34"/>
                    </a:cubicBezTo>
                    <a:cubicBezTo>
                      <a:pt x="214" y="35"/>
                      <a:pt x="214" y="36"/>
                      <a:pt x="213" y="36"/>
                    </a:cubicBezTo>
                    <a:cubicBezTo>
                      <a:pt x="212" y="36"/>
                      <a:pt x="212" y="34"/>
                      <a:pt x="212" y="34"/>
                    </a:cubicBezTo>
                    <a:cubicBezTo>
                      <a:pt x="211" y="34"/>
                      <a:pt x="211" y="35"/>
                      <a:pt x="210" y="36"/>
                    </a:cubicBezTo>
                    <a:cubicBezTo>
                      <a:pt x="209" y="36"/>
                      <a:pt x="209" y="36"/>
                      <a:pt x="209" y="35"/>
                    </a:cubicBezTo>
                    <a:cubicBezTo>
                      <a:pt x="210" y="33"/>
                      <a:pt x="210" y="29"/>
                      <a:pt x="211" y="27"/>
                    </a:cubicBezTo>
                    <a:cubicBezTo>
                      <a:pt x="212" y="27"/>
                      <a:pt x="211" y="29"/>
                      <a:pt x="212" y="30"/>
                    </a:cubicBezTo>
                    <a:cubicBezTo>
                      <a:pt x="212" y="30"/>
                      <a:pt x="213" y="30"/>
                      <a:pt x="213" y="30"/>
                    </a:cubicBezTo>
                    <a:cubicBezTo>
                      <a:pt x="213" y="28"/>
                      <a:pt x="213" y="26"/>
                      <a:pt x="213" y="24"/>
                    </a:cubicBezTo>
                    <a:cubicBezTo>
                      <a:pt x="213" y="24"/>
                      <a:pt x="213" y="24"/>
                      <a:pt x="213" y="24"/>
                    </a:cubicBezTo>
                    <a:cubicBezTo>
                      <a:pt x="214" y="23"/>
                      <a:pt x="215" y="26"/>
                      <a:pt x="215" y="27"/>
                    </a:cubicBezTo>
                    <a:cubicBezTo>
                      <a:pt x="215" y="28"/>
                      <a:pt x="215" y="29"/>
                      <a:pt x="215" y="30"/>
                    </a:cubicBezTo>
                    <a:cubicBezTo>
                      <a:pt x="216" y="31"/>
                      <a:pt x="217" y="31"/>
                      <a:pt x="218" y="30"/>
                    </a:cubicBezTo>
                    <a:cubicBezTo>
                      <a:pt x="218" y="29"/>
                      <a:pt x="217" y="28"/>
                      <a:pt x="218" y="27"/>
                    </a:cubicBezTo>
                    <a:cubicBezTo>
                      <a:pt x="219" y="27"/>
                      <a:pt x="219" y="29"/>
                      <a:pt x="221" y="29"/>
                    </a:cubicBezTo>
                    <a:cubicBezTo>
                      <a:pt x="221" y="28"/>
                      <a:pt x="222" y="28"/>
                      <a:pt x="223" y="27"/>
                    </a:cubicBezTo>
                    <a:cubicBezTo>
                      <a:pt x="224" y="28"/>
                      <a:pt x="225" y="30"/>
                      <a:pt x="224" y="31"/>
                    </a:cubicBezTo>
                    <a:cubicBezTo>
                      <a:pt x="224" y="31"/>
                      <a:pt x="223" y="31"/>
                      <a:pt x="223" y="32"/>
                    </a:cubicBezTo>
                    <a:cubicBezTo>
                      <a:pt x="224" y="32"/>
                      <a:pt x="228" y="33"/>
                      <a:pt x="229" y="33"/>
                    </a:cubicBezTo>
                    <a:cubicBezTo>
                      <a:pt x="230" y="33"/>
                      <a:pt x="232" y="37"/>
                      <a:pt x="230" y="39"/>
                    </a:cubicBezTo>
                    <a:cubicBezTo>
                      <a:pt x="229" y="39"/>
                      <a:pt x="226" y="39"/>
                      <a:pt x="225" y="39"/>
                    </a:cubicBezTo>
                    <a:cubicBezTo>
                      <a:pt x="223" y="39"/>
                      <a:pt x="223" y="39"/>
                      <a:pt x="222" y="39"/>
                    </a:cubicBezTo>
                    <a:cubicBezTo>
                      <a:pt x="221" y="40"/>
                      <a:pt x="221" y="40"/>
                      <a:pt x="222" y="42"/>
                    </a:cubicBezTo>
                    <a:cubicBezTo>
                      <a:pt x="221" y="44"/>
                      <a:pt x="218" y="42"/>
                      <a:pt x="217" y="44"/>
                    </a:cubicBezTo>
                    <a:cubicBezTo>
                      <a:pt x="218" y="45"/>
                      <a:pt x="220" y="46"/>
                      <a:pt x="219" y="48"/>
                    </a:cubicBezTo>
                    <a:cubicBezTo>
                      <a:pt x="218" y="49"/>
                      <a:pt x="215" y="49"/>
                      <a:pt x="214" y="48"/>
                    </a:cubicBezTo>
                    <a:cubicBezTo>
                      <a:pt x="215" y="46"/>
                      <a:pt x="215" y="46"/>
                      <a:pt x="215" y="46"/>
                    </a:cubicBezTo>
                    <a:cubicBezTo>
                      <a:pt x="215" y="46"/>
                      <a:pt x="215" y="46"/>
                      <a:pt x="214" y="46"/>
                    </a:cubicBezTo>
                    <a:cubicBezTo>
                      <a:pt x="212" y="46"/>
                      <a:pt x="210" y="51"/>
                      <a:pt x="209" y="53"/>
                    </a:cubicBezTo>
                    <a:cubicBezTo>
                      <a:pt x="208" y="54"/>
                      <a:pt x="207" y="58"/>
                      <a:pt x="204" y="57"/>
                    </a:cubicBezTo>
                    <a:close/>
                    <a:moveTo>
                      <a:pt x="218" y="36"/>
                    </a:moveTo>
                    <a:cubicBezTo>
                      <a:pt x="218" y="35"/>
                      <a:pt x="218" y="35"/>
                      <a:pt x="218" y="35"/>
                    </a:cubicBezTo>
                    <a:cubicBezTo>
                      <a:pt x="218" y="35"/>
                      <a:pt x="219" y="34"/>
                      <a:pt x="219" y="34"/>
                    </a:cubicBezTo>
                    <a:cubicBezTo>
                      <a:pt x="219" y="35"/>
                      <a:pt x="219" y="35"/>
                      <a:pt x="218" y="36"/>
                    </a:cubicBezTo>
                    <a:cubicBezTo>
                      <a:pt x="218" y="36"/>
                      <a:pt x="218" y="36"/>
                      <a:pt x="218" y="36"/>
                    </a:cubicBezTo>
                    <a:close/>
                    <a:moveTo>
                      <a:pt x="177" y="37"/>
                    </a:moveTo>
                    <a:cubicBezTo>
                      <a:pt x="176" y="36"/>
                      <a:pt x="176" y="36"/>
                      <a:pt x="176" y="35"/>
                    </a:cubicBezTo>
                    <a:cubicBezTo>
                      <a:pt x="177" y="33"/>
                      <a:pt x="177" y="28"/>
                      <a:pt x="178" y="27"/>
                    </a:cubicBezTo>
                    <a:cubicBezTo>
                      <a:pt x="179" y="27"/>
                      <a:pt x="179" y="27"/>
                      <a:pt x="179" y="27"/>
                    </a:cubicBezTo>
                    <a:cubicBezTo>
                      <a:pt x="179" y="27"/>
                      <a:pt x="179" y="27"/>
                      <a:pt x="179" y="28"/>
                    </a:cubicBezTo>
                    <a:cubicBezTo>
                      <a:pt x="179" y="32"/>
                      <a:pt x="180" y="35"/>
                      <a:pt x="183" y="38"/>
                    </a:cubicBezTo>
                    <a:cubicBezTo>
                      <a:pt x="183" y="38"/>
                      <a:pt x="183" y="38"/>
                      <a:pt x="183" y="38"/>
                    </a:cubicBezTo>
                    <a:cubicBezTo>
                      <a:pt x="183" y="39"/>
                      <a:pt x="178" y="37"/>
                      <a:pt x="177" y="37"/>
                    </a:cubicBezTo>
                    <a:close/>
                    <a:moveTo>
                      <a:pt x="163" y="29"/>
                    </a:moveTo>
                    <a:cubicBezTo>
                      <a:pt x="163" y="28"/>
                      <a:pt x="163" y="28"/>
                      <a:pt x="162" y="28"/>
                    </a:cubicBezTo>
                    <a:cubicBezTo>
                      <a:pt x="162" y="27"/>
                      <a:pt x="162" y="27"/>
                      <a:pt x="162" y="27"/>
                    </a:cubicBezTo>
                    <a:cubicBezTo>
                      <a:pt x="164" y="28"/>
                      <a:pt x="165" y="28"/>
                      <a:pt x="166" y="28"/>
                    </a:cubicBezTo>
                    <a:cubicBezTo>
                      <a:pt x="169" y="28"/>
                      <a:pt x="171" y="27"/>
                      <a:pt x="173" y="26"/>
                    </a:cubicBezTo>
                    <a:cubicBezTo>
                      <a:pt x="172" y="25"/>
                      <a:pt x="170" y="25"/>
                      <a:pt x="169" y="26"/>
                    </a:cubicBezTo>
                    <a:cubicBezTo>
                      <a:pt x="167" y="25"/>
                      <a:pt x="166" y="21"/>
                      <a:pt x="166" y="21"/>
                    </a:cubicBezTo>
                    <a:cubicBezTo>
                      <a:pt x="168" y="21"/>
                      <a:pt x="172" y="23"/>
                      <a:pt x="173" y="22"/>
                    </a:cubicBezTo>
                    <a:cubicBezTo>
                      <a:pt x="178" y="23"/>
                      <a:pt x="178" y="21"/>
                      <a:pt x="181" y="17"/>
                    </a:cubicBezTo>
                    <a:cubicBezTo>
                      <a:pt x="182" y="16"/>
                      <a:pt x="184" y="12"/>
                      <a:pt x="185" y="12"/>
                    </a:cubicBezTo>
                    <a:cubicBezTo>
                      <a:pt x="186" y="13"/>
                      <a:pt x="186" y="15"/>
                      <a:pt x="186" y="17"/>
                    </a:cubicBezTo>
                    <a:cubicBezTo>
                      <a:pt x="185" y="19"/>
                      <a:pt x="183" y="20"/>
                      <a:pt x="182" y="23"/>
                    </a:cubicBezTo>
                    <a:cubicBezTo>
                      <a:pt x="184" y="24"/>
                      <a:pt x="185" y="22"/>
                      <a:pt x="187" y="24"/>
                    </a:cubicBezTo>
                    <a:cubicBezTo>
                      <a:pt x="187" y="25"/>
                      <a:pt x="187" y="25"/>
                      <a:pt x="187" y="25"/>
                    </a:cubicBezTo>
                    <a:cubicBezTo>
                      <a:pt x="186" y="26"/>
                      <a:pt x="184" y="25"/>
                      <a:pt x="183" y="25"/>
                    </a:cubicBezTo>
                    <a:cubicBezTo>
                      <a:pt x="180" y="25"/>
                      <a:pt x="180" y="25"/>
                      <a:pt x="179" y="25"/>
                    </a:cubicBezTo>
                    <a:cubicBezTo>
                      <a:pt x="175" y="28"/>
                      <a:pt x="169" y="33"/>
                      <a:pt x="163" y="29"/>
                    </a:cubicBezTo>
                    <a:close/>
                    <a:moveTo>
                      <a:pt x="134" y="18"/>
                    </a:moveTo>
                    <a:cubicBezTo>
                      <a:pt x="133" y="16"/>
                      <a:pt x="134" y="15"/>
                      <a:pt x="134" y="14"/>
                    </a:cubicBezTo>
                    <a:cubicBezTo>
                      <a:pt x="134" y="14"/>
                      <a:pt x="134" y="14"/>
                      <a:pt x="134" y="14"/>
                    </a:cubicBezTo>
                    <a:cubicBezTo>
                      <a:pt x="133" y="15"/>
                      <a:pt x="132" y="15"/>
                      <a:pt x="132" y="15"/>
                    </a:cubicBezTo>
                    <a:cubicBezTo>
                      <a:pt x="131" y="16"/>
                      <a:pt x="130" y="17"/>
                      <a:pt x="129" y="19"/>
                    </a:cubicBezTo>
                    <a:cubicBezTo>
                      <a:pt x="129" y="20"/>
                      <a:pt x="129" y="30"/>
                      <a:pt x="126" y="30"/>
                    </a:cubicBezTo>
                    <a:cubicBezTo>
                      <a:pt x="124" y="28"/>
                      <a:pt x="125" y="27"/>
                      <a:pt x="125" y="25"/>
                    </a:cubicBezTo>
                    <a:cubicBezTo>
                      <a:pt x="125" y="24"/>
                      <a:pt x="125" y="24"/>
                      <a:pt x="126" y="23"/>
                    </a:cubicBezTo>
                    <a:cubicBezTo>
                      <a:pt x="125" y="23"/>
                      <a:pt x="123" y="25"/>
                      <a:pt x="123" y="25"/>
                    </a:cubicBezTo>
                    <a:cubicBezTo>
                      <a:pt x="121" y="26"/>
                      <a:pt x="120" y="25"/>
                      <a:pt x="120" y="23"/>
                    </a:cubicBezTo>
                    <a:cubicBezTo>
                      <a:pt x="122" y="23"/>
                      <a:pt x="124" y="21"/>
                      <a:pt x="126" y="19"/>
                    </a:cubicBezTo>
                    <a:cubicBezTo>
                      <a:pt x="126" y="17"/>
                      <a:pt x="126" y="17"/>
                      <a:pt x="126" y="14"/>
                    </a:cubicBezTo>
                    <a:cubicBezTo>
                      <a:pt x="126" y="14"/>
                      <a:pt x="126" y="14"/>
                      <a:pt x="126" y="14"/>
                    </a:cubicBezTo>
                    <a:cubicBezTo>
                      <a:pt x="125" y="15"/>
                      <a:pt x="125" y="15"/>
                      <a:pt x="124" y="16"/>
                    </a:cubicBezTo>
                    <a:cubicBezTo>
                      <a:pt x="122" y="18"/>
                      <a:pt x="119" y="16"/>
                      <a:pt x="120" y="14"/>
                    </a:cubicBezTo>
                    <a:cubicBezTo>
                      <a:pt x="122" y="14"/>
                      <a:pt x="124" y="12"/>
                      <a:pt x="126" y="11"/>
                    </a:cubicBezTo>
                    <a:cubicBezTo>
                      <a:pt x="127" y="9"/>
                      <a:pt x="127" y="6"/>
                      <a:pt x="127" y="4"/>
                    </a:cubicBezTo>
                    <a:cubicBezTo>
                      <a:pt x="126" y="3"/>
                      <a:pt x="128" y="2"/>
                      <a:pt x="129" y="1"/>
                    </a:cubicBezTo>
                    <a:cubicBezTo>
                      <a:pt x="132" y="2"/>
                      <a:pt x="130" y="5"/>
                      <a:pt x="130" y="7"/>
                    </a:cubicBezTo>
                    <a:cubicBezTo>
                      <a:pt x="130" y="8"/>
                      <a:pt x="130" y="8"/>
                      <a:pt x="130" y="9"/>
                    </a:cubicBezTo>
                    <a:cubicBezTo>
                      <a:pt x="130" y="9"/>
                      <a:pt x="131" y="8"/>
                      <a:pt x="132" y="8"/>
                    </a:cubicBezTo>
                    <a:cubicBezTo>
                      <a:pt x="132" y="8"/>
                      <a:pt x="132" y="8"/>
                      <a:pt x="132" y="9"/>
                    </a:cubicBezTo>
                    <a:cubicBezTo>
                      <a:pt x="129" y="12"/>
                      <a:pt x="129" y="11"/>
                      <a:pt x="129" y="15"/>
                    </a:cubicBezTo>
                    <a:cubicBezTo>
                      <a:pt x="130" y="15"/>
                      <a:pt x="131" y="14"/>
                      <a:pt x="131" y="13"/>
                    </a:cubicBezTo>
                    <a:cubicBezTo>
                      <a:pt x="130" y="12"/>
                      <a:pt x="130" y="12"/>
                      <a:pt x="130" y="12"/>
                    </a:cubicBezTo>
                    <a:cubicBezTo>
                      <a:pt x="132" y="12"/>
                      <a:pt x="134" y="11"/>
                      <a:pt x="136" y="10"/>
                    </a:cubicBezTo>
                    <a:cubicBezTo>
                      <a:pt x="136" y="8"/>
                      <a:pt x="137" y="7"/>
                      <a:pt x="138" y="4"/>
                    </a:cubicBezTo>
                    <a:cubicBezTo>
                      <a:pt x="140" y="2"/>
                      <a:pt x="143" y="5"/>
                      <a:pt x="142" y="8"/>
                    </a:cubicBezTo>
                    <a:cubicBezTo>
                      <a:pt x="142" y="9"/>
                      <a:pt x="138" y="11"/>
                      <a:pt x="137" y="12"/>
                    </a:cubicBezTo>
                    <a:cubicBezTo>
                      <a:pt x="137" y="12"/>
                      <a:pt x="136" y="15"/>
                      <a:pt x="136" y="15"/>
                    </a:cubicBezTo>
                    <a:cubicBezTo>
                      <a:pt x="138" y="16"/>
                      <a:pt x="139" y="11"/>
                      <a:pt x="142" y="13"/>
                    </a:cubicBezTo>
                    <a:cubicBezTo>
                      <a:pt x="143" y="14"/>
                      <a:pt x="143" y="14"/>
                      <a:pt x="143" y="15"/>
                    </a:cubicBezTo>
                    <a:cubicBezTo>
                      <a:pt x="142" y="17"/>
                      <a:pt x="140" y="20"/>
                      <a:pt x="139" y="23"/>
                    </a:cubicBezTo>
                    <a:cubicBezTo>
                      <a:pt x="141" y="25"/>
                      <a:pt x="143" y="26"/>
                      <a:pt x="146" y="27"/>
                    </a:cubicBezTo>
                    <a:cubicBezTo>
                      <a:pt x="146" y="27"/>
                      <a:pt x="142" y="29"/>
                      <a:pt x="141" y="29"/>
                    </a:cubicBezTo>
                    <a:cubicBezTo>
                      <a:pt x="138" y="30"/>
                      <a:pt x="138" y="27"/>
                      <a:pt x="137" y="25"/>
                    </a:cubicBezTo>
                    <a:cubicBezTo>
                      <a:pt x="135" y="27"/>
                      <a:pt x="132" y="28"/>
                      <a:pt x="129" y="27"/>
                    </a:cubicBezTo>
                    <a:cubicBezTo>
                      <a:pt x="129" y="27"/>
                      <a:pt x="129" y="27"/>
                      <a:pt x="129" y="27"/>
                    </a:cubicBezTo>
                    <a:cubicBezTo>
                      <a:pt x="131" y="26"/>
                      <a:pt x="133" y="26"/>
                      <a:pt x="134" y="24"/>
                    </a:cubicBezTo>
                    <a:cubicBezTo>
                      <a:pt x="137" y="22"/>
                      <a:pt x="132" y="20"/>
                      <a:pt x="133" y="18"/>
                    </a:cubicBezTo>
                    <a:cubicBezTo>
                      <a:pt x="133" y="18"/>
                      <a:pt x="133" y="18"/>
                      <a:pt x="134" y="18"/>
                    </a:cubicBezTo>
                    <a:cubicBezTo>
                      <a:pt x="134" y="19"/>
                      <a:pt x="136" y="20"/>
                      <a:pt x="137" y="20"/>
                    </a:cubicBezTo>
                    <a:cubicBezTo>
                      <a:pt x="137" y="19"/>
                      <a:pt x="138" y="18"/>
                      <a:pt x="139" y="17"/>
                    </a:cubicBezTo>
                    <a:cubicBezTo>
                      <a:pt x="138" y="17"/>
                      <a:pt x="137" y="18"/>
                      <a:pt x="136" y="19"/>
                    </a:cubicBezTo>
                    <a:cubicBezTo>
                      <a:pt x="136" y="18"/>
                      <a:pt x="135" y="18"/>
                      <a:pt x="134" y="18"/>
                    </a:cubicBezTo>
                    <a:close/>
                    <a:moveTo>
                      <a:pt x="84" y="23"/>
                    </a:moveTo>
                    <a:cubicBezTo>
                      <a:pt x="84" y="22"/>
                      <a:pt x="84" y="22"/>
                      <a:pt x="85" y="21"/>
                    </a:cubicBezTo>
                    <a:cubicBezTo>
                      <a:pt x="85" y="21"/>
                      <a:pt x="85" y="21"/>
                      <a:pt x="85" y="22"/>
                    </a:cubicBezTo>
                    <a:cubicBezTo>
                      <a:pt x="85" y="22"/>
                      <a:pt x="85" y="23"/>
                      <a:pt x="84" y="23"/>
                    </a:cubicBezTo>
                    <a:close/>
                    <a:moveTo>
                      <a:pt x="84" y="9"/>
                    </a:moveTo>
                    <a:cubicBezTo>
                      <a:pt x="86" y="9"/>
                      <a:pt x="87" y="10"/>
                      <a:pt x="87" y="12"/>
                    </a:cubicBezTo>
                    <a:cubicBezTo>
                      <a:pt x="88" y="11"/>
                      <a:pt x="87" y="10"/>
                      <a:pt x="90" y="11"/>
                    </a:cubicBezTo>
                    <a:cubicBezTo>
                      <a:pt x="90" y="12"/>
                      <a:pt x="90" y="12"/>
                      <a:pt x="90" y="14"/>
                    </a:cubicBezTo>
                    <a:cubicBezTo>
                      <a:pt x="89" y="15"/>
                      <a:pt x="88" y="16"/>
                      <a:pt x="87" y="17"/>
                    </a:cubicBezTo>
                    <a:cubicBezTo>
                      <a:pt x="88" y="19"/>
                      <a:pt x="87" y="19"/>
                      <a:pt x="88" y="20"/>
                    </a:cubicBezTo>
                    <a:cubicBezTo>
                      <a:pt x="88" y="20"/>
                      <a:pt x="89" y="19"/>
                      <a:pt x="90" y="18"/>
                    </a:cubicBezTo>
                    <a:cubicBezTo>
                      <a:pt x="90" y="20"/>
                      <a:pt x="89" y="20"/>
                      <a:pt x="88" y="21"/>
                    </a:cubicBezTo>
                    <a:cubicBezTo>
                      <a:pt x="88" y="24"/>
                      <a:pt x="90" y="28"/>
                      <a:pt x="88" y="30"/>
                    </a:cubicBezTo>
                    <a:cubicBezTo>
                      <a:pt x="85" y="31"/>
                      <a:pt x="86" y="26"/>
                      <a:pt x="85" y="25"/>
                    </a:cubicBezTo>
                    <a:cubicBezTo>
                      <a:pt x="85" y="25"/>
                      <a:pt x="85" y="25"/>
                      <a:pt x="85" y="25"/>
                    </a:cubicBezTo>
                    <a:cubicBezTo>
                      <a:pt x="84" y="26"/>
                      <a:pt x="82" y="28"/>
                      <a:pt x="81" y="27"/>
                    </a:cubicBezTo>
                    <a:cubicBezTo>
                      <a:pt x="80" y="26"/>
                      <a:pt x="81" y="24"/>
                      <a:pt x="82" y="22"/>
                    </a:cubicBezTo>
                    <a:cubicBezTo>
                      <a:pt x="83" y="21"/>
                      <a:pt x="85" y="18"/>
                      <a:pt x="85" y="18"/>
                    </a:cubicBezTo>
                    <a:cubicBezTo>
                      <a:pt x="85" y="17"/>
                      <a:pt x="85" y="17"/>
                      <a:pt x="85" y="17"/>
                    </a:cubicBezTo>
                    <a:cubicBezTo>
                      <a:pt x="85" y="17"/>
                      <a:pt x="84" y="16"/>
                      <a:pt x="84" y="16"/>
                    </a:cubicBezTo>
                    <a:cubicBezTo>
                      <a:pt x="83" y="18"/>
                      <a:pt x="81" y="20"/>
                      <a:pt x="79" y="20"/>
                    </a:cubicBezTo>
                    <a:cubicBezTo>
                      <a:pt x="78" y="19"/>
                      <a:pt x="78" y="19"/>
                      <a:pt x="78" y="18"/>
                    </a:cubicBezTo>
                    <a:cubicBezTo>
                      <a:pt x="80" y="17"/>
                      <a:pt x="82" y="15"/>
                      <a:pt x="84" y="14"/>
                    </a:cubicBezTo>
                    <a:cubicBezTo>
                      <a:pt x="84" y="12"/>
                      <a:pt x="83" y="11"/>
                      <a:pt x="84" y="9"/>
                    </a:cubicBezTo>
                    <a:cubicBezTo>
                      <a:pt x="82" y="9"/>
                      <a:pt x="81" y="10"/>
                      <a:pt x="80" y="10"/>
                    </a:cubicBezTo>
                    <a:cubicBezTo>
                      <a:pt x="80" y="10"/>
                      <a:pt x="80" y="10"/>
                      <a:pt x="81" y="9"/>
                    </a:cubicBezTo>
                    <a:cubicBezTo>
                      <a:pt x="85" y="6"/>
                      <a:pt x="86" y="5"/>
                      <a:pt x="86" y="4"/>
                    </a:cubicBezTo>
                    <a:cubicBezTo>
                      <a:pt x="87" y="3"/>
                      <a:pt x="87" y="2"/>
                      <a:pt x="89" y="3"/>
                    </a:cubicBezTo>
                    <a:cubicBezTo>
                      <a:pt x="90" y="3"/>
                      <a:pt x="90" y="5"/>
                      <a:pt x="90" y="5"/>
                    </a:cubicBezTo>
                    <a:cubicBezTo>
                      <a:pt x="88" y="7"/>
                      <a:pt x="86" y="8"/>
                      <a:pt x="84" y="9"/>
                    </a:cubicBezTo>
                    <a:cubicBezTo>
                      <a:pt x="84" y="9"/>
                      <a:pt x="84" y="9"/>
                      <a:pt x="84" y="9"/>
                    </a:cubicBezTo>
                    <a:close/>
                    <a:moveTo>
                      <a:pt x="99" y="32"/>
                    </a:moveTo>
                    <a:cubicBezTo>
                      <a:pt x="99" y="32"/>
                      <a:pt x="98" y="32"/>
                      <a:pt x="98" y="31"/>
                    </a:cubicBezTo>
                    <a:cubicBezTo>
                      <a:pt x="98" y="28"/>
                      <a:pt x="97" y="25"/>
                      <a:pt x="97" y="22"/>
                    </a:cubicBezTo>
                    <a:cubicBezTo>
                      <a:pt x="96" y="22"/>
                      <a:pt x="95" y="23"/>
                      <a:pt x="94" y="24"/>
                    </a:cubicBezTo>
                    <a:cubicBezTo>
                      <a:pt x="93" y="24"/>
                      <a:pt x="92" y="24"/>
                      <a:pt x="92" y="23"/>
                    </a:cubicBezTo>
                    <a:cubicBezTo>
                      <a:pt x="92" y="23"/>
                      <a:pt x="92" y="22"/>
                      <a:pt x="92" y="22"/>
                    </a:cubicBezTo>
                    <a:cubicBezTo>
                      <a:pt x="92" y="20"/>
                      <a:pt x="93" y="16"/>
                      <a:pt x="91" y="16"/>
                    </a:cubicBezTo>
                    <a:cubicBezTo>
                      <a:pt x="90" y="15"/>
                      <a:pt x="90" y="15"/>
                      <a:pt x="90" y="14"/>
                    </a:cubicBezTo>
                    <a:cubicBezTo>
                      <a:pt x="92" y="14"/>
                      <a:pt x="91" y="11"/>
                      <a:pt x="91" y="10"/>
                    </a:cubicBezTo>
                    <a:cubicBezTo>
                      <a:pt x="89" y="9"/>
                      <a:pt x="87" y="8"/>
                      <a:pt x="89" y="7"/>
                    </a:cubicBezTo>
                    <a:cubicBezTo>
                      <a:pt x="91" y="7"/>
                      <a:pt x="93" y="7"/>
                      <a:pt x="94" y="9"/>
                    </a:cubicBezTo>
                    <a:cubicBezTo>
                      <a:pt x="94" y="10"/>
                      <a:pt x="92" y="12"/>
                      <a:pt x="92" y="13"/>
                    </a:cubicBezTo>
                    <a:cubicBezTo>
                      <a:pt x="94" y="13"/>
                      <a:pt x="95" y="14"/>
                      <a:pt x="95" y="16"/>
                    </a:cubicBezTo>
                    <a:cubicBezTo>
                      <a:pt x="93" y="17"/>
                      <a:pt x="93" y="18"/>
                      <a:pt x="94" y="20"/>
                    </a:cubicBezTo>
                    <a:cubicBezTo>
                      <a:pt x="95" y="19"/>
                      <a:pt x="95" y="18"/>
                      <a:pt x="96" y="17"/>
                    </a:cubicBezTo>
                    <a:cubicBezTo>
                      <a:pt x="96" y="11"/>
                      <a:pt x="93" y="7"/>
                      <a:pt x="93" y="2"/>
                    </a:cubicBezTo>
                    <a:cubicBezTo>
                      <a:pt x="94" y="0"/>
                      <a:pt x="96" y="0"/>
                      <a:pt x="97" y="2"/>
                    </a:cubicBezTo>
                    <a:cubicBezTo>
                      <a:pt x="97" y="5"/>
                      <a:pt x="97" y="11"/>
                      <a:pt x="99" y="14"/>
                    </a:cubicBezTo>
                    <a:cubicBezTo>
                      <a:pt x="99" y="13"/>
                      <a:pt x="100" y="12"/>
                      <a:pt x="100" y="11"/>
                    </a:cubicBezTo>
                    <a:cubicBezTo>
                      <a:pt x="101" y="11"/>
                      <a:pt x="102" y="12"/>
                      <a:pt x="103" y="14"/>
                    </a:cubicBezTo>
                    <a:cubicBezTo>
                      <a:pt x="101" y="15"/>
                      <a:pt x="100" y="16"/>
                      <a:pt x="99" y="18"/>
                    </a:cubicBezTo>
                    <a:cubicBezTo>
                      <a:pt x="100" y="23"/>
                      <a:pt x="100" y="26"/>
                      <a:pt x="101" y="29"/>
                    </a:cubicBezTo>
                    <a:cubicBezTo>
                      <a:pt x="100" y="30"/>
                      <a:pt x="100" y="32"/>
                      <a:pt x="99" y="32"/>
                    </a:cubicBezTo>
                    <a:close/>
                    <a:moveTo>
                      <a:pt x="58" y="41"/>
                    </a:moveTo>
                    <a:cubicBezTo>
                      <a:pt x="58" y="42"/>
                      <a:pt x="57" y="41"/>
                      <a:pt x="57" y="41"/>
                    </a:cubicBezTo>
                    <a:cubicBezTo>
                      <a:pt x="52" y="36"/>
                      <a:pt x="53" y="29"/>
                      <a:pt x="50" y="25"/>
                    </a:cubicBezTo>
                    <a:cubicBezTo>
                      <a:pt x="48" y="26"/>
                      <a:pt x="48" y="30"/>
                      <a:pt x="47" y="31"/>
                    </a:cubicBezTo>
                    <a:cubicBezTo>
                      <a:pt x="44" y="33"/>
                      <a:pt x="43" y="28"/>
                      <a:pt x="43" y="26"/>
                    </a:cubicBezTo>
                    <a:cubicBezTo>
                      <a:pt x="43" y="25"/>
                      <a:pt x="43" y="24"/>
                      <a:pt x="43" y="23"/>
                    </a:cubicBezTo>
                    <a:cubicBezTo>
                      <a:pt x="44" y="23"/>
                      <a:pt x="45" y="25"/>
                      <a:pt x="46" y="26"/>
                    </a:cubicBezTo>
                    <a:cubicBezTo>
                      <a:pt x="47" y="26"/>
                      <a:pt x="47" y="26"/>
                      <a:pt x="47" y="26"/>
                    </a:cubicBezTo>
                    <a:cubicBezTo>
                      <a:pt x="50" y="21"/>
                      <a:pt x="47" y="18"/>
                      <a:pt x="44" y="15"/>
                    </a:cubicBezTo>
                    <a:cubicBezTo>
                      <a:pt x="44" y="14"/>
                      <a:pt x="44" y="13"/>
                      <a:pt x="45" y="12"/>
                    </a:cubicBezTo>
                    <a:cubicBezTo>
                      <a:pt x="45" y="12"/>
                      <a:pt x="47" y="12"/>
                      <a:pt x="48" y="12"/>
                    </a:cubicBezTo>
                    <a:cubicBezTo>
                      <a:pt x="48" y="12"/>
                      <a:pt x="48" y="12"/>
                      <a:pt x="48" y="12"/>
                    </a:cubicBezTo>
                    <a:cubicBezTo>
                      <a:pt x="49" y="14"/>
                      <a:pt x="50" y="16"/>
                      <a:pt x="50" y="17"/>
                    </a:cubicBezTo>
                    <a:cubicBezTo>
                      <a:pt x="50" y="17"/>
                      <a:pt x="51" y="17"/>
                      <a:pt x="51" y="17"/>
                    </a:cubicBezTo>
                    <a:cubicBezTo>
                      <a:pt x="52" y="16"/>
                      <a:pt x="53" y="14"/>
                      <a:pt x="54" y="12"/>
                    </a:cubicBezTo>
                    <a:cubicBezTo>
                      <a:pt x="55" y="12"/>
                      <a:pt x="57" y="10"/>
                      <a:pt x="58" y="13"/>
                    </a:cubicBezTo>
                    <a:cubicBezTo>
                      <a:pt x="58" y="15"/>
                      <a:pt x="53" y="19"/>
                      <a:pt x="57" y="20"/>
                    </a:cubicBezTo>
                    <a:cubicBezTo>
                      <a:pt x="57" y="20"/>
                      <a:pt x="57" y="21"/>
                      <a:pt x="57" y="21"/>
                    </a:cubicBezTo>
                    <a:cubicBezTo>
                      <a:pt x="57" y="23"/>
                      <a:pt x="55" y="25"/>
                      <a:pt x="53" y="26"/>
                    </a:cubicBezTo>
                    <a:cubicBezTo>
                      <a:pt x="54" y="30"/>
                      <a:pt x="57" y="34"/>
                      <a:pt x="58" y="37"/>
                    </a:cubicBezTo>
                    <a:cubicBezTo>
                      <a:pt x="59" y="39"/>
                      <a:pt x="59" y="40"/>
                      <a:pt x="58" y="41"/>
                    </a:cubicBezTo>
                    <a:close/>
                    <a:moveTo>
                      <a:pt x="53" y="23"/>
                    </a:moveTo>
                    <a:cubicBezTo>
                      <a:pt x="52" y="23"/>
                      <a:pt x="51" y="21"/>
                      <a:pt x="51" y="21"/>
                    </a:cubicBezTo>
                    <a:cubicBezTo>
                      <a:pt x="51" y="20"/>
                      <a:pt x="52" y="18"/>
                      <a:pt x="53" y="18"/>
                    </a:cubicBezTo>
                    <a:cubicBezTo>
                      <a:pt x="54" y="20"/>
                      <a:pt x="54" y="21"/>
                      <a:pt x="53" y="23"/>
                    </a:cubicBezTo>
                    <a:close/>
                    <a:moveTo>
                      <a:pt x="17" y="45"/>
                    </a:moveTo>
                    <a:lnTo>
                      <a:pt x="17" y="45"/>
                    </a:lnTo>
                    <a:lnTo>
                      <a:pt x="18" y="45"/>
                    </a:lnTo>
                    <a:lnTo>
                      <a:pt x="18" y="46"/>
                    </a:lnTo>
                    <a:lnTo>
                      <a:pt x="19" y="46"/>
                    </a:lnTo>
                    <a:lnTo>
                      <a:pt x="19" y="45"/>
                    </a:lnTo>
                    <a:lnTo>
                      <a:pt x="18" y="44"/>
                    </a:lnTo>
                    <a:lnTo>
                      <a:pt x="17" y="44"/>
                    </a:lnTo>
                    <a:lnTo>
                      <a:pt x="17" y="45"/>
                    </a:lnTo>
                    <a:close/>
                    <a:moveTo>
                      <a:pt x="16" y="42"/>
                    </a:moveTo>
                    <a:lnTo>
                      <a:pt x="18" y="39"/>
                    </a:lnTo>
                    <a:lnTo>
                      <a:pt x="19" y="39"/>
                    </a:lnTo>
                    <a:lnTo>
                      <a:pt x="17" y="42"/>
                    </a:lnTo>
                    <a:lnTo>
                      <a:pt x="17" y="43"/>
                    </a:lnTo>
                    <a:lnTo>
                      <a:pt x="16" y="43"/>
                    </a:lnTo>
                    <a:lnTo>
                      <a:pt x="16" y="42"/>
                    </a:lnTo>
                    <a:close/>
                    <a:moveTo>
                      <a:pt x="13" y="38"/>
                    </a:moveTo>
                    <a:lnTo>
                      <a:pt x="15" y="41"/>
                    </a:lnTo>
                    <a:lnTo>
                      <a:pt x="15" y="40"/>
                    </a:lnTo>
                    <a:lnTo>
                      <a:pt x="16" y="40"/>
                    </a:lnTo>
                    <a:lnTo>
                      <a:pt x="16" y="39"/>
                    </a:lnTo>
                    <a:lnTo>
                      <a:pt x="15" y="39"/>
                    </a:lnTo>
                    <a:lnTo>
                      <a:pt x="15" y="38"/>
                    </a:lnTo>
                    <a:lnTo>
                      <a:pt x="15" y="37"/>
                    </a:lnTo>
                    <a:lnTo>
                      <a:pt x="14" y="37"/>
                    </a:lnTo>
                    <a:lnTo>
                      <a:pt x="13" y="38"/>
                    </a:lnTo>
                    <a:close/>
                    <a:moveTo>
                      <a:pt x="11" y="29"/>
                    </a:moveTo>
                    <a:lnTo>
                      <a:pt x="11" y="29"/>
                    </a:lnTo>
                    <a:lnTo>
                      <a:pt x="11" y="28"/>
                    </a:lnTo>
                    <a:lnTo>
                      <a:pt x="12" y="28"/>
                    </a:lnTo>
                    <a:lnTo>
                      <a:pt x="12" y="29"/>
                    </a:lnTo>
                    <a:lnTo>
                      <a:pt x="12" y="30"/>
                    </a:lnTo>
                    <a:lnTo>
                      <a:pt x="12" y="31"/>
                    </a:lnTo>
                    <a:lnTo>
                      <a:pt x="11" y="31"/>
                    </a:lnTo>
                    <a:lnTo>
                      <a:pt x="11" y="30"/>
                    </a:lnTo>
                    <a:lnTo>
                      <a:pt x="11" y="29"/>
                    </a:lnTo>
                    <a:close/>
                    <a:moveTo>
                      <a:pt x="15" y="48"/>
                    </a:moveTo>
                    <a:lnTo>
                      <a:pt x="16" y="49"/>
                    </a:lnTo>
                    <a:lnTo>
                      <a:pt x="13" y="53"/>
                    </a:lnTo>
                    <a:lnTo>
                      <a:pt x="12" y="53"/>
                    </a:lnTo>
                    <a:lnTo>
                      <a:pt x="15" y="48"/>
                    </a:lnTo>
                    <a:close/>
                  </a:path>
                </a:pathLst>
              </a:custGeom>
              <a:solidFill>
                <a:srgbClr val="EB3D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5"/>
              <p:cNvSpPr>
                <a:spLocks noEditPoints="1" noChangeArrowheads="1"/>
              </p:cNvSpPr>
              <p:nvPr/>
            </p:nvSpPr>
            <p:spPr bwMode="auto">
              <a:xfrm>
                <a:off x="1327814" y="1940142"/>
                <a:ext cx="1447439" cy="812956"/>
              </a:xfrm>
              <a:custGeom>
                <a:avLst/>
                <a:gdLst>
                  <a:gd name="T0" fmla="*/ 2147483646 w 336"/>
                  <a:gd name="T1" fmla="*/ 277523392 h 189"/>
                  <a:gd name="T2" fmla="*/ 2147483646 w 336"/>
                  <a:gd name="T3" fmla="*/ 2147483646 h 189"/>
                  <a:gd name="T4" fmla="*/ 2147483646 w 336"/>
                  <a:gd name="T5" fmla="*/ 2147483646 h 189"/>
                  <a:gd name="T6" fmla="*/ 2147483646 w 336"/>
                  <a:gd name="T7" fmla="*/ 2147483646 h 189"/>
                  <a:gd name="T8" fmla="*/ 2147483646 w 336"/>
                  <a:gd name="T9" fmla="*/ 2147483646 h 189"/>
                  <a:gd name="T10" fmla="*/ 2147483646 w 336"/>
                  <a:gd name="T11" fmla="*/ 1461630368 h 189"/>
                  <a:gd name="T12" fmla="*/ 2147483646 w 336"/>
                  <a:gd name="T13" fmla="*/ 1535635172 h 189"/>
                  <a:gd name="T14" fmla="*/ 2147483646 w 336"/>
                  <a:gd name="T15" fmla="*/ 1535635172 h 189"/>
                  <a:gd name="T16" fmla="*/ 2147483646 w 336"/>
                  <a:gd name="T17" fmla="*/ 1831662991 h 189"/>
                  <a:gd name="T18" fmla="*/ 2147483646 w 336"/>
                  <a:gd name="T19" fmla="*/ 1961176775 h 189"/>
                  <a:gd name="T20" fmla="*/ 2147483646 w 336"/>
                  <a:gd name="T21" fmla="*/ 1979676901 h 189"/>
                  <a:gd name="T22" fmla="*/ 2147483646 w 336"/>
                  <a:gd name="T23" fmla="*/ 2147483646 h 189"/>
                  <a:gd name="T24" fmla="*/ 2147483646 w 336"/>
                  <a:gd name="T25" fmla="*/ 925083709 h 189"/>
                  <a:gd name="T26" fmla="*/ 2147483646 w 336"/>
                  <a:gd name="T27" fmla="*/ 1110097870 h 189"/>
                  <a:gd name="T28" fmla="*/ 2147483646 w 336"/>
                  <a:gd name="T29" fmla="*/ 703060694 h 189"/>
                  <a:gd name="T30" fmla="*/ 2147483646 w 336"/>
                  <a:gd name="T31" fmla="*/ 647556016 h 189"/>
                  <a:gd name="T32" fmla="*/ 2147483646 w 336"/>
                  <a:gd name="T33" fmla="*/ 684560568 h 189"/>
                  <a:gd name="T34" fmla="*/ 2147483646 w 336"/>
                  <a:gd name="T35" fmla="*/ 185018462 h 189"/>
                  <a:gd name="T36" fmla="*/ 593842005 w 336"/>
                  <a:gd name="T37" fmla="*/ 462541855 h 189"/>
                  <a:gd name="T38" fmla="*/ 389710027 w 336"/>
                  <a:gd name="T39" fmla="*/ 314527945 h 189"/>
                  <a:gd name="T40" fmla="*/ 890765161 w 336"/>
                  <a:gd name="T41" fmla="*/ 407037176 h 189"/>
                  <a:gd name="T42" fmla="*/ 315481392 w 336"/>
                  <a:gd name="T43" fmla="*/ 481041980 h 189"/>
                  <a:gd name="T44" fmla="*/ 408268263 w 336"/>
                  <a:gd name="T45" fmla="*/ 684560568 h 189"/>
                  <a:gd name="T46" fmla="*/ 92786871 w 336"/>
                  <a:gd name="T47" fmla="*/ 869579031 h 189"/>
                  <a:gd name="T48" fmla="*/ 519613370 w 336"/>
                  <a:gd name="T49" fmla="*/ 1091597744 h 189"/>
                  <a:gd name="T50" fmla="*/ 278364921 w 336"/>
                  <a:gd name="T51" fmla="*/ 1443130242 h 189"/>
                  <a:gd name="T52" fmla="*/ 55674707 w 336"/>
                  <a:gd name="T53" fmla="*/ 1332120885 h 189"/>
                  <a:gd name="T54" fmla="*/ 55674707 w 336"/>
                  <a:gd name="T55" fmla="*/ 1147102423 h 189"/>
                  <a:gd name="T56" fmla="*/ 593842005 w 336"/>
                  <a:gd name="T57" fmla="*/ 1720653634 h 189"/>
                  <a:gd name="T58" fmla="*/ 556729841 w 336"/>
                  <a:gd name="T59" fmla="*/ 2035181579 h 189"/>
                  <a:gd name="T60" fmla="*/ 259806685 w 336"/>
                  <a:gd name="T61" fmla="*/ 2146190936 h 189"/>
                  <a:gd name="T62" fmla="*/ 705187111 w 336"/>
                  <a:gd name="T63" fmla="*/ 2147483646 h 189"/>
                  <a:gd name="T64" fmla="*/ 501055134 w 336"/>
                  <a:gd name="T65" fmla="*/ 2147483646 h 189"/>
                  <a:gd name="T66" fmla="*/ 1113455374 w 336"/>
                  <a:gd name="T67" fmla="*/ 2147483646 h 189"/>
                  <a:gd name="T68" fmla="*/ 946439868 w 336"/>
                  <a:gd name="T69" fmla="*/ 2147483646 h 189"/>
                  <a:gd name="T70" fmla="*/ 946439868 w 336"/>
                  <a:gd name="T71" fmla="*/ 2147483646 h 189"/>
                  <a:gd name="T72" fmla="*/ 1428936766 w 336"/>
                  <a:gd name="T73" fmla="*/ 2147483646 h 189"/>
                  <a:gd name="T74" fmla="*/ 2147483646 w 336"/>
                  <a:gd name="T75" fmla="*/ 2147483646 h 189"/>
                  <a:gd name="T76" fmla="*/ 2147483646 w 336"/>
                  <a:gd name="T77" fmla="*/ 2147483646 h 189"/>
                  <a:gd name="T78" fmla="*/ 1670185215 w 336"/>
                  <a:gd name="T79" fmla="*/ 2147483646 h 189"/>
                  <a:gd name="T80" fmla="*/ 1837205029 w 336"/>
                  <a:gd name="T81" fmla="*/ 2147483646 h 189"/>
                  <a:gd name="T82" fmla="*/ 1967108372 w 336"/>
                  <a:gd name="T83" fmla="*/ 2147483646 h 189"/>
                  <a:gd name="T84" fmla="*/ 1855758957 w 336"/>
                  <a:gd name="T85" fmla="*/ 2147483646 h 189"/>
                  <a:gd name="T86" fmla="*/ 2147483646 w 336"/>
                  <a:gd name="T87" fmla="*/ 2147483646 h 189"/>
                  <a:gd name="T88" fmla="*/ 2147483646 w 336"/>
                  <a:gd name="T89" fmla="*/ 2147483646 h 189"/>
                  <a:gd name="T90" fmla="*/ 1521723637 w 336"/>
                  <a:gd name="T91" fmla="*/ 2147483646 h 189"/>
                  <a:gd name="T92" fmla="*/ 1521723637 w 336"/>
                  <a:gd name="T93" fmla="*/ 2147483646 h 189"/>
                  <a:gd name="T94" fmla="*/ 2097011714 w 336"/>
                  <a:gd name="T95" fmla="*/ 2147483646 h 189"/>
                  <a:gd name="T96" fmla="*/ 2147483646 w 336"/>
                  <a:gd name="T97" fmla="*/ 2147483646 h 189"/>
                  <a:gd name="T98" fmla="*/ 2147483646 w 336"/>
                  <a:gd name="T99" fmla="*/ 2147483646 h 189"/>
                  <a:gd name="T100" fmla="*/ 2147483646 w 336"/>
                  <a:gd name="T101" fmla="*/ 2147483646 h 189"/>
                  <a:gd name="T102" fmla="*/ 2147483646 w 336"/>
                  <a:gd name="T103" fmla="*/ 2147483646 h 189"/>
                  <a:gd name="T104" fmla="*/ 2147483646 w 336"/>
                  <a:gd name="T105" fmla="*/ 2147483646 h 189"/>
                  <a:gd name="T106" fmla="*/ 2147483646 w 336"/>
                  <a:gd name="T107" fmla="*/ 2147483646 h 189"/>
                  <a:gd name="T108" fmla="*/ 2147483646 w 336"/>
                  <a:gd name="T109" fmla="*/ 2147483646 h 189"/>
                  <a:gd name="T110" fmla="*/ 2147483646 w 336"/>
                  <a:gd name="T111" fmla="*/ 2147483646 h 189"/>
                  <a:gd name="T112" fmla="*/ 2147483646 w 336"/>
                  <a:gd name="T113" fmla="*/ 2147483646 h 189"/>
                  <a:gd name="T114" fmla="*/ 2147483646 w 336"/>
                  <a:gd name="T115" fmla="*/ 2147483646 h 189"/>
                  <a:gd name="T116" fmla="*/ 2147483646 w 336"/>
                  <a:gd name="T117" fmla="*/ 2147483646 h 189"/>
                  <a:gd name="T118" fmla="*/ 2147483646 w 336"/>
                  <a:gd name="T119" fmla="*/ 2147483646 h 18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36" h="189">
                    <a:moveTo>
                      <a:pt x="293" y="24"/>
                    </a:moveTo>
                    <a:lnTo>
                      <a:pt x="299" y="19"/>
                    </a:lnTo>
                    <a:lnTo>
                      <a:pt x="300" y="19"/>
                    </a:lnTo>
                    <a:cubicBezTo>
                      <a:pt x="298" y="20"/>
                      <a:pt x="297" y="22"/>
                      <a:pt x="297" y="23"/>
                    </a:cubicBezTo>
                    <a:cubicBezTo>
                      <a:pt x="296" y="24"/>
                      <a:pt x="296" y="26"/>
                      <a:pt x="297" y="27"/>
                    </a:cubicBezTo>
                    <a:cubicBezTo>
                      <a:pt x="298" y="28"/>
                      <a:pt x="299" y="28"/>
                      <a:pt x="302" y="27"/>
                    </a:cubicBezTo>
                    <a:cubicBezTo>
                      <a:pt x="304" y="27"/>
                      <a:pt x="307" y="25"/>
                      <a:pt x="309" y="23"/>
                    </a:cubicBezTo>
                    <a:cubicBezTo>
                      <a:pt x="311" y="22"/>
                      <a:pt x="313" y="20"/>
                      <a:pt x="314" y="19"/>
                    </a:cubicBezTo>
                    <a:cubicBezTo>
                      <a:pt x="316" y="17"/>
                      <a:pt x="316" y="16"/>
                      <a:pt x="317" y="14"/>
                    </a:cubicBezTo>
                    <a:cubicBezTo>
                      <a:pt x="317" y="13"/>
                      <a:pt x="317" y="12"/>
                      <a:pt x="317" y="12"/>
                    </a:cubicBezTo>
                    <a:cubicBezTo>
                      <a:pt x="316" y="11"/>
                      <a:pt x="316" y="11"/>
                      <a:pt x="315" y="11"/>
                    </a:cubicBezTo>
                    <a:cubicBezTo>
                      <a:pt x="315" y="11"/>
                      <a:pt x="314" y="10"/>
                      <a:pt x="314" y="10"/>
                    </a:cubicBezTo>
                    <a:lnTo>
                      <a:pt x="308" y="15"/>
                    </a:lnTo>
                    <a:cubicBezTo>
                      <a:pt x="307" y="16"/>
                      <a:pt x="306" y="16"/>
                      <a:pt x="306" y="17"/>
                    </a:cubicBezTo>
                    <a:cubicBezTo>
                      <a:pt x="305" y="17"/>
                      <a:pt x="305" y="17"/>
                      <a:pt x="305" y="18"/>
                    </a:cubicBezTo>
                    <a:cubicBezTo>
                      <a:pt x="305" y="18"/>
                      <a:pt x="305" y="18"/>
                      <a:pt x="306" y="19"/>
                    </a:cubicBezTo>
                    <a:lnTo>
                      <a:pt x="305" y="19"/>
                    </a:lnTo>
                    <a:lnTo>
                      <a:pt x="302" y="15"/>
                    </a:lnTo>
                    <a:lnTo>
                      <a:pt x="303" y="15"/>
                    </a:lnTo>
                    <a:cubicBezTo>
                      <a:pt x="303" y="15"/>
                      <a:pt x="304" y="15"/>
                      <a:pt x="304" y="15"/>
                    </a:cubicBezTo>
                    <a:cubicBezTo>
                      <a:pt x="305" y="15"/>
                      <a:pt x="305" y="14"/>
                      <a:pt x="307" y="13"/>
                    </a:cubicBezTo>
                    <a:lnTo>
                      <a:pt x="313" y="9"/>
                    </a:lnTo>
                    <a:cubicBezTo>
                      <a:pt x="314" y="9"/>
                      <a:pt x="315" y="9"/>
                      <a:pt x="316" y="9"/>
                    </a:cubicBezTo>
                    <a:cubicBezTo>
                      <a:pt x="316" y="10"/>
                      <a:pt x="317" y="10"/>
                      <a:pt x="318" y="11"/>
                    </a:cubicBezTo>
                    <a:cubicBezTo>
                      <a:pt x="319" y="13"/>
                      <a:pt x="319" y="15"/>
                      <a:pt x="317" y="18"/>
                    </a:cubicBezTo>
                    <a:cubicBezTo>
                      <a:pt x="316" y="21"/>
                      <a:pt x="314" y="23"/>
                      <a:pt x="311" y="25"/>
                    </a:cubicBezTo>
                    <a:cubicBezTo>
                      <a:pt x="309" y="26"/>
                      <a:pt x="307" y="27"/>
                      <a:pt x="305" y="28"/>
                    </a:cubicBezTo>
                    <a:cubicBezTo>
                      <a:pt x="303" y="29"/>
                      <a:pt x="301" y="29"/>
                      <a:pt x="299" y="29"/>
                    </a:cubicBezTo>
                    <a:cubicBezTo>
                      <a:pt x="298" y="29"/>
                      <a:pt x="296" y="29"/>
                      <a:pt x="296" y="28"/>
                    </a:cubicBezTo>
                    <a:cubicBezTo>
                      <a:pt x="295" y="27"/>
                      <a:pt x="295" y="27"/>
                      <a:pt x="295" y="26"/>
                    </a:cubicBezTo>
                    <a:cubicBezTo>
                      <a:pt x="295" y="26"/>
                      <a:pt x="295" y="25"/>
                      <a:pt x="295" y="24"/>
                    </a:cubicBezTo>
                    <a:cubicBezTo>
                      <a:pt x="295" y="24"/>
                      <a:pt x="295" y="24"/>
                      <a:pt x="295" y="24"/>
                    </a:cubicBezTo>
                    <a:cubicBezTo>
                      <a:pt x="295" y="23"/>
                      <a:pt x="295" y="23"/>
                      <a:pt x="294" y="24"/>
                    </a:cubicBezTo>
                    <a:cubicBezTo>
                      <a:pt x="294" y="24"/>
                      <a:pt x="294" y="24"/>
                      <a:pt x="293" y="24"/>
                    </a:cubicBezTo>
                    <a:close/>
                    <a:moveTo>
                      <a:pt x="295" y="142"/>
                    </a:moveTo>
                    <a:cubicBezTo>
                      <a:pt x="295" y="141"/>
                      <a:pt x="296" y="141"/>
                      <a:pt x="296" y="141"/>
                    </a:cubicBezTo>
                    <a:cubicBezTo>
                      <a:pt x="298" y="140"/>
                      <a:pt x="298" y="139"/>
                      <a:pt x="297" y="136"/>
                    </a:cubicBezTo>
                    <a:cubicBezTo>
                      <a:pt x="297" y="134"/>
                      <a:pt x="296" y="132"/>
                      <a:pt x="293" y="129"/>
                    </a:cubicBezTo>
                    <a:cubicBezTo>
                      <a:pt x="291" y="126"/>
                      <a:pt x="289" y="124"/>
                      <a:pt x="287" y="123"/>
                    </a:cubicBezTo>
                    <a:cubicBezTo>
                      <a:pt x="285" y="122"/>
                      <a:pt x="284" y="122"/>
                      <a:pt x="283" y="123"/>
                    </a:cubicBezTo>
                    <a:cubicBezTo>
                      <a:pt x="282" y="123"/>
                      <a:pt x="282" y="124"/>
                      <a:pt x="281" y="125"/>
                    </a:cubicBezTo>
                    <a:lnTo>
                      <a:pt x="295" y="142"/>
                    </a:lnTo>
                    <a:close/>
                    <a:moveTo>
                      <a:pt x="293" y="145"/>
                    </a:moveTo>
                    <a:lnTo>
                      <a:pt x="292" y="145"/>
                    </a:lnTo>
                    <a:lnTo>
                      <a:pt x="293" y="144"/>
                    </a:lnTo>
                    <a:cubicBezTo>
                      <a:pt x="293" y="144"/>
                      <a:pt x="293" y="144"/>
                      <a:pt x="293" y="143"/>
                    </a:cubicBezTo>
                    <a:cubicBezTo>
                      <a:pt x="293" y="143"/>
                      <a:pt x="292" y="142"/>
                      <a:pt x="292" y="141"/>
                    </a:cubicBezTo>
                    <a:lnTo>
                      <a:pt x="282" y="128"/>
                    </a:lnTo>
                    <a:cubicBezTo>
                      <a:pt x="281" y="126"/>
                      <a:pt x="280" y="126"/>
                      <a:pt x="280" y="126"/>
                    </a:cubicBezTo>
                    <a:cubicBezTo>
                      <a:pt x="279" y="125"/>
                      <a:pt x="279" y="125"/>
                      <a:pt x="278" y="126"/>
                    </a:cubicBezTo>
                    <a:lnTo>
                      <a:pt x="277" y="125"/>
                    </a:lnTo>
                    <a:lnTo>
                      <a:pt x="282" y="122"/>
                    </a:lnTo>
                    <a:cubicBezTo>
                      <a:pt x="283" y="121"/>
                      <a:pt x="284" y="120"/>
                      <a:pt x="286" y="121"/>
                    </a:cubicBezTo>
                    <a:cubicBezTo>
                      <a:pt x="287" y="121"/>
                      <a:pt x="288" y="121"/>
                      <a:pt x="290" y="123"/>
                    </a:cubicBezTo>
                    <a:cubicBezTo>
                      <a:pt x="292" y="124"/>
                      <a:pt x="293" y="125"/>
                      <a:pt x="295" y="128"/>
                    </a:cubicBezTo>
                    <a:cubicBezTo>
                      <a:pt x="297" y="130"/>
                      <a:pt x="299" y="133"/>
                      <a:pt x="299" y="135"/>
                    </a:cubicBezTo>
                    <a:cubicBezTo>
                      <a:pt x="300" y="138"/>
                      <a:pt x="299" y="140"/>
                      <a:pt x="297" y="142"/>
                    </a:cubicBezTo>
                    <a:lnTo>
                      <a:pt x="293" y="145"/>
                    </a:lnTo>
                    <a:close/>
                    <a:moveTo>
                      <a:pt x="266" y="134"/>
                    </a:moveTo>
                    <a:lnTo>
                      <a:pt x="268" y="132"/>
                    </a:lnTo>
                    <a:lnTo>
                      <a:pt x="286" y="143"/>
                    </a:lnTo>
                    <a:lnTo>
                      <a:pt x="277" y="131"/>
                    </a:lnTo>
                    <a:cubicBezTo>
                      <a:pt x="276" y="130"/>
                      <a:pt x="276" y="129"/>
                      <a:pt x="275" y="129"/>
                    </a:cubicBezTo>
                    <a:cubicBezTo>
                      <a:pt x="275" y="129"/>
                      <a:pt x="274" y="129"/>
                      <a:pt x="274" y="129"/>
                    </a:cubicBezTo>
                    <a:lnTo>
                      <a:pt x="273" y="129"/>
                    </a:lnTo>
                    <a:lnTo>
                      <a:pt x="277" y="126"/>
                    </a:lnTo>
                    <a:lnTo>
                      <a:pt x="277" y="127"/>
                    </a:lnTo>
                    <a:cubicBezTo>
                      <a:pt x="276" y="127"/>
                      <a:pt x="276" y="128"/>
                      <a:pt x="276" y="128"/>
                    </a:cubicBezTo>
                    <a:cubicBezTo>
                      <a:pt x="277" y="129"/>
                      <a:pt x="277" y="129"/>
                      <a:pt x="278" y="130"/>
                    </a:cubicBezTo>
                    <a:lnTo>
                      <a:pt x="291" y="147"/>
                    </a:lnTo>
                    <a:lnTo>
                      <a:pt x="290" y="148"/>
                    </a:lnTo>
                    <a:lnTo>
                      <a:pt x="272" y="136"/>
                    </a:lnTo>
                    <a:lnTo>
                      <a:pt x="281" y="149"/>
                    </a:lnTo>
                    <a:cubicBezTo>
                      <a:pt x="282" y="150"/>
                      <a:pt x="283" y="151"/>
                      <a:pt x="283" y="151"/>
                    </a:cubicBezTo>
                    <a:cubicBezTo>
                      <a:pt x="284" y="151"/>
                      <a:pt x="284" y="151"/>
                      <a:pt x="284" y="151"/>
                    </a:cubicBezTo>
                    <a:lnTo>
                      <a:pt x="285" y="151"/>
                    </a:lnTo>
                    <a:lnTo>
                      <a:pt x="282" y="154"/>
                    </a:lnTo>
                    <a:lnTo>
                      <a:pt x="281" y="153"/>
                    </a:lnTo>
                    <a:lnTo>
                      <a:pt x="282" y="153"/>
                    </a:lnTo>
                    <a:cubicBezTo>
                      <a:pt x="282" y="153"/>
                      <a:pt x="282" y="152"/>
                      <a:pt x="282" y="152"/>
                    </a:cubicBezTo>
                    <a:cubicBezTo>
                      <a:pt x="282" y="151"/>
                      <a:pt x="281" y="150"/>
                      <a:pt x="280" y="149"/>
                    </a:cubicBezTo>
                    <a:lnTo>
                      <a:pt x="270" y="135"/>
                    </a:lnTo>
                    <a:cubicBezTo>
                      <a:pt x="269" y="135"/>
                      <a:pt x="268" y="135"/>
                      <a:pt x="268" y="134"/>
                    </a:cubicBezTo>
                    <a:cubicBezTo>
                      <a:pt x="268" y="134"/>
                      <a:pt x="267" y="134"/>
                      <a:pt x="267" y="134"/>
                    </a:cubicBezTo>
                    <a:cubicBezTo>
                      <a:pt x="267" y="134"/>
                      <a:pt x="267" y="135"/>
                      <a:pt x="266" y="135"/>
                    </a:cubicBezTo>
                    <a:lnTo>
                      <a:pt x="266" y="134"/>
                    </a:lnTo>
                    <a:close/>
                    <a:moveTo>
                      <a:pt x="271" y="150"/>
                    </a:moveTo>
                    <a:lnTo>
                      <a:pt x="263" y="143"/>
                    </a:lnTo>
                    <a:lnTo>
                      <a:pt x="267" y="152"/>
                    </a:lnTo>
                    <a:lnTo>
                      <a:pt x="271" y="150"/>
                    </a:lnTo>
                    <a:close/>
                    <a:moveTo>
                      <a:pt x="272" y="151"/>
                    </a:moveTo>
                    <a:lnTo>
                      <a:pt x="268" y="154"/>
                    </a:lnTo>
                    <a:lnTo>
                      <a:pt x="270" y="157"/>
                    </a:lnTo>
                    <a:cubicBezTo>
                      <a:pt x="270" y="158"/>
                      <a:pt x="270" y="159"/>
                      <a:pt x="271" y="159"/>
                    </a:cubicBezTo>
                    <a:cubicBezTo>
                      <a:pt x="271" y="160"/>
                      <a:pt x="271" y="160"/>
                      <a:pt x="272" y="160"/>
                    </a:cubicBezTo>
                    <a:cubicBezTo>
                      <a:pt x="272" y="160"/>
                      <a:pt x="272" y="160"/>
                      <a:pt x="273" y="160"/>
                    </a:cubicBezTo>
                    <a:lnTo>
                      <a:pt x="270" y="163"/>
                    </a:lnTo>
                    <a:lnTo>
                      <a:pt x="270" y="162"/>
                    </a:lnTo>
                    <a:cubicBezTo>
                      <a:pt x="270" y="162"/>
                      <a:pt x="270" y="161"/>
                      <a:pt x="270" y="161"/>
                    </a:cubicBezTo>
                    <a:cubicBezTo>
                      <a:pt x="270" y="160"/>
                      <a:pt x="270" y="159"/>
                      <a:pt x="269" y="157"/>
                    </a:cubicBezTo>
                    <a:lnTo>
                      <a:pt x="260" y="138"/>
                    </a:lnTo>
                    <a:lnTo>
                      <a:pt x="276" y="152"/>
                    </a:lnTo>
                    <a:cubicBezTo>
                      <a:pt x="277" y="153"/>
                      <a:pt x="278" y="154"/>
                      <a:pt x="279" y="154"/>
                    </a:cubicBezTo>
                    <a:cubicBezTo>
                      <a:pt x="279" y="154"/>
                      <a:pt x="280" y="154"/>
                      <a:pt x="280" y="154"/>
                    </a:cubicBezTo>
                    <a:lnTo>
                      <a:pt x="281" y="155"/>
                    </a:lnTo>
                    <a:lnTo>
                      <a:pt x="277" y="158"/>
                    </a:lnTo>
                    <a:lnTo>
                      <a:pt x="276" y="157"/>
                    </a:lnTo>
                    <a:cubicBezTo>
                      <a:pt x="277" y="157"/>
                      <a:pt x="277" y="156"/>
                      <a:pt x="277" y="156"/>
                    </a:cubicBezTo>
                    <a:cubicBezTo>
                      <a:pt x="277" y="156"/>
                      <a:pt x="277" y="155"/>
                      <a:pt x="276" y="155"/>
                    </a:cubicBezTo>
                    <a:cubicBezTo>
                      <a:pt x="276" y="155"/>
                      <a:pt x="276" y="154"/>
                      <a:pt x="275" y="153"/>
                    </a:cubicBezTo>
                    <a:lnTo>
                      <a:pt x="272" y="151"/>
                    </a:lnTo>
                    <a:close/>
                    <a:moveTo>
                      <a:pt x="319" y="86"/>
                    </a:moveTo>
                    <a:lnTo>
                      <a:pt x="320" y="81"/>
                    </a:lnTo>
                    <a:lnTo>
                      <a:pt x="313" y="79"/>
                    </a:lnTo>
                    <a:cubicBezTo>
                      <a:pt x="311" y="79"/>
                      <a:pt x="311" y="79"/>
                      <a:pt x="310" y="79"/>
                    </a:cubicBezTo>
                    <a:cubicBezTo>
                      <a:pt x="310" y="79"/>
                      <a:pt x="310" y="79"/>
                      <a:pt x="309" y="79"/>
                    </a:cubicBezTo>
                    <a:cubicBezTo>
                      <a:pt x="309" y="79"/>
                      <a:pt x="309" y="80"/>
                      <a:pt x="309" y="80"/>
                    </a:cubicBezTo>
                    <a:lnTo>
                      <a:pt x="308" y="80"/>
                    </a:lnTo>
                    <a:lnTo>
                      <a:pt x="309" y="75"/>
                    </a:lnTo>
                    <a:lnTo>
                      <a:pt x="310" y="75"/>
                    </a:lnTo>
                    <a:cubicBezTo>
                      <a:pt x="309" y="76"/>
                      <a:pt x="310" y="76"/>
                      <a:pt x="310" y="76"/>
                    </a:cubicBezTo>
                    <a:cubicBezTo>
                      <a:pt x="310" y="77"/>
                      <a:pt x="310" y="77"/>
                      <a:pt x="311" y="77"/>
                    </a:cubicBezTo>
                    <a:cubicBezTo>
                      <a:pt x="311" y="77"/>
                      <a:pt x="312" y="77"/>
                      <a:pt x="313" y="77"/>
                    </a:cubicBezTo>
                    <a:lnTo>
                      <a:pt x="330" y="80"/>
                    </a:lnTo>
                    <a:cubicBezTo>
                      <a:pt x="331" y="81"/>
                      <a:pt x="332" y="81"/>
                      <a:pt x="332" y="81"/>
                    </a:cubicBezTo>
                    <a:cubicBezTo>
                      <a:pt x="333" y="81"/>
                      <a:pt x="333" y="81"/>
                      <a:pt x="333" y="81"/>
                    </a:cubicBezTo>
                    <a:cubicBezTo>
                      <a:pt x="334" y="80"/>
                      <a:pt x="334" y="80"/>
                      <a:pt x="334" y="80"/>
                    </a:cubicBezTo>
                    <a:lnTo>
                      <a:pt x="334" y="79"/>
                    </a:lnTo>
                    <a:lnTo>
                      <a:pt x="335" y="80"/>
                    </a:lnTo>
                    <a:lnTo>
                      <a:pt x="334" y="85"/>
                    </a:lnTo>
                    <a:lnTo>
                      <a:pt x="333" y="85"/>
                    </a:lnTo>
                    <a:lnTo>
                      <a:pt x="333" y="84"/>
                    </a:lnTo>
                    <a:cubicBezTo>
                      <a:pt x="333" y="84"/>
                      <a:pt x="333" y="83"/>
                      <a:pt x="332" y="83"/>
                    </a:cubicBezTo>
                    <a:cubicBezTo>
                      <a:pt x="332" y="83"/>
                      <a:pt x="331" y="83"/>
                      <a:pt x="329" y="82"/>
                    </a:cubicBezTo>
                    <a:lnTo>
                      <a:pt x="322" y="81"/>
                    </a:lnTo>
                    <a:lnTo>
                      <a:pt x="320" y="87"/>
                    </a:lnTo>
                    <a:lnTo>
                      <a:pt x="328" y="88"/>
                    </a:lnTo>
                    <a:cubicBezTo>
                      <a:pt x="330" y="88"/>
                      <a:pt x="331" y="88"/>
                      <a:pt x="331" y="88"/>
                    </a:cubicBezTo>
                    <a:cubicBezTo>
                      <a:pt x="331" y="88"/>
                      <a:pt x="332" y="88"/>
                      <a:pt x="332" y="88"/>
                    </a:cubicBezTo>
                    <a:cubicBezTo>
                      <a:pt x="332" y="88"/>
                      <a:pt x="332" y="88"/>
                      <a:pt x="333" y="87"/>
                    </a:cubicBezTo>
                    <a:lnTo>
                      <a:pt x="332" y="92"/>
                    </a:lnTo>
                    <a:cubicBezTo>
                      <a:pt x="332" y="91"/>
                      <a:pt x="331" y="91"/>
                      <a:pt x="331" y="90"/>
                    </a:cubicBezTo>
                    <a:cubicBezTo>
                      <a:pt x="331" y="90"/>
                      <a:pt x="330" y="90"/>
                      <a:pt x="328" y="90"/>
                    </a:cubicBezTo>
                    <a:lnTo>
                      <a:pt x="311" y="87"/>
                    </a:lnTo>
                    <a:cubicBezTo>
                      <a:pt x="310" y="86"/>
                      <a:pt x="309" y="86"/>
                      <a:pt x="309" y="86"/>
                    </a:cubicBezTo>
                    <a:cubicBezTo>
                      <a:pt x="308" y="86"/>
                      <a:pt x="308" y="86"/>
                      <a:pt x="308" y="87"/>
                    </a:cubicBezTo>
                    <a:cubicBezTo>
                      <a:pt x="307" y="87"/>
                      <a:pt x="307" y="87"/>
                      <a:pt x="307" y="87"/>
                    </a:cubicBezTo>
                    <a:lnTo>
                      <a:pt x="307" y="88"/>
                    </a:lnTo>
                    <a:lnTo>
                      <a:pt x="306" y="88"/>
                    </a:lnTo>
                    <a:lnTo>
                      <a:pt x="307" y="82"/>
                    </a:lnTo>
                    <a:lnTo>
                      <a:pt x="308" y="82"/>
                    </a:lnTo>
                    <a:lnTo>
                      <a:pt x="308" y="83"/>
                    </a:lnTo>
                    <a:cubicBezTo>
                      <a:pt x="308" y="83"/>
                      <a:pt x="308" y="84"/>
                      <a:pt x="308" y="84"/>
                    </a:cubicBezTo>
                    <a:cubicBezTo>
                      <a:pt x="309" y="84"/>
                      <a:pt x="309" y="84"/>
                      <a:pt x="309" y="84"/>
                    </a:cubicBezTo>
                    <a:cubicBezTo>
                      <a:pt x="310" y="85"/>
                      <a:pt x="310" y="85"/>
                      <a:pt x="312" y="85"/>
                    </a:cubicBezTo>
                    <a:lnTo>
                      <a:pt x="319" y="86"/>
                    </a:lnTo>
                    <a:close/>
                    <a:moveTo>
                      <a:pt x="305" y="89"/>
                    </a:moveTo>
                    <a:lnTo>
                      <a:pt x="314" y="91"/>
                    </a:lnTo>
                    <a:cubicBezTo>
                      <a:pt x="311" y="91"/>
                      <a:pt x="309" y="91"/>
                      <a:pt x="308" y="92"/>
                    </a:cubicBezTo>
                    <a:cubicBezTo>
                      <a:pt x="307" y="92"/>
                      <a:pt x="306" y="93"/>
                      <a:pt x="306" y="94"/>
                    </a:cubicBezTo>
                    <a:cubicBezTo>
                      <a:pt x="305" y="95"/>
                      <a:pt x="306" y="95"/>
                      <a:pt x="306" y="96"/>
                    </a:cubicBezTo>
                    <a:cubicBezTo>
                      <a:pt x="307" y="97"/>
                      <a:pt x="308" y="98"/>
                      <a:pt x="310" y="99"/>
                    </a:cubicBezTo>
                    <a:cubicBezTo>
                      <a:pt x="312" y="99"/>
                      <a:pt x="314" y="100"/>
                      <a:pt x="317" y="101"/>
                    </a:cubicBezTo>
                    <a:cubicBezTo>
                      <a:pt x="320" y="101"/>
                      <a:pt x="322" y="101"/>
                      <a:pt x="323" y="101"/>
                    </a:cubicBezTo>
                    <a:cubicBezTo>
                      <a:pt x="325" y="101"/>
                      <a:pt x="327" y="101"/>
                      <a:pt x="328" y="100"/>
                    </a:cubicBezTo>
                    <a:cubicBezTo>
                      <a:pt x="329" y="100"/>
                      <a:pt x="329" y="99"/>
                      <a:pt x="330" y="98"/>
                    </a:cubicBezTo>
                    <a:cubicBezTo>
                      <a:pt x="330" y="97"/>
                      <a:pt x="330" y="97"/>
                      <a:pt x="329" y="96"/>
                    </a:cubicBezTo>
                    <a:cubicBezTo>
                      <a:pt x="328" y="95"/>
                      <a:pt x="327" y="94"/>
                      <a:pt x="325" y="93"/>
                    </a:cubicBezTo>
                    <a:lnTo>
                      <a:pt x="326" y="93"/>
                    </a:lnTo>
                    <a:cubicBezTo>
                      <a:pt x="328" y="94"/>
                      <a:pt x="329" y="95"/>
                      <a:pt x="330" y="96"/>
                    </a:cubicBezTo>
                    <a:cubicBezTo>
                      <a:pt x="331" y="97"/>
                      <a:pt x="331" y="98"/>
                      <a:pt x="331" y="99"/>
                    </a:cubicBezTo>
                    <a:cubicBezTo>
                      <a:pt x="331" y="101"/>
                      <a:pt x="329" y="102"/>
                      <a:pt x="325" y="103"/>
                    </a:cubicBezTo>
                    <a:cubicBezTo>
                      <a:pt x="323" y="103"/>
                      <a:pt x="320" y="103"/>
                      <a:pt x="317" y="103"/>
                    </a:cubicBezTo>
                    <a:cubicBezTo>
                      <a:pt x="314" y="102"/>
                      <a:pt x="312" y="101"/>
                      <a:pt x="310" y="100"/>
                    </a:cubicBezTo>
                    <a:cubicBezTo>
                      <a:pt x="308" y="99"/>
                      <a:pt x="306" y="98"/>
                      <a:pt x="305" y="97"/>
                    </a:cubicBezTo>
                    <a:cubicBezTo>
                      <a:pt x="304" y="96"/>
                      <a:pt x="304" y="95"/>
                      <a:pt x="304" y="94"/>
                    </a:cubicBezTo>
                    <a:cubicBezTo>
                      <a:pt x="304" y="93"/>
                      <a:pt x="305" y="92"/>
                      <a:pt x="306" y="91"/>
                    </a:cubicBezTo>
                    <a:cubicBezTo>
                      <a:pt x="306" y="91"/>
                      <a:pt x="307" y="91"/>
                      <a:pt x="307" y="91"/>
                    </a:cubicBezTo>
                    <a:cubicBezTo>
                      <a:pt x="307" y="91"/>
                      <a:pt x="307" y="90"/>
                      <a:pt x="306" y="90"/>
                    </a:cubicBezTo>
                    <a:cubicBezTo>
                      <a:pt x="306" y="90"/>
                      <a:pt x="306" y="90"/>
                      <a:pt x="305" y="90"/>
                    </a:cubicBezTo>
                    <a:lnTo>
                      <a:pt x="305" y="89"/>
                    </a:lnTo>
                    <a:close/>
                    <a:moveTo>
                      <a:pt x="300" y="104"/>
                    </a:moveTo>
                    <a:lnTo>
                      <a:pt x="309" y="109"/>
                    </a:lnTo>
                    <a:lnTo>
                      <a:pt x="311" y="106"/>
                    </a:lnTo>
                    <a:cubicBezTo>
                      <a:pt x="311" y="105"/>
                      <a:pt x="311" y="105"/>
                      <a:pt x="311" y="104"/>
                    </a:cubicBezTo>
                    <a:cubicBezTo>
                      <a:pt x="310" y="104"/>
                      <a:pt x="309" y="103"/>
                      <a:pt x="308" y="102"/>
                    </a:cubicBezTo>
                    <a:lnTo>
                      <a:pt x="317" y="106"/>
                    </a:lnTo>
                    <a:lnTo>
                      <a:pt x="316" y="106"/>
                    </a:lnTo>
                    <a:cubicBezTo>
                      <a:pt x="315" y="106"/>
                      <a:pt x="314" y="106"/>
                      <a:pt x="314" y="106"/>
                    </a:cubicBezTo>
                    <a:cubicBezTo>
                      <a:pt x="314" y="106"/>
                      <a:pt x="313" y="106"/>
                      <a:pt x="313" y="106"/>
                    </a:cubicBezTo>
                    <a:cubicBezTo>
                      <a:pt x="312" y="106"/>
                      <a:pt x="312" y="106"/>
                      <a:pt x="312" y="107"/>
                    </a:cubicBezTo>
                    <a:lnTo>
                      <a:pt x="311" y="109"/>
                    </a:lnTo>
                    <a:lnTo>
                      <a:pt x="319" y="113"/>
                    </a:lnTo>
                    <a:cubicBezTo>
                      <a:pt x="320" y="113"/>
                      <a:pt x="320" y="114"/>
                      <a:pt x="321" y="114"/>
                    </a:cubicBezTo>
                    <a:cubicBezTo>
                      <a:pt x="321" y="114"/>
                      <a:pt x="321" y="114"/>
                      <a:pt x="321" y="114"/>
                    </a:cubicBezTo>
                    <a:cubicBezTo>
                      <a:pt x="321" y="114"/>
                      <a:pt x="322" y="114"/>
                      <a:pt x="322" y="113"/>
                    </a:cubicBezTo>
                    <a:lnTo>
                      <a:pt x="323" y="111"/>
                    </a:lnTo>
                    <a:cubicBezTo>
                      <a:pt x="323" y="111"/>
                      <a:pt x="323" y="110"/>
                      <a:pt x="323" y="110"/>
                    </a:cubicBezTo>
                    <a:cubicBezTo>
                      <a:pt x="323" y="109"/>
                      <a:pt x="323" y="109"/>
                      <a:pt x="322" y="108"/>
                    </a:cubicBezTo>
                    <a:cubicBezTo>
                      <a:pt x="322" y="108"/>
                      <a:pt x="321" y="107"/>
                      <a:pt x="320" y="106"/>
                    </a:cubicBezTo>
                    <a:lnTo>
                      <a:pt x="320" y="105"/>
                    </a:lnTo>
                    <a:lnTo>
                      <a:pt x="325" y="109"/>
                    </a:lnTo>
                    <a:lnTo>
                      <a:pt x="321" y="118"/>
                    </a:lnTo>
                    <a:lnTo>
                      <a:pt x="320" y="118"/>
                    </a:lnTo>
                    <a:lnTo>
                      <a:pt x="321" y="118"/>
                    </a:lnTo>
                    <a:cubicBezTo>
                      <a:pt x="321" y="117"/>
                      <a:pt x="321" y="117"/>
                      <a:pt x="320" y="117"/>
                    </a:cubicBezTo>
                    <a:cubicBezTo>
                      <a:pt x="320" y="116"/>
                      <a:pt x="320" y="116"/>
                      <a:pt x="320" y="116"/>
                    </a:cubicBezTo>
                    <a:cubicBezTo>
                      <a:pt x="319" y="115"/>
                      <a:pt x="319" y="115"/>
                      <a:pt x="318" y="115"/>
                    </a:cubicBezTo>
                    <a:lnTo>
                      <a:pt x="302" y="107"/>
                    </a:lnTo>
                    <a:cubicBezTo>
                      <a:pt x="301" y="106"/>
                      <a:pt x="300" y="106"/>
                      <a:pt x="299" y="106"/>
                    </a:cubicBezTo>
                    <a:cubicBezTo>
                      <a:pt x="299" y="106"/>
                      <a:pt x="298" y="106"/>
                      <a:pt x="298" y="107"/>
                    </a:cubicBezTo>
                    <a:lnTo>
                      <a:pt x="297" y="107"/>
                    </a:lnTo>
                    <a:lnTo>
                      <a:pt x="301" y="98"/>
                    </a:lnTo>
                    <a:lnTo>
                      <a:pt x="307" y="100"/>
                    </a:lnTo>
                    <a:cubicBezTo>
                      <a:pt x="305" y="100"/>
                      <a:pt x="304" y="100"/>
                      <a:pt x="304" y="100"/>
                    </a:cubicBezTo>
                    <a:cubicBezTo>
                      <a:pt x="303" y="99"/>
                      <a:pt x="303" y="100"/>
                      <a:pt x="302" y="100"/>
                    </a:cubicBezTo>
                    <a:cubicBezTo>
                      <a:pt x="302" y="100"/>
                      <a:pt x="302" y="100"/>
                      <a:pt x="302" y="101"/>
                    </a:cubicBezTo>
                    <a:lnTo>
                      <a:pt x="300" y="104"/>
                    </a:lnTo>
                    <a:close/>
                    <a:moveTo>
                      <a:pt x="298" y="108"/>
                    </a:moveTo>
                    <a:lnTo>
                      <a:pt x="303" y="111"/>
                    </a:lnTo>
                    <a:cubicBezTo>
                      <a:pt x="302" y="111"/>
                      <a:pt x="301" y="110"/>
                      <a:pt x="301" y="110"/>
                    </a:cubicBezTo>
                    <a:cubicBezTo>
                      <a:pt x="300" y="110"/>
                      <a:pt x="299" y="110"/>
                      <a:pt x="299" y="110"/>
                    </a:cubicBezTo>
                    <a:cubicBezTo>
                      <a:pt x="299" y="110"/>
                      <a:pt x="298" y="111"/>
                      <a:pt x="298" y="111"/>
                    </a:cubicBezTo>
                    <a:lnTo>
                      <a:pt x="297" y="113"/>
                    </a:lnTo>
                    <a:lnTo>
                      <a:pt x="315" y="122"/>
                    </a:lnTo>
                    <a:cubicBezTo>
                      <a:pt x="316" y="123"/>
                      <a:pt x="317" y="123"/>
                      <a:pt x="318" y="123"/>
                    </a:cubicBezTo>
                    <a:cubicBezTo>
                      <a:pt x="318" y="123"/>
                      <a:pt x="319" y="123"/>
                      <a:pt x="319" y="123"/>
                    </a:cubicBezTo>
                    <a:lnTo>
                      <a:pt x="319" y="122"/>
                    </a:lnTo>
                    <a:lnTo>
                      <a:pt x="320" y="123"/>
                    </a:lnTo>
                    <a:lnTo>
                      <a:pt x="317" y="128"/>
                    </a:lnTo>
                    <a:lnTo>
                      <a:pt x="317" y="127"/>
                    </a:lnTo>
                    <a:cubicBezTo>
                      <a:pt x="317" y="126"/>
                      <a:pt x="317" y="126"/>
                      <a:pt x="317" y="125"/>
                    </a:cubicBezTo>
                    <a:cubicBezTo>
                      <a:pt x="316" y="125"/>
                      <a:pt x="315" y="124"/>
                      <a:pt x="314" y="124"/>
                    </a:cubicBezTo>
                    <a:lnTo>
                      <a:pt x="296" y="114"/>
                    </a:lnTo>
                    <a:lnTo>
                      <a:pt x="296" y="116"/>
                    </a:lnTo>
                    <a:cubicBezTo>
                      <a:pt x="295" y="116"/>
                      <a:pt x="295" y="117"/>
                      <a:pt x="295" y="117"/>
                    </a:cubicBezTo>
                    <a:cubicBezTo>
                      <a:pt x="295" y="117"/>
                      <a:pt x="296" y="118"/>
                      <a:pt x="296" y="118"/>
                    </a:cubicBezTo>
                    <a:cubicBezTo>
                      <a:pt x="297" y="119"/>
                      <a:pt x="297" y="120"/>
                      <a:pt x="298" y="120"/>
                    </a:cubicBezTo>
                    <a:lnTo>
                      <a:pt x="293" y="117"/>
                    </a:lnTo>
                    <a:lnTo>
                      <a:pt x="298" y="108"/>
                    </a:lnTo>
                    <a:close/>
                    <a:moveTo>
                      <a:pt x="308" y="55"/>
                    </a:moveTo>
                    <a:cubicBezTo>
                      <a:pt x="308" y="56"/>
                      <a:pt x="309" y="57"/>
                      <a:pt x="311" y="57"/>
                    </a:cubicBezTo>
                    <a:cubicBezTo>
                      <a:pt x="313" y="58"/>
                      <a:pt x="316" y="58"/>
                      <a:pt x="320" y="58"/>
                    </a:cubicBezTo>
                    <a:cubicBezTo>
                      <a:pt x="325" y="58"/>
                      <a:pt x="328" y="58"/>
                      <a:pt x="330" y="57"/>
                    </a:cubicBezTo>
                    <a:cubicBezTo>
                      <a:pt x="332" y="56"/>
                      <a:pt x="333" y="55"/>
                      <a:pt x="333" y="54"/>
                    </a:cubicBezTo>
                    <a:cubicBezTo>
                      <a:pt x="333" y="53"/>
                      <a:pt x="332" y="52"/>
                      <a:pt x="330" y="51"/>
                    </a:cubicBezTo>
                    <a:cubicBezTo>
                      <a:pt x="328" y="50"/>
                      <a:pt x="325" y="50"/>
                      <a:pt x="321" y="50"/>
                    </a:cubicBezTo>
                    <a:cubicBezTo>
                      <a:pt x="316" y="50"/>
                      <a:pt x="313" y="51"/>
                      <a:pt x="311" y="52"/>
                    </a:cubicBezTo>
                    <a:cubicBezTo>
                      <a:pt x="309" y="52"/>
                      <a:pt x="308" y="53"/>
                      <a:pt x="308" y="55"/>
                    </a:cubicBezTo>
                    <a:close/>
                    <a:moveTo>
                      <a:pt x="307" y="54"/>
                    </a:moveTo>
                    <a:cubicBezTo>
                      <a:pt x="307" y="53"/>
                      <a:pt x="308" y="51"/>
                      <a:pt x="310" y="50"/>
                    </a:cubicBezTo>
                    <a:cubicBezTo>
                      <a:pt x="313" y="49"/>
                      <a:pt x="316" y="48"/>
                      <a:pt x="320" y="48"/>
                    </a:cubicBezTo>
                    <a:cubicBezTo>
                      <a:pt x="324" y="48"/>
                      <a:pt x="327" y="48"/>
                      <a:pt x="330" y="50"/>
                    </a:cubicBezTo>
                    <a:cubicBezTo>
                      <a:pt x="333" y="51"/>
                      <a:pt x="334" y="52"/>
                      <a:pt x="334" y="54"/>
                    </a:cubicBezTo>
                    <a:cubicBezTo>
                      <a:pt x="334" y="56"/>
                      <a:pt x="333" y="57"/>
                      <a:pt x="330" y="59"/>
                    </a:cubicBezTo>
                    <a:cubicBezTo>
                      <a:pt x="328" y="60"/>
                      <a:pt x="325" y="61"/>
                      <a:pt x="320" y="61"/>
                    </a:cubicBezTo>
                    <a:cubicBezTo>
                      <a:pt x="316" y="61"/>
                      <a:pt x="313" y="60"/>
                      <a:pt x="310" y="59"/>
                    </a:cubicBezTo>
                    <a:cubicBezTo>
                      <a:pt x="308" y="57"/>
                      <a:pt x="307" y="56"/>
                      <a:pt x="307" y="54"/>
                    </a:cubicBezTo>
                    <a:close/>
                    <a:moveTo>
                      <a:pt x="310" y="75"/>
                    </a:moveTo>
                    <a:lnTo>
                      <a:pt x="310" y="71"/>
                    </a:lnTo>
                    <a:lnTo>
                      <a:pt x="329" y="63"/>
                    </a:lnTo>
                    <a:lnTo>
                      <a:pt x="314" y="63"/>
                    </a:lnTo>
                    <a:cubicBezTo>
                      <a:pt x="313" y="63"/>
                      <a:pt x="312" y="63"/>
                      <a:pt x="311" y="63"/>
                    </a:cubicBezTo>
                    <a:cubicBezTo>
                      <a:pt x="311" y="63"/>
                      <a:pt x="310" y="64"/>
                      <a:pt x="310" y="64"/>
                    </a:cubicBezTo>
                    <a:lnTo>
                      <a:pt x="310" y="65"/>
                    </a:lnTo>
                    <a:lnTo>
                      <a:pt x="310" y="60"/>
                    </a:lnTo>
                    <a:lnTo>
                      <a:pt x="310" y="61"/>
                    </a:lnTo>
                    <a:cubicBezTo>
                      <a:pt x="310" y="61"/>
                      <a:pt x="311" y="62"/>
                      <a:pt x="311" y="62"/>
                    </a:cubicBezTo>
                    <a:cubicBezTo>
                      <a:pt x="312" y="62"/>
                      <a:pt x="313" y="62"/>
                      <a:pt x="314" y="62"/>
                    </a:cubicBezTo>
                    <a:lnTo>
                      <a:pt x="336" y="62"/>
                    </a:lnTo>
                    <a:lnTo>
                      <a:pt x="315" y="71"/>
                    </a:lnTo>
                    <a:lnTo>
                      <a:pt x="332" y="71"/>
                    </a:lnTo>
                    <a:cubicBezTo>
                      <a:pt x="333" y="71"/>
                      <a:pt x="334" y="71"/>
                      <a:pt x="335" y="70"/>
                    </a:cubicBezTo>
                    <a:cubicBezTo>
                      <a:pt x="335" y="70"/>
                      <a:pt x="335" y="70"/>
                      <a:pt x="335" y="69"/>
                    </a:cubicBezTo>
                    <a:lnTo>
                      <a:pt x="336" y="69"/>
                    </a:lnTo>
                    <a:lnTo>
                      <a:pt x="336" y="73"/>
                    </a:lnTo>
                    <a:lnTo>
                      <a:pt x="335" y="73"/>
                    </a:lnTo>
                    <a:cubicBezTo>
                      <a:pt x="335" y="72"/>
                      <a:pt x="335" y="72"/>
                      <a:pt x="334" y="72"/>
                    </a:cubicBezTo>
                    <a:cubicBezTo>
                      <a:pt x="334" y="72"/>
                      <a:pt x="333" y="72"/>
                      <a:pt x="332" y="72"/>
                    </a:cubicBezTo>
                    <a:lnTo>
                      <a:pt x="313" y="72"/>
                    </a:lnTo>
                    <a:cubicBezTo>
                      <a:pt x="312" y="72"/>
                      <a:pt x="312" y="73"/>
                      <a:pt x="311" y="73"/>
                    </a:cubicBezTo>
                    <a:cubicBezTo>
                      <a:pt x="311" y="73"/>
                      <a:pt x="311" y="73"/>
                      <a:pt x="311" y="74"/>
                    </a:cubicBezTo>
                    <a:cubicBezTo>
                      <a:pt x="311" y="74"/>
                      <a:pt x="311" y="74"/>
                      <a:pt x="311" y="75"/>
                    </a:cubicBezTo>
                    <a:lnTo>
                      <a:pt x="310" y="75"/>
                    </a:lnTo>
                    <a:close/>
                    <a:moveTo>
                      <a:pt x="302" y="38"/>
                    </a:moveTo>
                    <a:cubicBezTo>
                      <a:pt x="303" y="39"/>
                      <a:pt x="304" y="39"/>
                      <a:pt x="306" y="39"/>
                    </a:cubicBezTo>
                    <a:cubicBezTo>
                      <a:pt x="308" y="39"/>
                      <a:pt x="311" y="38"/>
                      <a:pt x="315" y="37"/>
                    </a:cubicBezTo>
                    <a:cubicBezTo>
                      <a:pt x="319" y="35"/>
                      <a:pt x="322" y="33"/>
                      <a:pt x="324" y="31"/>
                    </a:cubicBezTo>
                    <a:cubicBezTo>
                      <a:pt x="325" y="30"/>
                      <a:pt x="326" y="29"/>
                      <a:pt x="325" y="28"/>
                    </a:cubicBezTo>
                    <a:cubicBezTo>
                      <a:pt x="325" y="27"/>
                      <a:pt x="323" y="26"/>
                      <a:pt x="321" y="26"/>
                    </a:cubicBezTo>
                    <a:cubicBezTo>
                      <a:pt x="319" y="26"/>
                      <a:pt x="316" y="27"/>
                      <a:pt x="312" y="29"/>
                    </a:cubicBezTo>
                    <a:cubicBezTo>
                      <a:pt x="308" y="30"/>
                      <a:pt x="305" y="32"/>
                      <a:pt x="304" y="34"/>
                    </a:cubicBezTo>
                    <a:cubicBezTo>
                      <a:pt x="302" y="35"/>
                      <a:pt x="302" y="36"/>
                      <a:pt x="302" y="38"/>
                    </a:cubicBezTo>
                    <a:close/>
                    <a:moveTo>
                      <a:pt x="301" y="38"/>
                    </a:moveTo>
                    <a:cubicBezTo>
                      <a:pt x="300" y="36"/>
                      <a:pt x="301" y="34"/>
                      <a:pt x="303" y="32"/>
                    </a:cubicBezTo>
                    <a:cubicBezTo>
                      <a:pt x="305" y="30"/>
                      <a:pt x="307" y="28"/>
                      <a:pt x="311" y="27"/>
                    </a:cubicBezTo>
                    <a:cubicBezTo>
                      <a:pt x="315" y="25"/>
                      <a:pt x="318" y="25"/>
                      <a:pt x="321" y="25"/>
                    </a:cubicBezTo>
                    <a:cubicBezTo>
                      <a:pt x="324" y="25"/>
                      <a:pt x="326" y="26"/>
                      <a:pt x="326" y="27"/>
                    </a:cubicBezTo>
                    <a:cubicBezTo>
                      <a:pt x="327" y="29"/>
                      <a:pt x="326" y="31"/>
                      <a:pt x="325" y="33"/>
                    </a:cubicBezTo>
                    <a:cubicBezTo>
                      <a:pt x="323" y="35"/>
                      <a:pt x="320" y="37"/>
                      <a:pt x="316" y="39"/>
                    </a:cubicBezTo>
                    <a:cubicBezTo>
                      <a:pt x="312" y="40"/>
                      <a:pt x="309" y="41"/>
                      <a:pt x="306" y="41"/>
                    </a:cubicBezTo>
                    <a:cubicBezTo>
                      <a:pt x="303" y="40"/>
                      <a:pt x="302" y="39"/>
                      <a:pt x="301" y="38"/>
                    </a:cubicBezTo>
                    <a:close/>
                    <a:moveTo>
                      <a:pt x="323" y="35"/>
                    </a:moveTo>
                    <a:lnTo>
                      <a:pt x="324" y="35"/>
                    </a:lnTo>
                    <a:lnTo>
                      <a:pt x="331" y="35"/>
                    </a:lnTo>
                    <a:lnTo>
                      <a:pt x="332" y="45"/>
                    </a:lnTo>
                    <a:cubicBezTo>
                      <a:pt x="331" y="44"/>
                      <a:pt x="331" y="44"/>
                      <a:pt x="330" y="44"/>
                    </a:cubicBezTo>
                    <a:cubicBezTo>
                      <a:pt x="330" y="44"/>
                      <a:pt x="329" y="44"/>
                      <a:pt x="327" y="44"/>
                    </a:cubicBezTo>
                    <a:lnTo>
                      <a:pt x="311" y="47"/>
                    </a:lnTo>
                    <a:cubicBezTo>
                      <a:pt x="309" y="47"/>
                      <a:pt x="308" y="47"/>
                      <a:pt x="308" y="47"/>
                    </a:cubicBezTo>
                    <a:cubicBezTo>
                      <a:pt x="307" y="48"/>
                      <a:pt x="307" y="48"/>
                      <a:pt x="307" y="49"/>
                    </a:cubicBezTo>
                    <a:lnTo>
                      <a:pt x="306" y="49"/>
                    </a:lnTo>
                    <a:lnTo>
                      <a:pt x="305" y="43"/>
                    </a:lnTo>
                    <a:lnTo>
                      <a:pt x="306" y="43"/>
                    </a:lnTo>
                    <a:cubicBezTo>
                      <a:pt x="306" y="44"/>
                      <a:pt x="306" y="44"/>
                      <a:pt x="307" y="45"/>
                    </a:cubicBezTo>
                    <a:cubicBezTo>
                      <a:pt x="307" y="45"/>
                      <a:pt x="307" y="45"/>
                      <a:pt x="308" y="45"/>
                    </a:cubicBezTo>
                    <a:cubicBezTo>
                      <a:pt x="308" y="45"/>
                      <a:pt x="309" y="45"/>
                      <a:pt x="311" y="45"/>
                    </a:cubicBezTo>
                    <a:lnTo>
                      <a:pt x="327" y="42"/>
                    </a:lnTo>
                    <a:cubicBezTo>
                      <a:pt x="328" y="42"/>
                      <a:pt x="329" y="42"/>
                      <a:pt x="329" y="42"/>
                    </a:cubicBezTo>
                    <a:cubicBezTo>
                      <a:pt x="330" y="41"/>
                      <a:pt x="330" y="41"/>
                      <a:pt x="330" y="41"/>
                    </a:cubicBezTo>
                    <a:cubicBezTo>
                      <a:pt x="330" y="41"/>
                      <a:pt x="330" y="40"/>
                      <a:pt x="330" y="40"/>
                    </a:cubicBezTo>
                    <a:lnTo>
                      <a:pt x="330" y="39"/>
                    </a:lnTo>
                    <a:cubicBezTo>
                      <a:pt x="330" y="38"/>
                      <a:pt x="329" y="37"/>
                      <a:pt x="329" y="37"/>
                    </a:cubicBezTo>
                    <a:cubicBezTo>
                      <a:pt x="329" y="36"/>
                      <a:pt x="328" y="36"/>
                      <a:pt x="327" y="36"/>
                    </a:cubicBezTo>
                    <a:cubicBezTo>
                      <a:pt x="326" y="36"/>
                      <a:pt x="325" y="35"/>
                      <a:pt x="323" y="35"/>
                    </a:cubicBezTo>
                    <a:close/>
                    <a:moveTo>
                      <a:pt x="286" y="18"/>
                    </a:moveTo>
                    <a:lnTo>
                      <a:pt x="283" y="14"/>
                    </a:lnTo>
                    <a:lnTo>
                      <a:pt x="284" y="14"/>
                    </a:lnTo>
                    <a:cubicBezTo>
                      <a:pt x="284" y="14"/>
                      <a:pt x="284" y="14"/>
                      <a:pt x="285" y="14"/>
                    </a:cubicBezTo>
                    <a:cubicBezTo>
                      <a:pt x="285" y="14"/>
                      <a:pt x="285" y="14"/>
                      <a:pt x="286" y="14"/>
                    </a:cubicBezTo>
                    <a:cubicBezTo>
                      <a:pt x="287" y="14"/>
                      <a:pt x="288" y="14"/>
                      <a:pt x="289" y="13"/>
                    </a:cubicBezTo>
                    <a:lnTo>
                      <a:pt x="298" y="9"/>
                    </a:lnTo>
                    <a:lnTo>
                      <a:pt x="303" y="4"/>
                    </a:lnTo>
                    <a:cubicBezTo>
                      <a:pt x="304" y="3"/>
                      <a:pt x="305" y="3"/>
                      <a:pt x="305" y="2"/>
                    </a:cubicBezTo>
                    <a:cubicBezTo>
                      <a:pt x="306" y="2"/>
                      <a:pt x="306" y="1"/>
                      <a:pt x="305" y="1"/>
                    </a:cubicBezTo>
                    <a:lnTo>
                      <a:pt x="305" y="0"/>
                    </a:lnTo>
                    <a:lnTo>
                      <a:pt x="309" y="4"/>
                    </a:lnTo>
                    <a:lnTo>
                      <a:pt x="309" y="5"/>
                    </a:lnTo>
                    <a:lnTo>
                      <a:pt x="308" y="4"/>
                    </a:lnTo>
                    <a:cubicBezTo>
                      <a:pt x="308" y="4"/>
                      <a:pt x="307" y="4"/>
                      <a:pt x="307" y="4"/>
                    </a:cubicBezTo>
                    <a:cubicBezTo>
                      <a:pt x="306" y="4"/>
                      <a:pt x="306" y="5"/>
                      <a:pt x="304" y="6"/>
                    </a:cubicBezTo>
                    <a:lnTo>
                      <a:pt x="300" y="10"/>
                    </a:lnTo>
                    <a:lnTo>
                      <a:pt x="294" y="20"/>
                    </a:lnTo>
                    <a:cubicBezTo>
                      <a:pt x="293" y="21"/>
                      <a:pt x="293" y="22"/>
                      <a:pt x="293" y="22"/>
                    </a:cubicBezTo>
                    <a:cubicBezTo>
                      <a:pt x="293" y="23"/>
                      <a:pt x="293" y="23"/>
                      <a:pt x="292" y="24"/>
                    </a:cubicBezTo>
                    <a:cubicBezTo>
                      <a:pt x="292" y="24"/>
                      <a:pt x="293" y="24"/>
                      <a:pt x="293" y="24"/>
                    </a:cubicBezTo>
                    <a:lnTo>
                      <a:pt x="292" y="25"/>
                    </a:lnTo>
                    <a:lnTo>
                      <a:pt x="288" y="21"/>
                    </a:lnTo>
                    <a:lnTo>
                      <a:pt x="289" y="20"/>
                    </a:lnTo>
                    <a:cubicBezTo>
                      <a:pt x="289" y="21"/>
                      <a:pt x="290" y="21"/>
                      <a:pt x="290" y="21"/>
                    </a:cubicBezTo>
                    <a:cubicBezTo>
                      <a:pt x="290" y="21"/>
                      <a:pt x="291" y="20"/>
                      <a:pt x="291" y="20"/>
                    </a:cubicBezTo>
                    <a:cubicBezTo>
                      <a:pt x="292" y="20"/>
                      <a:pt x="292" y="19"/>
                      <a:pt x="293" y="18"/>
                    </a:cubicBezTo>
                    <a:lnTo>
                      <a:pt x="297" y="10"/>
                    </a:lnTo>
                    <a:lnTo>
                      <a:pt x="290" y="14"/>
                    </a:lnTo>
                    <a:cubicBezTo>
                      <a:pt x="288" y="14"/>
                      <a:pt x="288" y="15"/>
                      <a:pt x="287" y="15"/>
                    </a:cubicBezTo>
                    <a:cubicBezTo>
                      <a:pt x="287" y="15"/>
                      <a:pt x="287" y="16"/>
                      <a:pt x="286" y="16"/>
                    </a:cubicBezTo>
                    <a:cubicBezTo>
                      <a:pt x="286" y="16"/>
                      <a:pt x="286" y="16"/>
                      <a:pt x="286" y="17"/>
                    </a:cubicBezTo>
                    <a:cubicBezTo>
                      <a:pt x="286" y="17"/>
                      <a:pt x="286" y="17"/>
                      <a:pt x="287" y="17"/>
                    </a:cubicBezTo>
                    <a:lnTo>
                      <a:pt x="286" y="18"/>
                    </a:lnTo>
                    <a:close/>
                    <a:moveTo>
                      <a:pt x="35" y="20"/>
                    </a:moveTo>
                    <a:lnTo>
                      <a:pt x="32" y="25"/>
                    </a:lnTo>
                    <a:lnTo>
                      <a:pt x="39" y="29"/>
                    </a:lnTo>
                    <a:cubicBezTo>
                      <a:pt x="40" y="29"/>
                      <a:pt x="41" y="30"/>
                      <a:pt x="41" y="30"/>
                    </a:cubicBezTo>
                    <a:cubicBezTo>
                      <a:pt x="42" y="30"/>
                      <a:pt x="42" y="30"/>
                      <a:pt x="42" y="30"/>
                    </a:cubicBezTo>
                    <a:cubicBezTo>
                      <a:pt x="43" y="30"/>
                      <a:pt x="43" y="30"/>
                      <a:pt x="43" y="29"/>
                    </a:cubicBezTo>
                    <a:lnTo>
                      <a:pt x="44" y="29"/>
                    </a:lnTo>
                    <a:lnTo>
                      <a:pt x="41" y="34"/>
                    </a:lnTo>
                    <a:lnTo>
                      <a:pt x="41" y="33"/>
                    </a:lnTo>
                    <a:cubicBezTo>
                      <a:pt x="41" y="33"/>
                      <a:pt x="41" y="33"/>
                      <a:pt x="41" y="33"/>
                    </a:cubicBezTo>
                    <a:cubicBezTo>
                      <a:pt x="41" y="32"/>
                      <a:pt x="41" y="32"/>
                      <a:pt x="40" y="32"/>
                    </a:cubicBezTo>
                    <a:cubicBezTo>
                      <a:pt x="40" y="31"/>
                      <a:pt x="39" y="31"/>
                      <a:pt x="38" y="30"/>
                    </a:cubicBezTo>
                    <a:lnTo>
                      <a:pt x="23" y="22"/>
                    </a:lnTo>
                    <a:cubicBezTo>
                      <a:pt x="22" y="21"/>
                      <a:pt x="21" y="21"/>
                      <a:pt x="21" y="21"/>
                    </a:cubicBezTo>
                    <a:cubicBezTo>
                      <a:pt x="21" y="21"/>
                      <a:pt x="20" y="21"/>
                      <a:pt x="20" y="21"/>
                    </a:cubicBezTo>
                    <a:cubicBezTo>
                      <a:pt x="19" y="21"/>
                      <a:pt x="19" y="21"/>
                      <a:pt x="19" y="21"/>
                    </a:cubicBezTo>
                    <a:lnTo>
                      <a:pt x="19" y="22"/>
                    </a:lnTo>
                    <a:lnTo>
                      <a:pt x="18" y="21"/>
                    </a:lnTo>
                    <a:lnTo>
                      <a:pt x="21" y="17"/>
                    </a:lnTo>
                    <a:lnTo>
                      <a:pt x="22" y="17"/>
                    </a:lnTo>
                    <a:lnTo>
                      <a:pt x="21" y="17"/>
                    </a:lnTo>
                    <a:cubicBezTo>
                      <a:pt x="21" y="18"/>
                      <a:pt x="21" y="18"/>
                      <a:pt x="22" y="19"/>
                    </a:cubicBezTo>
                    <a:cubicBezTo>
                      <a:pt x="22" y="19"/>
                      <a:pt x="23" y="20"/>
                      <a:pt x="24" y="20"/>
                    </a:cubicBezTo>
                    <a:lnTo>
                      <a:pt x="31" y="24"/>
                    </a:lnTo>
                    <a:lnTo>
                      <a:pt x="34" y="19"/>
                    </a:lnTo>
                    <a:lnTo>
                      <a:pt x="27" y="15"/>
                    </a:lnTo>
                    <a:cubicBezTo>
                      <a:pt x="26" y="15"/>
                      <a:pt x="25" y="14"/>
                      <a:pt x="25" y="14"/>
                    </a:cubicBezTo>
                    <a:cubicBezTo>
                      <a:pt x="24" y="14"/>
                      <a:pt x="24" y="14"/>
                      <a:pt x="24" y="14"/>
                    </a:cubicBezTo>
                    <a:cubicBezTo>
                      <a:pt x="23" y="14"/>
                      <a:pt x="23" y="14"/>
                      <a:pt x="23" y="14"/>
                    </a:cubicBezTo>
                    <a:lnTo>
                      <a:pt x="23" y="15"/>
                    </a:lnTo>
                    <a:lnTo>
                      <a:pt x="22" y="15"/>
                    </a:lnTo>
                    <a:lnTo>
                      <a:pt x="25" y="10"/>
                    </a:lnTo>
                    <a:cubicBezTo>
                      <a:pt x="25" y="11"/>
                      <a:pt x="25" y="11"/>
                      <a:pt x="25" y="12"/>
                    </a:cubicBezTo>
                    <a:cubicBezTo>
                      <a:pt x="26" y="12"/>
                      <a:pt x="27" y="13"/>
                      <a:pt x="28" y="14"/>
                    </a:cubicBezTo>
                    <a:lnTo>
                      <a:pt x="43" y="22"/>
                    </a:lnTo>
                    <a:cubicBezTo>
                      <a:pt x="44" y="22"/>
                      <a:pt x="45" y="23"/>
                      <a:pt x="45" y="23"/>
                    </a:cubicBezTo>
                    <a:cubicBezTo>
                      <a:pt x="45" y="23"/>
                      <a:pt x="46" y="23"/>
                      <a:pt x="46" y="23"/>
                    </a:cubicBezTo>
                    <a:cubicBezTo>
                      <a:pt x="46" y="23"/>
                      <a:pt x="47" y="23"/>
                      <a:pt x="47" y="23"/>
                    </a:cubicBezTo>
                    <a:lnTo>
                      <a:pt x="47" y="22"/>
                    </a:lnTo>
                    <a:lnTo>
                      <a:pt x="48" y="22"/>
                    </a:lnTo>
                    <a:lnTo>
                      <a:pt x="45" y="27"/>
                    </a:lnTo>
                    <a:lnTo>
                      <a:pt x="44" y="27"/>
                    </a:lnTo>
                    <a:lnTo>
                      <a:pt x="45" y="27"/>
                    </a:lnTo>
                    <a:cubicBezTo>
                      <a:pt x="45" y="26"/>
                      <a:pt x="45" y="26"/>
                      <a:pt x="45" y="26"/>
                    </a:cubicBezTo>
                    <a:cubicBezTo>
                      <a:pt x="45" y="25"/>
                      <a:pt x="44" y="25"/>
                      <a:pt x="44" y="25"/>
                    </a:cubicBezTo>
                    <a:cubicBezTo>
                      <a:pt x="44" y="25"/>
                      <a:pt x="43" y="24"/>
                      <a:pt x="42" y="23"/>
                    </a:cubicBezTo>
                    <a:lnTo>
                      <a:pt x="35" y="20"/>
                    </a:lnTo>
                    <a:close/>
                    <a:moveTo>
                      <a:pt x="36" y="43"/>
                    </a:moveTo>
                    <a:lnTo>
                      <a:pt x="36" y="43"/>
                    </a:lnTo>
                    <a:lnTo>
                      <a:pt x="34" y="47"/>
                    </a:lnTo>
                    <a:lnTo>
                      <a:pt x="33" y="47"/>
                    </a:lnTo>
                    <a:lnTo>
                      <a:pt x="34" y="47"/>
                    </a:lnTo>
                    <a:cubicBezTo>
                      <a:pt x="34" y="46"/>
                      <a:pt x="34" y="46"/>
                      <a:pt x="33" y="45"/>
                    </a:cubicBezTo>
                    <a:cubicBezTo>
                      <a:pt x="33" y="45"/>
                      <a:pt x="32" y="44"/>
                      <a:pt x="31" y="43"/>
                    </a:cubicBezTo>
                    <a:lnTo>
                      <a:pt x="21" y="38"/>
                    </a:lnTo>
                    <a:cubicBezTo>
                      <a:pt x="19" y="37"/>
                      <a:pt x="17" y="36"/>
                      <a:pt x="16" y="35"/>
                    </a:cubicBezTo>
                    <a:cubicBezTo>
                      <a:pt x="15" y="34"/>
                      <a:pt x="14" y="33"/>
                      <a:pt x="14" y="32"/>
                    </a:cubicBezTo>
                    <a:cubicBezTo>
                      <a:pt x="13" y="30"/>
                      <a:pt x="13" y="29"/>
                      <a:pt x="14" y="28"/>
                    </a:cubicBezTo>
                    <a:cubicBezTo>
                      <a:pt x="14" y="27"/>
                      <a:pt x="15" y="26"/>
                      <a:pt x="17" y="26"/>
                    </a:cubicBezTo>
                    <a:cubicBezTo>
                      <a:pt x="18" y="26"/>
                      <a:pt x="19" y="26"/>
                      <a:pt x="21" y="27"/>
                    </a:cubicBezTo>
                    <a:cubicBezTo>
                      <a:pt x="22" y="27"/>
                      <a:pt x="24" y="28"/>
                      <a:pt x="27" y="30"/>
                    </a:cubicBezTo>
                    <a:lnTo>
                      <a:pt x="36" y="35"/>
                    </a:lnTo>
                    <a:cubicBezTo>
                      <a:pt x="37" y="35"/>
                      <a:pt x="38" y="36"/>
                      <a:pt x="39" y="36"/>
                    </a:cubicBezTo>
                    <a:cubicBezTo>
                      <a:pt x="39" y="36"/>
                      <a:pt x="40" y="36"/>
                      <a:pt x="40" y="35"/>
                    </a:cubicBezTo>
                    <a:lnTo>
                      <a:pt x="41" y="35"/>
                    </a:lnTo>
                    <a:lnTo>
                      <a:pt x="38" y="40"/>
                    </a:lnTo>
                    <a:lnTo>
                      <a:pt x="37" y="40"/>
                    </a:lnTo>
                    <a:lnTo>
                      <a:pt x="38" y="39"/>
                    </a:lnTo>
                    <a:cubicBezTo>
                      <a:pt x="38" y="39"/>
                      <a:pt x="38" y="38"/>
                      <a:pt x="37" y="38"/>
                    </a:cubicBezTo>
                    <a:cubicBezTo>
                      <a:pt x="37" y="37"/>
                      <a:pt x="36" y="37"/>
                      <a:pt x="35" y="36"/>
                    </a:cubicBezTo>
                    <a:lnTo>
                      <a:pt x="25" y="31"/>
                    </a:lnTo>
                    <a:cubicBezTo>
                      <a:pt x="24" y="30"/>
                      <a:pt x="23" y="30"/>
                      <a:pt x="22" y="29"/>
                    </a:cubicBezTo>
                    <a:cubicBezTo>
                      <a:pt x="20" y="28"/>
                      <a:pt x="19" y="28"/>
                      <a:pt x="19" y="28"/>
                    </a:cubicBezTo>
                    <a:cubicBezTo>
                      <a:pt x="18" y="28"/>
                      <a:pt x="17" y="28"/>
                      <a:pt x="17" y="28"/>
                    </a:cubicBezTo>
                    <a:cubicBezTo>
                      <a:pt x="16" y="28"/>
                      <a:pt x="15" y="29"/>
                      <a:pt x="15" y="29"/>
                    </a:cubicBezTo>
                    <a:cubicBezTo>
                      <a:pt x="15" y="30"/>
                      <a:pt x="15" y="31"/>
                      <a:pt x="15" y="32"/>
                    </a:cubicBezTo>
                    <a:cubicBezTo>
                      <a:pt x="15" y="33"/>
                      <a:pt x="16" y="33"/>
                      <a:pt x="17" y="34"/>
                    </a:cubicBezTo>
                    <a:cubicBezTo>
                      <a:pt x="18" y="35"/>
                      <a:pt x="19" y="36"/>
                      <a:pt x="22" y="37"/>
                    </a:cubicBezTo>
                    <a:lnTo>
                      <a:pt x="31" y="43"/>
                    </a:lnTo>
                    <a:cubicBezTo>
                      <a:pt x="33" y="43"/>
                      <a:pt x="34" y="44"/>
                      <a:pt x="34" y="44"/>
                    </a:cubicBezTo>
                    <a:cubicBezTo>
                      <a:pt x="35" y="44"/>
                      <a:pt x="35" y="44"/>
                      <a:pt x="35" y="43"/>
                    </a:cubicBezTo>
                    <a:lnTo>
                      <a:pt x="36" y="43"/>
                    </a:lnTo>
                    <a:close/>
                    <a:moveTo>
                      <a:pt x="15" y="45"/>
                    </a:moveTo>
                    <a:lnTo>
                      <a:pt x="16" y="40"/>
                    </a:lnTo>
                    <a:lnTo>
                      <a:pt x="13" y="38"/>
                    </a:lnTo>
                    <a:cubicBezTo>
                      <a:pt x="12" y="37"/>
                      <a:pt x="11" y="37"/>
                      <a:pt x="11" y="37"/>
                    </a:cubicBezTo>
                    <a:cubicBezTo>
                      <a:pt x="11" y="37"/>
                      <a:pt x="10" y="37"/>
                      <a:pt x="10" y="37"/>
                    </a:cubicBezTo>
                    <a:cubicBezTo>
                      <a:pt x="9" y="37"/>
                      <a:pt x="9" y="37"/>
                      <a:pt x="9" y="38"/>
                    </a:cubicBezTo>
                    <a:lnTo>
                      <a:pt x="8" y="37"/>
                    </a:lnTo>
                    <a:lnTo>
                      <a:pt x="10" y="33"/>
                    </a:lnTo>
                    <a:lnTo>
                      <a:pt x="10" y="34"/>
                    </a:lnTo>
                    <a:cubicBezTo>
                      <a:pt x="10" y="34"/>
                      <a:pt x="10" y="35"/>
                      <a:pt x="11" y="35"/>
                    </a:cubicBezTo>
                    <a:cubicBezTo>
                      <a:pt x="11" y="36"/>
                      <a:pt x="12" y="36"/>
                      <a:pt x="14" y="37"/>
                    </a:cubicBezTo>
                    <a:lnTo>
                      <a:pt x="32" y="50"/>
                    </a:lnTo>
                    <a:lnTo>
                      <a:pt x="10" y="46"/>
                    </a:lnTo>
                    <a:cubicBezTo>
                      <a:pt x="8" y="46"/>
                      <a:pt x="7" y="46"/>
                      <a:pt x="7" y="46"/>
                    </a:cubicBezTo>
                    <a:cubicBezTo>
                      <a:pt x="6" y="46"/>
                      <a:pt x="6" y="46"/>
                      <a:pt x="5" y="47"/>
                    </a:cubicBezTo>
                    <a:lnTo>
                      <a:pt x="5" y="46"/>
                    </a:lnTo>
                    <a:lnTo>
                      <a:pt x="6" y="42"/>
                    </a:lnTo>
                    <a:lnTo>
                      <a:pt x="7" y="42"/>
                    </a:lnTo>
                    <a:cubicBezTo>
                      <a:pt x="7" y="42"/>
                      <a:pt x="7" y="43"/>
                      <a:pt x="7" y="43"/>
                    </a:cubicBezTo>
                    <a:cubicBezTo>
                      <a:pt x="7" y="43"/>
                      <a:pt x="8" y="44"/>
                      <a:pt x="8" y="44"/>
                    </a:cubicBezTo>
                    <a:cubicBezTo>
                      <a:pt x="9" y="44"/>
                      <a:pt x="10" y="44"/>
                      <a:pt x="11" y="44"/>
                    </a:cubicBezTo>
                    <a:lnTo>
                      <a:pt x="15" y="45"/>
                    </a:lnTo>
                    <a:close/>
                    <a:moveTo>
                      <a:pt x="16" y="45"/>
                    </a:moveTo>
                    <a:lnTo>
                      <a:pt x="27" y="47"/>
                    </a:lnTo>
                    <a:lnTo>
                      <a:pt x="18" y="41"/>
                    </a:lnTo>
                    <a:lnTo>
                      <a:pt x="16" y="45"/>
                    </a:lnTo>
                    <a:close/>
                    <a:moveTo>
                      <a:pt x="29" y="62"/>
                    </a:moveTo>
                    <a:lnTo>
                      <a:pt x="5" y="52"/>
                    </a:lnTo>
                    <a:lnTo>
                      <a:pt x="5" y="57"/>
                    </a:lnTo>
                    <a:cubicBezTo>
                      <a:pt x="5" y="58"/>
                      <a:pt x="5" y="59"/>
                      <a:pt x="6" y="59"/>
                    </a:cubicBezTo>
                    <a:cubicBezTo>
                      <a:pt x="6" y="60"/>
                      <a:pt x="8" y="60"/>
                      <a:pt x="10" y="61"/>
                    </a:cubicBezTo>
                    <a:lnTo>
                      <a:pt x="3" y="60"/>
                    </a:lnTo>
                    <a:lnTo>
                      <a:pt x="4" y="49"/>
                    </a:lnTo>
                    <a:lnTo>
                      <a:pt x="28" y="59"/>
                    </a:lnTo>
                    <a:lnTo>
                      <a:pt x="28" y="55"/>
                    </a:lnTo>
                    <a:cubicBezTo>
                      <a:pt x="28" y="54"/>
                      <a:pt x="28" y="53"/>
                      <a:pt x="28" y="53"/>
                    </a:cubicBezTo>
                    <a:cubicBezTo>
                      <a:pt x="27" y="53"/>
                      <a:pt x="27" y="53"/>
                      <a:pt x="26" y="52"/>
                    </a:cubicBezTo>
                    <a:cubicBezTo>
                      <a:pt x="26" y="52"/>
                      <a:pt x="25" y="52"/>
                      <a:pt x="23" y="52"/>
                    </a:cubicBezTo>
                    <a:lnTo>
                      <a:pt x="23" y="51"/>
                    </a:lnTo>
                    <a:lnTo>
                      <a:pt x="30" y="52"/>
                    </a:lnTo>
                    <a:lnTo>
                      <a:pt x="29" y="62"/>
                    </a:lnTo>
                    <a:close/>
                    <a:moveTo>
                      <a:pt x="29" y="82"/>
                    </a:moveTo>
                    <a:cubicBezTo>
                      <a:pt x="29" y="84"/>
                      <a:pt x="28" y="85"/>
                      <a:pt x="25" y="87"/>
                    </a:cubicBezTo>
                    <a:cubicBezTo>
                      <a:pt x="22" y="88"/>
                      <a:pt x="19" y="89"/>
                      <a:pt x="15" y="89"/>
                    </a:cubicBezTo>
                    <a:cubicBezTo>
                      <a:pt x="11" y="89"/>
                      <a:pt x="8" y="89"/>
                      <a:pt x="5" y="87"/>
                    </a:cubicBezTo>
                    <a:cubicBezTo>
                      <a:pt x="3" y="86"/>
                      <a:pt x="1" y="85"/>
                      <a:pt x="1" y="83"/>
                    </a:cubicBezTo>
                    <a:cubicBezTo>
                      <a:pt x="1" y="81"/>
                      <a:pt x="2" y="80"/>
                      <a:pt x="5" y="78"/>
                    </a:cubicBezTo>
                    <a:cubicBezTo>
                      <a:pt x="7" y="77"/>
                      <a:pt x="11" y="76"/>
                      <a:pt x="15" y="76"/>
                    </a:cubicBezTo>
                    <a:cubicBezTo>
                      <a:pt x="19" y="76"/>
                      <a:pt x="22" y="77"/>
                      <a:pt x="25" y="78"/>
                    </a:cubicBezTo>
                    <a:cubicBezTo>
                      <a:pt x="27" y="79"/>
                      <a:pt x="29" y="80"/>
                      <a:pt x="29" y="82"/>
                    </a:cubicBezTo>
                    <a:close/>
                    <a:moveTo>
                      <a:pt x="27" y="82"/>
                    </a:moveTo>
                    <a:cubicBezTo>
                      <a:pt x="27" y="81"/>
                      <a:pt x="26" y="80"/>
                      <a:pt x="25" y="79"/>
                    </a:cubicBezTo>
                    <a:cubicBezTo>
                      <a:pt x="22" y="78"/>
                      <a:pt x="19" y="78"/>
                      <a:pt x="15" y="78"/>
                    </a:cubicBezTo>
                    <a:cubicBezTo>
                      <a:pt x="11" y="79"/>
                      <a:pt x="7" y="79"/>
                      <a:pt x="5" y="80"/>
                    </a:cubicBezTo>
                    <a:cubicBezTo>
                      <a:pt x="3" y="81"/>
                      <a:pt x="2" y="82"/>
                      <a:pt x="3" y="83"/>
                    </a:cubicBezTo>
                    <a:cubicBezTo>
                      <a:pt x="3" y="84"/>
                      <a:pt x="4" y="85"/>
                      <a:pt x="6" y="86"/>
                    </a:cubicBezTo>
                    <a:cubicBezTo>
                      <a:pt x="8" y="87"/>
                      <a:pt x="11" y="87"/>
                      <a:pt x="15" y="87"/>
                    </a:cubicBezTo>
                    <a:cubicBezTo>
                      <a:pt x="19" y="87"/>
                      <a:pt x="23" y="86"/>
                      <a:pt x="25" y="85"/>
                    </a:cubicBezTo>
                    <a:cubicBezTo>
                      <a:pt x="26" y="84"/>
                      <a:pt x="27" y="83"/>
                      <a:pt x="27" y="82"/>
                    </a:cubicBezTo>
                    <a:close/>
                    <a:moveTo>
                      <a:pt x="16" y="66"/>
                    </a:moveTo>
                    <a:lnTo>
                      <a:pt x="15" y="72"/>
                    </a:lnTo>
                    <a:lnTo>
                      <a:pt x="22" y="73"/>
                    </a:lnTo>
                    <a:cubicBezTo>
                      <a:pt x="24" y="73"/>
                      <a:pt x="24" y="73"/>
                      <a:pt x="25" y="73"/>
                    </a:cubicBezTo>
                    <a:cubicBezTo>
                      <a:pt x="25" y="73"/>
                      <a:pt x="26" y="73"/>
                      <a:pt x="26" y="73"/>
                    </a:cubicBezTo>
                    <a:cubicBezTo>
                      <a:pt x="26" y="73"/>
                      <a:pt x="26" y="72"/>
                      <a:pt x="26" y="72"/>
                    </a:cubicBezTo>
                    <a:lnTo>
                      <a:pt x="27" y="72"/>
                    </a:lnTo>
                    <a:lnTo>
                      <a:pt x="26" y="77"/>
                    </a:lnTo>
                    <a:cubicBezTo>
                      <a:pt x="26" y="76"/>
                      <a:pt x="26" y="76"/>
                      <a:pt x="25" y="76"/>
                    </a:cubicBezTo>
                    <a:cubicBezTo>
                      <a:pt x="25" y="76"/>
                      <a:pt x="25" y="75"/>
                      <a:pt x="25" y="75"/>
                    </a:cubicBezTo>
                    <a:cubicBezTo>
                      <a:pt x="24" y="75"/>
                      <a:pt x="23" y="75"/>
                      <a:pt x="22" y="75"/>
                    </a:cubicBezTo>
                    <a:lnTo>
                      <a:pt x="5" y="73"/>
                    </a:lnTo>
                    <a:cubicBezTo>
                      <a:pt x="4" y="72"/>
                      <a:pt x="3" y="72"/>
                      <a:pt x="3" y="72"/>
                    </a:cubicBezTo>
                    <a:cubicBezTo>
                      <a:pt x="2" y="72"/>
                      <a:pt x="2" y="72"/>
                      <a:pt x="2" y="73"/>
                    </a:cubicBezTo>
                    <a:cubicBezTo>
                      <a:pt x="1" y="73"/>
                      <a:pt x="1" y="73"/>
                      <a:pt x="1" y="73"/>
                    </a:cubicBezTo>
                    <a:lnTo>
                      <a:pt x="1" y="74"/>
                    </a:lnTo>
                    <a:lnTo>
                      <a:pt x="0" y="74"/>
                    </a:lnTo>
                    <a:lnTo>
                      <a:pt x="1" y="68"/>
                    </a:lnTo>
                    <a:lnTo>
                      <a:pt x="2" y="68"/>
                    </a:lnTo>
                    <a:lnTo>
                      <a:pt x="2" y="69"/>
                    </a:lnTo>
                    <a:cubicBezTo>
                      <a:pt x="2" y="69"/>
                      <a:pt x="2" y="70"/>
                      <a:pt x="2" y="70"/>
                    </a:cubicBezTo>
                    <a:cubicBezTo>
                      <a:pt x="3" y="70"/>
                      <a:pt x="4" y="71"/>
                      <a:pt x="5" y="71"/>
                    </a:cubicBezTo>
                    <a:lnTo>
                      <a:pt x="13" y="72"/>
                    </a:lnTo>
                    <a:lnTo>
                      <a:pt x="14" y="66"/>
                    </a:lnTo>
                    <a:lnTo>
                      <a:pt x="6" y="65"/>
                    </a:lnTo>
                    <a:cubicBezTo>
                      <a:pt x="5" y="65"/>
                      <a:pt x="4" y="65"/>
                      <a:pt x="4" y="65"/>
                    </a:cubicBezTo>
                    <a:cubicBezTo>
                      <a:pt x="3" y="65"/>
                      <a:pt x="3" y="65"/>
                      <a:pt x="3" y="65"/>
                    </a:cubicBezTo>
                    <a:cubicBezTo>
                      <a:pt x="2" y="65"/>
                      <a:pt x="2" y="65"/>
                      <a:pt x="2" y="66"/>
                    </a:cubicBezTo>
                    <a:lnTo>
                      <a:pt x="1" y="66"/>
                    </a:lnTo>
                    <a:lnTo>
                      <a:pt x="2" y="60"/>
                    </a:lnTo>
                    <a:lnTo>
                      <a:pt x="3" y="61"/>
                    </a:lnTo>
                    <a:cubicBezTo>
                      <a:pt x="3" y="62"/>
                      <a:pt x="3" y="62"/>
                      <a:pt x="3" y="62"/>
                    </a:cubicBezTo>
                    <a:cubicBezTo>
                      <a:pt x="4" y="63"/>
                      <a:pt x="5" y="63"/>
                      <a:pt x="6" y="63"/>
                    </a:cubicBezTo>
                    <a:lnTo>
                      <a:pt x="23" y="65"/>
                    </a:lnTo>
                    <a:cubicBezTo>
                      <a:pt x="25" y="65"/>
                      <a:pt x="25" y="65"/>
                      <a:pt x="26" y="65"/>
                    </a:cubicBezTo>
                    <a:cubicBezTo>
                      <a:pt x="26" y="65"/>
                      <a:pt x="27" y="65"/>
                      <a:pt x="27" y="65"/>
                    </a:cubicBezTo>
                    <a:cubicBezTo>
                      <a:pt x="27" y="65"/>
                      <a:pt x="27" y="65"/>
                      <a:pt x="27" y="64"/>
                    </a:cubicBezTo>
                    <a:lnTo>
                      <a:pt x="28" y="64"/>
                    </a:lnTo>
                    <a:lnTo>
                      <a:pt x="27" y="69"/>
                    </a:lnTo>
                    <a:cubicBezTo>
                      <a:pt x="27" y="69"/>
                      <a:pt x="27" y="68"/>
                      <a:pt x="26" y="68"/>
                    </a:cubicBezTo>
                    <a:cubicBezTo>
                      <a:pt x="26" y="68"/>
                      <a:pt x="26" y="67"/>
                      <a:pt x="26" y="67"/>
                    </a:cubicBezTo>
                    <a:cubicBezTo>
                      <a:pt x="25" y="67"/>
                      <a:pt x="24" y="67"/>
                      <a:pt x="23" y="67"/>
                    </a:cubicBezTo>
                    <a:lnTo>
                      <a:pt x="16" y="66"/>
                    </a:lnTo>
                    <a:close/>
                    <a:moveTo>
                      <a:pt x="29" y="84"/>
                    </a:moveTo>
                    <a:lnTo>
                      <a:pt x="30" y="88"/>
                    </a:lnTo>
                    <a:lnTo>
                      <a:pt x="14" y="101"/>
                    </a:lnTo>
                    <a:lnTo>
                      <a:pt x="28" y="97"/>
                    </a:lnTo>
                    <a:cubicBezTo>
                      <a:pt x="30" y="96"/>
                      <a:pt x="31" y="96"/>
                      <a:pt x="31" y="95"/>
                    </a:cubicBezTo>
                    <a:cubicBezTo>
                      <a:pt x="32" y="95"/>
                      <a:pt x="32" y="95"/>
                      <a:pt x="32" y="94"/>
                    </a:cubicBezTo>
                    <a:lnTo>
                      <a:pt x="31" y="94"/>
                    </a:lnTo>
                    <a:lnTo>
                      <a:pt x="32" y="93"/>
                    </a:lnTo>
                    <a:lnTo>
                      <a:pt x="33" y="98"/>
                    </a:lnTo>
                    <a:cubicBezTo>
                      <a:pt x="32" y="97"/>
                      <a:pt x="32" y="97"/>
                      <a:pt x="31" y="97"/>
                    </a:cubicBezTo>
                    <a:cubicBezTo>
                      <a:pt x="31" y="97"/>
                      <a:pt x="30" y="97"/>
                      <a:pt x="29" y="97"/>
                    </a:cubicBezTo>
                    <a:lnTo>
                      <a:pt x="7" y="104"/>
                    </a:lnTo>
                    <a:lnTo>
                      <a:pt x="25" y="89"/>
                    </a:lnTo>
                    <a:lnTo>
                      <a:pt x="9" y="94"/>
                    </a:lnTo>
                    <a:cubicBezTo>
                      <a:pt x="8" y="95"/>
                      <a:pt x="7" y="95"/>
                      <a:pt x="7" y="95"/>
                    </a:cubicBezTo>
                    <a:cubicBezTo>
                      <a:pt x="6" y="96"/>
                      <a:pt x="6" y="96"/>
                      <a:pt x="6" y="97"/>
                    </a:cubicBezTo>
                    <a:lnTo>
                      <a:pt x="4" y="93"/>
                    </a:lnTo>
                    <a:lnTo>
                      <a:pt x="5" y="93"/>
                    </a:lnTo>
                    <a:cubicBezTo>
                      <a:pt x="5" y="94"/>
                      <a:pt x="6" y="94"/>
                      <a:pt x="6" y="94"/>
                    </a:cubicBezTo>
                    <a:cubicBezTo>
                      <a:pt x="7" y="94"/>
                      <a:pt x="8" y="94"/>
                      <a:pt x="9" y="93"/>
                    </a:cubicBezTo>
                    <a:lnTo>
                      <a:pt x="27" y="88"/>
                    </a:lnTo>
                    <a:cubicBezTo>
                      <a:pt x="27" y="87"/>
                      <a:pt x="28" y="87"/>
                      <a:pt x="28" y="86"/>
                    </a:cubicBezTo>
                    <a:cubicBezTo>
                      <a:pt x="28" y="86"/>
                      <a:pt x="28" y="86"/>
                      <a:pt x="29" y="85"/>
                    </a:cubicBezTo>
                    <a:cubicBezTo>
                      <a:pt x="29" y="85"/>
                      <a:pt x="29" y="85"/>
                      <a:pt x="28" y="84"/>
                    </a:cubicBezTo>
                    <a:lnTo>
                      <a:pt x="29" y="84"/>
                    </a:lnTo>
                    <a:close/>
                    <a:moveTo>
                      <a:pt x="38" y="107"/>
                    </a:moveTo>
                    <a:lnTo>
                      <a:pt x="30" y="110"/>
                    </a:lnTo>
                    <a:cubicBezTo>
                      <a:pt x="32" y="109"/>
                      <a:pt x="33" y="108"/>
                      <a:pt x="34" y="107"/>
                    </a:cubicBezTo>
                    <a:cubicBezTo>
                      <a:pt x="35" y="106"/>
                      <a:pt x="36" y="105"/>
                      <a:pt x="35" y="104"/>
                    </a:cubicBezTo>
                    <a:cubicBezTo>
                      <a:pt x="35" y="102"/>
                      <a:pt x="33" y="101"/>
                      <a:pt x="30" y="101"/>
                    </a:cubicBezTo>
                    <a:cubicBezTo>
                      <a:pt x="28" y="102"/>
                      <a:pt x="25" y="102"/>
                      <a:pt x="22" y="103"/>
                    </a:cubicBezTo>
                    <a:cubicBezTo>
                      <a:pt x="20" y="104"/>
                      <a:pt x="18" y="105"/>
                      <a:pt x="16" y="106"/>
                    </a:cubicBezTo>
                    <a:cubicBezTo>
                      <a:pt x="14" y="107"/>
                      <a:pt x="13" y="108"/>
                      <a:pt x="12" y="109"/>
                    </a:cubicBezTo>
                    <a:cubicBezTo>
                      <a:pt x="12" y="110"/>
                      <a:pt x="11" y="111"/>
                      <a:pt x="12" y="112"/>
                    </a:cubicBezTo>
                    <a:cubicBezTo>
                      <a:pt x="12" y="112"/>
                      <a:pt x="12" y="113"/>
                      <a:pt x="12" y="113"/>
                    </a:cubicBezTo>
                    <a:cubicBezTo>
                      <a:pt x="13" y="113"/>
                      <a:pt x="13" y="114"/>
                      <a:pt x="14" y="114"/>
                    </a:cubicBezTo>
                    <a:lnTo>
                      <a:pt x="21" y="112"/>
                    </a:lnTo>
                    <a:cubicBezTo>
                      <a:pt x="22" y="111"/>
                      <a:pt x="23" y="111"/>
                      <a:pt x="24" y="111"/>
                    </a:cubicBezTo>
                    <a:cubicBezTo>
                      <a:pt x="24" y="110"/>
                      <a:pt x="24" y="110"/>
                      <a:pt x="24" y="110"/>
                    </a:cubicBezTo>
                    <a:cubicBezTo>
                      <a:pt x="24" y="110"/>
                      <a:pt x="24" y="109"/>
                      <a:pt x="24" y="109"/>
                    </a:cubicBezTo>
                    <a:lnTo>
                      <a:pt x="25" y="108"/>
                    </a:lnTo>
                    <a:lnTo>
                      <a:pt x="27" y="113"/>
                    </a:lnTo>
                    <a:lnTo>
                      <a:pt x="26" y="113"/>
                    </a:lnTo>
                    <a:cubicBezTo>
                      <a:pt x="26" y="113"/>
                      <a:pt x="25" y="113"/>
                      <a:pt x="24" y="113"/>
                    </a:cubicBezTo>
                    <a:cubicBezTo>
                      <a:pt x="24" y="113"/>
                      <a:pt x="23" y="113"/>
                      <a:pt x="22" y="113"/>
                    </a:cubicBezTo>
                    <a:lnTo>
                      <a:pt x="14" y="116"/>
                    </a:lnTo>
                    <a:cubicBezTo>
                      <a:pt x="13" y="115"/>
                      <a:pt x="12" y="115"/>
                      <a:pt x="12" y="114"/>
                    </a:cubicBezTo>
                    <a:cubicBezTo>
                      <a:pt x="11" y="114"/>
                      <a:pt x="11" y="113"/>
                      <a:pt x="10" y="112"/>
                    </a:cubicBezTo>
                    <a:cubicBezTo>
                      <a:pt x="10" y="110"/>
                      <a:pt x="11" y="108"/>
                      <a:pt x="13" y="105"/>
                    </a:cubicBezTo>
                    <a:cubicBezTo>
                      <a:pt x="15" y="104"/>
                      <a:pt x="18" y="102"/>
                      <a:pt x="21" y="101"/>
                    </a:cubicBezTo>
                    <a:cubicBezTo>
                      <a:pt x="23" y="100"/>
                      <a:pt x="25" y="100"/>
                      <a:pt x="27" y="100"/>
                    </a:cubicBezTo>
                    <a:cubicBezTo>
                      <a:pt x="30" y="100"/>
                      <a:pt x="32" y="100"/>
                      <a:pt x="34" y="101"/>
                    </a:cubicBezTo>
                    <a:cubicBezTo>
                      <a:pt x="35" y="101"/>
                      <a:pt x="36" y="102"/>
                      <a:pt x="36" y="103"/>
                    </a:cubicBezTo>
                    <a:cubicBezTo>
                      <a:pt x="37" y="104"/>
                      <a:pt x="37" y="104"/>
                      <a:pt x="37" y="104"/>
                    </a:cubicBezTo>
                    <a:cubicBezTo>
                      <a:pt x="37" y="105"/>
                      <a:pt x="36" y="106"/>
                      <a:pt x="36" y="106"/>
                    </a:cubicBezTo>
                    <a:cubicBezTo>
                      <a:pt x="36" y="107"/>
                      <a:pt x="36" y="107"/>
                      <a:pt x="36" y="107"/>
                    </a:cubicBezTo>
                    <a:cubicBezTo>
                      <a:pt x="36" y="107"/>
                      <a:pt x="36" y="107"/>
                      <a:pt x="36" y="107"/>
                    </a:cubicBezTo>
                    <a:cubicBezTo>
                      <a:pt x="37" y="107"/>
                      <a:pt x="37" y="107"/>
                      <a:pt x="38" y="107"/>
                    </a:cubicBezTo>
                    <a:close/>
                    <a:moveTo>
                      <a:pt x="47" y="119"/>
                    </a:moveTo>
                    <a:lnTo>
                      <a:pt x="48" y="118"/>
                    </a:lnTo>
                    <a:lnTo>
                      <a:pt x="51" y="122"/>
                    </a:lnTo>
                    <a:lnTo>
                      <a:pt x="50" y="122"/>
                    </a:lnTo>
                    <a:cubicBezTo>
                      <a:pt x="49" y="121"/>
                      <a:pt x="49" y="121"/>
                      <a:pt x="48" y="122"/>
                    </a:cubicBezTo>
                    <a:cubicBezTo>
                      <a:pt x="48" y="122"/>
                      <a:pt x="47" y="122"/>
                      <a:pt x="46" y="123"/>
                    </a:cubicBezTo>
                    <a:lnTo>
                      <a:pt x="38" y="130"/>
                    </a:lnTo>
                    <a:cubicBezTo>
                      <a:pt x="36" y="132"/>
                      <a:pt x="34" y="133"/>
                      <a:pt x="33" y="134"/>
                    </a:cubicBezTo>
                    <a:cubicBezTo>
                      <a:pt x="31" y="135"/>
                      <a:pt x="30" y="135"/>
                      <a:pt x="29" y="135"/>
                    </a:cubicBezTo>
                    <a:cubicBezTo>
                      <a:pt x="27" y="135"/>
                      <a:pt x="26" y="135"/>
                      <a:pt x="26" y="134"/>
                    </a:cubicBezTo>
                    <a:cubicBezTo>
                      <a:pt x="25" y="133"/>
                      <a:pt x="24" y="131"/>
                      <a:pt x="25" y="130"/>
                    </a:cubicBezTo>
                    <a:cubicBezTo>
                      <a:pt x="25" y="129"/>
                      <a:pt x="26" y="128"/>
                      <a:pt x="27" y="126"/>
                    </a:cubicBezTo>
                    <a:cubicBezTo>
                      <a:pt x="27" y="126"/>
                      <a:pt x="29" y="124"/>
                      <a:pt x="32" y="122"/>
                    </a:cubicBezTo>
                    <a:lnTo>
                      <a:pt x="39" y="115"/>
                    </a:lnTo>
                    <a:cubicBezTo>
                      <a:pt x="41" y="114"/>
                      <a:pt x="41" y="114"/>
                      <a:pt x="42" y="113"/>
                    </a:cubicBezTo>
                    <a:cubicBezTo>
                      <a:pt x="42" y="113"/>
                      <a:pt x="42" y="112"/>
                      <a:pt x="42" y="112"/>
                    </a:cubicBezTo>
                    <a:lnTo>
                      <a:pt x="41" y="111"/>
                    </a:lnTo>
                    <a:lnTo>
                      <a:pt x="42" y="111"/>
                    </a:lnTo>
                    <a:lnTo>
                      <a:pt x="45" y="115"/>
                    </a:lnTo>
                    <a:lnTo>
                      <a:pt x="45" y="116"/>
                    </a:lnTo>
                    <a:lnTo>
                      <a:pt x="45" y="115"/>
                    </a:lnTo>
                    <a:cubicBezTo>
                      <a:pt x="44" y="115"/>
                      <a:pt x="44" y="115"/>
                      <a:pt x="43" y="115"/>
                    </a:cubicBezTo>
                    <a:cubicBezTo>
                      <a:pt x="43" y="115"/>
                      <a:pt x="42" y="116"/>
                      <a:pt x="41" y="117"/>
                    </a:cubicBezTo>
                    <a:lnTo>
                      <a:pt x="32" y="124"/>
                    </a:lnTo>
                    <a:cubicBezTo>
                      <a:pt x="31" y="125"/>
                      <a:pt x="30" y="126"/>
                      <a:pt x="29" y="127"/>
                    </a:cubicBezTo>
                    <a:cubicBezTo>
                      <a:pt x="28" y="127"/>
                      <a:pt x="28" y="128"/>
                      <a:pt x="27" y="129"/>
                    </a:cubicBezTo>
                    <a:cubicBezTo>
                      <a:pt x="27" y="130"/>
                      <a:pt x="26" y="130"/>
                      <a:pt x="26" y="131"/>
                    </a:cubicBezTo>
                    <a:cubicBezTo>
                      <a:pt x="26" y="132"/>
                      <a:pt x="26" y="132"/>
                      <a:pt x="27" y="133"/>
                    </a:cubicBezTo>
                    <a:cubicBezTo>
                      <a:pt x="27" y="133"/>
                      <a:pt x="28" y="134"/>
                      <a:pt x="29" y="134"/>
                    </a:cubicBezTo>
                    <a:cubicBezTo>
                      <a:pt x="30" y="134"/>
                      <a:pt x="31" y="133"/>
                      <a:pt x="32" y="133"/>
                    </a:cubicBezTo>
                    <a:cubicBezTo>
                      <a:pt x="33" y="132"/>
                      <a:pt x="35" y="131"/>
                      <a:pt x="37" y="129"/>
                    </a:cubicBezTo>
                    <a:lnTo>
                      <a:pt x="45" y="123"/>
                    </a:lnTo>
                    <a:cubicBezTo>
                      <a:pt x="47" y="122"/>
                      <a:pt x="47" y="121"/>
                      <a:pt x="48" y="120"/>
                    </a:cubicBezTo>
                    <a:cubicBezTo>
                      <a:pt x="48" y="120"/>
                      <a:pt x="48" y="119"/>
                      <a:pt x="47" y="119"/>
                    </a:cubicBezTo>
                    <a:close/>
                    <a:moveTo>
                      <a:pt x="51" y="121"/>
                    </a:moveTo>
                    <a:lnTo>
                      <a:pt x="53" y="123"/>
                    </a:lnTo>
                    <a:lnTo>
                      <a:pt x="46" y="143"/>
                    </a:lnTo>
                    <a:lnTo>
                      <a:pt x="56" y="132"/>
                    </a:lnTo>
                    <a:cubicBezTo>
                      <a:pt x="57" y="131"/>
                      <a:pt x="58" y="130"/>
                      <a:pt x="58" y="130"/>
                    </a:cubicBezTo>
                    <a:cubicBezTo>
                      <a:pt x="58" y="129"/>
                      <a:pt x="58" y="128"/>
                      <a:pt x="58" y="128"/>
                    </a:cubicBezTo>
                    <a:lnTo>
                      <a:pt x="57" y="128"/>
                    </a:lnTo>
                    <a:lnTo>
                      <a:pt x="58" y="127"/>
                    </a:lnTo>
                    <a:lnTo>
                      <a:pt x="61" y="130"/>
                    </a:lnTo>
                    <a:lnTo>
                      <a:pt x="61" y="131"/>
                    </a:lnTo>
                    <a:lnTo>
                      <a:pt x="60" y="131"/>
                    </a:lnTo>
                    <a:cubicBezTo>
                      <a:pt x="60" y="130"/>
                      <a:pt x="60" y="130"/>
                      <a:pt x="59" y="131"/>
                    </a:cubicBezTo>
                    <a:cubicBezTo>
                      <a:pt x="59" y="131"/>
                      <a:pt x="58" y="131"/>
                      <a:pt x="57" y="133"/>
                    </a:cubicBezTo>
                    <a:lnTo>
                      <a:pt x="42" y="149"/>
                    </a:lnTo>
                    <a:lnTo>
                      <a:pt x="50" y="127"/>
                    </a:lnTo>
                    <a:lnTo>
                      <a:pt x="39" y="140"/>
                    </a:lnTo>
                    <a:cubicBezTo>
                      <a:pt x="38" y="141"/>
                      <a:pt x="37" y="142"/>
                      <a:pt x="37" y="142"/>
                    </a:cubicBezTo>
                    <a:cubicBezTo>
                      <a:pt x="37" y="143"/>
                      <a:pt x="37" y="143"/>
                      <a:pt x="37" y="143"/>
                    </a:cubicBezTo>
                    <a:lnTo>
                      <a:pt x="38" y="144"/>
                    </a:lnTo>
                    <a:lnTo>
                      <a:pt x="37" y="144"/>
                    </a:lnTo>
                    <a:lnTo>
                      <a:pt x="34" y="141"/>
                    </a:lnTo>
                    <a:lnTo>
                      <a:pt x="35" y="141"/>
                    </a:lnTo>
                    <a:cubicBezTo>
                      <a:pt x="35" y="141"/>
                      <a:pt x="36" y="141"/>
                      <a:pt x="36" y="141"/>
                    </a:cubicBezTo>
                    <a:cubicBezTo>
                      <a:pt x="37" y="141"/>
                      <a:pt x="37" y="140"/>
                      <a:pt x="38" y="139"/>
                    </a:cubicBezTo>
                    <a:lnTo>
                      <a:pt x="50" y="125"/>
                    </a:lnTo>
                    <a:cubicBezTo>
                      <a:pt x="51" y="124"/>
                      <a:pt x="51" y="124"/>
                      <a:pt x="51" y="123"/>
                    </a:cubicBezTo>
                    <a:cubicBezTo>
                      <a:pt x="51" y="123"/>
                      <a:pt x="51" y="123"/>
                      <a:pt x="51" y="122"/>
                    </a:cubicBezTo>
                    <a:cubicBezTo>
                      <a:pt x="51" y="122"/>
                      <a:pt x="50" y="122"/>
                      <a:pt x="50" y="121"/>
                    </a:cubicBezTo>
                    <a:lnTo>
                      <a:pt x="51" y="121"/>
                    </a:lnTo>
                    <a:close/>
                    <a:moveTo>
                      <a:pt x="51" y="155"/>
                    </a:moveTo>
                    <a:lnTo>
                      <a:pt x="50" y="156"/>
                    </a:lnTo>
                    <a:lnTo>
                      <a:pt x="46" y="152"/>
                    </a:lnTo>
                    <a:lnTo>
                      <a:pt x="47" y="151"/>
                    </a:lnTo>
                    <a:lnTo>
                      <a:pt x="47" y="152"/>
                    </a:lnTo>
                    <a:cubicBezTo>
                      <a:pt x="47" y="152"/>
                      <a:pt x="48" y="152"/>
                      <a:pt x="49" y="152"/>
                    </a:cubicBezTo>
                    <a:cubicBezTo>
                      <a:pt x="49" y="152"/>
                      <a:pt x="50" y="151"/>
                      <a:pt x="51" y="150"/>
                    </a:cubicBezTo>
                    <a:lnTo>
                      <a:pt x="62" y="137"/>
                    </a:lnTo>
                    <a:cubicBezTo>
                      <a:pt x="63" y="136"/>
                      <a:pt x="63" y="135"/>
                      <a:pt x="63" y="135"/>
                    </a:cubicBezTo>
                    <a:cubicBezTo>
                      <a:pt x="64" y="134"/>
                      <a:pt x="64" y="134"/>
                      <a:pt x="64" y="134"/>
                    </a:cubicBezTo>
                    <a:cubicBezTo>
                      <a:pt x="64" y="133"/>
                      <a:pt x="64" y="133"/>
                      <a:pt x="63" y="133"/>
                    </a:cubicBezTo>
                    <a:lnTo>
                      <a:pt x="63" y="132"/>
                    </a:lnTo>
                    <a:lnTo>
                      <a:pt x="68" y="136"/>
                    </a:lnTo>
                    <a:lnTo>
                      <a:pt x="67" y="136"/>
                    </a:lnTo>
                    <a:cubicBezTo>
                      <a:pt x="66" y="136"/>
                      <a:pt x="66" y="136"/>
                      <a:pt x="65" y="136"/>
                    </a:cubicBezTo>
                    <a:cubicBezTo>
                      <a:pt x="65" y="136"/>
                      <a:pt x="64" y="137"/>
                      <a:pt x="63" y="138"/>
                    </a:cubicBezTo>
                    <a:lnTo>
                      <a:pt x="52" y="151"/>
                    </a:lnTo>
                    <a:cubicBezTo>
                      <a:pt x="51" y="152"/>
                      <a:pt x="51" y="153"/>
                      <a:pt x="50" y="153"/>
                    </a:cubicBezTo>
                    <a:cubicBezTo>
                      <a:pt x="50" y="153"/>
                      <a:pt x="50" y="153"/>
                      <a:pt x="50" y="154"/>
                    </a:cubicBezTo>
                    <a:cubicBezTo>
                      <a:pt x="50" y="154"/>
                      <a:pt x="50" y="155"/>
                      <a:pt x="51" y="155"/>
                    </a:cubicBezTo>
                    <a:close/>
                    <a:moveTo>
                      <a:pt x="81" y="143"/>
                    </a:moveTo>
                    <a:lnTo>
                      <a:pt x="80" y="143"/>
                    </a:lnTo>
                    <a:cubicBezTo>
                      <a:pt x="80" y="143"/>
                      <a:pt x="79" y="143"/>
                      <a:pt x="79" y="144"/>
                    </a:cubicBezTo>
                    <a:cubicBezTo>
                      <a:pt x="78" y="144"/>
                      <a:pt x="78" y="145"/>
                      <a:pt x="77" y="146"/>
                    </a:cubicBezTo>
                    <a:lnTo>
                      <a:pt x="61" y="163"/>
                    </a:lnTo>
                    <a:lnTo>
                      <a:pt x="61" y="162"/>
                    </a:lnTo>
                    <a:lnTo>
                      <a:pt x="68" y="140"/>
                    </a:lnTo>
                    <a:cubicBezTo>
                      <a:pt x="69" y="139"/>
                      <a:pt x="69" y="139"/>
                      <a:pt x="69" y="138"/>
                    </a:cubicBezTo>
                    <a:cubicBezTo>
                      <a:pt x="69" y="138"/>
                      <a:pt x="69" y="137"/>
                      <a:pt x="69" y="137"/>
                    </a:cubicBezTo>
                    <a:cubicBezTo>
                      <a:pt x="69" y="137"/>
                      <a:pt x="69" y="137"/>
                      <a:pt x="68" y="136"/>
                    </a:cubicBezTo>
                    <a:lnTo>
                      <a:pt x="69" y="136"/>
                    </a:lnTo>
                    <a:lnTo>
                      <a:pt x="73" y="138"/>
                    </a:lnTo>
                    <a:lnTo>
                      <a:pt x="73" y="139"/>
                    </a:lnTo>
                    <a:cubicBezTo>
                      <a:pt x="72" y="139"/>
                      <a:pt x="72" y="139"/>
                      <a:pt x="72" y="139"/>
                    </a:cubicBezTo>
                    <a:cubicBezTo>
                      <a:pt x="71" y="139"/>
                      <a:pt x="71" y="139"/>
                      <a:pt x="71" y="140"/>
                    </a:cubicBezTo>
                    <a:cubicBezTo>
                      <a:pt x="71" y="140"/>
                      <a:pt x="70" y="141"/>
                      <a:pt x="70" y="143"/>
                    </a:cubicBezTo>
                    <a:lnTo>
                      <a:pt x="65" y="158"/>
                    </a:lnTo>
                    <a:lnTo>
                      <a:pt x="75" y="146"/>
                    </a:lnTo>
                    <a:cubicBezTo>
                      <a:pt x="76" y="145"/>
                      <a:pt x="77" y="144"/>
                      <a:pt x="77" y="144"/>
                    </a:cubicBezTo>
                    <a:cubicBezTo>
                      <a:pt x="77" y="143"/>
                      <a:pt x="77" y="143"/>
                      <a:pt x="77" y="143"/>
                    </a:cubicBezTo>
                    <a:cubicBezTo>
                      <a:pt x="77" y="142"/>
                      <a:pt x="77" y="142"/>
                      <a:pt x="77" y="141"/>
                    </a:cubicBezTo>
                    <a:cubicBezTo>
                      <a:pt x="77" y="141"/>
                      <a:pt x="77" y="141"/>
                      <a:pt x="77" y="141"/>
                    </a:cubicBezTo>
                    <a:lnTo>
                      <a:pt x="81" y="143"/>
                    </a:lnTo>
                    <a:close/>
                    <a:moveTo>
                      <a:pt x="153" y="160"/>
                    </a:moveTo>
                    <a:cubicBezTo>
                      <a:pt x="155" y="160"/>
                      <a:pt x="156" y="161"/>
                      <a:pt x="157" y="164"/>
                    </a:cubicBezTo>
                    <a:cubicBezTo>
                      <a:pt x="159" y="166"/>
                      <a:pt x="159" y="170"/>
                      <a:pt x="159" y="174"/>
                    </a:cubicBezTo>
                    <a:cubicBezTo>
                      <a:pt x="159" y="178"/>
                      <a:pt x="159" y="181"/>
                      <a:pt x="157" y="184"/>
                    </a:cubicBezTo>
                    <a:cubicBezTo>
                      <a:pt x="156" y="186"/>
                      <a:pt x="155" y="187"/>
                      <a:pt x="153" y="187"/>
                    </a:cubicBezTo>
                    <a:cubicBezTo>
                      <a:pt x="151" y="187"/>
                      <a:pt x="150" y="186"/>
                      <a:pt x="148" y="184"/>
                    </a:cubicBezTo>
                    <a:cubicBezTo>
                      <a:pt x="147" y="181"/>
                      <a:pt x="147" y="178"/>
                      <a:pt x="147" y="174"/>
                    </a:cubicBezTo>
                    <a:cubicBezTo>
                      <a:pt x="147" y="169"/>
                      <a:pt x="147" y="166"/>
                      <a:pt x="149" y="163"/>
                    </a:cubicBezTo>
                    <a:cubicBezTo>
                      <a:pt x="150" y="161"/>
                      <a:pt x="151" y="160"/>
                      <a:pt x="153" y="160"/>
                    </a:cubicBezTo>
                    <a:close/>
                    <a:moveTo>
                      <a:pt x="153" y="161"/>
                    </a:moveTo>
                    <a:cubicBezTo>
                      <a:pt x="152" y="161"/>
                      <a:pt x="151" y="162"/>
                      <a:pt x="150" y="164"/>
                    </a:cubicBezTo>
                    <a:cubicBezTo>
                      <a:pt x="149" y="166"/>
                      <a:pt x="149" y="169"/>
                      <a:pt x="149" y="174"/>
                    </a:cubicBezTo>
                    <a:cubicBezTo>
                      <a:pt x="149" y="178"/>
                      <a:pt x="149" y="181"/>
                      <a:pt x="150" y="183"/>
                    </a:cubicBezTo>
                    <a:cubicBezTo>
                      <a:pt x="151" y="185"/>
                      <a:pt x="152" y="186"/>
                      <a:pt x="153" y="186"/>
                    </a:cubicBezTo>
                    <a:cubicBezTo>
                      <a:pt x="154" y="186"/>
                      <a:pt x="155" y="185"/>
                      <a:pt x="156" y="183"/>
                    </a:cubicBezTo>
                    <a:cubicBezTo>
                      <a:pt x="157" y="181"/>
                      <a:pt x="157" y="178"/>
                      <a:pt x="157" y="174"/>
                    </a:cubicBezTo>
                    <a:cubicBezTo>
                      <a:pt x="157" y="170"/>
                      <a:pt x="157" y="166"/>
                      <a:pt x="156" y="164"/>
                    </a:cubicBezTo>
                    <a:cubicBezTo>
                      <a:pt x="155" y="162"/>
                      <a:pt x="154" y="161"/>
                      <a:pt x="153" y="161"/>
                    </a:cubicBezTo>
                    <a:close/>
                    <a:moveTo>
                      <a:pt x="165" y="162"/>
                    </a:moveTo>
                    <a:lnTo>
                      <a:pt x="165" y="172"/>
                    </a:lnTo>
                    <a:lnTo>
                      <a:pt x="167" y="172"/>
                    </a:lnTo>
                    <a:cubicBezTo>
                      <a:pt x="168" y="172"/>
                      <a:pt x="168" y="172"/>
                      <a:pt x="168" y="172"/>
                    </a:cubicBezTo>
                    <a:cubicBezTo>
                      <a:pt x="168" y="171"/>
                      <a:pt x="169" y="170"/>
                      <a:pt x="169" y="169"/>
                    </a:cubicBezTo>
                    <a:lnTo>
                      <a:pt x="169" y="178"/>
                    </a:lnTo>
                    <a:cubicBezTo>
                      <a:pt x="169" y="177"/>
                      <a:pt x="169" y="176"/>
                      <a:pt x="169" y="175"/>
                    </a:cubicBezTo>
                    <a:cubicBezTo>
                      <a:pt x="168" y="175"/>
                      <a:pt x="168" y="175"/>
                      <a:pt x="168" y="174"/>
                    </a:cubicBezTo>
                    <a:cubicBezTo>
                      <a:pt x="168" y="174"/>
                      <a:pt x="167" y="174"/>
                      <a:pt x="167" y="174"/>
                    </a:cubicBezTo>
                    <a:lnTo>
                      <a:pt x="165" y="174"/>
                    </a:lnTo>
                    <a:lnTo>
                      <a:pt x="165" y="182"/>
                    </a:lnTo>
                    <a:cubicBezTo>
                      <a:pt x="165" y="184"/>
                      <a:pt x="165" y="184"/>
                      <a:pt x="165" y="185"/>
                    </a:cubicBezTo>
                    <a:cubicBezTo>
                      <a:pt x="165" y="185"/>
                      <a:pt x="165" y="185"/>
                      <a:pt x="165" y="186"/>
                    </a:cubicBezTo>
                    <a:cubicBezTo>
                      <a:pt x="165" y="186"/>
                      <a:pt x="166" y="186"/>
                      <a:pt x="166" y="186"/>
                    </a:cubicBezTo>
                    <a:lnTo>
                      <a:pt x="167" y="186"/>
                    </a:lnTo>
                    <a:lnTo>
                      <a:pt x="167" y="187"/>
                    </a:lnTo>
                    <a:lnTo>
                      <a:pt x="161" y="187"/>
                    </a:lnTo>
                    <a:lnTo>
                      <a:pt x="161" y="186"/>
                    </a:lnTo>
                    <a:cubicBezTo>
                      <a:pt x="162" y="186"/>
                      <a:pt x="162" y="186"/>
                      <a:pt x="163" y="185"/>
                    </a:cubicBezTo>
                    <a:cubicBezTo>
                      <a:pt x="163" y="185"/>
                      <a:pt x="163" y="184"/>
                      <a:pt x="163" y="182"/>
                    </a:cubicBezTo>
                    <a:lnTo>
                      <a:pt x="163" y="165"/>
                    </a:lnTo>
                    <a:cubicBezTo>
                      <a:pt x="163" y="164"/>
                      <a:pt x="163" y="163"/>
                      <a:pt x="163" y="163"/>
                    </a:cubicBezTo>
                    <a:cubicBezTo>
                      <a:pt x="163" y="162"/>
                      <a:pt x="162" y="162"/>
                      <a:pt x="162" y="162"/>
                    </a:cubicBezTo>
                    <a:cubicBezTo>
                      <a:pt x="162" y="161"/>
                      <a:pt x="162" y="161"/>
                      <a:pt x="161" y="161"/>
                    </a:cubicBezTo>
                    <a:lnTo>
                      <a:pt x="171" y="161"/>
                    </a:lnTo>
                    <a:lnTo>
                      <a:pt x="171" y="166"/>
                    </a:lnTo>
                    <a:lnTo>
                      <a:pt x="170" y="166"/>
                    </a:lnTo>
                    <a:cubicBezTo>
                      <a:pt x="170" y="165"/>
                      <a:pt x="170" y="164"/>
                      <a:pt x="170" y="164"/>
                    </a:cubicBezTo>
                    <a:cubicBezTo>
                      <a:pt x="170" y="163"/>
                      <a:pt x="169" y="163"/>
                      <a:pt x="169" y="162"/>
                    </a:cubicBezTo>
                    <a:cubicBezTo>
                      <a:pt x="169" y="162"/>
                      <a:pt x="168" y="162"/>
                      <a:pt x="168" y="162"/>
                    </a:cubicBezTo>
                    <a:lnTo>
                      <a:pt x="165" y="162"/>
                    </a:lnTo>
                    <a:close/>
                    <a:moveTo>
                      <a:pt x="92" y="176"/>
                    </a:moveTo>
                    <a:lnTo>
                      <a:pt x="89" y="175"/>
                    </a:lnTo>
                    <a:lnTo>
                      <a:pt x="91" y="162"/>
                    </a:lnTo>
                    <a:cubicBezTo>
                      <a:pt x="90" y="162"/>
                      <a:pt x="90" y="161"/>
                      <a:pt x="90" y="161"/>
                    </a:cubicBezTo>
                    <a:cubicBezTo>
                      <a:pt x="90" y="161"/>
                      <a:pt x="90" y="161"/>
                      <a:pt x="90" y="161"/>
                    </a:cubicBezTo>
                    <a:cubicBezTo>
                      <a:pt x="90" y="161"/>
                      <a:pt x="90" y="161"/>
                      <a:pt x="89" y="161"/>
                    </a:cubicBezTo>
                    <a:lnTo>
                      <a:pt x="86" y="168"/>
                    </a:lnTo>
                    <a:cubicBezTo>
                      <a:pt x="85" y="169"/>
                      <a:pt x="85" y="170"/>
                      <a:pt x="84" y="171"/>
                    </a:cubicBezTo>
                    <a:cubicBezTo>
                      <a:pt x="84" y="171"/>
                      <a:pt x="85" y="172"/>
                      <a:pt x="85" y="172"/>
                    </a:cubicBezTo>
                    <a:lnTo>
                      <a:pt x="85" y="173"/>
                    </a:lnTo>
                    <a:lnTo>
                      <a:pt x="80" y="170"/>
                    </a:lnTo>
                    <a:lnTo>
                      <a:pt x="81" y="169"/>
                    </a:lnTo>
                    <a:lnTo>
                      <a:pt x="81" y="170"/>
                    </a:lnTo>
                    <a:cubicBezTo>
                      <a:pt x="81" y="170"/>
                      <a:pt x="82" y="170"/>
                      <a:pt x="83" y="169"/>
                    </a:cubicBezTo>
                    <a:cubicBezTo>
                      <a:pt x="83" y="169"/>
                      <a:pt x="83" y="168"/>
                      <a:pt x="84" y="167"/>
                    </a:cubicBezTo>
                    <a:lnTo>
                      <a:pt x="92" y="152"/>
                    </a:lnTo>
                    <a:cubicBezTo>
                      <a:pt x="93" y="151"/>
                      <a:pt x="94" y="150"/>
                      <a:pt x="94" y="149"/>
                    </a:cubicBezTo>
                    <a:cubicBezTo>
                      <a:pt x="94" y="149"/>
                      <a:pt x="94" y="148"/>
                      <a:pt x="93" y="148"/>
                    </a:cubicBezTo>
                    <a:lnTo>
                      <a:pt x="93" y="147"/>
                    </a:lnTo>
                    <a:lnTo>
                      <a:pt x="97" y="149"/>
                    </a:lnTo>
                    <a:cubicBezTo>
                      <a:pt x="98" y="150"/>
                      <a:pt x="99" y="151"/>
                      <a:pt x="100" y="151"/>
                    </a:cubicBezTo>
                    <a:cubicBezTo>
                      <a:pt x="100" y="152"/>
                      <a:pt x="100" y="153"/>
                      <a:pt x="100" y="154"/>
                    </a:cubicBezTo>
                    <a:cubicBezTo>
                      <a:pt x="100" y="155"/>
                      <a:pt x="99" y="157"/>
                      <a:pt x="99" y="158"/>
                    </a:cubicBezTo>
                    <a:cubicBezTo>
                      <a:pt x="98" y="159"/>
                      <a:pt x="97" y="160"/>
                      <a:pt x="96" y="161"/>
                    </a:cubicBezTo>
                    <a:cubicBezTo>
                      <a:pt x="95" y="162"/>
                      <a:pt x="94" y="162"/>
                      <a:pt x="93" y="162"/>
                    </a:cubicBezTo>
                    <a:lnTo>
                      <a:pt x="91" y="170"/>
                    </a:lnTo>
                    <a:cubicBezTo>
                      <a:pt x="91" y="172"/>
                      <a:pt x="91" y="173"/>
                      <a:pt x="91" y="174"/>
                    </a:cubicBezTo>
                    <a:cubicBezTo>
                      <a:pt x="91" y="175"/>
                      <a:pt x="91" y="175"/>
                      <a:pt x="92" y="176"/>
                    </a:cubicBezTo>
                    <a:close/>
                    <a:moveTo>
                      <a:pt x="90" y="160"/>
                    </a:moveTo>
                    <a:cubicBezTo>
                      <a:pt x="90" y="160"/>
                      <a:pt x="90" y="160"/>
                      <a:pt x="90" y="160"/>
                    </a:cubicBezTo>
                    <a:cubicBezTo>
                      <a:pt x="90" y="160"/>
                      <a:pt x="90" y="160"/>
                      <a:pt x="91" y="160"/>
                    </a:cubicBezTo>
                    <a:cubicBezTo>
                      <a:pt x="92" y="161"/>
                      <a:pt x="93" y="161"/>
                      <a:pt x="94" y="160"/>
                    </a:cubicBezTo>
                    <a:cubicBezTo>
                      <a:pt x="95" y="160"/>
                      <a:pt x="96" y="158"/>
                      <a:pt x="97" y="157"/>
                    </a:cubicBezTo>
                    <a:cubicBezTo>
                      <a:pt x="97" y="156"/>
                      <a:pt x="98" y="154"/>
                      <a:pt x="98" y="153"/>
                    </a:cubicBezTo>
                    <a:cubicBezTo>
                      <a:pt x="98" y="152"/>
                      <a:pt x="98" y="151"/>
                      <a:pt x="97" y="151"/>
                    </a:cubicBezTo>
                    <a:cubicBezTo>
                      <a:pt x="97" y="151"/>
                      <a:pt x="96" y="150"/>
                      <a:pt x="95" y="150"/>
                    </a:cubicBezTo>
                    <a:lnTo>
                      <a:pt x="90" y="160"/>
                    </a:lnTo>
                    <a:close/>
                    <a:moveTo>
                      <a:pt x="110" y="153"/>
                    </a:moveTo>
                    <a:lnTo>
                      <a:pt x="107" y="161"/>
                    </a:lnTo>
                    <a:cubicBezTo>
                      <a:pt x="107" y="160"/>
                      <a:pt x="108" y="158"/>
                      <a:pt x="108" y="157"/>
                    </a:cubicBezTo>
                    <a:cubicBezTo>
                      <a:pt x="108" y="156"/>
                      <a:pt x="108" y="155"/>
                      <a:pt x="107" y="154"/>
                    </a:cubicBezTo>
                    <a:cubicBezTo>
                      <a:pt x="107" y="154"/>
                      <a:pt x="107" y="153"/>
                      <a:pt x="106" y="153"/>
                    </a:cubicBezTo>
                    <a:cubicBezTo>
                      <a:pt x="105" y="153"/>
                      <a:pt x="105" y="153"/>
                      <a:pt x="104" y="154"/>
                    </a:cubicBezTo>
                    <a:cubicBezTo>
                      <a:pt x="103" y="154"/>
                      <a:pt x="103" y="155"/>
                      <a:pt x="103" y="156"/>
                    </a:cubicBezTo>
                    <a:cubicBezTo>
                      <a:pt x="102" y="157"/>
                      <a:pt x="102" y="157"/>
                      <a:pt x="102" y="158"/>
                    </a:cubicBezTo>
                    <a:cubicBezTo>
                      <a:pt x="102" y="159"/>
                      <a:pt x="103" y="161"/>
                      <a:pt x="104" y="163"/>
                    </a:cubicBezTo>
                    <a:cubicBezTo>
                      <a:pt x="104" y="164"/>
                      <a:pt x="105" y="166"/>
                      <a:pt x="105" y="166"/>
                    </a:cubicBezTo>
                    <a:cubicBezTo>
                      <a:pt x="105" y="167"/>
                      <a:pt x="105" y="168"/>
                      <a:pt x="105" y="169"/>
                    </a:cubicBezTo>
                    <a:cubicBezTo>
                      <a:pt x="105" y="170"/>
                      <a:pt x="105" y="171"/>
                      <a:pt x="104" y="172"/>
                    </a:cubicBezTo>
                    <a:cubicBezTo>
                      <a:pt x="104" y="174"/>
                      <a:pt x="103" y="175"/>
                      <a:pt x="101" y="177"/>
                    </a:cubicBezTo>
                    <a:cubicBezTo>
                      <a:pt x="100" y="178"/>
                      <a:pt x="99" y="178"/>
                      <a:pt x="98" y="178"/>
                    </a:cubicBezTo>
                    <a:cubicBezTo>
                      <a:pt x="97" y="177"/>
                      <a:pt x="97" y="177"/>
                      <a:pt x="97" y="177"/>
                    </a:cubicBezTo>
                    <a:cubicBezTo>
                      <a:pt x="97" y="177"/>
                      <a:pt x="96" y="177"/>
                      <a:pt x="96" y="176"/>
                    </a:cubicBezTo>
                    <a:cubicBezTo>
                      <a:pt x="96" y="175"/>
                      <a:pt x="95" y="175"/>
                      <a:pt x="95" y="175"/>
                    </a:cubicBezTo>
                    <a:cubicBezTo>
                      <a:pt x="95" y="175"/>
                      <a:pt x="95" y="175"/>
                      <a:pt x="95" y="175"/>
                    </a:cubicBezTo>
                    <a:cubicBezTo>
                      <a:pt x="94" y="175"/>
                      <a:pt x="94" y="176"/>
                      <a:pt x="94" y="176"/>
                    </a:cubicBezTo>
                    <a:lnTo>
                      <a:pt x="97" y="168"/>
                    </a:lnTo>
                    <a:cubicBezTo>
                      <a:pt x="97" y="170"/>
                      <a:pt x="96" y="171"/>
                      <a:pt x="96" y="172"/>
                    </a:cubicBezTo>
                    <a:cubicBezTo>
                      <a:pt x="96" y="173"/>
                      <a:pt x="96" y="174"/>
                      <a:pt x="97" y="175"/>
                    </a:cubicBezTo>
                    <a:cubicBezTo>
                      <a:pt x="97" y="175"/>
                      <a:pt x="98" y="176"/>
                      <a:pt x="98" y="176"/>
                    </a:cubicBezTo>
                    <a:cubicBezTo>
                      <a:pt x="99" y="176"/>
                      <a:pt x="100" y="176"/>
                      <a:pt x="100" y="176"/>
                    </a:cubicBezTo>
                    <a:cubicBezTo>
                      <a:pt x="101" y="175"/>
                      <a:pt x="102" y="174"/>
                      <a:pt x="102" y="173"/>
                    </a:cubicBezTo>
                    <a:cubicBezTo>
                      <a:pt x="102" y="172"/>
                      <a:pt x="102" y="172"/>
                      <a:pt x="103" y="171"/>
                    </a:cubicBezTo>
                    <a:cubicBezTo>
                      <a:pt x="103" y="170"/>
                      <a:pt x="103" y="170"/>
                      <a:pt x="102" y="169"/>
                    </a:cubicBezTo>
                    <a:cubicBezTo>
                      <a:pt x="102" y="169"/>
                      <a:pt x="102" y="168"/>
                      <a:pt x="101" y="166"/>
                    </a:cubicBezTo>
                    <a:cubicBezTo>
                      <a:pt x="101" y="164"/>
                      <a:pt x="100" y="163"/>
                      <a:pt x="100" y="162"/>
                    </a:cubicBezTo>
                    <a:cubicBezTo>
                      <a:pt x="100" y="161"/>
                      <a:pt x="100" y="161"/>
                      <a:pt x="100" y="160"/>
                    </a:cubicBezTo>
                    <a:cubicBezTo>
                      <a:pt x="100" y="159"/>
                      <a:pt x="100" y="158"/>
                      <a:pt x="101" y="157"/>
                    </a:cubicBezTo>
                    <a:cubicBezTo>
                      <a:pt x="101" y="155"/>
                      <a:pt x="102" y="153"/>
                      <a:pt x="103" y="152"/>
                    </a:cubicBezTo>
                    <a:cubicBezTo>
                      <a:pt x="105" y="151"/>
                      <a:pt x="106" y="151"/>
                      <a:pt x="107" y="151"/>
                    </a:cubicBezTo>
                    <a:cubicBezTo>
                      <a:pt x="107" y="152"/>
                      <a:pt x="108" y="152"/>
                      <a:pt x="108" y="153"/>
                    </a:cubicBezTo>
                    <a:cubicBezTo>
                      <a:pt x="109" y="154"/>
                      <a:pt x="109" y="154"/>
                      <a:pt x="109" y="154"/>
                    </a:cubicBezTo>
                    <a:cubicBezTo>
                      <a:pt x="109" y="154"/>
                      <a:pt x="109" y="154"/>
                      <a:pt x="109" y="154"/>
                    </a:cubicBezTo>
                    <a:cubicBezTo>
                      <a:pt x="110" y="154"/>
                      <a:pt x="110" y="153"/>
                      <a:pt x="110" y="153"/>
                    </a:cubicBezTo>
                    <a:close/>
                    <a:moveTo>
                      <a:pt x="138" y="160"/>
                    </a:moveTo>
                    <a:lnTo>
                      <a:pt x="143" y="160"/>
                    </a:lnTo>
                    <a:lnTo>
                      <a:pt x="143" y="161"/>
                    </a:lnTo>
                    <a:lnTo>
                      <a:pt x="142" y="161"/>
                    </a:lnTo>
                    <a:cubicBezTo>
                      <a:pt x="142" y="161"/>
                      <a:pt x="142" y="161"/>
                      <a:pt x="142" y="161"/>
                    </a:cubicBezTo>
                    <a:cubicBezTo>
                      <a:pt x="141" y="162"/>
                      <a:pt x="141" y="162"/>
                      <a:pt x="141" y="163"/>
                    </a:cubicBezTo>
                    <a:cubicBezTo>
                      <a:pt x="140" y="163"/>
                      <a:pt x="140" y="164"/>
                      <a:pt x="139" y="165"/>
                    </a:cubicBezTo>
                    <a:lnTo>
                      <a:pt x="135" y="175"/>
                    </a:lnTo>
                    <a:lnTo>
                      <a:pt x="134" y="181"/>
                    </a:lnTo>
                    <a:cubicBezTo>
                      <a:pt x="134" y="183"/>
                      <a:pt x="134" y="184"/>
                      <a:pt x="134" y="184"/>
                    </a:cubicBezTo>
                    <a:cubicBezTo>
                      <a:pt x="135" y="185"/>
                      <a:pt x="135" y="185"/>
                      <a:pt x="135" y="185"/>
                    </a:cubicBezTo>
                    <a:lnTo>
                      <a:pt x="136" y="185"/>
                    </a:lnTo>
                    <a:lnTo>
                      <a:pt x="136" y="186"/>
                    </a:lnTo>
                    <a:lnTo>
                      <a:pt x="130" y="185"/>
                    </a:lnTo>
                    <a:lnTo>
                      <a:pt x="131" y="185"/>
                    </a:lnTo>
                    <a:cubicBezTo>
                      <a:pt x="131" y="185"/>
                      <a:pt x="132" y="184"/>
                      <a:pt x="132" y="184"/>
                    </a:cubicBezTo>
                    <a:cubicBezTo>
                      <a:pt x="132" y="183"/>
                      <a:pt x="132" y="183"/>
                      <a:pt x="133" y="181"/>
                    </a:cubicBezTo>
                    <a:lnTo>
                      <a:pt x="133" y="175"/>
                    </a:lnTo>
                    <a:lnTo>
                      <a:pt x="131" y="164"/>
                    </a:lnTo>
                    <a:cubicBezTo>
                      <a:pt x="131" y="162"/>
                      <a:pt x="130" y="161"/>
                      <a:pt x="130" y="161"/>
                    </a:cubicBezTo>
                    <a:cubicBezTo>
                      <a:pt x="130" y="161"/>
                      <a:pt x="130" y="160"/>
                      <a:pt x="130" y="160"/>
                    </a:cubicBezTo>
                    <a:cubicBezTo>
                      <a:pt x="129" y="160"/>
                      <a:pt x="129" y="160"/>
                      <a:pt x="129" y="159"/>
                    </a:cubicBezTo>
                    <a:lnTo>
                      <a:pt x="135" y="159"/>
                    </a:lnTo>
                    <a:lnTo>
                      <a:pt x="135" y="160"/>
                    </a:lnTo>
                    <a:lnTo>
                      <a:pt x="134" y="160"/>
                    </a:lnTo>
                    <a:cubicBezTo>
                      <a:pt x="134" y="160"/>
                      <a:pt x="134" y="160"/>
                      <a:pt x="133" y="160"/>
                    </a:cubicBezTo>
                    <a:cubicBezTo>
                      <a:pt x="133" y="161"/>
                      <a:pt x="133" y="161"/>
                      <a:pt x="133" y="162"/>
                    </a:cubicBezTo>
                    <a:cubicBezTo>
                      <a:pt x="133" y="162"/>
                      <a:pt x="133" y="163"/>
                      <a:pt x="133" y="164"/>
                    </a:cubicBezTo>
                    <a:lnTo>
                      <a:pt x="135" y="173"/>
                    </a:lnTo>
                    <a:lnTo>
                      <a:pt x="138" y="165"/>
                    </a:lnTo>
                    <a:cubicBezTo>
                      <a:pt x="139" y="164"/>
                      <a:pt x="139" y="163"/>
                      <a:pt x="139" y="163"/>
                    </a:cubicBezTo>
                    <a:cubicBezTo>
                      <a:pt x="139" y="162"/>
                      <a:pt x="139" y="162"/>
                      <a:pt x="139" y="162"/>
                    </a:cubicBezTo>
                    <a:cubicBezTo>
                      <a:pt x="139" y="161"/>
                      <a:pt x="139" y="161"/>
                      <a:pt x="139" y="161"/>
                    </a:cubicBezTo>
                    <a:cubicBezTo>
                      <a:pt x="139" y="161"/>
                      <a:pt x="139" y="161"/>
                      <a:pt x="138" y="161"/>
                    </a:cubicBezTo>
                    <a:lnTo>
                      <a:pt x="138" y="160"/>
                    </a:lnTo>
                    <a:close/>
                    <a:moveTo>
                      <a:pt x="84" y="146"/>
                    </a:moveTo>
                    <a:lnTo>
                      <a:pt x="79" y="155"/>
                    </a:lnTo>
                    <a:lnTo>
                      <a:pt x="82" y="156"/>
                    </a:lnTo>
                    <a:cubicBezTo>
                      <a:pt x="83" y="157"/>
                      <a:pt x="83" y="157"/>
                      <a:pt x="84" y="156"/>
                    </a:cubicBezTo>
                    <a:cubicBezTo>
                      <a:pt x="84" y="156"/>
                      <a:pt x="85" y="155"/>
                      <a:pt x="86" y="154"/>
                    </a:cubicBezTo>
                    <a:lnTo>
                      <a:pt x="82" y="162"/>
                    </a:lnTo>
                    <a:lnTo>
                      <a:pt x="81" y="162"/>
                    </a:lnTo>
                    <a:cubicBezTo>
                      <a:pt x="82" y="161"/>
                      <a:pt x="82" y="160"/>
                      <a:pt x="82" y="160"/>
                    </a:cubicBezTo>
                    <a:cubicBezTo>
                      <a:pt x="82" y="159"/>
                      <a:pt x="82" y="159"/>
                      <a:pt x="82" y="158"/>
                    </a:cubicBezTo>
                    <a:cubicBezTo>
                      <a:pt x="82" y="158"/>
                      <a:pt x="82" y="158"/>
                      <a:pt x="81" y="157"/>
                    </a:cubicBezTo>
                    <a:lnTo>
                      <a:pt x="79" y="156"/>
                    </a:lnTo>
                    <a:lnTo>
                      <a:pt x="75" y="164"/>
                    </a:lnTo>
                    <a:cubicBezTo>
                      <a:pt x="74" y="165"/>
                      <a:pt x="74" y="165"/>
                      <a:pt x="74" y="166"/>
                    </a:cubicBezTo>
                    <a:cubicBezTo>
                      <a:pt x="74" y="166"/>
                      <a:pt x="74" y="166"/>
                      <a:pt x="74" y="166"/>
                    </a:cubicBezTo>
                    <a:cubicBezTo>
                      <a:pt x="74" y="166"/>
                      <a:pt x="74" y="167"/>
                      <a:pt x="74" y="167"/>
                    </a:cubicBezTo>
                    <a:lnTo>
                      <a:pt x="76" y="168"/>
                    </a:lnTo>
                    <a:cubicBezTo>
                      <a:pt x="77" y="168"/>
                      <a:pt x="77" y="168"/>
                      <a:pt x="78" y="168"/>
                    </a:cubicBezTo>
                    <a:cubicBezTo>
                      <a:pt x="78" y="168"/>
                      <a:pt x="79" y="168"/>
                      <a:pt x="79" y="168"/>
                    </a:cubicBezTo>
                    <a:cubicBezTo>
                      <a:pt x="80" y="167"/>
                      <a:pt x="81" y="166"/>
                      <a:pt x="82" y="165"/>
                    </a:cubicBezTo>
                    <a:lnTo>
                      <a:pt x="78" y="171"/>
                    </a:lnTo>
                    <a:lnTo>
                      <a:pt x="69" y="166"/>
                    </a:lnTo>
                    <a:lnTo>
                      <a:pt x="70" y="165"/>
                    </a:lnTo>
                    <a:cubicBezTo>
                      <a:pt x="70" y="166"/>
                      <a:pt x="71" y="166"/>
                      <a:pt x="71" y="165"/>
                    </a:cubicBezTo>
                    <a:cubicBezTo>
                      <a:pt x="71" y="165"/>
                      <a:pt x="72" y="165"/>
                      <a:pt x="72" y="165"/>
                    </a:cubicBezTo>
                    <a:cubicBezTo>
                      <a:pt x="72" y="164"/>
                      <a:pt x="73" y="164"/>
                      <a:pt x="73" y="163"/>
                    </a:cubicBezTo>
                    <a:lnTo>
                      <a:pt x="81" y="148"/>
                    </a:lnTo>
                    <a:cubicBezTo>
                      <a:pt x="82" y="146"/>
                      <a:pt x="82" y="145"/>
                      <a:pt x="82" y="145"/>
                    </a:cubicBezTo>
                    <a:cubicBezTo>
                      <a:pt x="82" y="144"/>
                      <a:pt x="82" y="144"/>
                      <a:pt x="82" y="144"/>
                    </a:cubicBezTo>
                    <a:lnTo>
                      <a:pt x="81" y="143"/>
                    </a:lnTo>
                    <a:lnTo>
                      <a:pt x="82" y="143"/>
                    </a:lnTo>
                    <a:lnTo>
                      <a:pt x="91" y="147"/>
                    </a:lnTo>
                    <a:lnTo>
                      <a:pt x="88" y="153"/>
                    </a:lnTo>
                    <a:lnTo>
                      <a:pt x="88" y="152"/>
                    </a:lnTo>
                    <a:cubicBezTo>
                      <a:pt x="88" y="151"/>
                      <a:pt x="89" y="150"/>
                      <a:pt x="89" y="150"/>
                    </a:cubicBezTo>
                    <a:cubicBezTo>
                      <a:pt x="89" y="149"/>
                      <a:pt x="89" y="149"/>
                      <a:pt x="89" y="148"/>
                    </a:cubicBezTo>
                    <a:cubicBezTo>
                      <a:pt x="88" y="148"/>
                      <a:pt x="88" y="148"/>
                      <a:pt x="87" y="147"/>
                    </a:cubicBezTo>
                    <a:lnTo>
                      <a:pt x="84" y="146"/>
                    </a:lnTo>
                    <a:close/>
                    <a:moveTo>
                      <a:pt x="108" y="180"/>
                    </a:moveTo>
                    <a:lnTo>
                      <a:pt x="108" y="180"/>
                    </a:lnTo>
                    <a:lnTo>
                      <a:pt x="103" y="178"/>
                    </a:lnTo>
                    <a:lnTo>
                      <a:pt x="103" y="177"/>
                    </a:lnTo>
                    <a:lnTo>
                      <a:pt x="104" y="178"/>
                    </a:lnTo>
                    <a:cubicBezTo>
                      <a:pt x="104" y="178"/>
                      <a:pt x="105" y="178"/>
                      <a:pt x="105" y="177"/>
                    </a:cubicBezTo>
                    <a:cubicBezTo>
                      <a:pt x="105" y="177"/>
                      <a:pt x="106" y="176"/>
                      <a:pt x="106" y="174"/>
                    </a:cubicBezTo>
                    <a:lnTo>
                      <a:pt x="113" y="159"/>
                    </a:lnTo>
                    <a:cubicBezTo>
                      <a:pt x="113" y="157"/>
                      <a:pt x="113" y="157"/>
                      <a:pt x="113" y="156"/>
                    </a:cubicBezTo>
                    <a:cubicBezTo>
                      <a:pt x="113" y="156"/>
                      <a:pt x="113" y="156"/>
                      <a:pt x="113" y="155"/>
                    </a:cubicBezTo>
                    <a:cubicBezTo>
                      <a:pt x="113" y="155"/>
                      <a:pt x="113" y="155"/>
                      <a:pt x="113" y="154"/>
                    </a:cubicBezTo>
                    <a:lnTo>
                      <a:pt x="112" y="154"/>
                    </a:lnTo>
                    <a:lnTo>
                      <a:pt x="113" y="154"/>
                    </a:lnTo>
                    <a:lnTo>
                      <a:pt x="118" y="156"/>
                    </a:lnTo>
                    <a:lnTo>
                      <a:pt x="117" y="156"/>
                    </a:lnTo>
                    <a:cubicBezTo>
                      <a:pt x="117" y="156"/>
                      <a:pt x="116" y="156"/>
                      <a:pt x="116" y="157"/>
                    </a:cubicBezTo>
                    <a:cubicBezTo>
                      <a:pt x="115" y="157"/>
                      <a:pt x="115" y="158"/>
                      <a:pt x="114" y="159"/>
                    </a:cubicBezTo>
                    <a:lnTo>
                      <a:pt x="108" y="175"/>
                    </a:lnTo>
                    <a:cubicBezTo>
                      <a:pt x="108" y="176"/>
                      <a:pt x="107" y="177"/>
                      <a:pt x="107" y="178"/>
                    </a:cubicBezTo>
                    <a:cubicBezTo>
                      <a:pt x="107" y="178"/>
                      <a:pt x="107" y="178"/>
                      <a:pt x="107" y="179"/>
                    </a:cubicBezTo>
                    <a:cubicBezTo>
                      <a:pt x="107" y="179"/>
                      <a:pt x="108" y="179"/>
                      <a:pt x="108" y="179"/>
                    </a:cubicBezTo>
                    <a:lnTo>
                      <a:pt x="108" y="180"/>
                    </a:lnTo>
                    <a:close/>
                    <a:moveTo>
                      <a:pt x="129" y="158"/>
                    </a:moveTo>
                    <a:lnTo>
                      <a:pt x="128" y="164"/>
                    </a:lnTo>
                    <a:cubicBezTo>
                      <a:pt x="128" y="163"/>
                      <a:pt x="128" y="162"/>
                      <a:pt x="128" y="162"/>
                    </a:cubicBezTo>
                    <a:cubicBezTo>
                      <a:pt x="128" y="161"/>
                      <a:pt x="128" y="161"/>
                      <a:pt x="128" y="160"/>
                    </a:cubicBezTo>
                    <a:cubicBezTo>
                      <a:pt x="127" y="160"/>
                      <a:pt x="127" y="159"/>
                      <a:pt x="126" y="159"/>
                    </a:cubicBezTo>
                    <a:lnTo>
                      <a:pt x="125" y="159"/>
                    </a:lnTo>
                    <a:lnTo>
                      <a:pt x="120" y="178"/>
                    </a:lnTo>
                    <a:cubicBezTo>
                      <a:pt x="119" y="180"/>
                      <a:pt x="119" y="181"/>
                      <a:pt x="119" y="181"/>
                    </a:cubicBezTo>
                    <a:cubicBezTo>
                      <a:pt x="119" y="182"/>
                      <a:pt x="119" y="182"/>
                      <a:pt x="120" y="182"/>
                    </a:cubicBezTo>
                    <a:lnTo>
                      <a:pt x="120" y="183"/>
                    </a:lnTo>
                    <a:lnTo>
                      <a:pt x="115" y="182"/>
                    </a:lnTo>
                    <a:lnTo>
                      <a:pt x="115" y="181"/>
                    </a:lnTo>
                    <a:cubicBezTo>
                      <a:pt x="116" y="181"/>
                      <a:pt x="116" y="181"/>
                      <a:pt x="117" y="180"/>
                    </a:cubicBezTo>
                    <a:cubicBezTo>
                      <a:pt x="117" y="180"/>
                      <a:pt x="117" y="179"/>
                      <a:pt x="118" y="178"/>
                    </a:cubicBezTo>
                    <a:lnTo>
                      <a:pt x="123" y="158"/>
                    </a:lnTo>
                    <a:lnTo>
                      <a:pt x="121" y="158"/>
                    </a:lnTo>
                    <a:cubicBezTo>
                      <a:pt x="121" y="158"/>
                      <a:pt x="120" y="158"/>
                      <a:pt x="120" y="158"/>
                    </a:cubicBezTo>
                    <a:cubicBezTo>
                      <a:pt x="120" y="158"/>
                      <a:pt x="119" y="158"/>
                      <a:pt x="119" y="159"/>
                    </a:cubicBezTo>
                    <a:cubicBezTo>
                      <a:pt x="119" y="160"/>
                      <a:pt x="118" y="160"/>
                      <a:pt x="118" y="162"/>
                    </a:cubicBezTo>
                    <a:lnTo>
                      <a:pt x="117" y="161"/>
                    </a:lnTo>
                    <a:lnTo>
                      <a:pt x="119" y="156"/>
                    </a:lnTo>
                    <a:lnTo>
                      <a:pt x="129" y="158"/>
                    </a:lnTo>
                    <a:close/>
                    <a:moveTo>
                      <a:pt x="209" y="181"/>
                    </a:moveTo>
                    <a:lnTo>
                      <a:pt x="210" y="181"/>
                    </a:lnTo>
                    <a:lnTo>
                      <a:pt x="204" y="183"/>
                    </a:lnTo>
                    <a:lnTo>
                      <a:pt x="204" y="182"/>
                    </a:lnTo>
                    <a:lnTo>
                      <a:pt x="205" y="182"/>
                    </a:lnTo>
                    <a:cubicBezTo>
                      <a:pt x="205" y="182"/>
                      <a:pt x="205" y="181"/>
                      <a:pt x="206" y="181"/>
                    </a:cubicBezTo>
                    <a:cubicBezTo>
                      <a:pt x="206" y="180"/>
                      <a:pt x="205" y="179"/>
                      <a:pt x="205" y="178"/>
                    </a:cubicBezTo>
                    <a:lnTo>
                      <a:pt x="202" y="161"/>
                    </a:lnTo>
                    <a:cubicBezTo>
                      <a:pt x="201" y="160"/>
                      <a:pt x="201" y="159"/>
                      <a:pt x="201" y="159"/>
                    </a:cubicBezTo>
                    <a:cubicBezTo>
                      <a:pt x="201" y="158"/>
                      <a:pt x="201" y="158"/>
                      <a:pt x="200" y="158"/>
                    </a:cubicBezTo>
                    <a:cubicBezTo>
                      <a:pt x="200" y="158"/>
                      <a:pt x="200" y="158"/>
                      <a:pt x="199" y="158"/>
                    </a:cubicBezTo>
                    <a:lnTo>
                      <a:pt x="199" y="157"/>
                    </a:lnTo>
                    <a:lnTo>
                      <a:pt x="204" y="156"/>
                    </a:lnTo>
                    <a:lnTo>
                      <a:pt x="204" y="157"/>
                    </a:lnTo>
                    <a:cubicBezTo>
                      <a:pt x="203" y="157"/>
                      <a:pt x="203" y="157"/>
                      <a:pt x="203" y="158"/>
                    </a:cubicBezTo>
                    <a:cubicBezTo>
                      <a:pt x="203" y="158"/>
                      <a:pt x="203" y="159"/>
                      <a:pt x="203" y="161"/>
                    </a:cubicBezTo>
                    <a:lnTo>
                      <a:pt x="207" y="177"/>
                    </a:lnTo>
                    <a:cubicBezTo>
                      <a:pt x="207" y="179"/>
                      <a:pt x="207" y="179"/>
                      <a:pt x="208" y="180"/>
                    </a:cubicBezTo>
                    <a:cubicBezTo>
                      <a:pt x="208" y="180"/>
                      <a:pt x="208" y="180"/>
                      <a:pt x="208" y="181"/>
                    </a:cubicBezTo>
                    <a:cubicBezTo>
                      <a:pt x="208" y="181"/>
                      <a:pt x="209" y="181"/>
                      <a:pt x="209" y="181"/>
                    </a:cubicBezTo>
                    <a:close/>
                    <a:moveTo>
                      <a:pt x="197" y="157"/>
                    </a:moveTo>
                    <a:lnTo>
                      <a:pt x="199" y="166"/>
                    </a:lnTo>
                    <a:cubicBezTo>
                      <a:pt x="198" y="163"/>
                      <a:pt x="197" y="162"/>
                      <a:pt x="196" y="161"/>
                    </a:cubicBezTo>
                    <a:cubicBezTo>
                      <a:pt x="195" y="160"/>
                      <a:pt x="194" y="159"/>
                      <a:pt x="193" y="160"/>
                    </a:cubicBezTo>
                    <a:cubicBezTo>
                      <a:pt x="193" y="160"/>
                      <a:pt x="192" y="160"/>
                      <a:pt x="192" y="161"/>
                    </a:cubicBezTo>
                    <a:cubicBezTo>
                      <a:pt x="191" y="162"/>
                      <a:pt x="191" y="164"/>
                      <a:pt x="191" y="166"/>
                    </a:cubicBezTo>
                    <a:cubicBezTo>
                      <a:pt x="191" y="168"/>
                      <a:pt x="191" y="170"/>
                      <a:pt x="192" y="173"/>
                    </a:cubicBezTo>
                    <a:cubicBezTo>
                      <a:pt x="192" y="175"/>
                      <a:pt x="193" y="177"/>
                      <a:pt x="194" y="179"/>
                    </a:cubicBezTo>
                    <a:cubicBezTo>
                      <a:pt x="194" y="181"/>
                      <a:pt x="195" y="182"/>
                      <a:pt x="196" y="183"/>
                    </a:cubicBezTo>
                    <a:cubicBezTo>
                      <a:pt x="197" y="183"/>
                      <a:pt x="198" y="184"/>
                      <a:pt x="199" y="183"/>
                    </a:cubicBezTo>
                    <a:cubicBezTo>
                      <a:pt x="200" y="183"/>
                      <a:pt x="200" y="183"/>
                      <a:pt x="201" y="182"/>
                    </a:cubicBezTo>
                    <a:cubicBezTo>
                      <a:pt x="201" y="181"/>
                      <a:pt x="202" y="179"/>
                      <a:pt x="202" y="177"/>
                    </a:cubicBezTo>
                    <a:cubicBezTo>
                      <a:pt x="202" y="180"/>
                      <a:pt x="202" y="182"/>
                      <a:pt x="201" y="183"/>
                    </a:cubicBezTo>
                    <a:cubicBezTo>
                      <a:pt x="201" y="184"/>
                      <a:pt x="200" y="185"/>
                      <a:pt x="199" y="185"/>
                    </a:cubicBezTo>
                    <a:cubicBezTo>
                      <a:pt x="197" y="186"/>
                      <a:pt x="195" y="184"/>
                      <a:pt x="193" y="182"/>
                    </a:cubicBezTo>
                    <a:cubicBezTo>
                      <a:pt x="191" y="179"/>
                      <a:pt x="190" y="177"/>
                      <a:pt x="190" y="174"/>
                    </a:cubicBezTo>
                    <a:cubicBezTo>
                      <a:pt x="189" y="171"/>
                      <a:pt x="189" y="169"/>
                      <a:pt x="189" y="166"/>
                    </a:cubicBezTo>
                    <a:cubicBezTo>
                      <a:pt x="189" y="164"/>
                      <a:pt x="190" y="162"/>
                      <a:pt x="190" y="161"/>
                    </a:cubicBezTo>
                    <a:cubicBezTo>
                      <a:pt x="191" y="159"/>
                      <a:pt x="192" y="159"/>
                      <a:pt x="193" y="158"/>
                    </a:cubicBezTo>
                    <a:cubicBezTo>
                      <a:pt x="194" y="158"/>
                      <a:pt x="195" y="158"/>
                      <a:pt x="196" y="159"/>
                    </a:cubicBezTo>
                    <a:cubicBezTo>
                      <a:pt x="196" y="159"/>
                      <a:pt x="196" y="159"/>
                      <a:pt x="197" y="159"/>
                    </a:cubicBezTo>
                    <a:cubicBezTo>
                      <a:pt x="197" y="159"/>
                      <a:pt x="197" y="159"/>
                      <a:pt x="197" y="159"/>
                    </a:cubicBezTo>
                    <a:cubicBezTo>
                      <a:pt x="197" y="158"/>
                      <a:pt x="197" y="158"/>
                      <a:pt x="197" y="157"/>
                    </a:cubicBezTo>
                    <a:close/>
                    <a:moveTo>
                      <a:pt x="183" y="160"/>
                    </a:moveTo>
                    <a:lnTo>
                      <a:pt x="185" y="169"/>
                    </a:lnTo>
                    <a:cubicBezTo>
                      <a:pt x="184" y="167"/>
                      <a:pt x="184" y="166"/>
                      <a:pt x="183" y="165"/>
                    </a:cubicBezTo>
                    <a:cubicBezTo>
                      <a:pt x="183" y="164"/>
                      <a:pt x="182" y="163"/>
                      <a:pt x="182" y="163"/>
                    </a:cubicBezTo>
                    <a:cubicBezTo>
                      <a:pt x="181" y="162"/>
                      <a:pt x="180" y="162"/>
                      <a:pt x="180" y="162"/>
                    </a:cubicBezTo>
                    <a:cubicBezTo>
                      <a:pt x="179" y="163"/>
                      <a:pt x="179" y="163"/>
                      <a:pt x="178" y="164"/>
                    </a:cubicBezTo>
                    <a:cubicBezTo>
                      <a:pt x="178" y="165"/>
                      <a:pt x="178" y="166"/>
                      <a:pt x="178" y="167"/>
                    </a:cubicBezTo>
                    <a:cubicBezTo>
                      <a:pt x="179" y="168"/>
                      <a:pt x="179" y="168"/>
                      <a:pt x="179" y="169"/>
                    </a:cubicBezTo>
                    <a:cubicBezTo>
                      <a:pt x="180" y="170"/>
                      <a:pt x="181" y="171"/>
                      <a:pt x="183" y="172"/>
                    </a:cubicBezTo>
                    <a:cubicBezTo>
                      <a:pt x="184" y="173"/>
                      <a:pt x="185" y="174"/>
                      <a:pt x="186" y="175"/>
                    </a:cubicBezTo>
                    <a:cubicBezTo>
                      <a:pt x="186" y="175"/>
                      <a:pt x="187" y="176"/>
                      <a:pt x="187" y="177"/>
                    </a:cubicBezTo>
                    <a:cubicBezTo>
                      <a:pt x="188" y="178"/>
                      <a:pt x="188" y="179"/>
                      <a:pt x="188" y="180"/>
                    </a:cubicBezTo>
                    <a:cubicBezTo>
                      <a:pt x="189" y="182"/>
                      <a:pt x="189" y="183"/>
                      <a:pt x="188" y="185"/>
                    </a:cubicBezTo>
                    <a:cubicBezTo>
                      <a:pt x="188" y="186"/>
                      <a:pt x="187" y="187"/>
                      <a:pt x="186" y="188"/>
                    </a:cubicBezTo>
                    <a:cubicBezTo>
                      <a:pt x="185" y="188"/>
                      <a:pt x="185" y="188"/>
                      <a:pt x="185" y="188"/>
                    </a:cubicBezTo>
                    <a:cubicBezTo>
                      <a:pt x="185" y="188"/>
                      <a:pt x="184" y="188"/>
                      <a:pt x="184" y="187"/>
                    </a:cubicBezTo>
                    <a:cubicBezTo>
                      <a:pt x="183" y="187"/>
                      <a:pt x="182" y="187"/>
                      <a:pt x="182" y="187"/>
                    </a:cubicBezTo>
                    <a:cubicBezTo>
                      <a:pt x="182" y="187"/>
                      <a:pt x="182" y="187"/>
                      <a:pt x="182" y="187"/>
                    </a:cubicBezTo>
                    <a:cubicBezTo>
                      <a:pt x="182" y="188"/>
                      <a:pt x="182" y="188"/>
                      <a:pt x="182" y="189"/>
                    </a:cubicBezTo>
                    <a:lnTo>
                      <a:pt x="180" y="180"/>
                    </a:lnTo>
                    <a:cubicBezTo>
                      <a:pt x="181" y="182"/>
                      <a:pt x="181" y="183"/>
                      <a:pt x="182" y="184"/>
                    </a:cubicBezTo>
                    <a:cubicBezTo>
                      <a:pt x="182" y="185"/>
                      <a:pt x="183" y="185"/>
                      <a:pt x="183" y="186"/>
                    </a:cubicBezTo>
                    <a:cubicBezTo>
                      <a:pt x="184" y="186"/>
                      <a:pt x="185" y="186"/>
                      <a:pt x="185" y="186"/>
                    </a:cubicBezTo>
                    <a:cubicBezTo>
                      <a:pt x="186" y="186"/>
                      <a:pt x="187" y="185"/>
                      <a:pt x="187" y="185"/>
                    </a:cubicBezTo>
                    <a:cubicBezTo>
                      <a:pt x="187" y="184"/>
                      <a:pt x="187" y="183"/>
                      <a:pt x="187" y="181"/>
                    </a:cubicBezTo>
                    <a:cubicBezTo>
                      <a:pt x="187" y="181"/>
                      <a:pt x="187" y="180"/>
                      <a:pt x="186" y="180"/>
                    </a:cubicBezTo>
                    <a:cubicBezTo>
                      <a:pt x="186" y="179"/>
                      <a:pt x="186" y="178"/>
                      <a:pt x="185" y="178"/>
                    </a:cubicBezTo>
                    <a:cubicBezTo>
                      <a:pt x="185" y="178"/>
                      <a:pt x="184" y="177"/>
                      <a:pt x="183" y="176"/>
                    </a:cubicBezTo>
                    <a:cubicBezTo>
                      <a:pt x="181" y="175"/>
                      <a:pt x="180" y="174"/>
                      <a:pt x="180" y="174"/>
                    </a:cubicBezTo>
                    <a:cubicBezTo>
                      <a:pt x="179" y="173"/>
                      <a:pt x="179" y="172"/>
                      <a:pt x="178" y="171"/>
                    </a:cubicBezTo>
                    <a:cubicBezTo>
                      <a:pt x="178" y="171"/>
                      <a:pt x="177" y="170"/>
                      <a:pt x="177" y="169"/>
                    </a:cubicBezTo>
                    <a:cubicBezTo>
                      <a:pt x="177" y="167"/>
                      <a:pt x="177" y="165"/>
                      <a:pt x="177" y="164"/>
                    </a:cubicBezTo>
                    <a:cubicBezTo>
                      <a:pt x="178" y="162"/>
                      <a:pt x="178" y="161"/>
                      <a:pt x="179" y="161"/>
                    </a:cubicBezTo>
                    <a:cubicBezTo>
                      <a:pt x="180" y="161"/>
                      <a:pt x="181" y="161"/>
                      <a:pt x="182" y="161"/>
                    </a:cubicBezTo>
                    <a:cubicBezTo>
                      <a:pt x="182" y="162"/>
                      <a:pt x="182" y="162"/>
                      <a:pt x="182" y="162"/>
                    </a:cubicBezTo>
                    <a:cubicBezTo>
                      <a:pt x="183" y="162"/>
                      <a:pt x="183" y="162"/>
                      <a:pt x="183" y="161"/>
                    </a:cubicBezTo>
                    <a:cubicBezTo>
                      <a:pt x="183" y="161"/>
                      <a:pt x="183" y="161"/>
                      <a:pt x="183" y="160"/>
                    </a:cubicBezTo>
                    <a:close/>
                    <a:moveTo>
                      <a:pt x="209" y="157"/>
                    </a:moveTo>
                    <a:lnTo>
                      <a:pt x="212" y="167"/>
                    </a:lnTo>
                    <a:lnTo>
                      <a:pt x="214" y="166"/>
                    </a:lnTo>
                    <a:cubicBezTo>
                      <a:pt x="215" y="166"/>
                      <a:pt x="215" y="166"/>
                      <a:pt x="216" y="165"/>
                    </a:cubicBezTo>
                    <a:cubicBezTo>
                      <a:pt x="216" y="165"/>
                      <a:pt x="216" y="164"/>
                      <a:pt x="215" y="162"/>
                    </a:cubicBezTo>
                    <a:lnTo>
                      <a:pt x="216" y="162"/>
                    </a:lnTo>
                    <a:lnTo>
                      <a:pt x="218" y="171"/>
                    </a:lnTo>
                    <a:lnTo>
                      <a:pt x="217" y="171"/>
                    </a:lnTo>
                    <a:cubicBezTo>
                      <a:pt x="217" y="170"/>
                      <a:pt x="217" y="169"/>
                      <a:pt x="217" y="169"/>
                    </a:cubicBezTo>
                    <a:cubicBezTo>
                      <a:pt x="216" y="168"/>
                      <a:pt x="216" y="168"/>
                      <a:pt x="216" y="168"/>
                    </a:cubicBezTo>
                    <a:cubicBezTo>
                      <a:pt x="216" y="168"/>
                      <a:pt x="215" y="167"/>
                      <a:pt x="215" y="168"/>
                    </a:cubicBezTo>
                    <a:lnTo>
                      <a:pt x="212" y="168"/>
                    </a:lnTo>
                    <a:lnTo>
                      <a:pt x="214" y="177"/>
                    </a:lnTo>
                    <a:cubicBezTo>
                      <a:pt x="214" y="178"/>
                      <a:pt x="214" y="179"/>
                      <a:pt x="214" y="179"/>
                    </a:cubicBezTo>
                    <a:cubicBezTo>
                      <a:pt x="215" y="179"/>
                      <a:pt x="215" y="179"/>
                      <a:pt x="215" y="179"/>
                    </a:cubicBezTo>
                    <a:cubicBezTo>
                      <a:pt x="215" y="179"/>
                      <a:pt x="215" y="179"/>
                      <a:pt x="216" y="179"/>
                    </a:cubicBezTo>
                    <a:lnTo>
                      <a:pt x="218" y="179"/>
                    </a:lnTo>
                    <a:cubicBezTo>
                      <a:pt x="218" y="179"/>
                      <a:pt x="219" y="178"/>
                      <a:pt x="219" y="178"/>
                    </a:cubicBezTo>
                    <a:cubicBezTo>
                      <a:pt x="219" y="178"/>
                      <a:pt x="219" y="177"/>
                      <a:pt x="220" y="177"/>
                    </a:cubicBezTo>
                    <a:cubicBezTo>
                      <a:pt x="220" y="176"/>
                      <a:pt x="220" y="175"/>
                      <a:pt x="220" y="173"/>
                    </a:cubicBezTo>
                    <a:lnTo>
                      <a:pt x="221" y="180"/>
                    </a:lnTo>
                    <a:lnTo>
                      <a:pt x="212" y="182"/>
                    </a:lnTo>
                    <a:lnTo>
                      <a:pt x="211" y="181"/>
                    </a:lnTo>
                    <a:lnTo>
                      <a:pt x="212" y="181"/>
                    </a:lnTo>
                    <a:cubicBezTo>
                      <a:pt x="212" y="181"/>
                      <a:pt x="212" y="181"/>
                      <a:pt x="213" y="180"/>
                    </a:cubicBezTo>
                    <a:cubicBezTo>
                      <a:pt x="213" y="180"/>
                      <a:pt x="213" y="180"/>
                      <a:pt x="213" y="179"/>
                    </a:cubicBezTo>
                    <a:cubicBezTo>
                      <a:pt x="213" y="179"/>
                      <a:pt x="213" y="178"/>
                      <a:pt x="212" y="177"/>
                    </a:cubicBezTo>
                    <a:lnTo>
                      <a:pt x="208" y="160"/>
                    </a:lnTo>
                    <a:cubicBezTo>
                      <a:pt x="208" y="159"/>
                      <a:pt x="208" y="158"/>
                      <a:pt x="208" y="157"/>
                    </a:cubicBezTo>
                    <a:cubicBezTo>
                      <a:pt x="207" y="157"/>
                      <a:pt x="207" y="157"/>
                      <a:pt x="206" y="157"/>
                    </a:cubicBezTo>
                    <a:lnTo>
                      <a:pt x="206" y="156"/>
                    </a:lnTo>
                    <a:lnTo>
                      <a:pt x="215" y="154"/>
                    </a:lnTo>
                    <a:lnTo>
                      <a:pt x="216" y="159"/>
                    </a:lnTo>
                    <a:lnTo>
                      <a:pt x="216" y="160"/>
                    </a:lnTo>
                    <a:cubicBezTo>
                      <a:pt x="215" y="158"/>
                      <a:pt x="215" y="157"/>
                      <a:pt x="215" y="157"/>
                    </a:cubicBezTo>
                    <a:cubicBezTo>
                      <a:pt x="215" y="156"/>
                      <a:pt x="214" y="156"/>
                      <a:pt x="214" y="156"/>
                    </a:cubicBezTo>
                    <a:cubicBezTo>
                      <a:pt x="214" y="156"/>
                      <a:pt x="213" y="156"/>
                      <a:pt x="213" y="156"/>
                    </a:cubicBezTo>
                    <a:lnTo>
                      <a:pt x="209" y="157"/>
                    </a:lnTo>
                    <a:close/>
                    <a:moveTo>
                      <a:pt x="217" y="153"/>
                    </a:moveTo>
                    <a:lnTo>
                      <a:pt x="220" y="153"/>
                    </a:lnTo>
                    <a:lnTo>
                      <a:pt x="231" y="170"/>
                    </a:lnTo>
                    <a:lnTo>
                      <a:pt x="228" y="155"/>
                    </a:lnTo>
                    <a:cubicBezTo>
                      <a:pt x="228" y="154"/>
                      <a:pt x="227" y="153"/>
                      <a:pt x="227" y="152"/>
                    </a:cubicBezTo>
                    <a:cubicBezTo>
                      <a:pt x="227" y="152"/>
                      <a:pt x="226" y="152"/>
                      <a:pt x="226" y="152"/>
                    </a:cubicBezTo>
                    <a:lnTo>
                      <a:pt x="225" y="152"/>
                    </a:lnTo>
                    <a:lnTo>
                      <a:pt x="225" y="151"/>
                    </a:lnTo>
                    <a:lnTo>
                      <a:pt x="229" y="150"/>
                    </a:lnTo>
                    <a:lnTo>
                      <a:pt x="230" y="151"/>
                    </a:lnTo>
                    <a:lnTo>
                      <a:pt x="229" y="151"/>
                    </a:lnTo>
                    <a:cubicBezTo>
                      <a:pt x="229" y="151"/>
                      <a:pt x="228" y="151"/>
                      <a:pt x="228" y="152"/>
                    </a:cubicBezTo>
                    <a:cubicBezTo>
                      <a:pt x="228" y="153"/>
                      <a:pt x="228" y="154"/>
                      <a:pt x="229" y="155"/>
                    </a:cubicBezTo>
                    <a:lnTo>
                      <a:pt x="234" y="177"/>
                    </a:lnTo>
                    <a:lnTo>
                      <a:pt x="233" y="177"/>
                    </a:lnTo>
                    <a:lnTo>
                      <a:pt x="221" y="158"/>
                    </a:lnTo>
                    <a:lnTo>
                      <a:pt x="224" y="174"/>
                    </a:lnTo>
                    <a:cubicBezTo>
                      <a:pt x="225" y="175"/>
                      <a:pt x="225" y="176"/>
                      <a:pt x="225" y="177"/>
                    </a:cubicBezTo>
                    <a:cubicBezTo>
                      <a:pt x="226" y="177"/>
                      <a:pt x="226" y="177"/>
                      <a:pt x="226" y="177"/>
                    </a:cubicBezTo>
                    <a:lnTo>
                      <a:pt x="227" y="177"/>
                    </a:lnTo>
                    <a:lnTo>
                      <a:pt x="227" y="178"/>
                    </a:lnTo>
                    <a:lnTo>
                      <a:pt x="223" y="179"/>
                    </a:lnTo>
                    <a:lnTo>
                      <a:pt x="223" y="178"/>
                    </a:lnTo>
                    <a:cubicBezTo>
                      <a:pt x="224" y="178"/>
                      <a:pt x="224" y="178"/>
                      <a:pt x="224" y="177"/>
                    </a:cubicBezTo>
                    <a:cubicBezTo>
                      <a:pt x="224" y="176"/>
                      <a:pt x="224" y="175"/>
                      <a:pt x="224" y="174"/>
                    </a:cubicBezTo>
                    <a:lnTo>
                      <a:pt x="220" y="156"/>
                    </a:lnTo>
                    <a:cubicBezTo>
                      <a:pt x="219" y="155"/>
                      <a:pt x="219" y="155"/>
                      <a:pt x="218" y="155"/>
                    </a:cubicBezTo>
                    <a:cubicBezTo>
                      <a:pt x="218" y="154"/>
                      <a:pt x="218" y="154"/>
                      <a:pt x="217" y="154"/>
                    </a:cubicBezTo>
                    <a:cubicBezTo>
                      <a:pt x="217" y="154"/>
                      <a:pt x="217" y="154"/>
                      <a:pt x="217" y="154"/>
                    </a:cubicBezTo>
                    <a:lnTo>
                      <a:pt x="217" y="153"/>
                    </a:lnTo>
                    <a:close/>
                    <a:moveTo>
                      <a:pt x="238" y="146"/>
                    </a:moveTo>
                    <a:lnTo>
                      <a:pt x="242" y="155"/>
                    </a:lnTo>
                    <a:cubicBezTo>
                      <a:pt x="240" y="152"/>
                      <a:pt x="239" y="151"/>
                      <a:pt x="238" y="150"/>
                    </a:cubicBezTo>
                    <a:cubicBezTo>
                      <a:pt x="237" y="149"/>
                      <a:pt x="236" y="149"/>
                      <a:pt x="235" y="149"/>
                    </a:cubicBezTo>
                    <a:cubicBezTo>
                      <a:pt x="234" y="149"/>
                      <a:pt x="233" y="150"/>
                      <a:pt x="233" y="151"/>
                    </a:cubicBezTo>
                    <a:cubicBezTo>
                      <a:pt x="233" y="152"/>
                      <a:pt x="233" y="154"/>
                      <a:pt x="233" y="156"/>
                    </a:cubicBezTo>
                    <a:cubicBezTo>
                      <a:pt x="233" y="158"/>
                      <a:pt x="234" y="160"/>
                      <a:pt x="235" y="163"/>
                    </a:cubicBezTo>
                    <a:cubicBezTo>
                      <a:pt x="236" y="165"/>
                      <a:pt x="237" y="167"/>
                      <a:pt x="237" y="168"/>
                    </a:cubicBezTo>
                    <a:cubicBezTo>
                      <a:pt x="238" y="170"/>
                      <a:pt x="239" y="171"/>
                      <a:pt x="240" y="172"/>
                    </a:cubicBezTo>
                    <a:cubicBezTo>
                      <a:pt x="241" y="172"/>
                      <a:pt x="242" y="172"/>
                      <a:pt x="243" y="172"/>
                    </a:cubicBezTo>
                    <a:cubicBezTo>
                      <a:pt x="244" y="172"/>
                      <a:pt x="245" y="171"/>
                      <a:pt x="245" y="170"/>
                    </a:cubicBezTo>
                    <a:cubicBezTo>
                      <a:pt x="245" y="169"/>
                      <a:pt x="246" y="168"/>
                      <a:pt x="246" y="165"/>
                    </a:cubicBezTo>
                    <a:lnTo>
                      <a:pt x="246" y="166"/>
                    </a:lnTo>
                    <a:cubicBezTo>
                      <a:pt x="246" y="168"/>
                      <a:pt x="246" y="170"/>
                      <a:pt x="246" y="171"/>
                    </a:cubicBezTo>
                    <a:cubicBezTo>
                      <a:pt x="245" y="173"/>
                      <a:pt x="244" y="174"/>
                      <a:pt x="243" y="174"/>
                    </a:cubicBezTo>
                    <a:cubicBezTo>
                      <a:pt x="241" y="175"/>
                      <a:pt x="239" y="174"/>
                      <a:pt x="237" y="171"/>
                    </a:cubicBezTo>
                    <a:cubicBezTo>
                      <a:pt x="235" y="169"/>
                      <a:pt x="234" y="167"/>
                      <a:pt x="233" y="164"/>
                    </a:cubicBezTo>
                    <a:cubicBezTo>
                      <a:pt x="232" y="161"/>
                      <a:pt x="231" y="159"/>
                      <a:pt x="231" y="156"/>
                    </a:cubicBezTo>
                    <a:cubicBezTo>
                      <a:pt x="231" y="154"/>
                      <a:pt x="231" y="152"/>
                      <a:pt x="232" y="151"/>
                    </a:cubicBezTo>
                    <a:cubicBezTo>
                      <a:pt x="232" y="149"/>
                      <a:pt x="233" y="148"/>
                      <a:pt x="234" y="148"/>
                    </a:cubicBezTo>
                    <a:cubicBezTo>
                      <a:pt x="235" y="148"/>
                      <a:pt x="236" y="148"/>
                      <a:pt x="237" y="148"/>
                    </a:cubicBezTo>
                    <a:cubicBezTo>
                      <a:pt x="238" y="148"/>
                      <a:pt x="238" y="149"/>
                      <a:pt x="238" y="149"/>
                    </a:cubicBezTo>
                    <a:cubicBezTo>
                      <a:pt x="238" y="148"/>
                      <a:pt x="238" y="148"/>
                      <a:pt x="238" y="148"/>
                    </a:cubicBezTo>
                    <a:cubicBezTo>
                      <a:pt x="238" y="148"/>
                      <a:pt x="238" y="147"/>
                      <a:pt x="238" y="147"/>
                    </a:cubicBezTo>
                    <a:lnTo>
                      <a:pt x="238" y="146"/>
                    </a:lnTo>
                    <a:close/>
                    <a:moveTo>
                      <a:pt x="245" y="146"/>
                    </a:moveTo>
                    <a:lnTo>
                      <a:pt x="248" y="156"/>
                    </a:lnTo>
                    <a:lnTo>
                      <a:pt x="251" y="155"/>
                    </a:lnTo>
                    <a:cubicBezTo>
                      <a:pt x="252" y="155"/>
                      <a:pt x="252" y="155"/>
                      <a:pt x="252" y="154"/>
                    </a:cubicBezTo>
                    <a:cubicBezTo>
                      <a:pt x="252" y="153"/>
                      <a:pt x="252" y="152"/>
                      <a:pt x="252" y="151"/>
                    </a:cubicBezTo>
                    <a:lnTo>
                      <a:pt x="255" y="159"/>
                    </a:lnTo>
                    <a:cubicBezTo>
                      <a:pt x="254" y="158"/>
                      <a:pt x="254" y="158"/>
                      <a:pt x="254" y="157"/>
                    </a:cubicBezTo>
                    <a:cubicBezTo>
                      <a:pt x="253" y="157"/>
                      <a:pt x="253" y="157"/>
                      <a:pt x="253" y="156"/>
                    </a:cubicBezTo>
                    <a:cubicBezTo>
                      <a:pt x="252" y="156"/>
                      <a:pt x="252" y="156"/>
                      <a:pt x="251" y="156"/>
                    </a:cubicBezTo>
                    <a:lnTo>
                      <a:pt x="249" y="157"/>
                    </a:lnTo>
                    <a:lnTo>
                      <a:pt x="252" y="166"/>
                    </a:lnTo>
                    <a:cubicBezTo>
                      <a:pt x="252" y="167"/>
                      <a:pt x="252" y="167"/>
                      <a:pt x="252" y="168"/>
                    </a:cubicBezTo>
                    <a:cubicBezTo>
                      <a:pt x="253" y="168"/>
                      <a:pt x="253" y="168"/>
                      <a:pt x="253" y="168"/>
                    </a:cubicBezTo>
                    <a:cubicBezTo>
                      <a:pt x="253" y="168"/>
                      <a:pt x="253" y="168"/>
                      <a:pt x="254" y="168"/>
                    </a:cubicBezTo>
                    <a:lnTo>
                      <a:pt x="256" y="167"/>
                    </a:lnTo>
                    <a:cubicBezTo>
                      <a:pt x="256" y="167"/>
                      <a:pt x="257" y="167"/>
                      <a:pt x="257" y="166"/>
                    </a:cubicBezTo>
                    <a:cubicBezTo>
                      <a:pt x="257" y="166"/>
                      <a:pt x="258" y="166"/>
                      <a:pt x="258" y="165"/>
                    </a:cubicBezTo>
                    <a:cubicBezTo>
                      <a:pt x="258" y="164"/>
                      <a:pt x="258" y="163"/>
                      <a:pt x="258" y="161"/>
                    </a:cubicBezTo>
                    <a:lnTo>
                      <a:pt x="259" y="168"/>
                    </a:lnTo>
                    <a:lnTo>
                      <a:pt x="250" y="171"/>
                    </a:lnTo>
                    <a:lnTo>
                      <a:pt x="249" y="170"/>
                    </a:lnTo>
                    <a:lnTo>
                      <a:pt x="250" y="170"/>
                    </a:lnTo>
                    <a:cubicBezTo>
                      <a:pt x="250" y="170"/>
                      <a:pt x="250" y="170"/>
                      <a:pt x="251" y="169"/>
                    </a:cubicBezTo>
                    <a:cubicBezTo>
                      <a:pt x="251" y="169"/>
                      <a:pt x="251" y="169"/>
                      <a:pt x="251" y="168"/>
                    </a:cubicBezTo>
                    <a:cubicBezTo>
                      <a:pt x="251" y="168"/>
                      <a:pt x="250" y="167"/>
                      <a:pt x="250" y="166"/>
                    </a:cubicBezTo>
                    <a:lnTo>
                      <a:pt x="244" y="150"/>
                    </a:lnTo>
                    <a:cubicBezTo>
                      <a:pt x="244" y="148"/>
                      <a:pt x="243" y="147"/>
                      <a:pt x="243" y="147"/>
                    </a:cubicBezTo>
                    <a:cubicBezTo>
                      <a:pt x="242" y="147"/>
                      <a:pt x="242" y="147"/>
                      <a:pt x="241" y="147"/>
                    </a:cubicBezTo>
                    <a:lnTo>
                      <a:pt x="241" y="146"/>
                    </a:lnTo>
                    <a:lnTo>
                      <a:pt x="250" y="143"/>
                    </a:lnTo>
                    <a:lnTo>
                      <a:pt x="252" y="148"/>
                    </a:lnTo>
                    <a:cubicBezTo>
                      <a:pt x="251" y="147"/>
                      <a:pt x="251" y="146"/>
                      <a:pt x="251" y="146"/>
                    </a:cubicBezTo>
                    <a:cubicBezTo>
                      <a:pt x="250" y="145"/>
                      <a:pt x="250" y="145"/>
                      <a:pt x="249" y="145"/>
                    </a:cubicBezTo>
                    <a:cubicBezTo>
                      <a:pt x="249" y="145"/>
                      <a:pt x="249" y="145"/>
                      <a:pt x="248" y="145"/>
                    </a:cubicBezTo>
                    <a:lnTo>
                      <a:pt x="245" y="146"/>
                    </a:lnTo>
                    <a:close/>
                  </a:path>
                </a:pathLst>
              </a:custGeom>
              <a:solidFill>
                <a:srgbClr val="24211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16"/>
              <p:cNvSpPr>
                <a:spLocks noChangeArrowheads="1"/>
              </p:cNvSpPr>
              <p:nvPr/>
            </p:nvSpPr>
            <p:spPr bwMode="auto">
              <a:xfrm>
                <a:off x="1725226" y="1969811"/>
                <a:ext cx="613652" cy="348128"/>
              </a:xfrm>
              <a:custGeom>
                <a:avLst/>
                <a:gdLst>
                  <a:gd name="T0" fmla="*/ 1878332985 w 143"/>
                  <a:gd name="T1" fmla="*/ 701924899 h 81"/>
                  <a:gd name="T2" fmla="*/ 2147483646 w 143"/>
                  <a:gd name="T3" fmla="*/ 701924899 h 81"/>
                  <a:gd name="T4" fmla="*/ 975994195 w 143"/>
                  <a:gd name="T5" fmla="*/ 332492325 h 81"/>
                  <a:gd name="T6" fmla="*/ 1417956665 w 143"/>
                  <a:gd name="T7" fmla="*/ 757341719 h 81"/>
                  <a:gd name="T8" fmla="*/ 1767841295 w 143"/>
                  <a:gd name="T9" fmla="*/ 1071361771 h 81"/>
                  <a:gd name="T10" fmla="*/ 1620521903 w 143"/>
                  <a:gd name="T11" fmla="*/ 1496211165 h 81"/>
                  <a:gd name="T12" fmla="*/ 0 w 143"/>
                  <a:gd name="T13" fmla="*/ 1496211165 h 81"/>
                  <a:gd name="T14" fmla="*/ 184151387 w 143"/>
                  <a:gd name="T15" fmla="*/ 1403854096 h 81"/>
                  <a:gd name="T16" fmla="*/ 1049658183 w 143"/>
                  <a:gd name="T17" fmla="*/ 1403854096 h 81"/>
                  <a:gd name="T18" fmla="*/ 1510030212 w 143"/>
                  <a:gd name="T19" fmla="*/ 979000404 h 81"/>
                  <a:gd name="T20" fmla="*/ 718187404 w 143"/>
                  <a:gd name="T21" fmla="*/ 498738488 h 81"/>
                  <a:gd name="T22" fmla="*/ 975994195 w 143"/>
                  <a:gd name="T23" fmla="*/ 314020052 h 81"/>
                  <a:gd name="T24" fmla="*/ 2147483646 w 143"/>
                  <a:gd name="T25" fmla="*/ 443321668 h 81"/>
                  <a:gd name="T26" fmla="*/ 2147483646 w 143"/>
                  <a:gd name="T27" fmla="*/ 831226515 h 81"/>
                  <a:gd name="T28" fmla="*/ 2147483646 w 143"/>
                  <a:gd name="T29" fmla="*/ 831226515 h 81"/>
                  <a:gd name="T30" fmla="*/ 1988820384 w 143"/>
                  <a:gd name="T31" fmla="*/ 1496211165 h 81"/>
                  <a:gd name="T32" fmla="*/ 1767841295 w 143"/>
                  <a:gd name="T33" fmla="*/ 1496211165 h 81"/>
                  <a:gd name="T34" fmla="*/ 1951992682 w 143"/>
                  <a:gd name="T35" fmla="*/ 831226515 h 81"/>
                  <a:gd name="T36" fmla="*/ 1749427444 w 143"/>
                  <a:gd name="T37" fmla="*/ 831226515 h 81"/>
                  <a:gd name="T38" fmla="*/ 1878332985 w 143"/>
                  <a:gd name="T39" fmla="*/ 701924899 h 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43" h="81">
                    <a:moveTo>
                      <a:pt x="102" y="38"/>
                    </a:moveTo>
                    <a:lnTo>
                      <a:pt x="129" y="38"/>
                    </a:lnTo>
                    <a:cubicBezTo>
                      <a:pt x="135" y="33"/>
                      <a:pt x="68" y="12"/>
                      <a:pt x="53" y="18"/>
                    </a:cubicBezTo>
                    <a:cubicBezTo>
                      <a:pt x="44" y="22"/>
                      <a:pt x="65" y="31"/>
                      <a:pt x="77" y="41"/>
                    </a:cubicBezTo>
                    <a:cubicBezTo>
                      <a:pt x="84" y="46"/>
                      <a:pt x="94" y="54"/>
                      <a:pt x="96" y="58"/>
                    </a:cubicBezTo>
                    <a:cubicBezTo>
                      <a:pt x="101" y="65"/>
                      <a:pt x="97" y="72"/>
                      <a:pt x="88" y="81"/>
                    </a:cubicBezTo>
                    <a:lnTo>
                      <a:pt x="0" y="81"/>
                    </a:lnTo>
                    <a:cubicBezTo>
                      <a:pt x="3" y="78"/>
                      <a:pt x="7" y="76"/>
                      <a:pt x="10" y="76"/>
                    </a:cubicBezTo>
                    <a:lnTo>
                      <a:pt x="57" y="76"/>
                    </a:lnTo>
                    <a:cubicBezTo>
                      <a:pt x="65" y="75"/>
                      <a:pt x="82" y="73"/>
                      <a:pt x="82" y="53"/>
                    </a:cubicBezTo>
                    <a:cubicBezTo>
                      <a:pt x="79" y="40"/>
                      <a:pt x="48" y="37"/>
                      <a:pt x="39" y="27"/>
                    </a:cubicBezTo>
                    <a:cubicBezTo>
                      <a:pt x="35" y="23"/>
                      <a:pt x="41" y="17"/>
                      <a:pt x="53" y="17"/>
                    </a:cubicBezTo>
                    <a:cubicBezTo>
                      <a:pt x="75" y="0"/>
                      <a:pt x="143" y="8"/>
                      <a:pt x="141" y="24"/>
                    </a:cubicBezTo>
                    <a:cubicBezTo>
                      <a:pt x="140" y="33"/>
                      <a:pt x="134" y="39"/>
                      <a:pt x="127" y="45"/>
                    </a:cubicBezTo>
                    <a:lnTo>
                      <a:pt x="118" y="45"/>
                    </a:lnTo>
                    <a:lnTo>
                      <a:pt x="108" y="81"/>
                    </a:lnTo>
                    <a:lnTo>
                      <a:pt x="96" y="81"/>
                    </a:lnTo>
                    <a:lnTo>
                      <a:pt x="106" y="45"/>
                    </a:lnTo>
                    <a:lnTo>
                      <a:pt x="95" y="45"/>
                    </a:lnTo>
                    <a:lnTo>
                      <a:pt x="102" y="38"/>
                    </a:ln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 name="Freeform 17"/>
              <p:cNvSpPr>
                <a:spLocks noChangeArrowheads="1"/>
              </p:cNvSpPr>
              <p:nvPr/>
            </p:nvSpPr>
            <p:spPr bwMode="auto">
              <a:xfrm>
                <a:off x="1775877" y="2163655"/>
                <a:ext cx="142212" cy="116702"/>
              </a:xfrm>
              <a:custGeom>
                <a:avLst/>
                <a:gdLst>
                  <a:gd name="T0" fmla="*/ 129999006 w 33"/>
                  <a:gd name="T1" fmla="*/ 0 h 27"/>
                  <a:gd name="T2" fmla="*/ 334284389 w 33"/>
                  <a:gd name="T3" fmla="*/ 0 h 27"/>
                  <a:gd name="T4" fmla="*/ 241428572 w 33"/>
                  <a:gd name="T5" fmla="*/ 317598010 h 27"/>
                  <a:gd name="T6" fmla="*/ 334284389 w 33"/>
                  <a:gd name="T7" fmla="*/ 317598010 h 27"/>
                  <a:gd name="T8" fmla="*/ 408570767 w 33"/>
                  <a:gd name="T9" fmla="*/ 0 h 27"/>
                  <a:gd name="T10" fmla="*/ 612856150 w 33"/>
                  <a:gd name="T11" fmla="*/ 0 h 27"/>
                  <a:gd name="T12" fmla="*/ 464283395 w 33"/>
                  <a:gd name="T13" fmla="*/ 504420622 h 27"/>
                  <a:gd name="T14" fmla="*/ 278571761 w 33"/>
                  <a:gd name="T15" fmla="*/ 504420622 h 27"/>
                  <a:gd name="T16" fmla="*/ 315714949 w 33"/>
                  <a:gd name="T17" fmla="*/ 373645226 h 27"/>
                  <a:gd name="T18" fmla="*/ 241428572 w 33"/>
                  <a:gd name="T19" fmla="*/ 373645226 h 27"/>
                  <a:gd name="T20" fmla="*/ 204285383 w 33"/>
                  <a:gd name="T21" fmla="*/ 504420622 h 27"/>
                  <a:gd name="T22" fmla="*/ 0 w 33"/>
                  <a:gd name="T23" fmla="*/ 504420622 h 27"/>
                  <a:gd name="T24" fmla="*/ 129999006 w 33"/>
                  <a:gd name="T25" fmla="*/ 0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 h="27">
                    <a:moveTo>
                      <a:pt x="7" y="0"/>
                    </a:moveTo>
                    <a:lnTo>
                      <a:pt x="18" y="0"/>
                    </a:lnTo>
                    <a:lnTo>
                      <a:pt x="13" y="17"/>
                    </a:lnTo>
                    <a:lnTo>
                      <a:pt x="18" y="17"/>
                    </a:lnTo>
                    <a:lnTo>
                      <a:pt x="22" y="0"/>
                    </a:lnTo>
                    <a:lnTo>
                      <a:pt x="33" y="0"/>
                    </a:lnTo>
                    <a:lnTo>
                      <a:pt x="25" y="27"/>
                    </a:lnTo>
                    <a:lnTo>
                      <a:pt x="15" y="27"/>
                    </a:lnTo>
                    <a:lnTo>
                      <a:pt x="17" y="20"/>
                    </a:lnTo>
                    <a:lnTo>
                      <a:pt x="13" y="20"/>
                    </a:lnTo>
                    <a:lnTo>
                      <a:pt x="11" y="27"/>
                    </a:lnTo>
                    <a:lnTo>
                      <a:pt x="0" y="27"/>
                    </a:lnTo>
                    <a:lnTo>
                      <a:pt x="7" y="0"/>
                    </a:ln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Freeform 18"/>
              <p:cNvSpPr>
                <a:spLocks noChangeArrowheads="1"/>
              </p:cNvSpPr>
              <p:nvPr/>
            </p:nvSpPr>
            <p:spPr bwMode="auto">
              <a:xfrm>
                <a:off x="1900555" y="2163655"/>
                <a:ext cx="142212" cy="116702"/>
              </a:xfrm>
              <a:custGeom>
                <a:avLst/>
                <a:gdLst>
                  <a:gd name="T0" fmla="*/ 148572755 w 33"/>
                  <a:gd name="T1" fmla="*/ 0 h 27"/>
                  <a:gd name="T2" fmla="*/ 0 w 33"/>
                  <a:gd name="T3" fmla="*/ 504420622 h 27"/>
                  <a:gd name="T4" fmla="*/ 464283395 w 33"/>
                  <a:gd name="T5" fmla="*/ 504420622 h 27"/>
                  <a:gd name="T6" fmla="*/ 612856150 w 33"/>
                  <a:gd name="T7" fmla="*/ 0 h 27"/>
                  <a:gd name="T8" fmla="*/ 408570767 w 33"/>
                  <a:gd name="T9" fmla="*/ 0 h 27"/>
                  <a:gd name="T10" fmla="*/ 278571761 w 33"/>
                  <a:gd name="T11" fmla="*/ 448373406 h 27"/>
                  <a:gd name="T12" fmla="*/ 204285383 w 33"/>
                  <a:gd name="T13" fmla="*/ 448373406 h 27"/>
                  <a:gd name="T14" fmla="*/ 334284389 w 33"/>
                  <a:gd name="T15" fmla="*/ 0 h 27"/>
                  <a:gd name="T16" fmla="*/ 148572755 w 33"/>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 h="27">
                    <a:moveTo>
                      <a:pt x="8" y="0"/>
                    </a:moveTo>
                    <a:lnTo>
                      <a:pt x="0" y="27"/>
                    </a:lnTo>
                    <a:lnTo>
                      <a:pt x="25" y="27"/>
                    </a:lnTo>
                    <a:lnTo>
                      <a:pt x="33" y="0"/>
                    </a:lnTo>
                    <a:lnTo>
                      <a:pt x="22" y="0"/>
                    </a:lnTo>
                    <a:lnTo>
                      <a:pt x="15" y="24"/>
                    </a:lnTo>
                    <a:lnTo>
                      <a:pt x="11" y="24"/>
                    </a:lnTo>
                    <a:lnTo>
                      <a:pt x="18" y="0"/>
                    </a:lnTo>
                    <a:lnTo>
                      <a:pt x="8" y="0"/>
                    </a:ln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
        <p:nvSpPr>
          <p:cNvPr id="2" name="标题 1"/>
          <p:cNvSpPr>
            <a:spLocks noGrp="1"/>
          </p:cNvSpPr>
          <p:nvPr>
            <p:ph type="title"/>
          </p:nvPr>
        </p:nvSpPr>
        <p:spPr>
          <a:xfrm>
            <a:off x="669924" y="1"/>
            <a:ext cx="10850563" cy="1028699"/>
          </a:xfrm>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lvl1pPr marL="228600" indent="-228600">
              <a:buFont typeface="Wingdings" panose="05000000000000000000" pitchFamily="2" charset="2"/>
              <a:buChar char="Ø"/>
              <a:defRPr/>
            </a:lvl1pPr>
            <a:lvl3pPr marL="1143000" indent="-228600">
              <a:buFont typeface="Arial" panose="020B0604020202020204" pitchFamily="34" charset="0"/>
              <a:buChar char="•"/>
              <a:defRPr/>
            </a:lvl3pPr>
            <a:lvl4pPr marL="1600200" indent="-228600">
              <a:buClr>
                <a:schemeClr val="accent4"/>
              </a:buClr>
              <a:buFont typeface="Wingdings" panose="05000000000000000000" pitchFamily="2" charset="2"/>
              <a:buChar char="ü"/>
              <a:defRPr/>
            </a:lvl4pPr>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p:txBody>
      </p:sp>
      <p:sp>
        <p:nvSpPr>
          <p:cNvPr id="19" name="日期占位符 6"/>
          <p:cNvSpPr>
            <a:spLocks noGrp="1"/>
          </p:cNvSpPr>
          <p:nvPr>
            <p:ph type="dt" sz="half" idx="10"/>
          </p:nvPr>
        </p:nvSpPr>
        <p:spPr>
          <a:xfrm>
            <a:off x="669925" y="6245225"/>
            <a:ext cx="1389063" cy="206375"/>
          </a:xfrm>
        </p:spPr>
        <p:txBody>
          <a:bodyPr/>
          <a:lstStyle>
            <a:lvl1pPr>
              <a:defRPr/>
            </a:lvl1pPr>
          </a:lstStyle>
          <a:p>
            <a:pPr>
              <a:defRPr/>
            </a:pPr>
            <a:fld id="{6489D9C7-5DC6-4263-87FF-7C99F6FB63C3}" type="datetime1">
              <a:rPr lang="zh-CN" altLang="en-US"/>
            </a:fld>
            <a:endParaRPr lang="zh-CN" altLang="en-US"/>
          </a:p>
        </p:txBody>
      </p:sp>
      <p:sp>
        <p:nvSpPr>
          <p:cNvPr id="20" name="灯片编号占位符 8"/>
          <p:cNvSpPr>
            <a:spLocks noGrp="1"/>
          </p:cNvSpPr>
          <p:nvPr>
            <p:ph type="sldNum" sz="quarter" idx="11"/>
          </p:nvPr>
        </p:nvSpPr>
        <p:spPr/>
        <p:txBody>
          <a:bodyPr/>
          <a:lstStyle>
            <a:lvl1pPr>
              <a:defRPr/>
            </a:lvl1pPr>
          </a:lstStyle>
          <a:p>
            <a:pPr>
              <a:defRPr/>
            </a:pPr>
            <a:fld id="{8A53B498-AA66-40C4-937A-0A97D352D08B}" type="slidenum">
              <a:rPr lang="zh-CN" altLang="en-US"/>
            </a:fld>
            <a:endParaRPr lang="zh-CN" altLang="en-US"/>
          </a:p>
        </p:txBody>
      </p:sp>
      <p:sp>
        <p:nvSpPr>
          <p:cNvPr id="21" name="页脚占位符 3"/>
          <p:cNvSpPr>
            <a:spLocks noGrp="1"/>
          </p:cNvSpPr>
          <p:nvPr>
            <p:ph type="ftr" sz="quarter" idx="12"/>
          </p:nvPr>
        </p:nvSpPr>
        <p:spPr/>
        <p:txBody>
          <a:bodyPr/>
          <a:lstStyle>
            <a:lvl1pPr>
              <a:defRPr/>
            </a:lvl1pPr>
          </a:lstStyle>
          <a:p>
            <a:pPr>
              <a:defRPr/>
            </a:pP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grpSp>
        <p:nvGrpSpPr>
          <p:cNvPr id="3" name="组合 8"/>
          <p:cNvGrpSpPr/>
          <p:nvPr userDrawn="1"/>
        </p:nvGrpSpPr>
        <p:grpSpPr bwMode="auto">
          <a:xfrm>
            <a:off x="9266238" y="57150"/>
            <a:ext cx="2838450" cy="914400"/>
            <a:chOff x="8774082" y="57150"/>
            <a:chExt cx="2839277" cy="914400"/>
          </a:xfrm>
        </p:grpSpPr>
        <p:pic>
          <p:nvPicPr>
            <p:cNvPr id="4" name="内容占位符 19"/>
            <p:cNvPicPr>
              <a:picLocks noChangeAspect="1" noChangeArrowheads="1"/>
            </p:cNvPicPr>
            <p:nvPr userDrawn="1"/>
          </p:nvPicPr>
          <p:blipFill>
            <a:blip r:embed="rId2">
              <a:extLst>
                <a:ext uri="{28A0092B-C50C-407E-A947-70E740481C1C}">
                  <a14:useLocalDpi xmlns:a14="http://schemas.microsoft.com/office/drawing/2010/main" val="0"/>
                </a:ext>
              </a:extLst>
            </a:blip>
            <a:srcRect r="75774" b="-774"/>
            <a:stretch>
              <a:fillRect/>
            </a:stretch>
          </p:blipFill>
          <p:spPr bwMode="auto">
            <a:xfrm>
              <a:off x="10154820" y="200310"/>
              <a:ext cx="1458539" cy="614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10"/>
            <p:cNvGrpSpPr/>
            <p:nvPr userDrawn="1"/>
          </p:nvGrpSpPr>
          <p:grpSpPr bwMode="auto">
            <a:xfrm>
              <a:off x="8774082" y="57152"/>
              <a:ext cx="1291011" cy="914402"/>
              <a:chOff x="1259631" y="1665202"/>
              <a:chExt cx="1583802" cy="1139329"/>
            </a:xfrm>
          </p:grpSpPr>
          <p:sp>
            <p:nvSpPr>
              <p:cNvPr id="6" name="Rectangle 7"/>
              <p:cNvSpPr>
                <a:spLocks noChangeArrowheads="1"/>
              </p:cNvSpPr>
              <p:nvPr/>
            </p:nvSpPr>
            <p:spPr bwMode="auto">
              <a:xfrm>
                <a:off x="1801203" y="2521673"/>
                <a:ext cx="504557" cy="15824"/>
              </a:xfrm>
              <a:prstGeom prst="rect">
                <a:avLst/>
              </a:prstGeom>
              <a:solidFill>
                <a:srgbClr val="005A9F"/>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fontAlgn="auto" hangingPunct="1">
                  <a:lnSpc>
                    <a:spcPct val="100000"/>
                  </a:lnSpc>
                  <a:spcBef>
                    <a:spcPct val="0"/>
                  </a:spcBef>
                  <a:spcAft>
                    <a:spcPts val="0"/>
                  </a:spcAft>
                  <a:buFontTx/>
                  <a:buNone/>
                  <a:defRPr/>
                </a:pPr>
                <a:endParaRPr lang="zh-CN" altLang="en-US" sz="1800">
                  <a:latin typeface="Arial" panose="020B0604020202020204" pitchFamily="34" charset="0"/>
                </a:endParaRPr>
              </a:p>
            </p:txBody>
          </p:sp>
          <p:sp>
            <p:nvSpPr>
              <p:cNvPr id="7" name="Freeform 8"/>
              <p:cNvSpPr>
                <a:spLocks noEditPoints="1" noChangeArrowheads="1"/>
              </p:cNvSpPr>
              <p:nvPr/>
            </p:nvSpPr>
            <p:spPr bwMode="auto">
              <a:xfrm>
                <a:off x="1497299" y="1888714"/>
                <a:ext cx="1114313" cy="710100"/>
              </a:xfrm>
              <a:custGeom>
                <a:avLst/>
                <a:gdLst>
                  <a:gd name="T0" fmla="*/ 2147483646 w 259"/>
                  <a:gd name="T1" fmla="*/ 74087100 h 165"/>
                  <a:gd name="T2" fmla="*/ 2147483646 w 259"/>
                  <a:gd name="T3" fmla="*/ 1537267516 h 165"/>
                  <a:gd name="T4" fmla="*/ 2147483646 w 259"/>
                  <a:gd name="T5" fmla="*/ 2147483646 h 165"/>
                  <a:gd name="T6" fmla="*/ 74039430 w 259"/>
                  <a:gd name="T7" fmla="*/ 1537267516 h 165"/>
                  <a:gd name="T8" fmla="*/ 2147483646 w 259"/>
                  <a:gd name="T9" fmla="*/ 74087100 h 165"/>
                  <a:gd name="T10" fmla="*/ 2147483646 w 259"/>
                  <a:gd name="T11" fmla="*/ 0 h 165"/>
                  <a:gd name="T12" fmla="*/ 2147483646 w 259"/>
                  <a:gd name="T13" fmla="*/ 1537267516 h 165"/>
                  <a:gd name="T14" fmla="*/ 2147483646 w 259"/>
                  <a:gd name="T15" fmla="*/ 2147483646 h 165"/>
                  <a:gd name="T16" fmla="*/ 0 w 259"/>
                  <a:gd name="T17" fmla="*/ 1537267516 h 165"/>
                  <a:gd name="T18" fmla="*/ 2147483646 w 259"/>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9" h="165">
                    <a:moveTo>
                      <a:pt x="129" y="4"/>
                    </a:moveTo>
                    <a:cubicBezTo>
                      <a:pt x="198" y="4"/>
                      <a:pt x="255" y="39"/>
                      <a:pt x="255" y="83"/>
                    </a:cubicBezTo>
                    <a:cubicBezTo>
                      <a:pt x="255" y="126"/>
                      <a:pt x="198" y="161"/>
                      <a:pt x="129" y="161"/>
                    </a:cubicBezTo>
                    <a:cubicBezTo>
                      <a:pt x="61" y="161"/>
                      <a:pt x="4" y="126"/>
                      <a:pt x="4" y="83"/>
                    </a:cubicBezTo>
                    <a:cubicBezTo>
                      <a:pt x="4" y="39"/>
                      <a:pt x="61" y="4"/>
                      <a:pt x="129" y="4"/>
                    </a:cubicBezTo>
                    <a:close/>
                    <a:moveTo>
                      <a:pt x="129" y="0"/>
                    </a:moveTo>
                    <a:cubicBezTo>
                      <a:pt x="201" y="0"/>
                      <a:pt x="259" y="37"/>
                      <a:pt x="259" y="83"/>
                    </a:cubicBezTo>
                    <a:cubicBezTo>
                      <a:pt x="259" y="128"/>
                      <a:pt x="201" y="165"/>
                      <a:pt x="129" y="165"/>
                    </a:cubicBezTo>
                    <a:cubicBezTo>
                      <a:pt x="58" y="165"/>
                      <a:pt x="0" y="128"/>
                      <a:pt x="0" y="83"/>
                    </a:cubicBezTo>
                    <a:cubicBezTo>
                      <a:pt x="0" y="37"/>
                      <a:pt x="58" y="0"/>
                      <a:pt x="129" y="0"/>
                    </a:cubicBez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9"/>
              <p:cNvSpPr>
                <a:spLocks noEditPoints="1" noChangeArrowheads="1"/>
              </p:cNvSpPr>
              <p:nvPr/>
            </p:nvSpPr>
            <p:spPr bwMode="auto">
              <a:xfrm>
                <a:off x="1600548" y="1888714"/>
                <a:ext cx="907814" cy="710100"/>
              </a:xfrm>
              <a:custGeom>
                <a:avLst/>
                <a:gdLst>
                  <a:gd name="T0" fmla="*/ 1943651286 w 211"/>
                  <a:gd name="T1" fmla="*/ 74087100 h 165"/>
                  <a:gd name="T2" fmla="*/ 2147483646 w 211"/>
                  <a:gd name="T3" fmla="*/ 1537267516 h 165"/>
                  <a:gd name="T4" fmla="*/ 1943651286 w 211"/>
                  <a:gd name="T5" fmla="*/ 2147483646 h 165"/>
                  <a:gd name="T6" fmla="*/ 74044924 w 211"/>
                  <a:gd name="T7" fmla="*/ 1537267516 h 165"/>
                  <a:gd name="T8" fmla="*/ 1943651286 w 211"/>
                  <a:gd name="T9" fmla="*/ 74087100 h 165"/>
                  <a:gd name="T10" fmla="*/ 1943651286 w 211"/>
                  <a:gd name="T11" fmla="*/ 0 h 165"/>
                  <a:gd name="T12" fmla="*/ 2147483646 w 211"/>
                  <a:gd name="T13" fmla="*/ 1537267516 h 165"/>
                  <a:gd name="T14" fmla="*/ 1943651286 w 211"/>
                  <a:gd name="T15" fmla="*/ 2147483646 h 165"/>
                  <a:gd name="T16" fmla="*/ 0 w 211"/>
                  <a:gd name="T17" fmla="*/ 1537267516 h 165"/>
                  <a:gd name="T18" fmla="*/ 1943651286 w 211"/>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65">
                    <a:moveTo>
                      <a:pt x="105" y="4"/>
                    </a:moveTo>
                    <a:cubicBezTo>
                      <a:pt x="161" y="4"/>
                      <a:pt x="207" y="39"/>
                      <a:pt x="207" y="83"/>
                    </a:cubicBezTo>
                    <a:cubicBezTo>
                      <a:pt x="207" y="126"/>
                      <a:pt x="161" y="161"/>
                      <a:pt x="105" y="161"/>
                    </a:cubicBezTo>
                    <a:cubicBezTo>
                      <a:pt x="50" y="161"/>
                      <a:pt x="4" y="126"/>
                      <a:pt x="4" y="83"/>
                    </a:cubicBezTo>
                    <a:cubicBezTo>
                      <a:pt x="4" y="39"/>
                      <a:pt x="50" y="4"/>
                      <a:pt x="105" y="4"/>
                    </a:cubicBezTo>
                    <a:close/>
                    <a:moveTo>
                      <a:pt x="105" y="0"/>
                    </a:moveTo>
                    <a:cubicBezTo>
                      <a:pt x="163" y="0"/>
                      <a:pt x="211" y="37"/>
                      <a:pt x="211" y="83"/>
                    </a:cubicBezTo>
                    <a:cubicBezTo>
                      <a:pt x="211" y="128"/>
                      <a:pt x="163" y="165"/>
                      <a:pt x="105" y="165"/>
                    </a:cubicBezTo>
                    <a:cubicBezTo>
                      <a:pt x="48" y="165"/>
                      <a:pt x="0" y="128"/>
                      <a:pt x="0" y="83"/>
                    </a:cubicBezTo>
                    <a:cubicBezTo>
                      <a:pt x="0" y="37"/>
                      <a:pt x="48" y="0"/>
                      <a:pt x="105" y="0"/>
                    </a:cubicBez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Freeform 10"/>
              <p:cNvSpPr>
                <a:spLocks noEditPoints="1" noChangeArrowheads="1"/>
              </p:cNvSpPr>
              <p:nvPr/>
            </p:nvSpPr>
            <p:spPr bwMode="auto">
              <a:xfrm>
                <a:off x="1259631" y="1665200"/>
                <a:ext cx="1583804" cy="1139327"/>
              </a:xfrm>
              <a:custGeom>
                <a:avLst/>
                <a:gdLst>
                  <a:gd name="T0" fmla="*/ 2147483646 w 368"/>
                  <a:gd name="T1" fmla="*/ 0 h 265"/>
                  <a:gd name="T2" fmla="*/ 2147483646 w 368"/>
                  <a:gd name="T3" fmla="*/ 2147483646 h 265"/>
                  <a:gd name="T4" fmla="*/ 2147483646 w 368"/>
                  <a:gd name="T5" fmla="*/ 2147483646 h 265"/>
                  <a:gd name="T6" fmla="*/ 0 w 368"/>
                  <a:gd name="T7" fmla="*/ 2147483646 h 265"/>
                  <a:gd name="T8" fmla="*/ 2147483646 w 368"/>
                  <a:gd name="T9" fmla="*/ 0 h 265"/>
                  <a:gd name="T10" fmla="*/ 2147483646 w 368"/>
                  <a:gd name="T11" fmla="*/ 129388853 h 265"/>
                  <a:gd name="T12" fmla="*/ 2147483646 w 368"/>
                  <a:gd name="T13" fmla="*/ 2147483646 h 265"/>
                  <a:gd name="T14" fmla="*/ 2147483646 w 368"/>
                  <a:gd name="T15" fmla="*/ 2147483646 h 265"/>
                  <a:gd name="T16" fmla="*/ 166703979 w 368"/>
                  <a:gd name="T17" fmla="*/ 2147483646 h 265"/>
                  <a:gd name="T18" fmla="*/ 2147483646 w 368"/>
                  <a:gd name="T19" fmla="*/ 129388853 h 2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8" h="265">
                    <a:moveTo>
                      <a:pt x="184" y="0"/>
                    </a:moveTo>
                    <a:cubicBezTo>
                      <a:pt x="286" y="0"/>
                      <a:pt x="368" y="60"/>
                      <a:pt x="368" y="133"/>
                    </a:cubicBezTo>
                    <a:cubicBezTo>
                      <a:pt x="368" y="206"/>
                      <a:pt x="286" y="265"/>
                      <a:pt x="184" y="265"/>
                    </a:cubicBezTo>
                    <a:cubicBezTo>
                      <a:pt x="83" y="265"/>
                      <a:pt x="0" y="206"/>
                      <a:pt x="0" y="133"/>
                    </a:cubicBezTo>
                    <a:cubicBezTo>
                      <a:pt x="0" y="60"/>
                      <a:pt x="83" y="0"/>
                      <a:pt x="184" y="0"/>
                    </a:cubicBezTo>
                    <a:close/>
                    <a:moveTo>
                      <a:pt x="184" y="7"/>
                    </a:moveTo>
                    <a:cubicBezTo>
                      <a:pt x="280" y="7"/>
                      <a:pt x="359" y="64"/>
                      <a:pt x="359" y="133"/>
                    </a:cubicBezTo>
                    <a:cubicBezTo>
                      <a:pt x="359" y="202"/>
                      <a:pt x="280" y="258"/>
                      <a:pt x="184" y="258"/>
                    </a:cubicBezTo>
                    <a:cubicBezTo>
                      <a:pt x="88" y="258"/>
                      <a:pt x="9" y="202"/>
                      <a:pt x="9" y="133"/>
                    </a:cubicBezTo>
                    <a:cubicBezTo>
                      <a:pt x="9" y="64"/>
                      <a:pt x="88" y="7"/>
                      <a:pt x="184" y="7"/>
                    </a:cubicBez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11"/>
              <p:cNvSpPr>
                <a:spLocks noEditPoints="1" noChangeArrowheads="1"/>
              </p:cNvSpPr>
              <p:nvPr/>
            </p:nvSpPr>
            <p:spPr bwMode="auto">
              <a:xfrm>
                <a:off x="1900555" y="2464310"/>
                <a:ext cx="301956" cy="47472"/>
              </a:xfrm>
              <a:custGeom>
                <a:avLst/>
                <a:gdLst>
                  <a:gd name="T0" fmla="*/ 37213920 w 70"/>
                  <a:gd name="T1" fmla="*/ 111749088 h 11"/>
                  <a:gd name="T2" fmla="*/ 55823037 w 70"/>
                  <a:gd name="T3" fmla="*/ 111749088 h 11"/>
                  <a:gd name="T4" fmla="*/ 93036957 w 70"/>
                  <a:gd name="T5" fmla="*/ 0 h 11"/>
                  <a:gd name="T6" fmla="*/ 130255191 w 70"/>
                  <a:gd name="T7" fmla="*/ 148997345 h 11"/>
                  <a:gd name="T8" fmla="*/ 148859994 w 70"/>
                  <a:gd name="T9" fmla="*/ 0 h 11"/>
                  <a:gd name="T10" fmla="*/ 111646074 w 70"/>
                  <a:gd name="T11" fmla="*/ 186245603 h 11"/>
                  <a:gd name="T12" fmla="*/ 93036957 w 70"/>
                  <a:gd name="T13" fmla="*/ 37248257 h 11"/>
                  <a:gd name="T14" fmla="*/ 55823037 w 70"/>
                  <a:gd name="T15" fmla="*/ 186245603 h 11"/>
                  <a:gd name="T16" fmla="*/ 186078228 w 70"/>
                  <a:gd name="T17" fmla="*/ 0 h 11"/>
                  <a:gd name="T18" fmla="*/ 223292148 w 70"/>
                  <a:gd name="T19" fmla="*/ 167623632 h 11"/>
                  <a:gd name="T20" fmla="*/ 279115185 w 70"/>
                  <a:gd name="T21" fmla="*/ 130371059 h 11"/>
                  <a:gd name="T22" fmla="*/ 297724302 w 70"/>
                  <a:gd name="T23" fmla="*/ 130371059 h 11"/>
                  <a:gd name="T24" fmla="*/ 204683031 w 70"/>
                  <a:gd name="T25" fmla="*/ 186245603 h 11"/>
                  <a:gd name="T26" fmla="*/ 334938223 w 70"/>
                  <a:gd name="T27" fmla="*/ 0 h 11"/>
                  <a:gd name="T28" fmla="*/ 409366063 w 70"/>
                  <a:gd name="T29" fmla="*/ 74500831 h 11"/>
                  <a:gd name="T30" fmla="*/ 427975180 w 70"/>
                  <a:gd name="T31" fmla="*/ 186245603 h 11"/>
                  <a:gd name="T32" fmla="*/ 353543026 w 70"/>
                  <a:gd name="T33" fmla="*/ 111749088 h 11"/>
                  <a:gd name="T34" fmla="*/ 334938223 w 70"/>
                  <a:gd name="T35" fmla="*/ 0 h 11"/>
                  <a:gd name="T36" fmla="*/ 521012137 w 70"/>
                  <a:gd name="T37" fmla="*/ 111749088 h 11"/>
                  <a:gd name="T38" fmla="*/ 521012137 w 70"/>
                  <a:gd name="T39" fmla="*/ 0 h 11"/>
                  <a:gd name="T40" fmla="*/ 539621254 w 70"/>
                  <a:gd name="T41" fmla="*/ 148997345 h 11"/>
                  <a:gd name="T42" fmla="*/ 446584297 w 70"/>
                  <a:gd name="T43" fmla="*/ 186245603 h 11"/>
                  <a:gd name="T44" fmla="*/ 595444291 w 70"/>
                  <a:gd name="T45" fmla="*/ 0 h 11"/>
                  <a:gd name="T46" fmla="*/ 669876445 w 70"/>
                  <a:gd name="T47" fmla="*/ 148997345 h 11"/>
                  <a:gd name="T48" fmla="*/ 669876445 w 70"/>
                  <a:gd name="T49" fmla="*/ 0 h 11"/>
                  <a:gd name="T50" fmla="*/ 669876445 w 70"/>
                  <a:gd name="T51" fmla="*/ 186245603 h 11"/>
                  <a:gd name="T52" fmla="*/ 595444291 w 70"/>
                  <a:gd name="T53" fmla="*/ 37248257 h 11"/>
                  <a:gd name="T54" fmla="*/ 595444291 w 70"/>
                  <a:gd name="T55" fmla="*/ 186245603 h 11"/>
                  <a:gd name="T56" fmla="*/ 855950360 w 70"/>
                  <a:gd name="T57" fmla="*/ 55874544 h 11"/>
                  <a:gd name="T58" fmla="*/ 800127322 w 70"/>
                  <a:gd name="T59" fmla="*/ 18626287 h 11"/>
                  <a:gd name="T60" fmla="*/ 781522519 w 70"/>
                  <a:gd name="T61" fmla="*/ 148997345 h 11"/>
                  <a:gd name="T62" fmla="*/ 837345556 w 70"/>
                  <a:gd name="T63" fmla="*/ 130371059 h 11"/>
                  <a:gd name="T64" fmla="*/ 800127322 w 70"/>
                  <a:gd name="T65" fmla="*/ 204871889 h 11"/>
                  <a:gd name="T66" fmla="*/ 762913402 w 70"/>
                  <a:gd name="T67" fmla="*/ 18626287 h 11"/>
                  <a:gd name="T68" fmla="*/ 855950360 w 70"/>
                  <a:gd name="T69" fmla="*/ 55874544 h 11"/>
                  <a:gd name="T70" fmla="*/ 893168593 w 70"/>
                  <a:gd name="T71" fmla="*/ 74500831 h 11"/>
                  <a:gd name="T72" fmla="*/ 986205551 w 70"/>
                  <a:gd name="T73" fmla="*/ 0 h 11"/>
                  <a:gd name="T74" fmla="*/ 967596434 w 70"/>
                  <a:gd name="T75" fmla="*/ 111749088 h 11"/>
                  <a:gd name="T76" fmla="*/ 874559476 w 70"/>
                  <a:gd name="T77" fmla="*/ 186245603 h 11"/>
                  <a:gd name="T78" fmla="*/ 1042028588 w 70"/>
                  <a:gd name="T79" fmla="*/ 0 h 11"/>
                  <a:gd name="T80" fmla="*/ 1023419471 w 70"/>
                  <a:gd name="T81" fmla="*/ 0 h 11"/>
                  <a:gd name="T82" fmla="*/ 1135065545 w 70"/>
                  <a:gd name="T83" fmla="*/ 111749088 h 11"/>
                  <a:gd name="T84" fmla="*/ 1153674662 w 70"/>
                  <a:gd name="T85" fmla="*/ 130371059 h 11"/>
                  <a:gd name="T86" fmla="*/ 1172279465 w 70"/>
                  <a:gd name="T87" fmla="*/ 0 h 11"/>
                  <a:gd name="T88" fmla="*/ 1097851625 w 70"/>
                  <a:gd name="T89" fmla="*/ 74500831 h 11"/>
                  <a:gd name="T90" fmla="*/ 1079242508 w 70"/>
                  <a:gd name="T91" fmla="*/ 55874544 h 11"/>
                  <a:gd name="T92" fmla="*/ 1060633391 w 70"/>
                  <a:gd name="T93" fmla="*/ 186245603 h 11"/>
                  <a:gd name="T94" fmla="*/ 1228102502 w 70"/>
                  <a:gd name="T95" fmla="*/ 111749088 h 11"/>
                  <a:gd name="T96" fmla="*/ 1228102502 w 70"/>
                  <a:gd name="T97" fmla="*/ 0 h 11"/>
                  <a:gd name="T98" fmla="*/ 1283925539 w 70"/>
                  <a:gd name="T99" fmla="*/ 186245603 h 11"/>
                  <a:gd name="T100" fmla="*/ 1209497699 w 70"/>
                  <a:gd name="T101" fmla="*/ 186245603 h 1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70" h="11">
                    <a:moveTo>
                      <a:pt x="0" y="0"/>
                    </a:moveTo>
                    <a:lnTo>
                      <a:pt x="1" y="0"/>
                    </a:lnTo>
                    <a:lnTo>
                      <a:pt x="2" y="6"/>
                    </a:lnTo>
                    <a:cubicBezTo>
                      <a:pt x="3" y="6"/>
                      <a:pt x="3" y="7"/>
                      <a:pt x="3" y="7"/>
                    </a:cubicBezTo>
                    <a:cubicBezTo>
                      <a:pt x="3" y="7"/>
                      <a:pt x="3" y="8"/>
                      <a:pt x="3" y="8"/>
                    </a:cubicBezTo>
                    <a:cubicBezTo>
                      <a:pt x="3" y="8"/>
                      <a:pt x="3" y="7"/>
                      <a:pt x="3" y="6"/>
                    </a:cubicBezTo>
                    <a:cubicBezTo>
                      <a:pt x="3" y="6"/>
                      <a:pt x="3" y="6"/>
                      <a:pt x="3" y="6"/>
                    </a:cubicBezTo>
                    <a:lnTo>
                      <a:pt x="4" y="0"/>
                    </a:lnTo>
                    <a:lnTo>
                      <a:pt x="5" y="0"/>
                    </a:lnTo>
                    <a:lnTo>
                      <a:pt x="7" y="6"/>
                    </a:lnTo>
                    <a:cubicBezTo>
                      <a:pt x="7" y="6"/>
                      <a:pt x="7" y="7"/>
                      <a:pt x="7" y="7"/>
                    </a:cubicBezTo>
                    <a:cubicBezTo>
                      <a:pt x="7" y="7"/>
                      <a:pt x="7" y="8"/>
                      <a:pt x="7" y="8"/>
                    </a:cubicBezTo>
                    <a:cubicBezTo>
                      <a:pt x="7" y="8"/>
                      <a:pt x="7" y="7"/>
                      <a:pt x="7" y="7"/>
                    </a:cubicBezTo>
                    <a:cubicBezTo>
                      <a:pt x="7" y="7"/>
                      <a:pt x="7" y="6"/>
                      <a:pt x="7" y="6"/>
                    </a:cubicBezTo>
                    <a:lnTo>
                      <a:pt x="8" y="0"/>
                    </a:lnTo>
                    <a:lnTo>
                      <a:pt x="10" y="0"/>
                    </a:lnTo>
                    <a:lnTo>
                      <a:pt x="7" y="10"/>
                    </a:lnTo>
                    <a:lnTo>
                      <a:pt x="6" y="10"/>
                    </a:lnTo>
                    <a:lnTo>
                      <a:pt x="5" y="5"/>
                    </a:lnTo>
                    <a:cubicBezTo>
                      <a:pt x="5" y="4"/>
                      <a:pt x="5" y="4"/>
                      <a:pt x="5" y="4"/>
                    </a:cubicBezTo>
                    <a:cubicBezTo>
                      <a:pt x="5" y="3"/>
                      <a:pt x="5" y="3"/>
                      <a:pt x="5" y="2"/>
                    </a:cubicBezTo>
                    <a:cubicBezTo>
                      <a:pt x="5" y="3"/>
                      <a:pt x="5" y="3"/>
                      <a:pt x="5" y="4"/>
                    </a:cubicBezTo>
                    <a:cubicBezTo>
                      <a:pt x="5" y="4"/>
                      <a:pt x="5" y="4"/>
                      <a:pt x="4" y="5"/>
                    </a:cubicBezTo>
                    <a:lnTo>
                      <a:pt x="3" y="10"/>
                    </a:lnTo>
                    <a:lnTo>
                      <a:pt x="2" y="10"/>
                    </a:lnTo>
                    <a:lnTo>
                      <a:pt x="0" y="0"/>
                    </a:lnTo>
                    <a:close/>
                    <a:moveTo>
                      <a:pt x="10" y="0"/>
                    </a:moveTo>
                    <a:lnTo>
                      <a:pt x="12" y="0"/>
                    </a:lnTo>
                    <a:lnTo>
                      <a:pt x="12" y="7"/>
                    </a:lnTo>
                    <a:cubicBezTo>
                      <a:pt x="12" y="8"/>
                      <a:pt x="12" y="8"/>
                      <a:pt x="12" y="9"/>
                    </a:cubicBezTo>
                    <a:cubicBezTo>
                      <a:pt x="12" y="9"/>
                      <a:pt x="13" y="9"/>
                      <a:pt x="13" y="9"/>
                    </a:cubicBezTo>
                    <a:cubicBezTo>
                      <a:pt x="14" y="9"/>
                      <a:pt x="14" y="9"/>
                      <a:pt x="15" y="9"/>
                    </a:cubicBezTo>
                    <a:cubicBezTo>
                      <a:pt x="15" y="8"/>
                      <a:pt x="15" y="8"/>
                      <a:pt x="15" y="7"/>
                    </a:cubicBezTo>
                    <a:lnTo>
                      <a:pt x="15" y="0"/>
                    </a:lnTo>
                    <a:lnTo>
                      <a:pt x="16" y="0"/>
                    </a:lnTo>
                    <a:lnTo>
                      <a:pt x="16" y="7"/>
                    </a:lnTo>
                    <a:cubicBezTo>
                      <a:pt x="16" y="8"/>
                      <a:pt x="16" y="9"/>
                      <a:pt x="15" y="10"/>
                    </a:cubicBezTo>
                    <a:cubicBezTo>
                      <a:pt x="15" y="10"/>
                      <a:pt x="14" y="11"/>
                      <a:pt x="13" y="11"/>
                    </a:cubicBezTo>
                    <a:cubicBezTo>
                      <a:pt x="12" y="11"/>
                      <a:pt x="12" y="10"/>
                      <a:pt x="11" y="10"/>
                    </a:cubicBezTo>
                    <a:cubicBezTo>
                      <a:pt x="11" y="9"/>
                      <a:pt x="10" y="8"/>
                      <a:pt x="10" y="7"/>
                    </a:cubicBezTo>
                    <a:lnTo>
                      <a:pt x="10" y="0"/>
                    </a:lnTo>
                    <a:close/>
                    <a:moveTo>
                      <a:pt x="18" y="0"/>
                    </a:moveTo>
                    <a:lnTo>
                      <a:pt x="19" y="0"/>
                    </a:lnTo>
                    <a:lnTo>
                      <a:pt x="19" y="4"/>
                    </a:lnTo>
                    <a:lnTo>
                      <a:pt x="22" y="4"/>
                    </a:lnTo>
                    <a:lnTo>
                      <a:pt x="22" y="0"/>
                    </a:lnTo>
                    <a:lnTo>
                      <a:pt x="23" y="0"/>
                    </a:lnTo>
                    <a:lnTo>
                      <a:pt x="23" y="10"/>
                    </a:lnTo>
                    <a:lnTo>
                      <a:pt x="22" y="10"/>
                    </a:lnTo>
                    <a:lnTo>
                      <a:pt x="22" y="6"/>
                    </a:lnTo>
                    <a:lnTo>
                      <a:pt x="19" y="6"/>
                    </a:lnTo>
                    <a:lnTo>
                      <a:pt x="19" y="10"/>
                    </a:lnTo>
                    <a:lnTo>
                      <a:pt x="18" y="10"/>
                    </a:lnTo>
                    <a:lnTo>
                      <a:pt x="18" y="0"/>
                    </a:lnTo>
                    <a:close/>
                    <a:moveTo>
                      <a:pt x="27" y="1"/>
                    </a:moveTo>
                    <a:lnTo>
                      <a:pt x="26" y="6"/>
                    </a:lnTo>
                    <a:lnTo>
                      <a:pt x="28" y="6"/>
                    </a:lnTo>
                    <a:lnTo>
                      <a:pt x="27" y="1"/>
                    </a:lnTo>
                    <a:close/>
                    <a:moveTo>
                      <a:pt x="26" y="0"/>
                    </a:moveTo>
                    <a:lnTo>
                      <a:pt x="28" y="0"/>
                    </a:lnTo>
                    <a:lnTo>
                      <a:pt x="30" y="10"/>
                    </a:lnTo>
                    <a:lnTo>
                      <a:pt x="29" y="10"/>
                    </a:lnTo>
                    <a:lnTo>
                      <a:pt x="29" y="8"/>
                    </a:lnTo>
                    <a:lnTo>
                      <a:pt x="26" y="8"/>
                    </a:lnTo>
                    <a:lnTo>
                      <a:pt x="25" y="10"/>
                    </a:lnTo>
                    <a:lnTo>
                      <a:pt x="24" y="10"/>
                    </a:lnTo>
                    <a:lnTo>
                      <a:pt x="26" y="0"/>
                    </a:lnTo>
                    <a:close/>
                    <a:moveTo>
                      <a:pt x="31" y="0"/>
                    </a:moveTo>
                    <a:lnTo>
                      <a:pt x="32" y="0"/>
                    </a:lnTo>
                    <a:lnTo>
                      <a:pt x="35" y="6"/>
                    </a:lnTo>
                    <a:cubicBezTo>
                      <a:pt x="35" y="6"/>
                      <a:pt x="35" y="7"/>
                      <a:pt x="35" y="7"/>
                    </a:cubicBezTo>
                    <a:cubicBezTo>
                      <a:pt x="36" y="7"/>
                      <a:pt x="36" y="8"/>
                      <a:pt x="36" y="8"/>
                    </a:cubicBezTo>
                    <a:cubicBezTo>
                      <a:pt x="36" y="8"/>
                      <a:pt x="36" y="7"/>
                      <a:pt x="36" y="7"/>
                    </a:cubicBezTo>
                    <a:cubicBezTo>
                      <a:pt x="36" y="7"/>
                      <a:pt x="36" y="6"/>
                      <a:pt x="36" y="6"/>
                    </a:cubicBezTo>
                    <a:lnTo>
                      <a:pt x="36" y="0"/>
                    </a:lnTo>
                    <a:lnTo>
                      <a:pt x="37" y="0"/>
                    </a:lnTo>
                    <a:lnTo>
                      <a:pt x="37" y="10"/>
                    </a:lnTo>
                    <a:lnTo>
                      <a:pt x="36" y="10"/>
                    </a:lnTo>
                    <a:lnTo>
                      <a:pt x="33" y="4"/>
                    </a:lnTo>
                    <a:cubicBezTo>
                      <a:pt x="33" y="4"/>
                      <a:pt x="33" y="4"/>
                      <a:pt x="33" y="3"/>
                    </a:cubicBezTo>
                    <a:cubicBezTo>
                      <a:pt x="32" y="3"/>
                      <a:pt x="32" y="2"/>
                      <a:pt x="32" y="2"/>
                    </a:cubicBezTo>
                    <a:cubicBezTo>
                      <a:pt x="32" y="2"/>
                      <a:pt x="32" y="2"/>
                      <a:pt x="32" y="3"/>
                    </a:cubicBezTo>
                    <a:cubicBezTo>
                      <a:pt x="32" y="3"/>
                      <a:pt x="32" y="4"/>
                      <a:pt x="32" y="4"/>
                    </a:cubicBezTo>
                    <a:lnTo>
                      <a:pt x="32" y="10"/>
                    </a:lnTo>
                    <a:lnTo>
                      <a:pt x="31" y="10"/>
                    </a:lnTo>
                    <a:lnTo>
                      <a:pt x="31" y="0"/>
                    </a:lnTo>
                    <a:close/>
                    <a:moveTo>
                      <a:pt x="46" y="3"/>
                    </a:moveTo>
                    <a:lnTo>
                      <a:pt x="45" y="3"/>
                    </a:lnTo>
                    <a:cubicBezTo>
                      <a:pt x="45" y="3"/>
                      <a:pt x="45" y="2"/>
                      <a:pt x="44" y="2"/>
                    </a:cubicBezTo>
                    <a:cubicBezTo>
                      <a:pt x="44" y="1"/>
                      <a:pt x="44" y="1"/>
                      <a:pt x="43" y="1"/>
                    </a:cubicBezTo>
                    <a:cubicBezTo>
                      <a:pt x="43" y="1"/>
                      <a:pt x="42" y="2"/>
                      <a:pt x="42" y="2"/>
                    </a:cubicBezTo>
                    <a:cubicBezTo>
                      <a:pt x="42" y="3"/>
                      <a:pt x="42" y="4"/>
                      <a:pt x="42" y="5"/>
                    </a:cubicBezTo>
                    <a:cubicBezTo>
                      <a:pt x="42" y="7"/>
                      <a:pt x="42" y="8"/>
                      <a:pt x="42" y="8"/>
                    </a:cubicBezTo>
                    <a:cubicBezTo>
                      <a:pt x="42" y="9"/>
                      <a:pt x="43" y="9"/>
                      <a:pt x="43" y="9"/>
                    </a:cubicBezTo>
                    <a:cubicBezTo>
                      <a:pt x="44" y="9"/>
                      <a:pt x="44" y="9"/>
                      <a:pt x="45" y="9"/>
                    </a:cubicBezTo>
                    <a:cubicBezTo>
                      <a:pt x="45" y="8"/>
                      <a:pt x="45" y="8"/>
                      <a:pt x="45" y="7"/>
                    </a:cubicBezTo>
                    <a:lnTo>
                      <a:pt x="46" y="8"/>
                    </a:lnTo>
                    <a:cubicBezTo>
                      <a:pt x="46" y="9"/>
                      <a:pt x="46" y="9"/>
                      <a:pt x="45" y="10"/>
                    </a:cubicBezTo>
                    <a:cubicBezTo>
                      <a:pt x="45" y="10"/>
                      <a:pt x="44" y="11"/>
                      <a:pt x="43" y="11"/>
                    </a:cubicBezTo>
                    <a:cubicBezTo>
                      <a:pt x="42" y="11"/>
                      <a:pt x="42" y="10"/>
                      <a:pt x="41" y="9"/>
                    </a:cubicBezTo>
                    <a:cubicBezTo>
                      <a:pt x="41" y="8"/>
                      <a:pt x="40" y="7"/>
                      <a:pt x="40" y="5"/>
                    </a:cubicBezTo>
                    <a:cubicBezTo>
                      <a:pt x="40" y="4"/>
                      <a:pt x="41" y="2"/>
                      <a:pt x="41" y="1"/>
                    </a:cubicBezTo>
                    <a:cubicBezTo>
                      <a:pt x="42" y="0"/>
                      <a:pt x="43" y="0"/>
                      <a:pt x="43" y="0"/>
                    </a:cubicBezTo>
                    <a:cubicBezTo>
                      <a:pt x="44" y="0"/>
                      <a:pt x="45" y="0"/>
                      <a:pt x="45" y="1"/>
                    </a:cubicBezTo>
                    <a:cubicBezTo>
                      <a:pt x="46" y="1"/>
                      <a:pt x="46" y="2"/>
                      <a:pt x="46" y="3"/>
                    </a:cubicBezTo>
                    <a:close/>
                    <a:moveTo>
                      <a:pt x="47" y="0"/>
                    </a:moveTo>
                    <a:lnTo>
                      <a:pt x="48" y="0"/>
                    </a:lnTo>
                    <a:lnTo>
                      <a:pt x="48" y="4"/>
                    </a:lnTo>
                    <a:lnTo>
                      <a:pt x="52" y="4"/>
                    </a:lnTo>
                    <a:lnTo>
                      <a:pt x="52" y="0"/>
                    </a:lnTo>
                    <a:lnTo>
                      <a:pt x="53" y="0"/>
                    </a:lnTo>
                    <a:lnTo>
                      <a:pt x="53" y="10"/>
                    </a:lnTo>
                    <a:lnTo>
                      <a:pt x="52" y="10"/>
                    </a:lnTo>
                    <a:lnTo>
                      <a:pt x="52" y="6"/>
                    </a:lnTo>
                    <a:lnTo>
                      <a:pt x="48" y="6"/>
                    </a:lnTo>
                    <a:lnTo>
                      <a:pt x="48" y="10"/>
                    </a:lnTo>
                    <a:lnTo>
                      <a:pt x="47" y="10"/>
                    </a:lnTo>
                    <a:lnTo>
                      <a:pt x="47" y="0"/>
                    </a:lnTo>
                    <a:close/>
                    <a:moveTo>
                      <a:pt x="55" y="0"/>
                    </a:moveTo>
                    <a:lnTo>
                      <a:pt x="56" y="0"/>
                    </a:lnTo>
                    <a:lnTo>
                      <a:pt x="56" y="10"/>
                    </a:lnTo>
                    <a:lnTo>
                      <a:pt x="55" y="10"/>
                    </a:lnTo>
                    <a:lnTo>
                      <a:pt x="55" y="0"/>
                    </a:lnTo>
                    <a:close/>
                    <a:moveTo>
                      <a:pt x="57" y="0"/>
                    </a:moveTo>
                    <a:lnTo>
                      <a:pt x="59" y="0"/>
                    </a:lnTo>
                    <a:lnTo>
                      <a:pt x="61" y="6"/>
                    </a:lnTo>
                    <a:cubicBezTo>
                      <a:pt x="61" y="6"/>
                      <a:pt x="61" y="7"/>
                      <a:pt x="62" y="7"/>
                    </a:cubicBezTo>
                    <a:cubicBezTo>
                      <a:pt x="62" y="7"/>
                      <a:pt x="62" y="8"/>
                      <a:pt x="62" y="8"/>
                    </a:cubicBezTo>
                    <a:cubicBezTo>
                      <a:pt x="62" y="8"/>
                      <a:pt x="62" y="7"/>
                      <a:pt x="62" y="7"/>
                    </a:cubicBezTo>
                    <a:cubicBezTo>
                      <a:pt x="62" y="7"/>
                      <a:pt x="62" y="6"/>
                      <a:pt x="62" y="6"/>
                    </a:cubicBezTo>
                    <a:lnTo>
                      <a:pt x="62" y="0"/>
                    </a:lnTo>
                    <a:lnTo>
                      <a:pt x="63" y="0"/>
                    </a:lnTo>
                    <a:lnTo>
                      <a:pt x="63" y="10"/>
                    </a:lnTo>
                    <a:lnTo>
                      <a:pt x="62" y="10"/>
                    </a:lnTo>
                    <a:lnTo>
                      <a:pt x="59" y="4"/>
                    </a:lnTo>
                    <a:cubicBezTo>
                      <a:pt x="59" y="4"/>
                      <a:pt x="59" y="4"/>
                      <a:pt x="59" y="3"/>
                    </a:cubicBezTo>
                    <a:cubicBezTo>
                      <a:pt x="59" y="3"/>
                      <a:pt x="59" y="2"/>
                      <a:pt x="58" y="2"/>
                    </a:cubicBezTo>
                    <a:cubicBezTo>
                      <a:pt x="58" y="2"/>
                      <a:pt x="58" y="2"/>
                      <a:pt x="58" y="3"/>
                    </a:cubicBezTo>
                    <a:cubicBezTo>
                      <a:pt x="58" y="3"/>
                      <a:pt x="58" y="4"/>
                      <a:pt x="58" y="4"/>
                    </a:cubicBezTo>
                    <a:lnTo>
                      <a:pt x="58" y="10"/>
                    </a:lnTo>
                    <a:lnTo>
                      <a:pt x="57" y="10"/>
                    </a:lnTo>
                    <a:lnTo>
                      <a:pt x="57" y="0"/>
                    </a:lnTo>
                    <a:close/>
                    <a:moveTo>
                      <a:pt x="67" y="1"/>
                    </a:moveTo>
                    <a:lnTo>
                      <a:pt x="66" y="6"/>
                    </a:lnTo>
                    <a:lnTo>
                      <a:pt x="68" y="6"/>
                    </a:lnTo>
                    <a:lnTo>
                      <a:pt x="67" y="1"/>
                    </a:lnTo>
                    <a:close/>
                    <a:moveTo>
                      <a:pt x="66" y="0"/>
                    </a:moveTo>
                    <a:lnTo>
                      <a:pt x="68" y="0"/>
                    </a:lnTo>
                    <a:lnTo>
                      <a:pt x="70" y="10"/>
                    </a:lnTo>
                    <a:lnTo>
                      <a:pt x="69" y="10"/>
                    </a:lnTo>
                    <a:lnTo>
                      <a:pt x="68" y="8"/>
                    </a:lnTo>
                    <a:lnTo>
                      <a:pt x="66" y="8"/>
                    </a:lnTo>
                    <a:lnTo>
                      <a:pt x="65" y="10"/>
                    </a:lnTo>
                    <a:lnTo>
                      <a:pt x="64" y="10"/>
                    </a:lnTo>
                    <a:lnTo>
                      <a:pt x="66" y="0"/>
                    </a:ln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12"/>
              <p:cNvSpPr>
                <a:spLocks noEditPoints="1" noChangeArrowheads="1"/>
              </p:cNvSpPr>
              <p:nvPr/>
            </p:nvSpPr>
            <p:spPr bwMode="auto">
              <a:xfrm>
                <a:off x="1643406" y="2365411"/>
                <a:ext cx="825994" cy="87032"/>
              </a:xfrm>
              <a:custGeom>
                <a:avLst/>
                <a:gdLst>
                  <a:gd name="T0" fmla="*/ 647768586 w 192"/>
                  <a:gd name="T1" fmla="*/ 302984502 h 20"/>
                  <a:gd name="T2" fmla="*/ 666276014 w 192"/>
                  <a:gd name="T3" fmla="*/ 132554088 h 20"/>
                  <a:gd name="T4" fmla="*/ 592246302 w 192"/>
                  <a:gd name="T5" fmla="*/ 284046338 h 20"/>
                  <a:gd name="T6" fmla="*/ 518212288 w 192"/>
                  <a:gd name="T7" fmla="*/ 227236200 h 20"/>
                  <a:gd name="T8" fmla="*/ 592246302 w 192"/>
                  <a:gd name="T9" fmla="*/ 94682113 h 20"/>
                  <a:gd name="T10" fmla="*/ 647768586 w 192"/>
                  <a:gd name="T11" fmla="*/ 75743950 h 20"/>
                  <a:gd name="T12" fmla="*/ 536724018 w 192"/>
                  <a:gd name="T13" fmla="*/ 151492251 h 20"/>
                  <a:gd name="T14" fmla="*/ 962399165 w 192"/>
                  <a:gd name="T15" fmla="*/ 189364226 h 20"/>
                  <a:gd name="T16" fmla="*/ 906876881 w 192"/>
                  <a:gd name="T17" fmla="*/ 75743950 h 20"/>
                  <a:gd name="T18" fmla="*/ 925384309 w 192"/>
                  <a:gd name="T19" fmla="*/ 113620276 h 20"/>
                  <a:gd name="T20" fmla="*/ 925384309 w 192"/>
                  <a:gd name="T21" fmla="*/ 170426062 h 20"/>
                  <a:gd name="T22" fmla="*/ 795828011 w 192"/>
                  <a:gd name="T23" fmla="*/ 132554088 h 20"/>
                  <a:gd name="T24" fmla="*/ 832842867 w 192"/>
                  <a:gd name="T25" fmla="*/ 265108175 h 20"/>
                  <a:gd name="T26" fmla="*/ 832842867 w 192"/>
                  <a:gd name="T27" fmla="*/ 132554088 h 20"/>
                  <a:gd name="T28" fmla="*/ 888369453 w 192"/>
                  <a:gd name="T29" fmla="*/ 246174364 h 20"/>
                  <a:gd name="T30" fmla="*/ 962399165 w 192"/>
                  <a:gd name="T31" fmla="*/ 208302389 h 20"/>
                  <a:gd name="T32" fmla="*/ 962399165 w 192"/>
                  <a:gd name="T33" fmla="*/ 246174364 h 20"/>
                  <a:gd name="T34" fmla="*/ 999414022 w 192"/>
                  <a:gd name="T35" fmla="*/ 227236200 h 20"/>
                  <a:gd name="T36" fmla="*/ 1202995730 w 192"/>
                  <a:gd name="T37" fmla="*/ 170426062 h 20"/>
                  <a:gd name="T38" fmla="*/ 1165980874 w 192"/>
                  <a:gd name="T39" fmla="*/ 56810138 h 20"/>
                  <a:gd name="T40" fmla="*/ 1184488302 w 192"/>
                  <a:gd name="T41" fmla="*/ 75743950 h 20"/>
                  <a:gd name="T42" fmla="*/ 1202995730 w 192"/>
                  <a:gd name="T43" fmla="*/ 113620276 h 20"/>
                  <a:gd name="T44" fmla="*/ 1332552029 w 192"/>
                  <a:gd name="T45" fmla="*/ 227236200 h 20"/>
                  <a:gd name="T46" fmla="*/ 1202995730 w 192"/>
                  <a:gd name="T47" fmla="*/ 302984502 h 20"/>
                  <a:gd name="T48" fmla="*/ 1221503158 w 192"/>
                  <a:gd name="T49" fmla="*/ 227236200 h 20"/>
                  <a:gd name="T50" fmla="*/ 1221503158 w 192"/>
                  <a:gd name="T51" fmla="*/ 170426062 h 20"/>
                  <a:gd name="T52" fmla="*/ 1647182608 w 192"/>
                  <a:gd name="T53" fmla="*/ 151492251 h 20"/>
                  <a:gd name="T54" fmla="*/ 1628675180 w 192"/>
                  <a:gd name="T55" fmla="*/ 246174364 h 20"/>
                  <a:gd name="T56" fmla="*/ 1517626309 w 192"/>
                  <a:gd name="T57" fmla="*/ 284046338 h 20"/>
                  <a:gd name="T58" fmla="*/ 1536133737 w 192"/>
                  <a:gd name="T59" fmla="*/ 189364226 h 20"/>
                  <a:gd name="T60" fmla="*/ 1591656022 w 192"/>
                  <a:gd name="T61" fmla="*/ 170426062 h 20"/>
                  <a:gd name="T62" fmla="*/ 1536133737 w 192"/>
                  <a:gd name="T63" fmla="*/ 94682113 h 20"/>
                  <a:gd name="T64" fmla="*/ 1517626309 w 192"/>
                  <a:gd name="T65" fmla="*/ 56810138 h 20"/>
                  <a:gd name="T66" fmla="*/ 1425089169 w 192"/>
                  <a:gd name="T67" fmla="*/ 189364226 h 20"/>
                  <a:gd name="T68" fmla="*/ 2035842899 w 192"/>
                  <a:gd name="T69" fmla="*/ 227236200 h 20"/>
                  <a:gd name="T70" fmla="*/ 1998828043 w 192"/>
                  <a:gd name="T71" fmla="*/ 208302389 h 20"/>
                  <a:gd name="T72" fmla="*/ 2017335471 w 192"/>
                  <a:gd name="T73" fmla="*/ 18938163 h 20"/>
                  <a:gd name="T74" fmla="*/ 2017335471 w 192"/>
                  <a:gd name="T75" fmla="*/ 151492251 h 20"/>
                  <a:gd name="T76" fmla="*/ 2128380039 w 192"/>
                  <a:gd name="T77" fmla="*/ 246174364 h 20"/>
                  <a:gd name="T78" fmla="*/ 1961813187 w 192"/>
                  <a:gd name="T79" fmla="*/ 208302389 h 20"/>
                  <a:gd name="T80" fmla="*/ 1980320615 w 192"/>
                  <a:gd name="T81" fmla="*/ 208302389 h 20"/>
                  <a:gd name="T82" fmla="*/ 2147483646 w 192"/>
                  <a:gd name="T83" fmla="*/ 265108175 h 20"/>
                  <a:gd name="T84" fmla="*/ 2147483646 w 192"/>
                  <a:gd name="T85" fmla="*/ 208302389 h 20"/>
                  <a:gd name="T86" fmla="*/ 2147483646 w 192"/>
                  <a:gd name="T87" fmla="*/ 37871975 h 20"/>
                  <a:gd name="T88" fmla="*/ 2147483646 w 192"/>
                  <a:gd name="T89" fmla="*/ 189364226 h 20"/>
                  <a:gd name="T90" fmla="*/ 2147483646 w 192"/>
                  <a:gd name="T91" fmla="*/ 94682113 h 20"/>
                  <a:gd name="T92" fmla="*/ 2147483646 w 192"/>
                  <a:gd name="T93" fmla="*/ 113620276 h 20"/>
                  <a:gd name="T94" fmla="*/ 2147483646 w 192"/>
                  <a:gd name="T95" fmla="*/ 321918313 h 20"/>
                  <a:gd name="T96" fmla="*/ 2147483646 w 192"/>
                  <a:gd name="T97" fmla="*/ 75743950 h 20"/>
                  <a:gd name="T98" fmla="*/ 2147483646 w 192"/>
                  <a:gd name="T99" fmla="*/ 170426062 h 20"/>
                  <a:gd name="T100" fmla="*/ 2147483646 w 192"/>
                  <a:gd name="T101" fmla="*/ 265108175 h 20"/>
                  <a:gd name="T102" fmla="*/ 2147483646 w 192"/>
                  <a:gd name="T103" fmla="*/ 208302389 h 20"/>
                  <a:gd name="T104" fmla="*/ 2147483646 w 192"/>
                  <a:gd name="T105" fmla="*/ 75743950 h 20"/>
                  <a:gd name="T106" fmla="*/ 2147483646 w 192"/>
                  <a:gd name="T107" fmla="*/ 151492251 h 20"/>
                  <a:gd name="T108" fmla="*/ 2147483646 w 192"/>
                  <a:gd name="T109" fmla="*/ 132554088 h 20"/>
                  <a:gd name="T110" fmla="*/ 2147483646 w 192"/>
                  <a:gd name="T111" fmla="*/ 227236200 h 20"/>
                  <a:gd name="T112" fmla="*/ 2147483646 w 192"/>
                  <a:gd name="T113" fmla="*/ 284046338 h 20"/>
                  <a:gd name="T114" fmla="*/ 2147483646 w 192"/>
                  <a:gd name="T115" fmla="*/ 189364226 h 20"/>
                  <a:gd name="T116" fmla="*/ 2147483646 w 192"/>
                  <a:gd name="T117" fmla="*/ 170426062 h 20"/>
                  <a:gd name="T118" fmla="*/ 2147483646 w 192"/>
                  <a:gd name="T119" fmla="*/ 227236200 h 20"/>
                  <a:gd name="T120" fmla="*/ 2147483646 w 192"/>
                  <a:gd name="T121" fmla="*/ 189364226 h 20"/>
                  <a:gd name="T122" fmla="*/ 2147483646 w 192"/>
                  <a:gd name="T123" fmla="*/ 189364226 h 20"/>
                  <a:gd name="T124" fmla="*/ 2147483646 w 192"/>
                  <a:gd name="T125" fmla="*/ 113620276 h 2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2" h="20">
                    <a:moveTo>
                      <a:pt x="0" y="0"/>
                    </a:moveTo>
                    <a:lnTo>
                      <a:pt x="192" y="0"/>
                    </a:lnTo>
                    <a:cubicBezTo>
                      <a:pt x="189" y="7"/>
                      <a:pt x="184" y="13"/>
                      <a:pt x="177" y="20"/>
                    </a:cubicBezTo>
                    <a:lnTo>
                      <a:pt x="14" y="19"/>
                    </a:lnTo>
                    <a:cubicBezTo>
                      <a:pt x="7" y="15"/>
                      <a:pt x="3" y="8"/>
                      <a:pt x="0" y="0"/>
                    </a:cubicBezTo>
                    <a:close/>
                    <a:moveTo>
                      <a:pt x="39" y="4"/>
                    </a:moveTo>
                    <a:cubicBezTo>
                      <a:pt x="39" y="4"/>
                      <a:pt x="39" y="5"/>
                      <a:pt x="38" y="5"/>
                    </a:cubicBezTo>
                    <a:cubicBezTo>
                      <a:pt x="38" y="5"/>
                      <a:pt x="38" y="5"/>
                      <a:pt x="38" y="6"/>
                    </a:cubicBezTo>
                    <a:cubicBezTo>
                      <a:pt x="38" y="7"/>
                      <a:pt x="38" y="7"/>
                      <a:pt x="38" y="8"/>
                    </a:cubicBezTo>
                    <a:cubicBezTo>
                      <a:pt x="38" y="8"/>
                      <a:pt x="38" y="9"/>
                      <a:pt x="38" y="9"/>
                    </a:cubicBezTo>
                    <a:cubicBezTo>
                      <a:pt x="38" y="10"/>
                      <a:pt x="38" y="11"/>
                      <a:pt x="38" y="12"/>
                    </a:cubicBezTo>
                    <a:lnTo>
                      <a:pt x="38" y="14"/>
                    </a:lnTo>
                    <a:cubicBezTo>
                      <a:pt x="38" y="15"/>
                      <a:pt x="38" y="16"/>
                      <a:pt x="38" y="17"/>
                    </a:cubicBezTo>
                    <a:cubicBezTo>
                      <a:pt x="38" y="17"/>
                      <a:pt x="38" y="17"/>
                      <a:pt x="38" y="17"/>
                    </a:cubicBezTo>
                    <a:cubicBezTo>
                      <a:pt x="38" y="17"/>
                      <a:pt x="38" y="17"/>
                      <a:pt x="38" y="17"/>
                    </a:cubicBezTo>
                    <a:cubicBezTo>
                      <a:pt x="38" y="17"/>
                      <a:pt x="38" y="17"/>
                      <a:pt x="37" y="17"/>
                    </a:cubicBezTo>
                    <a:cubicBezTo>
                      <a:pt x="37" y="17"/>
                      <a:pt x="36" y="17"/>
                      <a:pt x="36" y="17"/>
                    </a:cubicBezTo>
                    <a:cubicBezTo>
                      <a:pt x="35" y="16"/>
                      <a:pt x="35" y="16"/>
                      <a:pt x="35" y="16"/>
                    </a:cubicBezTo>
                    <a:cubicBezTo>
                      <a:pt x="34" y="16"/>
                      <a:pt x="34" y="16"/>
                      <a:pt x="34" y="16"/>
                    </a:cubicBezTo>
                    <a:cubicBezTo>
                      <a:pt x="34" y="16"/>
                      <a:pt x="34" y="15"/>
                      <a:pt x="34" y="15"/>
                    </a:cubicBezTo>
                    <a:cubicBezTo>
                      <a:pt x="34" y="15"/>
                      <a:pt x="34" y="15"/>
                      <a:pt x="34" y="15"/>
                    </a:cubicBezTo>
                    <a:cubicBezTo>
                      <a:pt x="35" y="15"/>
                      <a:pt x="35" y="15"/>
                      <a:pt x="36" y="15"/>
                    </a:cubicBezTo>
                    <a:cubicBezTo>
                      <a:pt x="36" y="15"/>
                      <a:pt x="36" y="15"/>
                      <a:pt x="36" y="15"/>
                    </a:cubicBezTo>
                    <a:cubicBezTo>
                      <a:pt x="37" y="15"/>
                      <a:pt x="37" y="15"/>
                      <a:pt x="37" y="15"/>
                    </a:cubicBezTo>
                    <a:cubicBezTo>
                      <a:pt x="37" y="15"/>
                      <a:pt x="37" y="15"/>
                      <a:pt x="37" y="14"/>
                    </a:cubicBezTo>
                    <a:cubicBezTo>
                      <a:pt x="37" y="14"/>
                      <a:pt x="37" y="13"/>
                      <a:pt x="37" y="12"/>
                    </a:cubicBezTo>
                    <a:cubicBezTo>
                      <a:pt x="36" y="11"/>
                      <a:pt x="36" y="10"/>
                      <a:pt x="36" y="8"/>
                    </a:cubicBezTo>
                    <a:lnTo>
                      <a:pt x="36" y="6"/>
                    </a:lnTo>
                    <a:cubicBezTo>
                      <a:pt x="36" y="5"/>
                      <a:pt x="36" y="5"/>
                      <a:pt x="36" y="5"/>
                    </a:cubicBezTo>
                    <a:cubicBezTo>
                      <a:pt x="35" y="5"/>
                      <a:pt x="35" y="5"/>
                      <a:pt x="35" y="5"/>
                    </a:cubicBezTo>
                    <a:cubicBezTo>
                      <a:pt x="34" y="5"/>
                      <a:pt x="34" y="5"/>
                      <a:pt x="34" y="6"/>
                    </a:cubicBezTo>
                    <a:cubicBezTo>
                      <a:pt x="34" y="6"/>
                      <a:pt x="34" y="6"/>
                      <a:pt x="34" y="6"/>
                    </a:cubicBezTo>
                    <a:cubicBezTo>
                      <a:pt x="34" y="7"/>
                      <a:pt x="34" y="7"/>
                      <a:pt x="34" y="7"/>
                    </a:cubicBezTo>
                    <a:cubicBezTo>
                      <a:pt x="35" y="7"/>
                      <a:pt x="35" y="7"/>
                      <a:pt x="35" y="7"/>
                    </a:cubicBezTo>
                    <a:cubicBezTo>
                      <a:pt x="35" y="7"/>
                      <a:pt x="35" y="7"/>
                      <a:pt x="35" y="7"/>
                    </a:cubicBezTo>
                    <a:cubicBezTo>
                      <a:pt x="36" y="7"/>
                      <a:pt x="36" y="7"/>
                      <a:pt x="36" y="7"/>
                    </a:cubicBezTo>
                    <a:cubicBezTo>
                      <a:pt x="36" y="7"/>
                      <a:pt x="36" y="7"/>
                      <a:pt x="35" y="7"/>
                    </a:cubicBezTo>
                    <a:cubicBezTo>
                      <a:pt x="35" y="7"/>
                      <a:pt x="35" y="8"/>
                      <a:pt x="35" y="8"/>
                    </a:cubicBezTo>
                    <a:cubicBezTo>
                      <a:pt x="34" y="8"/>
                      <a:pt x="34" y="8"/>
                      <a:pt x="34" y="8"/>
                    </a:cubicBezTo>
                    <a:cubicBezTo>
                      <a:pt x="34" y="8"/>
                      <a:pt x="34" y="9"/>
                      <a:pt x="34" y="9"/>
                    </a:cubicBezTo>
                    <a:cubicBezTo>
                      <a:pt x="34" y="9"/>
                      <a:pt x="34" y="9"/>
                      <a:pt x="34" y="9"/>
                    </a:cubicBezTo>
                    <a:cubicBezTo>
                      <a:pt x="34" y="9"/>
                      <a:pt x="34" y="9"/>
                      <a:pt x="34" y="9"/>
                    </a:cubicBezTo>
                    <a:cubicBezTo>
                      <a:pt x="34" y="9"/>
                      <a:pt x="35" y="9"/>
                      <a:pt x="35" y="9"/>
                    </a:cubicBezTo>
                    <a:cubicBezTo>
                      <a:pt x="35" y="9"/>
                      <a:pt x="35" y="9"/>
                      <a:pt x="35" y="9"/>
                    </a:cubicBezTo>
                    <a:cubicBezTo>
                      <a:pt x="36" y="9"/>
                      <a:pt x="36" y="9"/>
                      <a:pt x="36" y="9"/>
                    </a:cubicBezTo>
                    <a:cubicBezTo>
                      <a:pt x="36" y="9"/>
                      <a:pt x="36" y="10"/>
                      <a:pt x="36" y="10"/>
                    </a:cubicBezTo>
                    <a:cubicBezTo>
                      <a:pt x="36" y="10"/>
                      <a:pt x="36" y="10"/>
                      <a:pt x="36" y="10"/>
                    </a:cubicBezTo>
                    <a:cubicBezTo>
                      <a:pt x="36" y="10"/>
                      <a:pt x="35" y="10"/>
                      <a:pt x="35" y="11"/>
                    </a:cubicBezTo>
                    <a:cubicBezTo>
                      <a:pt x="35" y="11"/>
                      <a:pt x="35" y="11"/>
                      <a:pt x="34" y="11"/>
                    </a:cubicBezTo>
                    <a:cubicBezTo>
                      <a:pt x="34" y="11"/>
                      <a:pt x="33" y="12"/>
                      <a:pt x="33" y="12"/>
                    </a:cubicBezTo>
                    <a:cubicBezTo>
                      <a:pt x="33" y="12"/>
                      <a:pt x="33" y="12"/>
                      <a:pt x="33" y="12"/>
                    </a:cubicBezTo>
                    <a:cubicBezTo>
                      <a:pt x="32" y="13"/>
                      <a:pt x="32" y="14"/>
                      <a:pt x="32" y="14"/>
                    </a:cubicBezTo>
                    <a:cubicBezTo>
                      <a:pt x="32" y="14"/>
                      <a:pt x="32" y="15"/>
                      <a:pt x="32" y="15"/>
                    </a:cubicBezTo>
                    <a:cubicBezTo>
                      <a:pt x="32" y="15"/>
                      <a:pt x="32" y="15"/>
                      <a:pt x="32" y="15"/>
                    </a:cubicBezTo>
                    <a:cubicBezTo>
                      <a:pt x="32" y="15"/>
                      <a:pt x="32" y="16"/>
                      <a:pt x="31" y="16"/>
                    </a:cubicBezTo>
                    <a:cubicBezTo>
                      <a:pt x="31" y="16"/>
                      <a:pt x="31" y="16"/>
                      <a:pt x="30" y="16"/>
                    </a:cubicBezTo>
                    <a:cubicBezTo>
                      <a:pt x="30" y="16"/>
                      <a:pt x="30" y="16"/>
                      <a:pt x="29" y="16"/>
                    </a:cubicBezTo>
                    <a:cubicBezTo>
                      <a:pt x="29" y="16"/>
                      <a:pt x="29" y="16"/>
                      <a:pt x="29" y="16"/>
                    </a:cubicBezTo>
                    <a:cubicBezTo>
                      <a:pt x="29" y="16"/>
                      <a:pt x="29" y="16"/>
                      <a:pt x="29" y="16"/>
                    </a:cubicBezTo>
                    <a:cubicBezTo>
                      <a:pt x="30" y="15"/>
                      <a:pt x="30" y="15"/>
                      <a:pt x="31" y="15"/>
                    </a:cubicBezTo>
                    <a:cubicBezTo>
                      <a:pt x="31" y="15"/>
                      <a:pt x="31" y="14"/>
                      <a:pt x="31" y="14"/>
                    </a:cubicBezTo>
                    <a:cubicBezTo>
                      <a:pt x="31" y="14"/>
                      <a:pt x="31" y="14"/>
                      <a:pt x="31" y="14"/>
                    </a:cubicBezTo>
                    <a:cubicBezTo>
                      <a:pt x="30" y="14"/>
                      <a:pt x="29" y="13"/>
                      <a:pt x="29" y="13"/>
                    </a:cubicBezTo>
                    <a:cubicBezTo>
                      <a:pt x="28" y="13"/>
                      <a:pt x="28" y="12"/>
                      <a:pt x="28" y="12"/>
                    </a:cubicBezTo>
                    <a:cubicBezTo>
                      <a:pt x="28" y="12"/>
                      <a:pt x="28" y="12"/>
                      <a:pt x="28" y="12"/>
                    </a:cubicBezTo>
                    <a:cubicBezTo>
                      <a:pt x="28" y="12"/>
                      <a:pt x="28" y="12"/>
                      <a:pt x="28" y="12"/>
                    </a:cubicBezTo>
                    <a:cubicBezTo>
                      <a:pt x="29" y="13"/>
                      <a:pt x="29" y="13"/>
                      <a:pt x="30" y="13"/>
                    </a:cubicBezTo>
                    <a:cubicBezTo>
                      <a:pt x="30" y="13"/>
                      <a:pt x="30" y="13"/>
                      <a:pt x="30" y="12"/>
                    </a:cubicBezTo>
                    <a:lnTo>
                      <a:pt x="30" y="11"/>
                    </a:lnTo>
                    <a:cubicBezTo>
                      <a:pt x="30" y="11"/>
                      <a:pt x="30" y="11"/>
                      <a:pt x="30" y="11"/>
                    </a:cubicBezTo>
                    <a:cubicBezTo>
                      <a:pt x="30" y="11"/>
                      <a:pt x="30" y="11"/>
                      <a:pt x="29" y="11"/>
                    </a:cubicBezTo>
                    <a:cubicBezTo>
                      <a:pt x="29" y="11"/>
                      <a:pt x="29" y="12"/>
                      <a:pt x="28" y="12"/>
                    </a:cubicBezTo>
                    <a:cubicBezTo>
                      <a:pt x="28" y="12"/>
                      <a:pt x="28" y="13"/>
                      <a:pt x="27" y="13"/>
                    </a:cubicBezTo>
                    <a:cubicBezTo>
                      <a:pt x="27" y="14"/>
                      <a:pt x="26" y="14"/>
                      <a:pt x="26" y="14"/>
                    </a:cubicBezTo>
                    <a:cubicBezTo>
                      <a:pt x="26" y="14"/>
                      <a:pt x="26" y="14"/>
                      <a:pt x="26" y="14"/>
                    </a:cubicBezTo>
                    <a:cubicBezTo>
                      <a:pt x="26" y="14"/>
                      <a:pt x="25" y="14"/>
                      <a:pt x="25" y="14"/>
                    </a:cubicBezTo>
                    <a:cubicBezTo>
                      <a:pt x="25" y="14"/>
                      <a:pt x="25" y="13"/>
                      <a:pt x="25" y="13"/>
                    </a:cubicBezTo>
                    <a:cubicBezTo>
                      <a:pt x="25" y="13"/>
                      <a:pt x="25" y="13"/>
                      <a:pt x="25" y="13"/>
                    </a:cubicBezTo>
                    <a:cubicBezTo>
                      <a:pt x="25" y="13"/>
                      <a:pt x="26" y="13"/>
                      <a:pt x="26" y="12"/>
                    </a:cubicBezTo>
                    <a:cubicBezTo>
                      <a:pt x="26" y="12"/>
                      <a:pt x="26" y="12"/>
                      <a:pt x="27" y="12"/>
                    </a:cubicBezTo>
                    <a:cubicBezTo>
                      <a:pt x="27" y="12"/>
                      <a:pt x="27" y="12"/>
                      <a:pt x="27" y="11"/>
                    </a:cubicBezTo>
                    <a:cubicBezTo>
                      <a:pt x="26" y="10"/>
                      <a:pt x="26" y="9"/>
                      <a:pt x="26" y="9"/>
                    </a:cubicBezTo>
                    <a:lnTo>
                      <a:pt x="26" y="7"/>
                    </a:lnTo>
                    <a:lnTo>
                      <a:pt x="26" y="6"/>
                    </a:lnTo>
                    <a:cubicBezTo>
                      <a:pt x="26" y="6"/>
                      <a:pt x="27" y="6"/>
                      <a:pt x="27" y="6"/>
                    </a:cubicBezTo>
                    <a:cubicBezTo>
                      <a:pt x="27" y="6"/>
                      <a:pt x="27" y="5"/>
                      <a:pt x="28" y="5"/>
                    </a:cubicBezTo>
                    <a:cubicBezTo>
                      <a:pt x="28" y="5"/>
                      <a:pt x="28" y="5"/>
                      <a:pt x="29" y="5"/>
                    </a:cubicBezTo>
                    <a:cubicBezTo>
                      <a:pt x="30" y="5"/>
                      <a:pt x="30" y="5"/>
                      <a:pt x="30" y="5"/>
                    </a:cubicBezTo>
                    <a:cubicBezTo>
                      <a:pt x="31" y="5"/>
                      <a:pt x="31" y="5"/>
                      <a:pt x="31" y="5"/>
                    </a:cubicBezTo>
                    <a:cubicBezTo>
                      <a:pt x="32" y="5"/>
                      <a:pt x="32" y="5"/>
                      <a:pt x="32" y="5"/>
                    </a:cubicBezTo>
                    <a:cubicBezTo>
                      <a:pt x="32" y="5"/>
                      <a:pt x="32" y="5"/>
                      <a:pt x="32" y="5"/>
                    </a:cubicBezTo>
                    <a:cubicBezTo>
                      <a:pt x="32" y="6"/>
                      <a:pt x="32" y="6"/>
                      <a:pt x="31" y="6"/>
                    </a:cubicBezTo>
                    <a:cubicBezTo>
                      <a:pt x="31" y="6"/>
                      <a:pt x="31" y="7"/>
                      <a:pt x="31" y="7"/>
                    </a:cubicBezTo>
                    <a:cubicBezTo>
                      <a:pt x="31" y="7"/>
                      <a:pt x="31" y="8"/>
                      <a:pt x="31" y="8"/>
                    </a:cubicBezTo>
                    <a:cubicBezTo>
                      <a:pt x="31" y="8"/>
                      <a:pt x="31" y="9"/>
                      <a:pt x="31" y="10"/>
                    </a:cubicBezTo>
                    <a:cubicBezTo>
                      <a:pt x="31" y="11"/>
                      <a:pt x="31" y="11"/>
                      <a:pt x="31" y="11"/>
                    </a:cubicBezTo>
                    <a:cubicBezTo>
                      <a:pt x="31" y="12"/>
                      <a:pt x="31" y="12"/>
                      <a:pt x="31" y="12"/>
                    </a:cubicBezTo>
                    <a:cubicBezTo>
                      <a:pt x="31" y="13"/>
                      <a:pt x="31" y="13"/>
                      <a:pt x="31" y="13"/>
                    </a:cubicBezTo>
                    <a:cubicBezTo>
                      <a:pt x="31" y="13"/>
                      <a:pt x="31" y="14"/>
                      <a:pt x="31" y="14"/>
                    </a:cubicBezTo>
                    <a:cubicBezTo>
                      <a:pt x="31" y="14"/>
                      <a:pt x="31" y="14"/>
                      <a:pt x="31" y="14"/>
                    </a:cubicBezTo>
                    <a:cubicBezTo>
                      <a:pt x="31" y="14"/>
                      <a:pt x="31" y="14"/>
                      <a:pt x="31" y="14"/>
                    </a:cubicBezTo>
                    <a:cubicBezTo>
                      <a:pt x="31" y="14"/>
                      <a:pt x="32" y="13"/>
                      <a:pt x="32" y="12"/>
                    </a:cubicBezTo>
                    <a:cubicBezTo>
                      <a:pt x="32" y="12"/>
                      <a:pt x="32" y="11"/>
                      <a:pt x="33" y="10"/>
                    </a:cubicBezTo>
                    <a:cubicBezTo>
                      <a:pt x="33" y="8"/>
                      <a:pt x="33" y="6"/>
                      <a:pt x="33" y="6"/>
                    </a:cubicBezTo>
                    <a:cubicBezTo>
                      <a:pt x="33" y="5"/>
                      <a:pt x="33" y="5"/>
                      <a:pt x="33" y="5"/>
                    </a:cubicBezTo>
                    <a:cubicBezTo>
                      <a:pt x="33" y="5"/>
                      <a:pt x="33" y="4"/>
                      <a:pt x="34" y="4"/>
                    </a:cubicBezTo>
                    <a:cubicBezTo>
                      <a:pt x="34" y="4"/>
                      <a:pt x="34" y="4"/>
                      <a:pt x="34" y="4"/>
                    </a:cubicBezTo>
                    <a:cubicBezTo>
                      <a:pt x="35" y="4"/>
                      <a:pt x="35" y="4"/>
                      <a:pt x="35" y="4"/>
                    </a:cubicBezTo>
                    <a:cubicBezTo>
                      <a:pt x="35" y="4"/>
                      <a:pt x="36" y="4"/>
                      <a:pt x="36" y="4"/>
                    </a:cubicBezTo>
                    <a:cubicBezTo>
                      <a:pt x="36" y="4"/>
                      <a:pt x="37" y="4"/>
                      <a:pt x="37" y="4"/>
                    </a:cubicBezTo>
                    <a:cubicBezTo>
                      <a:pt x="37" y="4"/>
                      <a:pt x="37" y="4"/>
                      <a:pt x="38" y="4"/>
                    </a:cubicBezTo>
                    <a:cubicBezTo>
                      <a:pt x="38" y="4"/>
                      <a:pt x="38" y="4"/>
                      <a:pt x="38" y="4"/>
                    </a:cubicBezTo>
                    <a:cubicBezTo>
                      <a:pt x="39" y="4"/>
                      <a:pt x="39" y="4"/>
                      <a:pt x="39" y="4"/>
                    </a:cubicBezTo>
                    <a:close/>
                    <a:moveTo>
                      <a:pt x="28" y="11"/>
                    </a:moveTo>
                    <a:cubicBezTo>
                      <a:pt x="28" y="11"/>
                      <a:pt x="28" y="11"/>
                      <a:pt x="28" y="11"/>
                    </a:cubicBezTo>
                    <a:cubicBezTo>
                      <a:pt x="28" y="11"/>
                      <a:pt x="29" y="10"/>
                      <a:pt x="30" y="10"/>
                    </a:cubicBezTo>
                    <a:cubicBezTo>
                      <a:pt x="30" y="10"/>
                      <a:pt x="30" y="10"/>
                      <a:pt x="30" y="10"/>
                    </a:cubicBezTo>
                    <a:cubicBezTo>
                      <a:pt x="30" y="10"/>
                      <a:pt x="30" y="9"/>
                      <a:pt x="30" y="9"/>
                    </a:cubicBezTo>
                    <a:lnTo>
                      <a:pt x="30" y="7"/>
                    </a:lnTo>
                    <a:cubicBezTo>
                      <a:pt x="30" y="6"/>
                      <a:pt x="30" y="6"/>
                      <a:pt x="30" y="6"/>
                    </a:cubicBezTo>
                    <a:cubicBezTo>
                      <a:pt x="29" y="6"/>
                      <a:pt x="29" y="6"/>
                      <a:pt x="29" y="6"/>
                    </a:cubicBezTo>
                    <a:cubicBezTo>
                      <a:pt x="29" y="6"/>
                      <a:pt x="29" y="6"/>
                      <a:pt x="29" y="6"/>
                    </a:cubicBezTo>
                    <a:cubicBezTo>
                      <a:pt x="28" y="6"/>
                      <a:pt x="28" y="6"/>
                      <a:pt x="28" y="6"/>
                    </a:cubicBezTo>
                    <a:cubicBezTo>
                      <a:pt x="28" y="7"/>
                      <a:pt x="28" y="7"/>
                      <a:pt x="28" y="7"/>
                    </a:cubicBezTo>
                    <a:cubicBezTo>
                      <a:pt x="28" y="7"/>
                      <a:pt x="28" y="7"/>
                      <a:pt x="28" y="7"/>
                    </a:cubicBezTo>
                    <a:cubicBezTo>
                      <a:pt x="28" y="8"/>
                      <a:pt x="29" y="8"/>
                      <a:pt x="29" y="8"/>
                    </a:cubicBezTo>
                    <a:cubicBezTo>
                      <a:pt x="29" y="8"/>
                      <a:pt x="29" y="8"/>
                      <a:pt x="29" y="9"/>
                    </a:cubicBezTo>
                    <a:cubicBezTo>
                      <a:pt x="29" y="9"/>
                      <a:pt x="29" y="9"/>
                      <a:pt x="29" y="9"/>
                    </a:cubicBezTo>
                    <a:cubicBezTo>
                      <a:pt x="29" y="9"/>
                      <a:pt x="28" y="9"/>
                      <a:pt x="28" y="9"/>
                    </a:cubicBezTo>
                    <a:cubicBezTo>
                      <a:pt x="28" y="9"/>
                      <a:pt x="28" y="9"/>
                      <a:pt x="28" y="10"/>
                    </a:cubicBezTo>
                    <a:cubicBezTo>
                      <a:pt x="28" y="10"/>
                      <a:pt x="28" y="10"/>
                      <a:pt x="28" y="10"/>
                    </a:cubicBezTo>
                    <a:cubicBezTo>
                      <a:pt x="28" y="10"/>
                      <a:pt x="28" y="11"/>
                      <a:pt x="28" y="11"/>
                    </a:cubicBezTo>
                    <a:cubicBezTo>
                      <a:pt x="28" y="11"/>
                      <a:pt x="28" y="11"/>
                      <a:pt x="28" y="11"/>
                    </a:cubicBezTo>
                    <a:close/>
                    <a:moveTo>
                      <a:pt x="52" y="6"/>
                    </a:moveTo>
                    <a:cubicBezTo>
                      <a:pt x="52" y="6"/>
                      <a:pt x="53" y="6"/>
                      <a:pt x="53" y="6"/>
                    </a:cubicBezTo>
                    <a:cubicBezTo>
                      <a:pt x="53" y="6"/>
                      <a:pt x="54" y="6"/>
                      <a:pt x="54" y="6"/>
                    </a:cubicBezTo>
                    <a:cubicBezTo>
                      <a:pt x="54" y="7"/>
                      <a:pt x="55" y="7"/>
                      <a:pt x="55" y="7"/>
                    </a:cubicBezTo>
                    <a:cubicBezTo>
                      <a:pt x="55" y="7"/>
                      <a:pt x="55" y="7"/>
                      <a:pt x="55" y="7"/>
                    </a:cubicBezTo>
                    <a:cubicBezTo>
                      <a:pt x="55" y="7"/>
                      <a:pt x="55" y="7"/>
                      <a:pt x="54" y="7"/>
                    </a:cubicBezTo>
                    <a:cubicBezTo>
                      <a:pt x="54" y="8"/>
                      <a:pt x="54" y="8"/>
                      <a:pt x="54" y="8"/>
                    </a:cubicBezTo>
                    <a:cubicBezTo>
                      <a:pt x="54" y="9"/>
                      <a:pt x="54" y="9"/>
                      <a:pt x="53" y="10"/>
                    </a:cubicBezTo>
                    <a:cubicBezTo>
                      <a:pt x="53" y="10"/>
                      <a:pt x="53" y="10"/>
                      <a:pt x="53" y="10"/>
                    </a:cubicBezTo>
                    <a:cubicBezTo>
                      <a:pt x="53" y="10"/>
                      <a:pt x="53" y="10"/>
                      <a:pt x="53" y="10"/>
                    </a:cubicBezTo>
                    <a:cubicBezTo>
                      <a:pt x="52" y="10"/>
                      <a:pt x="52" y="10"/>
                      <a:pt x="52" y="10"/>
                    </a:cubicBezTo>
                    <a:cubicBezTo>
                      <a:pt x="52" y="10"/>
                      <a:pt x="51" y="10"/>
                      <a:pt x="51" y="10"/>
                    </a:cubicBezTo>
                    <a:cubicBezTo>
                      <a:pt x="51" y="10"/>
                      <a:pt x="51" y="10"/>
                      <a:pt x="50" y="10"/>
                    </a:cubicBezTo>
                    <a:cubicBezTo>
                      <a:pt x="50" y="10"/>
                      <a:pt x="49" y="10"/>
                      <a:pt x="49" y="10"/>
                    </a:cubicBezTo>
                    <a:cubicBezTo>
                      <a:pt x="49" y="11"/>
                      <a:pt x="48" y="11"/>
                      <a:pt x="48" y="11"/>
                    </a:cubicBezTo>
                    <a:cubicBezTo>
                      <a:pt x="48" y="11"/>
                      <a:pt x="48" y="10"/>
                      <a:pt x="48" y="10"/>
                    </a:cubicBezTo>
                    <a:cubicBezTo>
                      <a:pt x="47" y="10"/>
                      <a:pt x="47" y="9"/>
                      <a:pt x="47" y="9"/>
                    </a:cubicBezTo>
                    <a:cubicBezTo>
                      <a:pt x="46" y="8"/>
                      <a:pt x="46" y="8"/>
                      <a:pt x="46" y="8"/>
                    </a:cubicBezTo>
                    <a:cubicBezTo>
                      <a:pt x="46" y="8"/>
                      <a:pt x="46" y="7"/>
                      <a:pt x="47" y="7"/>
                    </a:cubicBezTo>
                    <a:cubicBezTo>
                      <a:pt x="47" y="7"/>
                      <a:pt x="47" y="7"/>
                      <a:pt x="48" y="7"/>
                    </a:cubicBezTo>
                    <a:cubicBezTo>
                      <a:pt x="49" y="7"/>
                      <a:pt x="49" y="7"/>
                      <a:pt x="49" y="6"/>
                    </a:cubicBezTo>
                    <a:cubicBezTo>
                      <a:pt x="49" y="6"/>
                      <a:pt x="49" y="6"/>
                      <a:pt x="49" y="6"/>
                    </a:cubicBezTo>
                    <a:cubicBezTo>
                      <a:pt x="48" y="6"/>
                      <a:pt x="48" y="6"/>
                      <a:pt x="47" y="6"/>
                    </a:cubicBezTo>
                    <a:cubicBezTo>
                      <a:pt x="47" y="6"/>
                      <a:pt x="47" y="6"/>
                      <a:pt x="47" y="6"/>
                    </a:cubicBezTo>
                    <a:cubicBezTo>
                      <a:pt x="47" y="6"/>
                      <a:pt x="47" y="6"/>
                      <a:pt x="47" y="6"/>
                    </a:cubicBezTo>
                    <a:cubicBezTo>
                      <a:pt x="46" y="6"/>
                      <a:pt x="46" y="5"/>
                      <a:pt x="46" y="5"/>
                    </a:cubicBezTo>
                    <a:cubicBezTo>
                      <a:pt x="46" y="5"/>
                      <a:pt x="46" y="5"/>
                      <a:pt x="47" y="5"/>
                    </a:cubicBezTo>
                    <a:cubicBezTo>
                      <a:pt x="47" y="5"/>
                      <a:pt x="47" y="5"/>
                      <a:pt x="47" y="5"/>
                    </a:cubicBezTo>
                    <a:cubicBezTo>
                      <a:pt x="48" y="5"/>
                      <a:pt x="49" y="5"/>
                      <a:pt x="49" y="4"/>
                    </a:cubicBezTo>
                    <a:cubicBezTo>
                      <a:pt x="49" y="4"/>
                      <a:pt x="49" y="4"/>
                      <a:pt x="49" y="3"/>
                    </a:cubicBezTo>
                    <a:cubicBezTo>
                      <a:pt x="50" y="2"/>
                      <a:pt x="50" y="2"/>
                      <a:pt x="50" y="2"/>
                    </a:cubicBezTo>
                    <a:cubicBezTo>
                      <a:pt x="50" y="2"/>
                      <a:pt x="50" y="2"/>
                      <a:pt x="50" y="2"/>
                    </a:cubicBezTo>
                    <a:cubicBezTo>
                      <a:pt x="50" y="2"/>
                      <a:pt x="50" y="2"/>
                      <a:pt x="50" y="2"/>
                    </a:cubicBezTo>
                    <a:cubicBezTo>
                      <a:pt x="51" y="2"/>
                      <a:pt x="51" y="2"/>
                      <a:pt x="51" y="2"/>
                    </a:cubicBezTo>
                    <a:cubicBezTo>
                      <a:pt x="51" y="2"/>
                      <a:pt x="51" y="2"/>
                      <a:pt x="51" y="3"/>
                    </a:cubicBezTo>
                    <a:cubicBezTo>
                      <a:pt x="50" y="3"/>
                      <a:pt x="50" y="3"/>
                      <a:pt x="50" y="4"/>
                    </a:cubicBezTo>
                    <a:cubicBezTo>
                      <a:pt x="50" y="4"/>
                      <a:pt x="51" y="4"/>
                      <a:pt x="51" y="4"/>
                    </a:cubicBezTo>
                    <a:cubicBezTo>
                      <a:pt x="51" y="4"/>
                      <a:pt x="51" y="4"/>
                      <a:pt x="52" y="4"/>
                    </a:cubicBezTo>
                    <a:cubicBezTo>
                      <a:pt x="52" y="4"/>
                      <a:pt x="53" y="4"/>
                      <a:pt x="53" y="4"/>
                    </a:cubicBezTo>
                    <a:cubicBezTo>
                      <a:pt x="53" y="4"/>
                      <a:pt x="53" y="4"/>
                      <a:pt x="53" y="4"/>
                    </a:cubicBezTo>
                    <a:cubicBezTo>
                      <a:pt x="53" y="4"/>
                      <a:pt x="53" y="4"/>
                      <a:pt x="53" y="4"/>
                    </a:cubicBezTo>
                    <a:cubicBezTo>
                      <a:pt x="54" y="4"/>
                      <a:pt x="54" y="5"/>
                      <a:pt x="54" y="5"/>
                    </a:cubicBezTo>
                    <a:cubicBezTo>
                      <a:pt x="54" y="5"/>
                      <a:pt x="54" y="5"/>
                      <a:pt x="54" y="5"/>
                    </a:cubicBezTo>
                    <a:cubicBezTo>
                      <a:pt x="53" y="5"/>
                      <a:pt x="53" y="5"/>
                      <a:pt x="53" y="5"/>
                    </a:cubicBezTo>
                    <a:cubicBezTo>
                      <a:pt x="53" y="5"/>
                      <a:pt x="53" y="5"/>
                      <a:pt x="52" y="5"/>
                    </a:cubicBezTo>
                    <a:cubicBezTo>
                      <a:pt x="52" y="5"/>
                      <a:pt x="51" y="5"/>
                      <a:pt x="51" y="5"/>
                    </a:cubicBezTo>
                    <a:lnTo>
                      <a:pt x="50" y="6"/>
                    </a:lnTo>
                    <a:cubicBezTo>
                      <a:pt x="50" y="6"/>
                      <a:pt x="50" y="6"/>
                      <a:pt x="50" y="6"/>
                    </a:cubicBezTo>
                    <a:cubicBezTo>
                      <a:pt x="50" y="6"/>
                      <a:pt x="50" y="6"/>
                      <a:pt x="51" y="6"/>
                    </a:cubicBezTo>
                    <a:cubicBezTo>
                      <a:pt x="51" y="6"/>
                      <a:pt x="51" y="6"/>
                      <a:pt x="52" y="6"/>
                    </a:cubicBezTo>
                    <a:close/>
                    <a:moveTo>
                      <a:pt x="53" y="8"/>
                    </a:moveTo>
                    <a:cubicBezTo>
                      <a:pt x="53" y="7"/>
                      <a:pt x="53" y="7"/>
                      <a:pt x="52" y="7"/>
                    </a:cubicBezTo>
                    <a:cubicBezTo>
                      <a:pt x="52" y="7"/>
                      <a:pt x="52" y="7"/>
                      <a:pt x="52" y="7"/>
                    </a:cubicBezTo>
                    <a:cubicBezTo>
                      <a:pt x="52" y="7"/>
                      <a:pt x="52" y="7"/>
                      <a:pt x="52" y="7"/>
                    </a:cubicBezTo>
                    <a:cubicBezTo>
                      <a:pt x="52" y="7"/>
                      <a:pt x="52" y="7"/>
                      <a:pt x="52" y="8"/>
                    </a:cubicBezTo>
                    <a:cubicBezTo>
                      <a:pt x="51" y="8"/>
                      <a:pt x="51" y="9"/>
                      <a:pt x="51" y="9"/>
                    </a:cubicBezTo>
                    <a:cubicBezTo>
                      <a:pt x="51" y="9"/>
                      <a:pt x="52" y="9"/>
                      <a:pt x="52" y="9"/>
                    </a:cubicBezTo>
                    <a:cubicBezTo>
                      <a:pt x="52" y="9"/>
                      <a:pt x="52" y="9"/>
                      <a:pt x="52" y="9"/>
                    </a:cubicBezTo>
                    <a:cubicBezTo>
                      <a:pt x="53" y="8"/>
                      <a:pt x="53" y="8"/>
                      <a:pt x="53" y="8"/>
                    </a:cubicBezTo>
                    <a:close/>
                    <a:moveTo>
                      <a:pt x="50" y="8"/>
                    </a:moveTo>
                    <a:cubicBezTo>
                      <a:pt x="50" y="8"/>
                      <a:pt x="50" y="8"/>
                      <a:pt x="50" y="7"/>
                    </a:cubicBezTo>
                    <a:cubicBezTo>
                      <a:pt x="50" y="7"/>
                      <a:pt x="50" y="7"/>
                      <a:pt x="50" y="7"/>
                    </a:cubicBezTo>
                    <a:cubicBezTo>
                      <a:pt x="50" y="7"/>
                      <a:pt x="50" y="7"/>
                      <a:pt x="50" y="7"/>
                    </a:cubicBezTo>
                    <a:cubicBezTo>
                      <a:pt x="50" y="7"/>
                      <a:pt x="50" y="8"/>
                      <a:pt x="50" y="8"/>
                    </a:cubicBezTo>
                    <a:cubicBezTo>
                      <a:pt x="50" y="8"/>
                      <a:pt x="50" y="8"/>
                      <a:pt x="50" y="9"/>
                    </a:cubicBezTo>
                    <a:cubicBezTo>
                      <a:pt x="50" y="9"/>
                      <a:pt x="50" y="9"/>
                      <a:pt x="50" y="9"/>
                    </a:cubicBezTo>
                    <a:cubicBezTo>
                      <a:pt x="50" y="9"/>
                      <a:pt x="50" y="9"/>
                      <a:pt x="50" y="9"/>
                    </a:cubicBezTo>
                    <a:cubicBezTo>
                      <a:pt x="50" y="8"/>
                      <a:pt x="50" y="8"/>
                      <a:pt x="50" y="8"/>
                    </a:cubicBezTo>
                    <a:close/>
                    <a:moveTo>
                      <a:pt x="49" y="9"/>
                    </a:moveTo>
                    <a:cubicBezTo>
                      <a:pt x="49" y="9"/>
                      <a:pt x="49" y="9"/>
                      <a:pt x="49" y="8"/>
                    </a:cubicBezTo>
                    <a:cubicBezTo>
                      <a:pt x="48" y="8"/>
                      <a:pt x="48" y="8"/>
                      <a:pt x="48" y="8"/>
                    </a:cubicBezTo>
                    <a:cubicBezTo>
                      <a:pt x="48" y="8"/>
                      <a:pt x="48" y="8"/>
                      <a:pt x="48" y="8"/>
                    </a:cubicBezTo>
                    <a:cubicBezTo>
                      <a:pt x="48" y="8"/>
                      <a:pt x="48" y="8"/>
                      <a:pt x="48" y="8"/>
                    </a:cubicBezTo>
                    <a:cubicBezTo>
                      <a:pt x="48" y="9"/>
                      <a:pt x="48" y="9"/>
                      <a:pt x="48" y="9"/>
                    </a:cubicBezTo>
                    <a:cubicBezTo>
                      <a:pt x="48" y="9"/>
                      <a:pt x="48" y="9"/>
                      <a:pt x="48" y="9"/>
                    </a:cubicBezTo>
                    <a:cubicBezTo>
                      <a:pt x="49" y="9"/>
                      <a:pt x="49" y="9"/>
                      <a:pt x="49" y="9"/>
                    </a:cubicBezTo>
                    <a:close/>
                    <a:moveTo>
                      <a:pt x="45" y="3"/>
                    </a:moveTo>
                    <a:cubicBezTo>
                      <a:pt x="45" y="3"/>
                      <a:pt x="45" y="3"/>
                      <a:pt x="46" y="4"/>
                    </a:cubicBezTo>
                    <a:cubicBezTo>
                      <a:pt x="46" y="4"/>
                      <a:pt x="46" y="4"/>
                      <a:pt x="46" y="4"/>
                    </a:cubicBezTo>
                    <a:cubicBezTo>
                      <a:pt x="46" y="4"/>
                      <a:pt x="46" y="5"/>
                      <a:pt x="45" y="5"/>
                    </a:cubicBezTo>
                    <a:cubicBezTo>
                      <a:pt x="45" y="6"/>
                      <a:pt x="44" y="6"/>
                      <a:pt x="44" y="6"/>
                    </a:cubicBezTo>
                    <a:cubicBezTo>
                      <a:pt x="44" y="7"/>
                      <a:pt x="44" y="7"/>
                      <a:pt x="43" y="7"/>
                    </a:cubicBezTo>
                    <a:cubicBezTo>
                      <a:pt x="43" y="7"/>
                      <a:pt x="43" y="7"/>
                      <a:pt x="43" y="7"/>
                    </a:cubicBezTo>
                    <a:cubicBezTo>
                      <a:pt x="43" y="7"/>
                      <a:pt x="43" y="7"/>
                      <a:pt x="43" y="7"/>
                    </a:cubicBezTo>
                    <a:cubicBezTo>
                      <a:pt x="43" y="7"/>
                      <a:pt x="43" y="6"/>
                      <a:pt x="43" y="6"/>
                    </a:cubicBezTo>
                    <a:cubicBezTo>
                      <a:pt x="43" y="6"/>
                      <a:pt x="44" y="5"/>
                      <a:pt x="44" y="4"/>
                    </a:cubicBezTo>
                    <a:cubicBezTo>
                      <a:pt x="44" y="4"/>
                      <a:pt x="45" y="3"/>
                      <a:pt x="45" y="3"/>
                    </a:cubicBezTo>
                    <a:cubicBezTo>
                      <a:pt x="45" y="3"/>
                      <a:pt x="45" y="3"/>
                      <a:pt x="45" y="3"/>
                    </a:cubicBezTo>
                    <a:close/>
                    <a:moveTo>
                      <a:pt x="45" y="6"/>
                    </a:moveTo>
                    <a:cubicBezTo>
                      <a:pt x="45" y="6"/>
                      <a:pt x="45" y="6"/>
                      <a:pt x="46" y="7"/>
                    </a:cubicBezTo>
                    <a:cubicBezTo>
                      <a:pt x="46" y="7"/>
                      <a:pt x="46" y="7"/>
                      <a:pt x="46" y="7"/>
                    </a:cubicBezTo>
                    <a:cubicBezTo>
                      <a:pt x="46" y="7"/>
                      <a:pt x="46" y="8"/>
                      <a:pt x="45" y="8"/>
                    </a:cubicBezTo>
                    <a:cubicBezTo>
                      <a:pt x="45" y="9"/>
                      <a:pt x="44" y="9"/>
                      <a:pt x="44" y="9"/>
                    </a:cubicBezTo>
                    <a:cubicBezTo>
                      <a:pt x="44" y="9"/>
                      <a:pt x="44" y="10"/>
                      <a:pt x="44" y="10"/>
                    </a:cubicBezTo>
                    <a:cubicBezTo>
                      <a:pt x="44" y="10"/>
                      <a:pt x="44" y="10"/>
                      <a:pt x="44" y="10"/>
                    </a:cubicBezTo>
                    <a:cubicBezTo>
                      <a:pt x="44" y="10"/>
                      <a:pt x="44" y="10"/>
                      <a:pt x="44" y="10"/>
                    </a:cubicBezTo>
                    <a:cubicBezTo>
                      <a:pt x="45" y="10"/>
                      <a:pt x="45" y="11"/>
                      <a:pt x="45" y="11"/>
                    </a:cubicBezTo>
                    <a:cubicBezTo>
                      <a:pt x="45" y="11"/>
                      <a:pt x="45" y="11"/>
                      <a:pt x="45" y="11"/>
                    </a:cubicBezTo>
                    <a:cubicBezTo>
                      <a:pt x="45" y="11"/>
                      <a:pt x="45" y="11"/>
                      <a:pt x="45" y="12"/>
                    </a:cubicBezTo>
                    <a:cubicBezTo>
                      <a:pt x="45" y="12"/>
                      <a:pt x="45" y="12"/>
                      <a:pt x="45" y="13"/>
                    </a:cubicBezTo>
                    <a:cubicBezTo>
                      <a:pt x="45" y="14"/>
                      <a:pt x="45" y="14"/>
                      <a:pt x="45" y="14"/>
                    </a:cubicBezTo>
                    <a:cubicBezTo>
                      <a:pt x="45" y="15"/>
                      <a:pt x="45" y="15"/>
                      <a:pt x="45" y="15"/>
                    </a:cubicBezTo>
                    <a:cubicBezTo>
                      <a:pt x="45" y="15"/>
                      <a:pt x="45" y="16"/>
                      <a:pt x="45" y="16"/>
                    </a:cubicBezTo>
                    <a:cubicBezTo>
                      <a:pt x="45" y="16"/>
                      <a:pt x="45" y="16"/>
                      <a:pt x="44" y="16"/>
                    </a:cubicBezTo>
                    <a:cubicBezTo>
                      <a:pt x="44" y="16"/>
                      <a:pt x="44" y="16"/>
                      <a:pt x="44" y="16"/>
                    </a:cubicBezTo>
                    <a:cubicBezTo>
                      <a:pt x="44" y="16"/>
                      <a:pt x="44" y="15"/>
                      <a:pt x="44" y="14"/>
                    </a:cubicBezTo>
                    <a:cubicBezTo>
                      <a:pt x="44" y="14"/>
                      <a:pt x="44" y="13"/>
                      <a:pt x="44" y="13"/>
                    </a:cubicBezTo>
                    <a:cubicBezTo>
                      <a:pt x="44" y="13"/>
                      <a:pt x="44" y="13"/>
                      <a:pt x="44" y="12"/>
                    </a:cubicBezTo>
                    <a:cubicBezTo>
                      <a:pt x="44" y="12"/>
                      <a:pt x="44" y="12"/>
                      <a:pt x="44" y="12"/>
                    </a:cubicBezTo>
                    <a:cubicBezTo>
                      <a:pt x="44" y="12"/>
                      <a:pt x="44" y="12"/>
                      <a:pt x="43" y="12"/>
                    </a:cubicBezTo>
                    <a:cubicBezTo>
                      <a:pt x="43" y="12"/>
                      <a:pt x="43" y="12"/>
                      <a:pt x="43" y="12"/>
                    </a:cubicBezTo>
                    <a:cubicBezTo>
                      <a:pt x="43" y="12"/>
                      <a:pt x="42" y="12"/>
                      <a:pt x="42" y="13"/>
                    </a:cubicBezTo>
                    <a:cubicBezTo>
                      <a:pt x="41" y="13"/>
                      <a:pt x="41" y="13"/>
                      <a:pt x="41" y="13"/>
                    </a:cubicBezTo>
                    <a:cubicBezTo>
                      <a:pt x="41" y="13"/>
                      <a:pt x="41" y="13"/>
                      <a:pt x="41" y="13"/>
                    </a:cubicBezTo>
                    <a:cubicBezTo>
                      <a:pt x="41" y="13"/>
                      <a:pt x="41" y="12"/>
                      <a:pt x="41" y="12"/>
                    </a:cubicBezTo>
                    <a:cubicBezTo>
                      <a:pt x="41" y="12"/>
                      <a:pt x="41" y="11"/>
                      <a:pt x="42" y="11"/>
                    </a:cubicBezTo>
                    <a:cubicBezTo>
                      <a:pt x="43" y="10"/>
                      <a:pt x="43" y="10"/>
                      <a:pt x="43" y="9"/>
                    </a:cubicBezTo>
                    <a:cubicBezTo>
                      <a:pt x="43" y="9"/>
                      <a:pt x="44" y="8"/>
                      <a:pt x="44" y="8"/>
                    </a:cubicBezTo>
                    <a:cubicBezTo>
                      <a:pt x="44" y="7"/>
                      <a:pt x="45" y="7"/>
                      <a:pt x="45" y="7"/>
                    </a:cubicBezTo>
                    <a:cubicBezTo>
                      <a:pt x="45" y="6"/>
                      <a:pt x="45" y="6"/>
                      <a:pt x="45" y="6"/>
                    </a:cubicBezTo>
                    <a:close/>
                    <a:moveTo>
                      <a:pt x="52" y="12"/>
                    </a:moveTo>
                    <a:cubicBezTo>
                      <a:pt x="52" y="12"/>
                      <a:pt x="52" y="12"/>
                      <a:pt x="52" y="12"/>
                    </a:cubicBezTo>
                    <a:cubicBezTo>
                      <a:pt x="53" y="13"/>
                      <a:pt x="54" y="14"/>
                      <a:pt x="54" y="14"/>
                    </a:cubicBezTo>
                    <a:cubicBezTo>
                      <a:pt x="55" y="15"/>
                      <a:pt x="55" y="16"/>
                      <a:pt x="55" y="16"/>
                    </a:cubicBezTo>
                    <a:cubicBezTo>
                      <a:pt x="55" y="16"/>
                      <a:pt x="55" y="16"/>
                      <a:pt x="55" y="16"/>
                    </a:cubicBezTo>
                    <a:cubicBezTo>
                      <a:pt x="55" y="16"/>
                      <a:pt x="55" y="16"/>
                      <a:pt x="54" y="16"/>
                    </a:cubicBezTo>
                    <a:cubicBezTo>
                      <a:pt x="54" y="16"/>
                      <a:pt x="54" y="16"/>
                      <a:pt x="53" y="16"/>
                    </a:cubicBezTo>
                    <a:cubicBezTo>
                      <a:pt x="53" y="16"/>
                      <a:pt x="52" y="16"/>
                      <a:pt x="52" y="16"/>
                    </a:cubicBezTo>
                    <a:cubicBezTo>
                      <a:pt x="52" y="16"/>
                      <a:pt x="51" y="16"/>
                      <a:pt x="51" y="16"/>
                    </a:cubicBezTo>
                    <a:lnTo>
                      <a:pt x="50" y="16"/>
                    </a:lnTo>
                    <a:cubicBezTo>
                      <a:pt x="50" y="16"/>
                      <a:pt x="50" y="16"/>
                      <a:pt x="50" y="16"/>
                    </a:cubicBezTo>
                    <a:cubicBezTo>
                      <a:pt x="49" y="16"/>
                      <a:pt x="49" y="16"/>
                      <a:pt x="49" y="16"/>
                    </a:cubicBezTo>
                    <a:cubicBezTo>
                      <a:pt x="49" y="16"/>
                      <a:pt x="49" y="16"/>
                      <a:pt x="49" y="16"/>
                    </a:cubicBezTo>
                    <a:cubicBezTo>
                      <a:pt x="49" y="15"/>
                      <a:pt x="48" y="15"/>
                      <a:pt x="48" y="15"/>
                    </a:cubicBezTo>
                    <a:cubicBezTo>
                      <a:pt x="48" y="15"/>
                      <a:pt x="48" y="14"/>
                      <a:pt x="48" y="14"/>
                    </a:cubicBezTo>
                    <a:cubicBezTo>
                      <a:pt x="48" y="14"/>
                      <a:pt x="48" y="13"/>
                      <a:pt x="48" y="13"/>
                    </a:cubicBezTo>
                    <a:cubicBezTo>
                      <a:pt x="48" y="13"/>
                      <a:pt x="48" y="13"/>
                      <a:pt x="48" y="13"/>
                    </a:cubicBezTo>
                    <a:cubicBezTo>
                      <a:pt x="48" y="13"/>
                      <a:pt x="47" y="13"/>
                      <a:pt x="47" y="14"/>
                    </a:cubicBezTo>
                    <a:cubicBezTo>
                      <a:pt x="47" y="14"/>
                      <a:pt x="47" y="15"/>
                      <a:pt x="47" y="15"/>
                    </a:cubicBezTo>
                    <a:cubicBezTo>
                      <a:pt x="47" y="15"/>
                      <a:pt x="47" y="15"/>
                      <a:pt x="47" y="15"/>
                    </a:cubicBezTo>
                    <a:cubicBezTo>
                      <a:pt x="46" y="15"/>
                      <a:pt x="46" y="15"/>
                      <a:pt x="46" y="15"/>
                    </a:cubicBezTo>
                    <a:cubicBezTo>
                      <a:pt x="45" y="15"/>
                      <a:pt x="45" y="15"/>
                      <a:pt x="45" y="15"/>
                    </a:cubicBezTo>
                    <a:cubicBezTo>
                      <a:pt x="45" y="15"/>
                      <a:pt x="45" y="14"/>
                      <a:pt x="46" y="14"/>
                    </a:cubicBezTo>
                    <a:cubicBezTo>
                      <a:pt x="46" y="13"/>
                      <a:pt x="46" y="13"/>
                      <a:pt x="47" y="13"/>
                    </a:cubicBezTo>
                    <a:cubicBezTo>
                      <a:pt x="47" y="13"/>
                      <a:pt x="47" y="12"/>
                      <a:pt x="47" y="12"/>
                    </a:cubicBezTo>
                    <a:cubicBezTo>
                      <a:pt x="47" y="12"/>
                      <a:pt x="47" y="12"/>
                      <a:pt x="47" y="12"/>
                    </a:cubicBezTo>
                    <a:cubicBezTo>
                      <a:pt x="47" y="12"/>
                      <a:pt x="47" y="12"/>
                      <a:pt x="47" y="12"/>
                    </a:cubicBezTo>
                    <a:cubicBezTo>
                      <a:pt x="47" y="11"/>
                      <a:pt x="47" y="11"/>
                      <a:pt x="47" y="11"/>
                    </a:cubicBezTo>
                    <a:cubicBezTo>
                      <a:pt x="48" y="11"/>
                      <a:pt x="48" y="11"/>
                      <a:pt x="48" y="11"/>
                    </a:cubicBezTo>
                    <a:cubicBezTo>
                      <a:pt x="48" y="11"/>
                      <a:pt x="49" y="11"/>
                      <a:pt x="49" y="11"/>
                    </a:cubicBezTo>
                    <a:cubicBezTo>
                      <a:pt x="49" y="11"/>
                      <a:pt x="50" y="11"/>
                      <a:pt x="50" y="11"/>
                    </a:cubicBezTo>
                    <a:cubicBezTo>
                      <a:pt x="50" y="11"/>
                      <a:pt x="50" y="11"/>
                      <a:pt x="50" y="11"/>
                    </a:cubicBezTo>
                    <a:cubicBezTo>
                      <a:pt x="51" y="11"/>
                      <a:pt x="51" y="11"/>
                      <a:pt x="51" y="11"/>
                    </a:cubicBezTo>
                    <a:cubicBezTo>
                      <a:pt x="51" y="11"/>
                      <a:pt x="52" y="11"/>
                      <a:pt x="52" y="11"/>
                    </a:cubicBezTo>
                    <a:cubicBezTo>
                      <a:pt x="52" y="11"/>
                      <a:pt x="52" y="11"/>
                      <a:pt x="52" y="11"/>
                    </a:cubicBezTo>
                    <a:cubicBezTo>
                      <a:pt x="52" y="11"/>
                      <a:pt x="52" y="11"/>
                      <a:pt x="52" y="11"/>
                    </a:cubicBezTo>
                    <a:cubicBezTo>
                      <a:pt x="52" y="11"/>
                      <a:pt x="52" y="12"/>
                      <a:pt x="52" y="12"/>
                    </a:cubicBezTo>
                    <a:cubicBezTo>
                      <a:pt x="52" y="12"/>
                      <a:pt x="52" y="12"/>
                      <a:pt x="52" y="12"/>
                    </a:cubicBezTo>
                    <a:close/>
                    <a:moveTo>
                      <a:pt x="51" y="13"/>
                    </a:moveTo>
                    <a:cubicBezTo>
                      <a:pt x="51" y="13"/>
                      <a:pt x="51" y="13"/>
                      <a:pt x="51" y="13"/>
                    </a:cubicBezTo>
                    <a:cubicBezTo>
                      <a:pt x="51" y="13"/>
                      <a:pt x="52" y="13"/>
                      <a:pt x="52" y="13"/>
                    </a:cubicBezTo>
                    <a:cubicBezTo>
                      <a:pt x="52" y="13"/>
                      <a:pt x="52" y="12"/>
                      <a:pt x="52" y="12"/>
                    </a:cubicBezTo>
                    <a:cubicBezTo>
                      <a:pt x="52" y="12"/>
                      <a:pt x="52" y="12"/>
                      <a:pt x="51" y="12"/>
                    </a:cubicBezTo>
                    <a:cubicBezTo>
                      <a:pt x="51" y="12"/>
                      <a:pt x="51" y="12"/>
                      <a:pt x="51" y="12"/>
                    </a:cubicBezTo>
                    <a:cubicBezTo>
                      <a:pt x="51" y="12"/>
                      <a:pt x="51" y="12"/>
                      <a:pt x="50" y="12"/>
                    </a:cubicBezTo>
                    <a:cubicBezTo>
                      <a:pt x="50" y="12"/>
                      <a:pt x="50" y="12"/>
                      <a:pt x="50" y="12"/>
                    </a:cubicBezTo>
                    <a:cubicBezTo>
                      <a:pt x="50" y="12"/>
                      <a:pt x="50" y="12"/>
                      <a:pt x="50" y="13"/>
                    </a:cubicBezTo>
                    <a:cubicBezTo>
                      <a:pt x="50" y="13"/>
                      <a:pt x="50" y="13"/>
                      <a:pt x="51" y="13"/>
                    </a:cubicBezTo>
                    <a:close/>
                    <a:moveTo>
                      <a:pt x="51" y="15"/>
                    </a:moveTo>
                    <a:cubicBezTo>
                      <a:pt x="52" y="15"/>
                      <a:pt x="52" y="15"/>
                      <a:pt x="52" y="15"/>
                    </a:cubicBezTo>
                    <a:cubicBezTo>
                      <a:pt x="53" y="15"/>
                      <a:pt x="53" y="15"/>
                      <a:pt x="53" y="14"/>
                    </a:cubicBezTo>
                    <a:cubicBezTo>
                      <a:pt x="53" y="14"/>
                      <a:pt x="53" y="14"/>
                      <a:pt x="53" y="13"/>
                    </a:cubicBezTo>
                    <a:cubicBezTo>
                      <a:pt x="52" y="13"/>
                      <a:pt x="52" y="13"/>
                      <a:pt x="52" y="13"/>
                    </a:cubicBezTo>
                    <a:cubicBezTo>
                      <a:pt x="52" y="13"/>
                      <a:pt x="52" y="13"/>
                      <a:pt x="52" y="13"/>
                    </a:cubicBezTo>
                    <a:cubicBezTo>
                      <a:pt x="52" y="13"/>
                      <a:pt x="51" y="14"/>
                      <a:pt x="51" y="14"/>
                    </a:cubicBezTo>
                    <a:cubicBezTo>
                      <a:pt x="51" y="14"/>
                      <a:pt x="51" y="14"/>
                      <a:pt x="51" y="14"/>
                    </a:cubicBezTo>
                    <a:lnTo>
                      <a:pt x="50" y="14"/>
                    </a:lnTo>
                    <a:cubicBezTo>
                      <a:pt x="50" y="14"/>
                      <a:pt x="50" y="14"/>
                      <a:pt x="49" y="12"/>
                    </a:cubicBezTo>
                    <a:cubicBezTo>
                      <a:pt x="49" y="12"/>
                      <a:pt x="49" y="12"/>
                      <a:pt x="49" y="12"/>
                    </a:cubicBezTo>
                    <a:cubicBezTo>
                      <a:pt x="49" y="12"/>
                      <a:pt x="49" y="12"/>
                      <a:pt x="49" y="12"/>
                    </a:cubicBezTo>
                    <a:cubicBezTo>
                      <a:pt x="49" y="12"/>
                      <a:pt x="49" y="12"/>
                      <a:pt x="49" y="13"/>
                    </a:cubicBezTo>
                    <a:cubicBezTo>
                      <a:pt x="49" y="13"/>
                      <a:pt x="49" y="13"/>
                      <a:pt x="49" y="13"/>
                    </a:cubicBezTo>
                    <a:cubicBezTo>
                      <a:pt x="49" y="14"/>
                      <a:pt x="49" y="14"/>
                      <a:pt x="49" y="15"/>
                    </a:cubicBezTo>
                    <a:cubicBezTo>
                      <a:pt x="50" y="15"/>
                      <a:pt x="50" y="15"/>
                      <a:pt x="51" y="15"/>
                    </a:cubicBezTo>
                    <a:close/>
                    <a:moveTo>
                      <a:pt x="57" y="13"/>
                    </a:moveTo>
                    <a:cubicBezTo>
                      <a:pt x="57" y="13"/>
                      <a:pt x="57" y="13"/>
                      <a:pt x="57" y="14"/>
                    </a:cubicBezTo>
                    <a:cubicBezTo>
                      <a:pt x="57" y="14"/>
                      <a:pt x="57" y="14"/>
                      <a:pt x="57" y="14"/>
                    </a:cubicBezTo>
                    <a:cubicBezTo>
                      <a:pt x="56" y="14"/>
                      <a:pt x="56" y="14"/>
                      <a:pt x="55" y="13"/>
                    </a:cubicBezTo>
                    <a:cubicBezTo>
                      <a:pt x="54" y="12"/>
                      <a:pt x="54" y="12"/>
                      <a:pt x="54" y="12"/>
                    </a:cubicBezTo>
                    <a:cubicBezTo>
                      <a:pt x="54" y="12"/>
                      <a:pt x="54" y="12"/>
                      <a:pt x="54" y="12"/>
                    </a:cubicBezTo>
                    <a:cubicBezTo>
                      <a:pt x="54" y="12"/>
                      <a:pt x="54" y="12"/>
                      <a:pt x="54" y="12"/>
                    </a:cubicBezTo>
                    <a:cubicBezTo>
                      <a:pt x="55" y="12"/>
                      <a:pt x="55" y="12"/>
                      <a:pt x="56" y="12"/>
                    </a:cubicBezTo>
                    <a:cubicBezTo>
                      <a:pt x="56" y="12"/>
                      <a:pt x="56" y="12"/>
                      <a:pt x="56" y="12"/>
                    </a:cubicBezTo>
                    <a:cubicBezTo>
                      <a:pt x="56" y="12"/>
                      <a:pt x="57" y="12"/>
                      <a:pt x="57" y="12"/>
                    </a:cubicBezTo>
                    <a:cubicBezTo>
                      <a:pt x="57" y="12"/>
                      <a:pt x="57" y="12"/>
                      <a:pt x="57" y="13"/>
                    </a:cubicBezTo>
                    <a:cubicBezTo>
                      <a:pt x="57" y="13"/>
                      <a:pt x="57" y="13"/>
                      <a:pt x="57" y="13"/>
                    </a:cubicBezTo>
                    <a:close/>
                    <a:moveTo>
                      <a:pt x="71" y="5"/>
                    </a:moveTo>
                    <a:cubicBezTo>
                      <a:pt x="71" y="5"/>
                      <a:pt x="71" y="5"/>
                      <a:pt x="71" y="5"/>
                    </a:cubicBezTo>
                    <a:cubicBezTo>
                      <a:pt x="71" y="5"/>
                      <a:pt x="71" y="6"/>
                      <a:pt x="71" y="6"/>
                    </a:cubicBezTo>
                    <a:cubicBezTo>
                      <a:pt x="70" y="6"/>
                      <a:pt x="70" y="6"/>
                      <a:pt x="70" y="7"/>
                    </a:cubicBezTo>
                    <a:cubicBezTo>
                      <a:pt x="70" y="7"/>
                      <a:pt x="70" y="7"/>
                      <a:pt x="70" y="8"/>
                    </a:cubicBezTo>
                    <a:cubicBezTo>
                      <a:pt x="70" y="8"/>
                      <a:pt x="70" y="9"/>
                      <a:pt x="69" y="9"/>
                    </a:cubicBezTo>
                    <a:cubicBezTo>
                      <a:pt x="69" y="9"/>
                      <a:pt x="69" y="9"/>
                      <a:pt x="69" y="9"/>
                    </a:cubicBezTo>
                    <a:cubicBezTo>
                      <a:pt x="69" y="9"/>
                      <a:pt x="69" y="9"/>
                      <a:pt x="69" y="9"/>
                    </a:cubicBezTo>
                    <a:cubicBezTo>
                      <a:pt x="69" y="9"/>
                      <a:pt x="69" y="8"/>
                      <a:pt x="68" y="8"/>
                    </a:cubicBezTo>
                    <a:cubicBezTo>
                      <a:pt x="68" y="8"/>
                      <a:pt x="68" y="8"/>
                      <a:pt x="68" y="8"/>
                    </a:cubicBezTo>
                    <a:cubicBezTo>
                      <a:pt x="68" y="8"/>
                      <a:pt x="67" y="8"/>
                      <a:pt x="66" y="9"/>
                    </a:cubicBezTo>
                    <a:cubicBezTo>
                      <a:pt x="66" y="9"/>
                      <a:pt x="65" y="9"/>
                      <a:pt x="65" y="9"/>
                    </a:cubicBezTo>
                    <a:cubicBezTo>
                      <a:pt x="65" y="9"/>
                      <a:pt x="65" y="9"/>
                      <a:pt x="65" y="9"/>
                    </a:cubicBezTo>
                    <a:cubicBezTo>
                      <a:pt x="65" y="9"/>
                      <a:pt x="65" y="9"/>
                      <a:pt x="64" y="9"/>
                    </a:cubicBezTo>
                    <a:cubicBezTo>
                      <a:pt x="64" y="8"/>
                      <a:pt x="64" y="8"/>
                      <a:pt x="63" y="7"/>
                    </a:cubicBezTo>
                    <a:cubicBezTo>
                      <a:pt x="63" y="7"/>
                      <a:pt x="63" y="6"/>
                      <a:pt x="63" y="6"/>
                    </a:cubicBezTo>
                    <a:cubicBezTo>
                      <a:pt x="63" y="6"/>
                      <a:pt x="63" y="7"/>
                      <a:pt x="63" y="7"/>
                    </a:cubicBezTo>
                    <a:cubicBezTo>
                      <a:pt x="63" y="8"/>
                      <a:pt x="62" y="10"/>
                      <a:pt x="61" y="11"/>
                    </a:cubicBezTo>
                    <a:cubicBezTo>
                      <a:pt x="61" y="12"/>
                      <a:pt x="61" y="12"/>
                      <a:pt x="61" y="13"/>
                    </a:cubicBezTo>
                    <a:cubicBezTo>
                      <a:pt x="61" y="13"/>
                      <a:pt x="61" y="14"/>
                      <a:pt x="61" y="14"/>
                    </a:cubicBezTo>
                    <a:cubicBezTo>
                      <a:pt x="60" y="14"/>
                      <a:pt x="60" y="14"/>
                      <a:pt x="60" y="14"/>
                    </a:cubicBezTo>
                    <a:cubicBezTo>
                      <a:pt x="59" y="15"/>
                      <a:pt x="59" y="15"/>
                      <a:pt x="58" y="15"/>
                    </a:cubicBezTo>
                    <a:cubicBezTo>
                      <a:pt x="58" y="15"/>
                      <a:pt x="58" y="16"/>
                      <a:pt x="58" y="16"/>
                    </a:cubicBezTo>
                    <a:cubicBezTo>
                      <a:pt x="57" y="16"/>
                      <a:pt x="57" y="16"/>
                      <a:pt x="57" y="15"/>
                    </a:cubicBezTo>
                    <a:cubicBezTo>
                      <a:pt x="57" y="15"/>
                      <a:pt x="58" y="15"/>
                      <a:pt x="58" y="15"/>
                    </a:cubicBezTo>
                    <a:cubicBezTo>
                      <a:pt x="58" y="14"/>
                      <a:pt x="59" y="14"/>
                      <a:pt x="59" y="13"/>
                    </a:cubicBezTo>
                    <a:cubicBezTo>
                      <a:pt x="59" y="13"/>
                      <a:pt x="60" y="13"/>
                      <a:pt x="60" y="12"/>
                    </a:cubicBezTo>
                    <a:cubicBezTo>
                      <a:pt x="60" y="11"/>
                      <a:pt x="61" y="10"/>
                      <a:pt x="61" y="9"/>
                    </a:cubicBezTo>
                    <a:cubicBezTo>
                      <a:pt x="62" y="8"/>
                      <a:pt x="62" y="7"/>
                      <a:pt x="62" y="6"/>
                    </a:cubicBezTo>
                    <a:cubicBezTo>
                      <a:pt x="63" y="5"/>
                      <a:pt x="63" y="4"/>
                      <a:pt x="63" y="3"/>
                    </a:cubicBezTo>
                    <a:cubicBezTo>
                      <a:pt x="63" y="3"/>
                      <a:pt x="63" y="3"/>
                      <a:pt x="63" y="3"/>
                    </a:cubicBezTo>
                    <a:cubicBezTo>
                      <a:pt x="63" y="2"/>
                      <a:pt x="63" y="2"/>
                      <a:pt x="63" y="2"/>
                    </a:cubicBezTo>
                    <a:cubicBezTo>
                      <a:pt x="63" y="2"/>
                      <a:pt x="64" y="2"/>
                      <a:pt x="64" y="3"/>
                    </a:cubicBezTo>
                    <a:cubicBezTo>
                      <a:pt x="64" y="3"/>
                      <a:pt x="64" y="3"/>
                      <a:pt x="64" y="3"/>
                    </a:cubicBezTo>
                    <a:cubicBezTo>
                      <a:pt x="64" y="3"/>
                      <a:pt x="65" y="3"/>
                      <a:pt x="65" y="3"/>
                    </a:cubicBezTo>
                    <a:cubicBezTo>
                      <a:pt x="66" y="2"/>
                      <a:pt x="66" y="2"/>
                      <a:pt x="66" y="2"/>
                    </a:cubicBezTo>
                    <a:cubicBezTo>
                      <a:pt x="67" y="2"/>
                      <a:pt x="67" y="2"/>
                      <a:pt x="68" y="2"/>
                    </a:cubicBezTo>
                    <a:cubicBezTo>
                      <a:pt x="68" y="2"/>
                      <a:pt x="68" y="2"/>
                      <a:pt x="68" y="2"/>
                    </a:cubicBezTo>
                    <a:cubicBezTo>
                      <a:pt x="69" y="2"/>
                      <a:pt x="69" y="2"/>
                      <a:pt x="69" y="2"/>
                    </a:cubicBezTo>
                    <a:cubicBezTo>
                      <a:pt x="69" y="2"/>
                      <a:pt x="69" y="2"/>
                      <a:pt x="69" y="2"/>
                    </a:cubicBezTo>
                    <a:cubicBezTo>
                      <a:pt x="69" y="2"/>
                      <a:pt x="69" y="2"/>
                      <a:pt x="69" y="3"/>
                    </a:cubicBezTo>
                    <a:cubicBezTo>
                      <a:pt x="70" y="3"/>
                      <a:pt x="70" y="3"/>
                      <a:pt x="70" y="3"/>
                    </a:cubicBezTo>
                    <a:cubicBezTo>
                      <a:pt x="70" y="3"/>
                      <a:pt x="70" y="3"/>
                      <a:pt x="69" y="3"/>
                    </a:cubicBezTo>
                    <a:cubicBezTo>
                      <a:pt x="68" y="3"/>
                      <a:pt x="68" y="3"/>
                      <a:pt x="67" y="4"/>
                    </a:cubicBezTo>
                    <a:cubicBezTo>
                      <a:pt x="67" y="4"/>
                      <a:pt x="67" y="4"/>
                      <a:pt x="67" y="4"/>
                    </a:cubicBezTo>
                    <a:cubicBezTo>
                      <a:pt x="66" y="4"/>
                      <a:pt x="66" y="4"/>
                      <a:pt x="66" y="4"/>
                    </a:cubicBezTo>
                    <a:cubicBezTo>
                      <a:pt x="66" y="4"/>
                      <a:pt x="66" y="4"/>
                      <a:pt x="66" y="4"/>
                    </a:cubicBezTo>
                    <a:cubicBezTo>
                      <a:pt x="66" y="4"/>
                      <a:pt x="65" y="4"/>
                      <a:pt x="65" y="4"/>
                    </a:cubicBezTo>
                    <a:cubicBezTo>
                      <a:pt x="65" y="4"/>
                      <a:pt x="65" y="4"/>
                      <a:pt x="64" y="4"/>
                    </a:cubicBezTo>
                    <a:cubicBezTo>
                      <a:pt x="64" y="4"/>
                      <a:pt x="64" y="4"/>
                      <a:pt x="64" y="4"/>
                    </a:cubicBezTo>
                    <a:cubicBezTo>
                      <a:pt x="64" y="5"/>
                      <a:pt x="64" y="5"/>
                      <a:pt x="64" y="5"/>
                    </a:cubicBezTo>
                    <a:cubicBezTo>
                      <a:pt x="64" y="5"/>
                      <a:pt x="64" y="5"/>
                      <a:pt x="64" y="5"/>
                    </a:cubicBezTo>
                    <a:cubicBezTo>
                      <a:pt x="64" y="5"/>
                      <a:pt x="64" y="5"/>
                      <a:pt x="64" y="5"/>
                    </a:cubicBezTo>
                    <a:cubicBezTo>
                      <a:pt x="65" y="5"/>
                      <a:pt x="66" y="5"/>
                      <a:pt x="67" y="4"/>
                    </a:cubicBezTo>
                    <a:cubicBezTo>
                      <a:pt x="68" y="4"/>
                      <a:pt x="68" y="4"/>
                      <a:pt x="69" y="4"/>
                    </a:cubicBezTo>
                    <a:cubicBezTo>
                      <a:pt x="70" y="4"/>
                      <a:pt x="70" y="4"/>
                      <a:pt x="70" y="5"/>
                    </a:cubicBezTo>
                    <a:cubicBezTo>
                      <a:pt x="71" y="5"/>
                      <a:pt x="71" y="5"/>
                      <a:pt x="71" y="5"/>
                    </a:cubicBezTo>
                    <a:cubicBezTo>
                      <a:pt x="71" y="5"/>
                      <a:pt x="71" y="5"/>
                      <a:pt x="71" y="5"/>
                    </a:cubicBezTo>
                    <a:close/>
                    <a:moveTo>
                      <a:pt x="68" y="8"/>
                    </a:moveTo>
                    <a:cubicBezTo>
                      <a:pt x="68" y="8"/>
                      <a:pt x="69" y="8"/>
                      <a:pt x="69" y="8"/>
                    </a:cubicBezTo>
                    <a:cubicBezTo>
                      <a:pt x="69" y="8"/>
                      <a:pt x="69" y="7"/>
                      <a:pt x="69" y="7"/>
                    </a:cubicBezTo>
                    <a:cubicBezTo>
                      <a:pt x="69" y="7"/>
                      <a:pt x="69" y="6"/>
                      <a:pt x="69" y="6"/>
                    </a:cubicBezTo>
                    <a:cubicBezTo>
                      <a:pt x="69" y="6"/>
                      <a:pt x="69" y="5"/>
                      <a:pt x="69" y="5"/>
                    </a:cubicBezTo>
                    <a:cubicBezTo>
                      <a:pt x="68" y="5"/>
                      <a:pt x="68" y="5"/>
                      <a:pt x="68" y="5"/>
                    </a:cubicBezTo>
                    <a:cubicBezTo>
                      <a:pt x="68" y="5"/>
                      <a:pt x="67" y="5"/>
                      <a:pt x="67" y="5"/>
                    </a:cubicBezTo>
                    <a:cubicBezTo>
                      <a:pt x="67" y="5"/>
                      <a:pt x="67" y="5"/>
                      <a:pt x="66" y="5"/>
                    </a:cubicBezTo>
                    <a:cubicBezTo>
                      <a:pt x="66" y="6"/>
                      <a:pt x="66" y="6"/>
                      <a:pt x="65" y="6"/>
                    </a:cubicBezTo>
                    <a:cubicBezTo>
                      <a:pt x="65" y="6"/>
                      <a:pt x="65" y="6"/>
                      <a:pt x="65" y="6"/>
                    </a:cubicBezTo>
                    <a:cubicBezTo>
                      <a:pt x="65" y="6"/>
                      <a:pt x="65" y="6"/>
                      <a:pt x="65" y="6"/>
                    </a:cubicBezTo>
                    <a:cubicBezTo>
                      <a:pt x="65" y="7"/>
                      <a:pt x="65" y="7"/>
                      <a:pt x="65" y="8"/>
                    </a:cubicBezTo>
                    <a:cubicBezTo>
                      <a:pt x="65" y="8"/>
                      <a:pt x="65" y="8"/>
                      <a:pt x="65" y="8"/>
                    </a:cubicBezTo>
                    <a:cubicBezTo>
                      <a:pt x="66" y="8"/>
                      <a:pt x="66" y="8"/>
                      <a:pt x="66" y="8"/>
                    </a:cubicBezTo>
                    <a:cubicBezTo>
                      <a:pt x="67" y="7"/>
                      <a:pt x="68" y="7"/>
                      <a:pt x="68" y="7"/>
                    </a:cubicBezTo>
                    <a:cubicBezTo>
                      <a:pt x="68" y="7"/>
                      <a:pt x="68" y="7"/>
                      <a:pt x="68" y="8"/>
                    </a:cubicBezTo>
                    <a:cubicBezTo>
                      <a:pt x="68" y="8"/>
                      <a:pt x="68" y="8"/>
                      <a:pt x="68" y="8"/>
                    </a:cubicBezTo>
                    <a:close/>
                    <a:moveTo>
                      <a:pt x="68" y="6"/>
                    </a:moveTo>
                    <a:cubicBezTo>
                      <a:pt x="68" y="6"/>
                      <a:pt x="68" y="6"/>
                      <a:pt x="68" y="6"/>
                    </a:cubicBezTo>
                    <a:cubicBezTo>
                      <a:pt x="68" y="7"/>
                      <a:pt x="68" y="7"/>
                      <a:pt x="67" y="7"/>
                    </a:cubicBezTo>
                    <a:cubicBezTo>
                      <a:pt x="67" y="7"/>
                      <a:pt x="66" y="7"/>
                      <a:pt x="66" y="7"/>
                    </a:cubicBezTo>
                    <a:cubicBezTo>
                      <a:pt x="66" y="7"/>
                      <a:pt x="66" y="7"/>
                      <a:pt x="66" y="7"/>
                    </a:cubicBezTo>
                    <a:cubicBezTo>
                      <a:pt x="65" y="7"/>
                      <a:pt x="65" y="7"/>
                      <a:pt x="65" y="6"/>
                    </a:cubicBezTo>
                    <a:cubicBezTo>
                      <a:pt x="65" y="6"/>
                      <a:pt x="66" y="6"/>
                      <a:pt x="66" y="6"/>
                    </a:cubicBezTo>
                    <a:cubicBezTo>
                      <a:pt x="66" y="6"/>
                      <a:pt x="67" y="6"/>
                      <a:pt x="67" y="6"/>
                    </a:cubicBezTo>
                    <a:cubicBezTo>
                      <a:pt x="67" y="6"/>
                      <a:pt x="67" y="6"/>
                      <a:pt x="68" y="6"/>
                    </a:cubicBezTo>
                    <a:close/>
                    <a:moveTo>
                      <a:pt x="72" y="12"/>
                    </a:moveTo>
                    <a:cubicBezTo>
                      <a:pt x="72" y="12"/>
                      <a:pt x="72" y="12"/>
                      <a:pt x="72" y="12"/>
                    </a:cubicBezTo>
                    <a:cubicBezTo>
                      <a:pt x="72" y="12"/>
                      <a:pt x="73" y="12"/>
                      <a:pt x="73" y="13"/>
                    </a:cubicBezTo>
                    <a:cubicBezTo>
                      <a:pt x="73" y="13"/>
                      <a:pt x="73" y="13"/>
                      <a:pt x="73" y="13"/>
                    </a:cubicBezTo>
                    <a:cubicBezTo>
                      <a:pt x="73" y="13"/>
                      <a:pt x="73" y="13"/>
                      <a:pt x="73" y="13"/>
                    </a:cubicBezTo>
                    <a:cubicBezTo>
                      <a:pt x="73" y="13"/>
                      <a:pt x="72" y="13"/>
                      <a:pt x="72" y="13"/>
                    </a:cubicBezTo>
                    <a:cubicBezTo>
                      <a:pt x="72" y="13"/>
                      <a:pt x="71" y="13"/>
                      <a:pt x="70" y="13"/>
                    </a:cubicBezTo>
                    <a:cubicBezTo>
                      <a:pt x="69" y="13"/>
                      <a:pt x="69" y="13"/>
                      <a:pt x="69" y="13"/>
                    </a:cubicBezTo>
                    <a:cubicBezTo>
                      <a:pt x="68" y="13"/>
                      <a:pt x="68" y="13"/>
                      <a:pt x="68" y="13"/>
                    </a:cubicBezTo>
                    <a:lnTo>
                      <a:pt x="68" y="14"/>
                    </a:lnTo>
                    <a:cubicBezTo>
                      <a:pt x="68" y="15"/>
                      <a:pt x="68" y="16"/>
                      <a:pt x="68" y="16"/>
                    </a:cubicBezTo>
                    <a:cubicBezTo>
                      <a:pt x="68" y="17"/>
                      <a:pt x="68" y="17"/>
                      <a:pt x="68" y="17"/>
                    </a:cubicBezTo>
                    <a:cubicBezTo>
                      <a:pt x="68" y="18"/>
                      <a:pt x="68" y="18"/>
                      <a:pt x="68" y="18"/>
                    </a:cubicBezTo>
                    <a:cubicBezTo>
                      <a:pt x="67" y="18"/>
                      <a:pt x="67" y="18"/>
                      <a:pt x="66" y="17"/>
                    </a:cubicBezTo>
                    <a:cubicBezTo>
                      <a:pt x="65" y="17"/>
                      <a:pt x="65" y="17"/>
                      <a:pt x="64" y="17"/>
                    </a:cubicBezTo>
                    <a:cubicBezTo>
                      <a:pt x="64" y="16"/>
                      <a:pt x="63" y="16"/>
                      <a:pt x="63" y="16"/>
                    </a:cubicBezTo>
                    <a:cubicBezTo>
                      <a:pt x="63" y="16"/>
                      <a:pt x="63" y="16"/>
                      <a:pt x="64" y="16"/>
                    </a:cubicBezTo>
                    <a:cubicBezTo>
                      <a:pt x="64" y="16"/>
                      <a:pt x="64" y="16"/>
                      <a:pt x="64" y="16"/>
                    </a:cubicBezTo>
                    <a:cubicBezTo>
                      <a:pt x="64" y="16"/>
                      <a:pt x="65" y="16"/>
                      <a:pt x="65" y="16"/>
                    </a:cubicBezTo>
                    <a:cubicBezTo>
                      <a:pt x="66" y="16"/>
                      <a:pt x="66" y="16"/>
                      <a:pt x="66" y="16"/>
                    </a:cubicBezTo>
                    <a:cubicBezTo>
                      <a:pt x="66" y="16"/>
                      <a:pt x="67" y="16"/>
                      <a:pt x="67" y="16"/>
                    </a:cubicBezTo>
                    <a:cubicBezTo>
                      <a:pt x="67" y="16"/>
                      <a:pt x="67" y="16"/>
                      <a:pt x="67" y="16"/>
                    </a:cubicBezTo>
                    <a:cubicBezTo>
                      <a:pt x="67" y="16"/>
                      <a:pt x="67" y="15"/>
                      <a:pt x="67" y="15"/>
                    </a:cubicBezTo>
                    <a:cubicBezTo>
                      <a:pt x="67" y="15"/>
                      <a:pt x="67" y="14"/>
                      <a:pt x="67" y="14"/>
                    </a:cubicBezTo>
                    <a:cubicBezTo>
                      <a:pt x="67" y="14"/>
                      <a:pt x="67" y="13"/>
                      <a:pt x="67" y="13"/>
                    </a:cubicBezTo>
                    <a:cubicBezTo>
                      <a:pt x="67" y="13"/>
                      <a:pt x="67" y="13"/>
                      <a:pt x="67" y="13"/>
                    </a:cubicBezTo>
                    <a:cubicBezTo>
                      <a:pt x="67" y="13"/>
                      <a:pt x="67" y="13"/>
                      <a:pt x="67" y="13"/>
                    </a:cubicBezTo>
                    <a:cubicBezTo>
                      <a:pt x="66" y="13"/>
                      <a:pt x="65" y="13"/>
                      <a:pt x="64" y="13"/>
                    </a:cubicBezTo>
                    <a:cubicBezTo>
                      <a:pt x="64" y="14"/>
                      <a:pt x="64" y="14"/>
                      <a:pt x="63" y="14"/>
                    </a:cubicBezTo>
                    <a:cubicBezTo>
                      <a:pt x="63" y="14"/>
                      <a:pt x="63" y="14"/>
                      <a:pt x="62" y="14"/>
                    </a:cubicBezTo>
                    <a:cubicBezTo>
                      <a:pt x="62" y="14"/>
                      <a:pt x="62" y="14"/>
                      <a:pt x="62" y="14"/>
                    </a:cubicBezTo>
                    <a:cubicBezTo>
                      <a:pt x="62" y="14"/>
                      <a:pt x="62" y="14"/>
                      <a:pt x="62" y="14"/>
                    </a:cubicBezTo>
                    <a:cubicBezTo>
                      <a:pt x="62" y="14"/>
                      <a:pt x="62" y="13"/>
                      <a:pt x="62" y="13"/>
                    </a:cubicBezTo>
                    <a:cubicBezTo>
                      <a:pt x="62" y="13"/>
                      <a:pt x="62" y="13"/>
                      <a:pt x="62" y="13"/>
                    </a:cubicBezTo>
                    <a:cubicBezTo>
                      <a:pt x="62" y="13"/>
                      <a:pt x="62" y="13"/>
                      <a:pt x="63" y="13"/>
                    </a:cubicBezTo>
                    <a:cubicBezTo>
                      <a:pt x="63" y="13"/>
                      <a:pt x="63" y="13"/>
                      <a:pt x="63" y="13"/>
                    </a:cubicBezTo>
                    <a:cubicBezTo>
                      <a:pt x="64" y="13"/>
                      <a:pt x="65" y="12"/>
                      <a:pt x="66" y="12"/>
                    </a:cubicBezTo>
                    <a:cubicBezTo>
                      <a:pt x="67" y="12"/>
                      <a:pt x="67" y="12"/>
                      <a:pt x="67" y="12"/>
                    </a:cubicBezTo>
                    <a:cubicBezTo>
                      <a:pt x="67" y="12"/>
                      <a:pt x="67" y="11"/>
                      <a:pt x="66" y="11"/>
                    </a:cubicBezTo>
                    <a:cubicBezTo>
                      <a:pt x="66" y="11"/>
                      <a:pt x="66" y="11"/>
                      <a:pt x="66" y="11"/>
                    </a:cubicBezTo>
                    <a:cubicBezTo>
                      <a:pt x="66" y="11"/>
                      <a:pt x="66" y="11"/>
                      <a:pt x="66" y="11"/>
                    </a:cubicBezTo>
                    <a:cubicBezTo>
                      <a:pt x="67" y="11"/>
                      <a:pt x="67" y="11"/>
                      <a:pt x="67" y="11"/>
                    </a:cubicBezTo>
                    <a:cubicBezTo>
                      <a:pt x="67" y="11"/>
                      <a:pt x="68" y="11"/>
                      <a:pt x="68" y="10"/>
                    </a:cubicBezTo>
                    <a:cubicBezTo>
                      <a:pt x="68" y="10"/>
                      <a:pt x="68" y="10"/>
                      <a:pt x="68" y="10"/>
                    </a:cubicBezTo>
                    <a:cubicBezTo>
                      <a:pt x="68" y="10"/>
                      <a:pt x="68" y="9"/>
                      <a:pt x="68" y="9"/>
                    </a:cubicBezTo>
                    <a:cubicBezTo>
                      <a:pt x="68" y="9"/>
                      <a:pt x="67" y="10"/>
                      <a:pt x="66" y="10"/>
                    </a:cubicBezTo>
                    <a:cubicBezTo>
                      <a:pt x="65" y="11"/>
                      <a:pt x="65" y="11"/>
                      <a:pt x="64" y="11"/>
                    </a:cubicBezTo>
                    <a:cubicBezTo>
                      <a:pt x="64" y="11"/>
                      <a:pt x="64" y="11"/>
                      <a:pt x="64" y="11"/>
                    </a:cubicBezTo>
                    <a:cubicBezTo>
                      <a:pt x="64" y="11"/>
                      <a:pt x="63" y="11"/>
                      <a:pt x="63" y="11"/>
                    </a:cubicBezTo>
                    <a:cubicBezTo>
                      <a:pt x="63" y="11"/>
                      <a:pt x="63" y="10"/>
                      <a:pt x="63" y="10"/>
                    </a:cubicBezTo>
                    <a:cubicBezTo>
                      <a:pt x="63" y="10"/>
                      <a:pt x="63" y="10"/>
                      <a:pt x="63" y="10"/>
                    </a:cubicBezTo>
                    <a:cubicBezTo>
                      <a:pt x="63" y="10"/>
                      <a:pt x="63" y="10"/>
                      <a:pt x="63" y="10"/>
                    </a:cubicBezTo>
                    <a:cubicBezTo>
                      <a:pt x="63" y="10"/>
                      <a:pt x="63" y="10"/>
                      <a:pt x="63" y="10"/>
                    </a:cubicBezTo>
                    <a:cubicBezTo>
                      <a:pt x="63" y="10"/>
                      <a:pt x="64" y="10"/>
                      <a:pt x="64" y="10"/>
                    </a:cubicBezTo>
                    <a:cubicBezTo>
                      <a:pt x="64" y="10"/>
                      <a:pt x="65" y="10"/>
                      <a:pt x="66" y="9"/>
                    </a:cubicBezTo>
                    <a:cubicBezTo>
                      <a:pt x="67" y="9"/>
                      <a:pt x="67" y="9"/>
                      <a:pt x="68" y="9"/>
                    </a:cubicBezTo>
                    <a:cubicBezTo>
                      <a:pt x="68" y="9"/>
                      <a:pt x="68" y="9"/>
                      <a:pt x="68" y="9"/>
                    </a:cubicBezTo>
                    <a:cubicBezTo>
                      <a:pt x="69" y="9"/>
                      <a:pt x="69" y="9"/>
                      <a:pt x="69" y="9"/>
                    </a:cubicBezTo>
                    <a:cubicBezTo>
                      <a:pt x="70" y="9"/>
                      <a:pt x="70" y="10"/>
                      <a:pt x="70" y="10"/>
                    </a:cubicBezTo>
                    <a:cubicBezTo>
                      <a:pt x="70" y="10"/>
                      <a:pt x="70" y="10"/>
                      <a:pt x="69" y="10"/>
                    </a:cubicBezTo>
                    <a:cubicBezTo>
                      <a:pt x="69" y="11"/>
                      <a:pt x="69" y="11"/>
                      <a:pt x="68" y="11"/>
                    </a:cubicBezTo>
                    <a:cubicBezTo>
                      <a:pt x="68" y="11"/>
                      <a:pt x="68" y="11"/>
                      <a:pt x="68" y="11"/>
                    </a:cubicBezTo>
                    <a:cubicBezTo>
                      <a:pt x="68" y="11"/>
                      <a:pt x="68" y="12"/>
                      <a:pt x="68" y="12"/>
                    </a:cubicBezTo>
                    <a:cubicBezTo>
                      <a:pt x="68" y="12"/>
                      <a:pt x="68" y="12"/>
                      <a:pt x="69" y="12"/>
                    </a:cubicBezTo>
                    <a:lnTo>
                      <a:pt x="70" y="12"/>
                    </a:lnTo>
                    <a:cubicBezTo>
                      <a:pt x="70" y="12"/>
                      <a:pt x="71" y="12"/>
                      <a:pt x="71" y="12"/>
                    </a:cubicBezTo>
                    <a:cubicBezTo>
                      <a:pt x="71" y="12"/>
                      <a:pt x="71" y="12"/>
                      <a:pt x="72" y="12"/>
                    </a:cubicBezTo>
                    <a:close/>
                    <a:moveTo>
                      <a:pt x="84" y="6"/>
                    </a:moveTo>
                    <a:cubicBezTo>
                      <a:pt x="84" y="6"/>
                      <a:pt x="84" y="6"/>
                      <a:pt x="85" y="6"/>
                    </a:cubicBezTo>
                    <a:cubicBezTo>
                      <a:pt x="85" y="6"/>
                      <a:pt x="85" y="6"/>
                      <a:pt x="86" y="6"/>
                    </a:cubicBezTo>
                    <a:cubicBezTo>
                      <a:pt x="86" y="6"/>
                      <a:pt x="86" y="6"/>
                      <a:pt x="87" y="6"/>
                    </a:cubicBezTo>
                    <a:cubicBezTo>
                      <a:pt x="87" y="6"/>
                      <a:pt x="87" y="6"/>
                      <a:pt x="88" y="7"/>
                    </a:cubicBezTo>
                    <a:cubicBezTo>
                      <a:pt x="88" y="7"/>
                      <a:pt x="89" y="8"/>
                      <a:pt x="89" y="8"/>
                    </a:cubicBezTo>
                    <a:cubicBezTo>
                      <a:pt x="89" y="8"/>
                      <a:pt x="89" y="8"/>
                      <a:pt x="89" y="8"/>
                    </a:cubicBezTo>
                    <a:cubicBezTo>
                      <a:pt x="89" y="8"/>
                      <a:pt x="89" y="9"/>
                      <a:pt x="89" y="9"/>
                    </a:cubicBezTo>
                    <a:cubicBezTo>
                      <a:pt x="89" y="9"/>
                      <a:pt x="89" y="9"/>
                      <a:pt x="89" y="9"/>
                    </a:cubicBezTo>
                    <a:cubicBezTo>
                      <a:pt x="89" y="9"/>
                      <a:pt x="89" y="9"/>
                      <a:pt x="88" y="9"/>
                    </a:cubicBezTo>
                    <a:cubicBezTo>
                      <a:pt x="88" y="9"/>
                      <a:pt x="88" y="9"/>
                      <a:pt x="87" y="9"/>
                    </a:cubicBezTo>
                    <a:lnTo>
                      <a:pt x="86" y="9"/>
                    </a:lnTo>
                    <a:cubicBezTo>
                      <a:pt x="86" y="9"/>
                      <a:pt x="86" y="9"/>
                      <a:pt x="86" y="9"/>
                    </a:cubicBezTo>
                    <a:cubicBezTo>
                      <a:pt x="85" y="9"/>
                      <a:pt x="85" y="10"/>
                      <a:pt x="84" y="10"/>
                    </a:cubicBezTo>
                    <a:cubicBezTo>
                      <a:pt x="84" y="10"/>
                      <a:pt x="84" y="10"/>
                      <a:pt x="84" y="10"/>
                    </a:cubicBezTo>
                    <a:cubicBezTo>
                      <a:pt x="84" y="10"/>
                      <a:pt x="84" y="10"/>
                      <a:pt x="84" y="10"/>
                    </a:cubicBezTo>
                    <a:cubicBezTo>
                      <a:pt x="84" y="11"/>
                      <a:pt x="84" y="11"/>
                      <a:pt x="84" y="11"/>
                    </a:cubicBezTo>
                    <a:cubicBezTo>
                      <a:pt x="84" y="11"/>
                      <a:pt x="84" y="11"/>
                      <a:pt x="84" y="11"/>
                    </a:cubicBezTo>
                    <a:cubicBezTo>
                      <a:pt x="84" y="11"/>
                      <a:pt x="84" y="11"/>
                      <a:pt x="84" y="11"/>
                    </a:cubicBezTo>
                    <a:cubicBezTo>
                      <a:pt x="85" y="11"/>
                      <a:pt x="86" y="11"/>
                      <a:pt x="87" y="11"/>
                    </a:cubicBezTo>
                    <a:cubicBezTo>
                      <a:pt x="87" y="11"/>
                      <a:pt x="88" y="11"/>
                      <a:pt x="88" y="11"/>
                    </a:cubicBezTo>
                    <a:cubicBezTo>
                      <a:pt x="88" y="11"/>
                      <a:pt x="88" y="11"/>
                      <a:pt x="88" y="11"/>
                    </a:cubicBezTo>
                    <a:cubicBezTo>
                      <a:pt x="88" y="12"/>
                      <a:pt x="88" y="12"/>
                      <a:pt x="88" y="12"/>
                    </a:cubicBezTo>
                    <a:cubicBezTo>
                      <a:pt x="88" y="12"/>
                      <a:pt x="88" y="12"/>
                      <a:pt x="88" y="13"/>
                    </a:cubicBezTo>
                    <a:cubicBezTo>
                      <a:pt x="88" y="13"/>
                      <a:pt x="88" y="13"/>
                      <a:pt x="88" y="13"/>
                    </a:cubicBezTo>
                    <a:cubicBezTo>
                      <a:pt x="88" y="13"/>
                      <a:pt x="88" y="13"/>
                      <a:pt x="88" y="13"/>
                    </a:cubicBezTo>
                    <a:cubicBezTo>
                      <a:pt x="87" y="13"/>
                      <a:pt x="87" y="12"/>
                      <a:pt x="86" y="12"/>
                    </a:cubicBezTo>
                    <a:cubicBezTo>
                      <a:pt x="85" y="12"/>
                      <a:pt x="84" y="12"/>
                      <a:pt x="84" y="13"/>
                    </a:cubicBezTo>
                    <a:cubicBezTo>
                      <a:pt x="84" y="13"/>
                      <a:pt x="84" y="13"/>
                      <a:pt x="84" y="13"/>
                    </a:cubicBezTo>
                    <a:cubicBezTo>
                      <a:pt x="84" y="13"/>
                      <a:pt x="84" y="14"/>
                      <a:pt x="84" y="15"/>
                    </a:cubicBezTo>
                    <a:cubicBezTo>
                      <a:pt x="84" y="15"/>
                      <a:pt x="84" y="16"/>
                      <a:pt x="84" y="16"/>
                    </a:cubicBezTo>
                    <a:cubicBezTo>
                      <a:pt x="83" y="17"/>
                      <a:pt x="83" y="17"/>
                      <a:pt x="83" y="18"/>
                    </a:cubicBezTo>
                    <a:cubicBezTo>
                      <a:pt x="83" y="18"/>
                      <a:pt x="83" y="18"/>
                      <a:pt x="83" y="18"/>
                    </a:cubicBezTo>
                    <a:cubicBezTo>
                      <a:pt x="83" y="18"/>
                      <a:pt x="83" y="18"/>
                      <a:pt x="83" y="18"/>
                    </a:cubicBezTo>
                    <a:cubicBezTo>
                      <a:pt x="82" y="18"/>
                      <a:pt x="82" y="18"/>
                      <a:pt x="82" y="18"/>
                    </a:cubicBezTo>
                    <a:cubicBezTo>
                      <a:pt x="81" y="17"/>
                      <a:pt x="80" y="17"/>
                      <a:pt x="80" y="17"/>
                    </a:cubicBezTo>
                    <a:cubicBezTo>
                      <a:pt x="80" y="17"/>
                      <a:pt x="79" y="16"/>
                      <a:pt x="79" y="16"/>
                    </a:cubicBezTo>
                    <a:cubicBezTo>
                      <a:pt x="79" y="16"/>
                      <a:pt x="79" y="16"/>
                      <a:pt x="80" y="16"/>
                    </a:cubicBezTo>
                    <a:cubicBezTo>
                      <a:pt x="80" y="16"/>
                      <a:pt x="80" y="16"/>
                      <a:pt x="81" y="16"/>
                    </a:cubicBezTo>
                    <a:cubicBezTo>
                      <a:pt x="81" y="16"/>
                      <a:pt x="81" y="16"/>
                      <a:pt x="81" y="16"/>
                    </a:cubicBezTo>
                    <a:cubicBezTo>
                      <a:pt x="82" y="16"/>
                      <a:pt x="82" y="16"/>
                      <a:pt x="82" y="16"/>
                    </a:cubicBezTo>
                    <a:cubicBezTo>
                      <a:pt x="82" y="16"/>
                      <a:pt x="82" y="15"/>
                      <a:pt x="82" y="15"/>
                    </a:cubicBezTo>
                    <a:cubicBezTo>
                      <a:pt x="82" y="15"/>
                      <a:pt x="82" y="14"/>
                      <a:pt x="82" y="14"/>
                    </a:cubicBezTo>
                    <a:cubicBezTo>
                      <a:pt x="82" y="13"/>
                      <a:pt x="82" y="13"/>
                      <a:pt x="82" y="13"/>
                    </a:cubicBezTo>
                    <a:cubicBezTo>
                      <a:pt x="82" y="13"/>
                      <a:pt x="82" y="13"/>
                      <a:pt x="82" y="13"/>
                    </a:cubicBezTo>
                    <a:cubicBezTo>
                      <a:pt x="82" y="13"/>
                      <a:pt x="82" y="13"/>
                      <a:pt x="81" y="13"/>
                    </a:cubicBezTo>
                    <a:cubicBezTo>
                      <a:pt x="80" y="13"/>
                      <a:pt x="79" y="13"/>
                      <a:pt x="78" y="13"/>
                    </a:cubicBezTo>
                    <a:cubicBezTo>
                      <a:pt x="78" y="14"/>
                      <a:pt x="78" y="14"/>
                      <a:pt x="77" y="14"/>
                    </a:cubicBezTo>
                    <a:cubicBezTo>
                      <a:pt x="77" y="14"/>
                      <a:pt x="77" y="14"/>
                      <a:pt x="77" y="14"/>
                    </a:cubicBezTo>
                    <a:cubicBezTo>
                      <a:pt x="77" y="14"/>
                      <a:pt x="77" y="14"/>
                      <a:pt x="77" y="14"/>
                    </a:cubicBezTo>
                    <a:cubicBezTo>
                      <a:pt x="77" y="13"/>
                      <a:pt x="77" y="13"/>
                      <a:pt x="77" y="13"/>
                    </a:cubicBezTo>
                    <a:cubicBezTo>
                      <a:pt x="77" y="13"/>
                      <a:pt x="77" y="13"/>
                      <a:pt x="77" y="13"/>
                    </a:cubicBezTo>
                    <a:cubicBezTo>
                      <a:pt x="77" y="13"/>
                      <a:pt x="77" y="13"/>
                      <a:pt x="77" y="13"/>
                    </a:cubicBezTo>
                    <a:cubicBezTo>
                      <a:pt x="78" y="13"/>
                      <a:pt x="78" y="13"/>
                      <a:pt x="79" y="12"/>
                    </a:cubicBezTo>
                    <a:cubicBezTo>
                      <a:pt x="80" y="12"/>
                      <a:pt x="81" y="12"/>
                      <a:pt x="82" y="12"/>
                    </a:cubicBezTo>
                    <a:cubicBezTo>
                      <a:pt x="82" y="11"/>
                      <a:pt x="82" y="11"/>
                      <a:pt x="82" y="11"/>
                    </a:cubicBezTo>
                    <a:cubicBezTo>
                      <a:pt x="82" y="11"/>
                      <a:pt x="82" y="11"/>
                      <a:pt x="82" y="11"/>
                    </a:cubicBezTo>
                    <a:cubicBezTo>
                      <a:pt x="82" y="11"/>
                      <a:pt x="82" y="10"/>
                      <a:pt x="82" y="10"/>
                    </a:cubicBezTo>
                    <a:cubicBezTo>
                      <a:pt x="82" y="10"/>
                      <a:pt x="82" y="10"/>
                      <a:pt x="83" y="10"/>
                    </a:cubicBezTo>
                    <a:cubicBezTo>
                      <a:pt x="83" y="10"/>
                      <a:pt x="83" y="10"/>
                      <a:pt x="83" y="10"/>
                    </a:cubicBezTo>
                    <a:cubicBezTo>
                      <a:pt x="83" y="10"/>
                      <a:pt x="83" y="10"/>
                      <a:pt x="83" y="10"/>
                    </a:cubicBezTo>
                    <a:cubicBezTo>
                      <a:pt x="84" y="10"/>
                      <a:pt x="84" y="9"/>
                      <a:pt x="84" y="9"/>
                    </a:cubicBezTo>
                    <a:cubicBezTo>
                      <a:pt x="84" y="9"/>
                      <a:pt x="84" y="9"/>
                      <a:pt x="84" y="9"/>
                    </a:cubicBezTo>
                    <a:cubicBezTo>
                      <a:pt x="84" y="9"/>
                      <a:pt x="84" y="9"/>
                      <a:pt x="83" y="9"/>
                    </a:cubicBezTo>
                    <a:cubicBezTo>
                      <a:pt x="83" y="9"/>
                      <a:pt x="83" y="9"/>
                      <a:pt x="82" y="9"/>
                    </a:cubicBezTo>
                    <a:cubicBezTo>
                      <a:pt x="82" y="9"/>
                      <a:pt x="82" y="9"/>
                      <a:pt x="82" y="9"/>
                    </a:cubicBezTo>
                    <a:cubicBezTo>
                      <a:pt x="82" y="9"/>
                      <a:pt x="82" y="10"/>
                      <a:pt x="81" y="10"/>
                    </a:cubicBezTo>
                    <a:cubicBezTo>
                      <a:pt x="81" y="10"/>
                      <a:pt x="81" y="10"/>
                      <a:pt x="81" y="10"/>
                    </a:cubicBezTo>
                    <a:cubicBezTo>
                      <a:pt x="80" y="10"/>
                      <a:pt x="80" y="10"/>
                      <a:pt x="80" y="10"/>
                    </a:cubicBezTo>
                    <a:cubicBezTo>
                      <a:pt x="80" y="10"/>
                      <a:pt x="80" y="11"/>
                      <a:pt x="80" y="11"/>
                    </a:cubicBezTo>
                    <a:cubicBezTo>
                      <a:pt x="80" y="11"/>
                      <a:pt x="79" y="10"/>
                      <a:pt x="79" y="10"/>
                    </a:cubicBezTo>
                    <a:cubicBezTo>
                      <a:pt x="79" y="10"/>
                      <a:pt x="79" y="10"/>
                      <a:pt x="79" y="9"/>
                    </a:cubicBezTo>
                    <a:cubicBezTo>
                      <a:pt x="79" y="9"/>
                      <a:pt x="79" y="9"/>
                      <a:pt x="79" y="9"/>
                    </a:cubicBezTo>
                    <a:cubicBezTo>
                      <a:pt x="80" y="9"/>
                      <a:pt x="81" y="9"/>
                      <a:pt x="81" y="9"/>
                    </a:cubicBezTo>
                    <a:cubicBezTo>
                      <a:pt x="82" y="8"/>
                      <a:pt x="83" y="8"/>
                      <a:pt x="84" y="8"/>
                    </a:cubicBezTo>
                    <a:cubicBezTo>
                      <a:pt x="84" y="8"/>
                      <a:pt x="84" y="8"/>
                      <a:pt x="85" y="8"/>
                    </a:cubicBezTo>
                    <a:cubicBezTo>
                      <a:pt x="85" y="8"/>
                      <a:pt x="85" y="8"/>
                      <a:pt x="85" y="9"/>
                    </a:cubicBezTo>
                    <a:cubicBezTo>
                      <a:pt x="86" y="9"/>
                      <a:pt x="86" y="9"/>
                      <a:pt x="86" y="9"/>
                    </a:cubicBezTo>
                    <a:cubicBezTo>
                      <a:pt x="86" y="9"/>
                      <a:pt x="86" y="9"/>
                      <a:pt x="87" y="8"/>
                    </a:cubicBezTo>
                    <a:cubicBezTo>
                      <a:pt x="87" y="8"/>
                      <a:pt x="87" y="8"/>
                      <a:pt x="87" y="7"/>
                    </a:cubicBezTo>
                    <a:cubicBezTo>
                      <a:pt x="87" y="7"/>
                      <a:pt x="87" y="7"/>
                      <a:pt x="87" y="7"/>
                    </a:cubicBezTo>
                    <a:cubicBezTo>
                      <a:pt x="86" y="6"/>
                      <a:pt x="86" y="6"/>
                      <a:pt x="86" y="6"/>
                    </a:cubicBezTo>
                    <a:cubicBezTo>
                      <a:pt x="86" y="6"/>
                      <a:pt x="85" y="6"/>
                      <a:pt x="84" y="7"/>
                    </a:cubicBezTo>
                    <a:cubicBezTo>
                      <a:pt x="84" y="7"/>
                      <a:pt x="83" y="7"/>
                      <a:pt x="83" y="7"/>
                    </a:cubicBezTo>
                    <a:cubicBezTo>
                      <a:pt x="83" y="7"/>
                      <a:pt x="82" y="7"/>
                      <a:pt x="82" y="7"/>
                    </a:cubicBezTo>
                    <a:cubicBezTo>
                      <a:pt x="81" y="7"/>
                      <a:pt x="81" y="7"/>
                      <a:pt x="80" y="8"/>
                    </a:cubicBezTo>
                    <a:cubicBezTo>
                      <a:pt x="80" y="8"/>
                      <a:pt x="80" y="8"/>
                      <a:pt x="79" y="8"/>
                    </a:cubicBezTo>
                    <a:cubicBezTo>
                      <a:pt x="79" y="8"/>
                      <a:pt x="78" y="8"/>
                      <a:pt x="78" y="8"/>
                    </a:cubicBezTo>
                    <a:cubicBezTo>
                      <a:pt x="78" y="8"/>
                      <a:pt x="78" y="8"/>
                      <a:pt x="78" y="8"/>
                    </a:cubicBezTo>
                    <a:cubicBezTo>
                      <a:pt x="78" y="8"/>
                      <a:pt x="78" y="8"/>
                      <a:pt x="78" y="8"/>
                    </a:cubicBezTo>
                    <a:cubicBezTo>
                      <a:pt x="78" y="8"/>
                      <a:pt x="78" y="8"/>
                      <a:pt x="78" y="8"/>
                    </a:cubicBezTo>
                    <a:cubicBezTo>
                      <a:pt x="78" y="8"/>
                      <a:pt x="78" y="8"/>
                      <a:pt x="78" y="8"/>
                    </a:cubicBezTo>
                    <a:cubicBezTo>
                      <a:pt x="78" y="8"/>
                      <a:pt x="78" y="8"/>
                      <a:pt x="78" y="8"/>
                    </a:cubicBezTo>
                    <a:cubicBezTo>
                      <a:pt x="78" y="8"/>
                      <a:pt x="78" y="8"/>
                      <a:pt x="79" y="7"/>
                    </a:cubicBezTo>
                    <a:cubicBezTo>
                      <a:pt x="80" y="7"/>
                      <a:pt x="81" y="6"/>
                      <a:pt x="82" y="6"/>
                    </a:cubicBezTo>
                    <a:cubicBezTo>
                      <a:pt x="82" y="6"/>
                      <a:pt x="83" y="6"/>
                      <a:pt x="83" y="5"/>
                    </a:cubicBezTo>
                    <a:cubicBezTo>
                      <a:pt x="84" y="4"/>
                      <a:pt x="84" y="3"/>
                      <a:pt x="85" y="2"/>
                    </a:cubicBezTo>
                    <a:cubicBezTo>
                      <a:pt x="85" y="2"/>
                      <a:pt x="85" y="2"/>
                      <a:pt x="85" y="2"/>
                    </a:cubicBezTo>
                    <a:cubicBezTo>
                      <a:pt x="86" y="2"/>
                      <a:pt x="86" y="2"/>
                      <a:pt x="86" y="2"/>
                    </a:cubicBezTo>
                    <a:cubicBezTo>
                      <a:pt x="86" y="3"/>
                      <a:pt x="87" y="3"/>
                      <a:pt x="87" y="3"/>
                    </a:cubicBezTo>
                    <a:cubicBezTo>
                      <a:pt x="87" y="3"/>
                      <a:pt x="87" y="3"/>
                      <a:pt x="86" y="3"/>
                    </a:cubicBezTo>
                    <a:cubicBezTo>
                      <a:pt x="86" y="3"/>
                      <a:pt x="86" y="4"/>
                      <a:pt x="86" y="4"/>
                    </a:cubicBezTo>
                    <a:cubicBezTo>
                      <a:pt x="86" y="4"/>
                      <a:pt x="85" y="4"/>
                      <a:pt x="85" y="5"/>
                    </a:cubicBezTo>
                    <a:cubicBezTo>
                      <a:pt x="85" y="5"/>
                      <a:pt x="84" y="5"/>
                      <a:pt x="84" y="5"/>
                    </a:cubicBezTo>
                    <a:cubicBezTo>
                      <a:pt x="84" y="5"/>
                      <a:pt x="84" y="5"/>
                      <a:pt x="84" y="6"/>
                    </a:cubicBezTo>
                    <a:close/>
                    <a:moveTo>
                      <a:pt x="83" y="2"/>
                    </a:moveTo>
                    <a:cubicBezTo>
                      <a:pt x="83" y="2"/>
                      <a:pt x="83" y="2"/>
                      <a:pt x="83" y="3"/>
                    </a:cubicBezTo>
                    <a:cubicBezTo>
                      <a:pt x="83" y="3"/>
                      <a:pt x="83" y="3"/>
                      <a:pt x="83" y="3"/>
                    </a:cubicBezTo>
                    <a:cubicBezTo>
                      <a:pt x="82" y="3"/>
                      <a:pt x="82" y="4"/>
                      <a:pt x="82" y="4"/>
                    </a:cubicBezTo>
                    <a:cubicBezTo>
                      <a:pt x="82" y="4"/>
                      <a:pt x="82" y="4"/>
                      <a:pt x="82" y="4"/>
                    </a:cubicBezTo>
                    <a:cubicBezTo>
                      <a:pt x="82" y="4"/>
                      <a:pt x="81" y="4"/>
                      <a:pt x="81" y="4"/>
                    </a:cubicBezTo>
                    <a:cubicBezTo>
                      <a:pt x="81" y="4"/>
                      <a:pt x="81" y="3"/>
                      <a:pt x="81" y="3"/>
                    </a:cubicBezTo>
                    <a:cubicBezTo>
                      <a:pt x="81" y="3"/>
                      <a:pt x="81" y="3"/>
                      <a:pt x="81" y="3"/>
                    </a:cubicBezTo>
                    <a:cubicBezTo>
                      <a:pt x="81" y="3"/>
                      <a:pt x="81" y="3"/>
                      <a:pt x="82" y="3"/>
                    </a:cubicBezTo>
                    <a:cubicBezTo>
                      <a:pt x="82" y="3"/>
                      <a:pt x="82" y="3"/>
                      <a:pt x="82" y="3"/>
                    </a:cubicBezTo>
                    <a:cubicBezTo>
                      <a:pt x="82" y="3"/>
                      <a:pt x="82" y="3"/>
                      <a:pt x="82" y="3"/>
                    </a:cubicBezTo>
                    <a:cubicBezTo>
                      <a:pt x="82" y="3"/>
                      <a:pt x="82" y="3"/>
                      <a:pt x="83" y="3"/>
                    </a:cubicBezTo>
                    <a:cubicBezTo>
                      <a:pt x="83" y="2"/>
                      <a:pt x="83" y="2"/>
                      <a:pt x="83" y="2"/>
                    </a:cubicBezTo>
                    <a:close/>
                    <a:moveTo>
                      <a:pt x="80" y="5"/>
                    </a:moveTo>
                    <a:cubicBezTo>
                      <a:pt x="80" y="6"/>
                      <a:pt x="80" y="6"/>
                      <a:pt x="80" y="6"/>
                    </a:cubicBezTo>
                    <a:cubicBezTo>
                      <a:pt x="80" y="6"/>
                      <a:pt x="80" y="6"/>
                      <a:pt x="80" y="6"/>
                    </a:cubicBezTo>
                    <a:cubicBezTo>
                      <a:pt x="79" y="6"/>
                      <a:pt x="79" y="6"/>
                      <a:pt x="79" y="6"/>
                    </a:cubicBezTo>
                    <a:cubicBezTo>
                      <a:pt x="79" y="6"/>
                      <a:pt x="78" y="6"/>
                      <a:pt x="78" y="6"/>
                    </a:cubicBezTo>
                    <a:cubicBezTo>
                      <a:pt x="78" y="6"/>
                      <a:pt x="78" y="5"/>
                      <a:pt x="78" y="5"/>
                    </a:cubicBezTo>
                    <a:cubicBezTo>
                      <a:pt x="78" y="5"/>
                      <a:pt x="78" y="5"/>
                      <a:pt x="78" y="4"/>
                    </a:cubicBezTo>
                    <a:cubicBezTo>
                      <a:pt x="78" y="4"/>
                      <a:pt x="78" y="4"/>
                      <a:pt x="78" y="4"/>
                    </a:cubicBezTo>
                    <a:cubicBezTo>
                      <a:pt x="78" y="4"/>
                      <a:pt x="78" y="4"/>
                      <a:pt x="79" y="4"/>
                    </a:cubicBezTo>
                    <a:cubicBezTo>
                      <a:pt x="79" y="4"/>
                      <a:pt x="79" y="4"/>
                      <a:pt x="79" y="4"/>
                    </a:cubicBezTo>
                    <a:cubicBezTo>
                      <a:pt x="79" y="4"/>
                      <a:pt x="79" y="4"/>
                      <a:pt x="80" y="4"/>
                    </a:cubicBezTo>
                    <a:cubicBezTo>
                      <a:pt x="80" y="5"/>
                      <a:pt x="80" y="5"/>
                      <a:pt x="80" y="5"/>
                    </a:cubicBezTo>
                    <a:close/>
                    <a:moveTo>
                      <a:pt x="77" y="9"/>
                    </a:moveTo>
                    <a:cubicBezTo>
                      <a:pt x="77" y="10"/>
                      <a:pt x="77" y="10"/>
                      <a:pt x="77" y="10"/>
                    </a:cubicBezTo>
                    <a:cubicBezTo>
                      <a:pt x="77" y="10"/>
                      <a:pt x="77" y="10"/>
                      <a:pt x="77" y="10"/>
                    </a:cubicBezTo>
                    <a:cubicBezTo>
                      <a:pt x="77" y="10"/>
                      <a:pt x="77" y="11"/>
                      <a:pt x="77" y="11"/>
                    </a:cubicBezTo>
                    <a:cubicBezTo>
                      <a:pt x="76" y="11"/>
                      <a:pt x="76" y="10"/>
                      <a:pt x="76" y="10"/>
                    </a:cubicBezTo>
                    <a:cubicBezTo>
                      <a:pt x="75" y="10"/>
                      <a:pt x="75" y="10"/>
                      <a:pt x="75" y="10"/>
                    </a:cubicBezTo>
                    <a:cubicBezTo>
                      <a:pt x="75" y="10"/>
                      <a:pt x="75" y="9"/>
                      <a:pt x="75" y="9"/>
                    </a:cubicBezTo>
                    <a:cubicBezTo>
                      <a:pt x="75" y="9"/>
                      <a:pt x="76" y="9"/>
                      <a:pt x="76" y="9"/>
                    </a:cubicBezTo>
                    <a:cubicBezTo>
                      <a:pt x="76" y="8"/>
                      <a:pt x="77" y="8"/>
                      <a:pt x="77" y="8"/>
                    </a:cubicBezTo>
                    <a:cubicBezTo>
                      <a:pt x="77" y="8"/>
                      <a:pt x="77" y="8"/>
                      <a:pt x="77" y="8"/>
                    </a:cubicBezTo>
                    <a:cubicBezTo>
                      <a:pt x="77" y="9"/>
                      <a:pt x="77" y="9"/>
                      <a:pt x="77" y="9"/>
                    </a:cubicBezTo>
                    <a:cubicBezTo>
                      <a:pt x="77" y="9"/>
                      <a:pt x="77" y="9"/>
                      <a:pt x="77" y="9"/>
                    </a:cubicBezTo>
                    <a:close/>
                    <a:moveTo>
                      <a:pt x="118" y="15"/>
                    </a:moveTo>
                    <a:cubicBezTo>
                      <a:pt x="118" y="15"/>
                      <a:pt x="118" y="15"/>
                      <a:pt x="117" y="15"/>
                    </a:cubicBezTo>
                    <a:cubicBezTo>
                      <a:pt x="117" y="15"/>
                      <a:pt x="117" y="15"/>
                      <a:pt x="116" y="15"/>
                    </a:cubicBezTo>
                    <a:cubicBezTo>
                      <a:pt x="115" y="15"/>
                      <a:pt x="114" y="15"/>
                      <a:pt x="114" y="15"/>
                    </a:cubicBezTo>
                    <a:cubicBezTo>
                      <a:pt x="113" y="15"/>
                      <a:pt x="113" y="15"/>
                      <a:pt x="113" y="14"/>
                    </a:cubicBezTo>
                    <a:cubicBezTo>
                      <a:pt x="113" y="14"/>
                      <a:pt x="113" y="14"/>
                      <a:pt x="113" y="14"/>
                    </a:cubicBezTo>
                    <a:cubicBezTo>
                      <a:pt x="113" y="13"/>
                      <a:pt x="112" y="13"/>
                      <a:pt x="112" y="13"/>
                    </a:cubicBezTo>
                    <a:cubicBezTo>
                      <a:pt x="111" y="12"/>
                      <a:pt x="111" y="12"/>
                      <a:pt x="110" y="12"/>
                    </a:cubicBezTo>
                    <a:cubicBezTo>
                      <a:pt x="110" y="12"/>
                      <a:pt x="110" y="11"/>
                      <a:pt x="110" y="11"/>
                    </a:cubicBezTo>
                    <a:cubicBezTo>
                      <a:pt x="110" y="11"/>
                      <a:pt x="110" y="12"/>
                      <a:pt x="110" y="12"/>
                    </a:cubicBezTo>
                    <a:cubicBezTo>
                      <a:pt x="110" y="12"/>
                      <a:pt x="110" y="12"/>
                      <a:pt x="110" y="13"/>
                    </a:cubicBezTo>
                    <a:cubicBezTo>
                      <a:pt x="110" y="14"/>
                      <a:pt x="110" y="14"/>
                      <a:pt x="110" y="15"/>
                    </a:cubicBezTo>
                    <a:cubicBezTo>
                      <a:pt x="110" y="16"/>
                      <a:pt x="110" y="16"/>
                      <a:pt x="110" y="17"/>
                    </a:cubicBezTo>
                    <a:cubicBezTo>
                      <a:pt x="110" y="17"/>
                      <a:pt x="110" y="17"/>
                      <a:pt x="110" y="17"/>
                    </a:cubicBezTo>
                    <a:cubicBezTo>
                      <a:pt x="110" y="17"/>
                      <a:pt x="110" y="17"/>
                      <a:pt x="110" y="17"/>
                    </a:cubicBezTo>
                    <a:cubicBezTo>
                      <a:pt x="109" y="17"/>
                      <a:pt x="109" y="17"/>
                      <a:pt x="109" y="17"/>
                    </a:cubicBezTo>
                    <a:cubicBezTo>
                      <a:pt x="109" y="17"/>
                      <a:pt x="108" y="17"/>
                      <a:pt x="108" y="17"/>
                    </a:cubicBezTo>
                    <a:cubicBezTo>
                      <a:pt x="107" y="16"/>
                      <a:pt x="107" y="16"/>
                      <a:pt x="106" y="16"/>
                    </a:cubicBezTo>
                    <a:cubicBezTo>
                      <a:pt x="106" y="15"/>
                      <a:pt x="105" y="15"/>
                      <a:pt x="105" y="15"/>
                    </a:cubicBezTo>
                    <a:cubicBezTo>
                      <a:pt x="105" y="15"/>
                      <a:pt x="105" y="15"/>
                      <a:pt x="105" y="15"/>
                    </a:cubicBezTo>
                    <a:cubicBezTo>
                      <a:pt x="105" y="15"/>
                      <a:pt x="105" y="15"/>
                      <a:pt x="106" y="15"/>
                    </a:cubicBezTo>
                    <a:cubicBezTo>
                      <a:pt x="106" y="15"/>
                      <a:pt x="107" y="15"/>
                      <a:pt x="107" y="15"/>
                    </a:cubicBezTo>
                    <a:cubicBezTo>
                      <a:pt x="108" y="15"/>
                      <a:pt x="108" y="15"/>
                      <a:pt x="108" y="15"/>
                    </a:cubicBezTo>
                    <a:cubicBezTo>
                      <a:pt x="108" y="15"/>
                      <a:pt x="108" y="15"/>
                      <a:pt x="108" y="15"/>
                    </a:cubicBezTo>
                    <a:cubicBezTo>
                      <a:pt x="108" y="14"/>
                      <a:pt x="108" y="14"/>
                      <a:pt x="108" y="13"/>
                    </a:cubicBezTo>
                    <a:cubicBezTo>
                      <a:pt x="108" y="12"/>
                      <a:pt x="108" y="12"/>
                      <a:pt x="108" y="11"/>
                    </a:cubicBezTo>
                    <a:cubicBezTo>
                      <a:pt x="108" y="10"/>
                      <a:pt x="108" y="9"/>
                      <a:pt x="108" y="8"/>
                    </a:cubicBezTo>
                    <a:cubicBezTo>
                      <a:pt x="108" y="8"/>
                      <a:pt x="108" y="8"/>
                      <a:pt x="108" y="8"/>
                    </a:cubicBezTo>
                    <a:cubicBezTo>
                      <a:pt x="108" y="8"/>
                      <a:pt x="108" y="8"/>
                      <a:pt x="108" y="8"/>
                    </a:cubicBezTo>
                    <a:cubicBezTo>
                      <a:pt x="108" y="8"/>
                      <a:pt x="107" y="8"/>
                      <a:pt x="106" y="8"/>
                    </a:cubicBezTo>
                    <a:cubicBezTo>
                      <a:pt x="106" y="8"/>
                      <a:pt x="105" y="8"/>
                      <a:pt x="105" y="8"/>
                    </a:cubicBezTo>
                    <a:cubicBezTo>
                      <a:pt x="105" y="8"/>
                      <a:pt x="105" y="8"/>
                      <a:pt x="105" y="8"/>
                    </a:cubicBezTo>
                    <a:cubicBezTo>
                      <a:pt x="104" y="8"/>
                      <a:pt x="104" y="8"/>
                      <a:pt x="104" y="8"/>
                    </a:cubicBezTo>
                    <a:cubicBezTo>
                      <a:pt x="104" y="8"/>
                      <a:pt x="104" y="8"/>
                      <a:pt x="104" y="7"/>
                    </a:cubicBezTo>
                    <a:cubicBezTo>
                      <a:pt x="104" y="7"/>
                      <a:pt x="104" y="7"/>
                      <a:pt x="104" y="7"/>
                    </a:cubicBezTo>
                    <a:cubicBezTo>
                      <a:pt x="104" y="7"/>
                      <a:pt x="104" y="7"/>
                      <a:pt x="104" y="7"/>
                    </a:cubicBezTo>
                    <a:cubicBezTo>
                      <a:pt x="104" y="7"/>
                      <a:pt x="105" y="6"/>
                      <a:pt x="105" y="6"/>
                    </a:cubicBezTo>
                    <a:cubicBezTo>
                      <a:pt x="106" y="6"/>
                      <a:pt x="107" y="6"/>
                      <a:pt x="107" y="6"/>
                    </a:cubicBezTo>
                    <a:cubicBezTo>
                      <a:pt x="107" y="6"/>
                      <a:pt x="108" y="6"/>
                      <a:pt x="108" y="6"/>
                    </a:cubicBezTo>
                    <a:cubicBezTo>
                      <a:pt x="108" y="6"/>
                      <a:pt x="108" y="6"/>
                      <a:pt x="108" y="6"/>
                    </a:cubicBezTo>
                    <a:lnTo>
                      <a:pt x="108" y="5"/>
                    </a:lnTo>
                    <a:cubicBezTo>
                      <a:pt x="108" y="4"/>
                      <a:pt x="108" y="4"/>
                      <a:pt x="108" y="3"/>
                    </a:cubicBezTo>
                    <a:cubicBezTo>
                      <a:pt x="108" y="3"/>
                      <a:pt x="108" y="3"/>
                      <a:pt x="109" y="2"/>
                    </a:cubicBezTo>
                    <a:cubicBezTo>
                      <a:pt x="109" y="2"/>
                      <a:pt x="109" y="1"/>
                      <a:pt x="109" y="1"/>
                    </a:cubicBezTo>
                    <a:cubicBezTo>
                      <a:pt x="109" y="1"/>
                      <a:pt x="109" y="1"/>
                      <a:pt x="109" y="1"/>
                    </a:cubicBezTo>
                    <a:cubicBezTo>
                      <a:pt x="109" y="1"/>
                      <a:pt x="109" y="1"/>
                      <a:pt x="110" y="1"/>
                    </a:cubicBezTo>
                    <a:cubicBezTo>
                      <a:pt x="110" y="1"/>
                      <a:pt x="110" y="1"/>
                      <a:pt x="110" y="1"/>
                    </a:cubicBezTo>
                    <a:cubicBezTo>
                      <a:pt x="110" y="2"/>
                      <a:pt x="110" y="2"/>
                      <a:pt x="110" y="2"/>
                    </a:cubicBezTo>
                    <a:cubicBezTo>
                      <a:pt x="110" y="2"/>
                      <a:pt x="110" y="3"/>
                      <a:pt x="110" y="3"/>
                    </a:cubicBezTo>
                    <a:lnTo>
                      <a:pt x="110" y="4"/>
                    </a:lnTo>
                    <a:lnTo>
                      <a:pt x="110" y="5"/>
                    </a:lnTo>
                    <a:cubicBezTo>
                      <a:pt x="110" y="5"/>
                      <a:pt x="110" y="5"/>
                      <a:pt x="110" y="5"/>
                    </a:cubicBezTo>
                    <a:cubicBezTo>
                      <a:pt x="110" y="5"/>
                      <a:pt x="110" y="5"/>
                      <a:pt x="110" y="5"/>
                    </a:cubicBezTo>
                    <a:cubicBezTo>
                      <a:pt x="111" y="5"/>
                      <a:pt x="111" y="5"/>
                      <a:pt x="111" y="5"/>
                    </a:cubicBezTo>
                    <a:cubicBezTo>
                      <a:pt x="111" y="5"/>
                      <a:pt x="112" y="5"/>
                      <a:pt x="112" y="5"/>
                    </a:cubicBezTo>
                    <a:cubicBezTo>
                      <a:pt x="112" y="6"/>
                      <a:pt x="112" y="6"/>
                      <a:pt x="112" y="6"/>
                    </a:cubicBezTo>
                    <a:cubicBezTo>
                      <a:pt x="112" y="6"/>
                      <a:pt x="112" y="6"/>
                      <a:pt x="112" y="6"/>
                    </a:cubicBezTo>
                    <a:cubicBezTo>
                      <a:pt x="112" y="7"/>
                      <a:pt x="112" y="7"/>
                      <a:pt x="112" y="7"/>
                    </a:cubicBezTo>
                    <a:cubicBezTo>
                      <a:pt x="112" y="7"/>
                      <a:pt x="111" y="7"/>
                      <a:pt x="111" y="7"/>
                    </a:cubicBezTo>
                    <a:cubicBezTo>
                      <a:pt x="111" y="7"/>
                      <a:pt x="110" y="7"/>
                      <a:pt x="110" y="7"/>
                    </a:cubicBezTo>
                    <a:cubicBezTo>
                      <a:pt x="110" y="7"/>
                      <a:pt x="110" y="7"/>
                      <a:pt x="110" y="7"/>
                    </a:cubicBezTo>
                    <a:cubicBezTo>
                      <a:pt x="109" y="7"/>
                      <a:pt x="109" y="8"/>
                      <a:pt x="109" y="8"/>
                    </a:cubicBezTo>
                    <a:cubicBezTo>
                      <a:pt x="109" y="8"/>
                      <a:pt x="109" y="8"/>
                      <a:pt x="109" y="9"/>
                    </a:cubicBezTo>
                    <a:cubicBezTo>
                      <a:pt x="110" y="9"/>
                      <a:pt x="110" y="9"/>
                      <a:pt x="110" y="9"/>
                    </a:cubicBezTo>
                    <a:cubicBezTo>
                      <a:pt x="110" y="9"/>
                      <a:pt x="110" y="9"/>
                      <a:pt x="110" y="9"/>
                    </a:cubicBezTo>
                    <a:cubicBezTo>
                      <a:pt x="110" y="9"/>
                      <a:pt x="110" y="9"/>
                      <a:pt x="110" y="9"/>
                    </a:cubicBezTo>
                    <a:cubicBezTo>
                      <a:pt x="110" y="9"/>
                      <a:pt x="110" y="9"/>
                      <a:pt x="110" y="9"/>
                    </a:cubicBezTo>
                    <a:cubicBezTo>
                      <a:pt x="110" y="9"/>
                      <a:pt x="111" y="9"/>
                      <a:pt x="111" y="9"/>
                    </a:cubicBezTo>
                    <a:cubicBezTo>
                      <a:pt x="112" y="8"/>
                      <a:pt x="112" y="8"/>
                      <a:pt x="113" y="7"/>
                    </a:cubicBezTo>
                    <a:cubicBezTo>
                      <a:pt x="113" y="7"/>
                      <a:pt x="113" y="7"/>
                      <a:pt x="113" y="7"/>
                    </a:cubicBezTo>
                    <a:cubicBezTo>
                      <a:pt x="113" y="7"/>
                      <a:pt x="113" y="7"/>
                      <a:pt x="114" y="8"/>
                    </a:cubicBezTo>
                    <a:cubicBezTo>
                      <a:pt x="114" y="8"/>
                      <a:pt x="114" y="8"/>
                      <a:pt x="114" y="8"/>
                    </a:cubicBezTo>
                    <a:cubicBezTo>
                      <a:pt x="114" y="8"/>
                      <a:pt x="114" y="8"/>
                      <a:pt x="113" y="8"/>
                    </a:cubicBezTo>
                    <a:cubicBezTo>
                      <a:pt x="113" y="8"/>
                      <a:pt x="113" y="9"/>
                      <a:pt x="113" y="9"/>
                    </a:cubicBezTo>
                    <a:cubicBezTo>
                      <a:pt x="112" y="9"/>
                      <a:pt x="112" y="9"/>
                      <a:pt x="111" y="10"/>
                    </a:cubicBezTo>
                    <a:cubicBezTo>
                      <a:pt x="111" y="10"/>
                      <a:pt x="111" y="10"/>
                      <a:pt x="111" y="10"/>
                    </a:cubicBezTo>
                    <a:cubicBezTo>
                      <a:pt x="111" y="10"/>
                      <a:pt x="111" y="10"/>
                      <a:pt x="111" y="10"/>
                    </a:cubicBezTo>
                    <a:cubicBezTo>
                      <a:pt x="111" y="11"/>
                      <a:pt x="111" y="11"/>
                      <a:pt x="112" y="11"/>
                    </a:cubicBezTo>
                    <a:cubicBezTo>
                      <a:pt x="112" y="12"/>
                      <a:pt x="113" y="12"/>
                      <a:pt x="113" y="12"/>
                    </a:cubicBezTo>
                    <a:cubicBezTo>
                      <a:pt x="114" y="13"/>
                      <a:pt x="114" y="13"/>
                      <a:pt x="115" y="13"/>
                    </a:cubicBezTo>
                    <a:cubicBezTo>
                      <a:pt x="117" y="14"/>
                      <a:pt x="118" y="14"/>
                      <a:pt x="118" y="15"/>
                    </a:cubicBezTo>
                    <a:close/>
                    <a:moveTo>
                      <a:pt x="113" y="3"/>
                    </a:moveTo>
                    <a:cubicBezTo>
                      <a:pt x="113" y="3"/>
                      <a:pt x="113" y="3"/>
                      <a:pt x="113" y="3"/>
                    </a:cubicBezTo>
                    <a:cubicBezTo>
                      <a:pt x="113" y="3"/>
                      <a:pt x="113" y="3"/>
                      <a:pt x="114" y="3"/>
                    </a:cubicBezTo>
                    <a:cubicBezTo>
                      <a:pt x="114" y="4"/>
                      <a:pt x="114" y="4"/>
                      <a:pt x="114" y="4"/>
                    </a:cubicBezTo>
                    <a:cubicBezTo>
                      <a:pt x="115" y="4"/>
                      <a:pt x="115" y="5"/>
                      <a:pt x="115" y="5"/>
                    </a:cubicBezTo>
                    <a:cubicBezTo>
                      <a:pt x="115" y="5"/>
                      <a:pt x="115" y="5"/>
                      <a:pt x="114" y="5"/>
                    </a:cubicBezTo>
                    <a:cubicBezTo>
                      <a:pt x="114" y="5"/>
                      <a:pt x="114" y="5"/>
                      <a:pt x="113" y="5"/>
                    </a:cubicBezTo>
                    <a:cubicBezTo>
                      <a:pt x="113" y="5"/>
                      <a:pt x="113" y="5"/>
                      <a:pt x="113" y="5"/>
                    </a:cubicBezTo>
                    <a:cubicBezTo>
                      <a:pt x="112" y="5"/>
                      <a:pt x="112" y="5"/>
                      <a:pt x="112" y="4"/>
                    </a:cubicBezTo>
                    <a:cubicBezTo>
                      <a:pt x="112" y="4"/>
                      <a:pt x="112" y="4"/>
                      <a:pt x="112" y="4"/>
                    </a:cubicBezTo>
                    <a:cubicBezTo>
                      <a:pt x="112" y="4"/>
                      <a:pt x="112" y="3"/>
                      <a:pt x="112" y="3"/>
                    </a:cubicBezTo>
                    <a:cubicBezTo>
                      <a:pt x="112" y="3"/>
                      <a:pt x="113" y="3"/>
                      <a:pt x="113" y="3"/>
                    </a:cubicBezTo>
                    <a:close/>
                    <a:moveTo>
                      <a:pt x="105" y="9"/>
                    </a:moveTo>
                    <a:cubicBezTo>
                      <a:pt x="105" y="9"/>
                      <a:pt x="105" y="9"/>
                      <a:pt x="105" y="9"/>
                    </a:cubicBezTo>
                    <a:cubicBezTo>
                      <a:pt x="105" y="9"/>
                      <a:pt x="105" y="9"/>
                      <a:pt x="106" y="9"/>
                    </a:cubicBezTo>
                    <a:cubicBezTo>
                      <a:pt x="106" y="10"/>
                      <a:pt x="107" y="10"/>
                      <a:pt x="107" y="10"/>
                    </a:cubicBezTo>
                    <a:cubicBezTo>
                      <a:pt x="107" y="11"/>
                      <a:pt x="106" y="11"/>
                      <a:pt x="106" y="11"/>
                    </a:cubicBezTo>
                    <a:cubicBezTo>
                      <a:pt x="105" y="11"/>
                      <a:pt x="105" y="11"/>
                      <a:pt x="105" y="11"/>
                    </a:cubicBezTo>
                    <a:cubicBezTo>
                      <a:pt x="105" y="11"/>
                      <a:pt x="104" y="11"/>
                      <a:pt x="104" y="10"/>
                    </a:cubicBezTo>
                    <a:cubicBezTo>
                      <a:pt x="104" y="10"/>
                      <a:pt x="104" y="10"/>
                      <a:pt x="104" y="10"/>
                    </a:cubicBezTo>
                    <a:cubicBezTo>
                      <a:pt x="104" y="9"/>
                      <a:pt x="104" y="9"/>
                      <a:pt x="104" y="9"/>
                    </a:cubicBezTo>
                    <a:cubicBezTo>
                      <a:pt x="104" y="9"/>
                      <a:pt x="105" y="9"/>
                      <a:pt x="105" y="9"/>
                    </a:cubicBezTo>
                    <a:close/>
                    <a:moveTo>
                      <a:pt x="108" y="11"/>
                    </a:moveTo>
                    <a:cubicBezTo>
                      <a:pt x="108" y="11"/>
                      <a:pt x="107" y="11"/>
                      <a:pt x="107" y="11"/>
                    </a:cubicBezTo>
                    <a:cubicBezTo>
                      <a:pt x="107" y="12"/>
                      <a:pt x="107" y="12"/>
                      <a:pt x="107" y="12"/>
                    </a:cubicBezTo>
                    <a:cubicBezTo>
                      <a:pt x="106" y="12"/>
                      <a:pt x="106" y="12"/>
                      <a:pt x="106" y="13"/>
                    </a:cubicBezTo>
                    <a:cubicBezTo>
                      <a:pt x="106" y="13"/>
                      <a:pt x="105" y="14"/>
                      <a:pt x="104" y="14"/>
                    </a:cubicBezTo>
                    <a:cubicBezTo>
                      <a:pt x="104" y="14"/>
                      <a:pt x="104" y="14"/>
                      <a:pt x="104" y="15"/>
                    </a:cubicBezTo>
                    <a:cubicBezTo>
                      <a:pt x="104" y="15"/>
                      <a:pt x="104" y="15"/>
                      <a:pt x="104" y="15"/>
                    </a:cubicBezTo>
                    <a:cubicBezTo>
                      <a:pt x="103" y="15"/>
                      <a:pt x="103" y="15"/>
                      <a:pt x="103" y="15"/>
                    </a:cubicBezTo>
                    <a:cubicBezTo>
                      <a:pt x="103" y="15"/>
                      <a:pt x="103" y="15"/>
                      <a:pt x="103" y="15"/>
                    </a:cubicBezTo>
                    <a:cubicBezTo>
                      <a:pt x="102" y="14"/>
                      <a:pt x="102" y="14"/>
                      <a:pt x="102" y="14"/>
                    </a:cubicBezTo>
                    <a:cubicBezTo>
                      <a:pt x="102" y="14"/>
                      <a:pt x="102" y="14"/>
                      <a:pt x="103" y="14"/>
                    </a:cubicBezTo>
                    <a:cubicBezTo>
                      <a:pt x="103" y="13"/>
                      <a:pt x="104" y="13"/>
                      <a:pt x="104" y="13"/>
                    </a:cubicBezTo>
                    <a:cubicBezTo>
                      <a:pt x="105" y="12"/>
                      <a:pt x="106" y="11"/>
                      <a:pt x="107" y="11"/>
                    </a:cubicBezTo>
                    <a:cubicBezTo>
                      <a:pt x="107" y="11"/>
                      <a:pt x="107" y="11"/>
                      <a:pt x="107" y="11"/>
                    </a:cubicBezTo>
                    <a:cubicBezTo>
                      <a:pt x="107" y="11"/>
                      <a:pt x="108" y="11"/>
                      <a:pt x="108" y="11"/>
                    </a:cubicBezTo>
                    <a:close/>
                    <a:moveTo>
                      <a:pt x="127" y="13"/>
                    </a:moveTo>
                    <a:cubicBezTo>
                      <a:pt x="127" y="13"/>
                      <a:pt x="127" y="13"/>
                      <a:pt x="127" y="14"/>
                    </a:cubicBezTo>
                    <a:cubicBezTo>
                      <a:pt x="127" y="14"/>
                      <a:pt x="127" y="14"/>
                      <a:pt x="128" y="14"/>
                    </a:cubicBezTo>
                    <a:cubicBezTo>
                      <a:pt x="128" y="14"/>
                      <a:pt x="129" y="15"/>
                      <a:pt x="129" y="15"/>
                    </a:cubicBezTo>
                    <a:cubicBezTo>
                      <a:pt x="130" y="15"/>
                      <a:pt x="130" y="15"/>
                      <a:pt x="131" y="15"/>
                    </a:cubicBezTo>
                    <a:cubicBezTo>
                      <a:pt x="131" y="16"/>
                      <a:pt x="132" y="16"/>
                      <a:pt x="134" y="16"/>
                    </a:cubicBezTo>
                    <a:cubicBezTo>
                      <a:pt x="135" y="17"/>
                      <a:pt x="135" y="17"/>
                      <a:pt x="135" y="17"/>
                    </a:cubicBezTo>
                    <a:cubicBezTo>
                      <a:pt x="135" y="17"/>
                      <a:pt x="135" y="17"/>
                      <a:pt x="135" y="17"/>
                    </a:cubicBezTo>
                    <a:cubicBezTo>
                      <a:pt x="134" y="18"/>
                      <a:pt x="134" y="18"/>
                      <a:pt x="133" y="18"/>
                    </a:cubicBezTo>
                    <a:cubicBezTo>
                      <a:pt x="133" y="18"/>
                      <a:pt x="132" y="18"/>
                      <a:pt x="131" y="18"/>
                    </a:cubicBezTo>
                    <a:cubicBezTo>
                      <a:pt x="131" y="18"/>
                      <a:pt x="130" y="17"/>
                      <a:pt x="130" y="17"/>
                    </a:cubicBezTo>
                    <a:cubicBezTo>
                      <a:pt x="130" y="17"/>
                      <a:pt x="129" y="17"/>
                      <a:pt x="129" y="17"/>
                    </a:cubicBezTo>
                    <a:cubicBezTo>
                      <a:pt x="129" y="17"/>
                      <a:pt x="129" y="17"/>
                      <a:pt x="129" y="17"/>
                    </a:cubicBezTo>
                    <a:cubicBezTo>
                      <a:pt x="129" y="16"/>
                      <a:pt x="129" y="16"/>
                      <a:pt x="129" y="16"/>
                    </a:cubicBezTo>
                    <a:cubicBezTo>
                      <a:pt x="128" y="15"/>
                      <a:pt x="128" y="15"/>
                      <a:pt x="127" y="15"/>
                    </a:cubicBezTo>
                    <a:cubicBezTo>
                      <a:pt x="126" y="15"/>
                      <a:pt x="126" y="14"/>
                      <a:pt x="126" y="14"/>
                    </a:cubicBezTo>
                    <a:cubicBezTo>
                      <a:pt x="125" y="14"/>
                      <a:pt x="125" y="14"/>
                      <a:pt x="124" y="14"/>
                    </a:cubicBezTo>
                    <a:cubicBezTo>
                      <a:pt x="124" y="13"/>
                      <a:pt x="123" y="13"/>
                      <a:pt x="123" y="13"/>
                    </a:cubicBezTo>
                    <a:cubicBezTo>
                      <a:pt x="123" y="13"/>
                      <a:pt x="123" y="13"/>
                      <a:pt x="123" y="14"/>
                    </a:cubicBezTo>
                    <a:cubicBezTo>
                      <a:pt x="123" y="14"/>
                      <a:pt x="122" y="14"/>
                      <a:pt x="122" y="14"/>
                    </a:cubicBezTo>
                    <a:cubicBezTo>
                      <a:pt x="122" y="14"/>
                      <a:pt x="122" y="15"/>
                      <a:pt x="122" y="15"/>
                    </a:cubicBezTo>
                    <a:cubicBezTo>
                      <a:pt x="122" y="15"/>
                      <a:pt x="122" y="15"/>
                      <a:pt x="122" y="15"/>
                    </a:cubicBezTo>
                    <a:cubicBezTo>
                      <a:pt x="121" y="15"/>
                      <a:pt x="121" y="15"/>
                      <a:pt x="120" y="15"/>
                    </a:cubicBezTo>
                    <a:cubicBezTo>
                      <a:pt x="120" y="16"/>
                      <a:pt x="119" y="16"/>
                      <a:pt x="119" y="16"/>
                    </a:cubicBezTo>
                    <a:cubicBezTo>
                      <a:pt x="119" y="16"/>
                      <a:pt x="119" y="16"/>
                      <a:pt x="118" y="16"/>
                    </a:cubicBezTo>
                    <a:cubicBezTo>
                      <a:pt x="118" y="15"/>
                      <a:pt x="118" y="15"/>
                      <a:pt x="118" y="15"/>
                    </a:cubicBezTo>
                    <a:cubicBezTo>
                      <a:pt x="118" y="15"/>
                      <a:pt x="119" y="15"/>
                      <a:pt x="119" y="15"/>
                    </a:cubicBezTo>
                    <a:cubicBezTo>
                      <a:pt x="120" y="15"/>
                      <a:pt x="120" y="15"/>
                      <a:pt x="121" y="14"/>
                    </a:cubicBezTo>
                    <a:cubicBezTo>
                      <a:pt x="121" y="14"/>
                      <a:pt x="122" y="13"/>
                      <a:pt x="122" y="12"/>
                    </a:cubicBezTo>
                    <a:cubicBezTo>
                      <a:pt x="123" y="11"/>
                      <a:pt x="123" y="11"/>
                      <a:pt x="123" y="11"/>
                    </a:cubicBezTo>
                    <a:cubicBezTo>
                      <a:pt x="123" y="11"/>
                      <a:pt x="123" y="11"/>
                      <a:pt x="123" y="11"/>
                    </a:cubicBezTo>
                    <a:cubicBezTo>
                      <a:pt x="123" y="10"/>
                      <a:pt x="123" y="10"/>
                      <a:pt x="123" y="10"/>
                    </a:cubicBezTo>
                    <a:cubicBezTo>
                      <a:pt x="122" y="10"/>
                      <a:pt x="122" y="11"/>
                      <a:pt x="122" y="11"/>
                    </a:cubicBezTo>
                    <a:cubicBezTo>
                      <a:pt x="122" y="11"/>
                      <a:pt x="121" y="11"/>
                      <a:pt x="121" y="11"/>
                    </a:cubicBezTo>
                    <a:cubicBezTo>
                      <a:pt x="120" y="11"/>
                      <a:pt x="120" y="11"/>
                      <a:pt x="120" y="11"/>
                    </a:cubicBezTo>
                    <a:cubicBezTo>
                      <a:pt x="120" y="11"/>
                      <a:pt x="119" y="11"/>
                      <a:pt x="119" y="11"/>
                    </a:cubicBezTo>
                    <a:cubicBezTo>
                      <a:pt x="119" y="11"/>
                      <a:pt x="119" y="11"/>
                      <a:pt x="119" y="11"/>
                    </a:cubicBezTo>
                    <a:cubicBezTo>
                      <a:pt x="119" y="11"/>
                      <a:pt x="119" y="11"/>
                      <a:pt x="119" y="10"/>
                    </a:cubicBezTo>
                    <a:cubicBezTo>
                      <a:pt x="119" y="10"/>
                      <a:pt x="119" y="10"/>
                      <a:pt x="119" y="10"/>
                    </a:cubicBezTo>
                    <a:cubicBezTo>
                      <a:pt x="120" y="10"/>
                      <a:pt x="121" y="10"/>
                      <a:pt x="123" y="9"/>
                    </a:cubicBezTo>
                    <a:cubicBezTo>
                      <a:pt x="124" y="9"/>
                      <a:pt x="126" y="8"/>
                      <a:pt x="127" y="8"/>
                    </a:cubicBezTo>
                    <a:cubicBezTo>
                      <a:pt x="127" y="8"/>
                      <a:pt x="127" y="8"/>
                      <a:pt x="127" y="8"/>
                    </a:cubicBezTo>
                    <a:cubicBezTo>
                      <a:pt x="127" y="8"/>
                      <a:pt x="127" y="8"/>
                      <a:pt x="127" y="8"/>
                    </a:cubicBezTo>
                    <a:cubicBezTo>
                      <a:pt x="126" y="7"/>
                      <a:pt x="126" y="7"/>
                      <a:pt x="126" y="7"/>
                    </a:cubicBezTo>
                    <a:cubicBezTo>
                      <a:pt x="126" y="7"/>
                      <a:pt x="126" y="7"/>
                      <a:pt x="125" y="7"/>
                    </a:cubicBezTo>
                    <a:cubicBezTo>
                      <a:pt x="125" y="8"/>
                      <a:pt x="125" y="8"/>
                      <a:pt x="125" y="8"/>
                    </a:cubicBezTo>
                    <a:cubicBezTo>
                      <a:pt x="125" y="8"/>
                      <a:pt x="124" y="8"/>
                      <a:pt x="124" y="8"/>
                    </a:cubicBezTo>
                    <a:cubicBezTo>
                      <a:pt x="124" y="8"/>
                      <a:pt x="124" y="8"/>
                      <a:pt x="123" y="7"/>
                    </a:cubicBezTo>
                    <a:cubicBezTo>
                      <a:pt x="123" y="7"/>
                      <a:pt x="123" y="7"/>
                      <a:pt x="123" y="6"/>
                    </a:cubicBezTo>
                    <a:cubicBezTo>
                      <a:pt x="123" y="5"/>
                      <a:pt x="123" y="4"/>
                      <a:pt x="123" y="3"/>
                    </a:cubicBezTo>
                    <a:cubicBezTo>
                      <a:pt x="123" y="3"/>
                      <a:pt x="123" y="2"/>
                      <a:pt x="124" y="2"/>
                    </a:cubicBezTo>
                    <a:cubicBezTo>
                      <a:pt x="124" y="2"/>
                      <a:pt x="124" y="2"/>
                      <a:pt x="125" y="2"/>
                    </a:cubicBezTo>
                    <a:cubicBezTo>
                      <a:pt x="126" y="2"/>
                      <a:pt x="127" y="2"/>
                      <a:pt x="128" y="2"/>
                    </a:cubicBezTo>
                    <a:cubicBezTo>
                      <a:pt x="128" y="2"/>
                      <a:pt x="129" y="2"/>
                      <a:pt x="129" y="2"/>
                    </a:cubicBezTo>
                    <a:cubicBezTo>
                      <a:pt x="129" y="2"/>
                      <a:pt x="130" y="2"/>
                      <a:pt x="130" y="2"/>
                    </a:cubicBezTo>
                    <a:cubicBezTo>
                      <a:pt x="130" y="2"/>
                      <a:pt x="130" y="2"/>
                      <a:pt x="129" y="3"/>
                    </a:cubicBezTo>
                    <a:cubicBezTo>
                      <a:pt x="129" y="3"/>
                      <a:pt x="129" y="3"/>
                      <a:pt x="129" y="3"/>
                    </a:cubicBezTo>
                    <a:cubicBezTo>
                      <a:pt x="129" y="4"/>
                      <a:pt x="129" y="4"/>
                      <a:pt x="129" y="4"/>
                    </a:cubicBezTo>
                    <a:lnTo>
                      <a:pt x="129" y="6"/>
                    </a:lnTo>
                    <a:cubicBezTo>
                      <a:pt x="129" y="7"/>
                      <a:pt x="129" y="7"/>
                      <a:pt x="129" y="7"/>
                    </a:cubicBezTo>
                    <a:cubicBezTo>
                      <a:pt x="129" y="8"/>
                      <a:pt x="129" y="8"/>
                      <a:pt x="129" y="8"/>
                    </a:cubicBezTo>
                    <a:cubicBezTo>
                      <a:pt x="129" y="8"/>
                      <a:pt x="129" y="8"/>
                      <a:pt x="129" y="8"/>
                    </a:cubicBezTo>
                    <a:cubicBezTo>
                      <a:pt x="129" y="8"/>
                      <a:pt x="130" y="8"/>
                      <a:pt x="130" y="8"/>
                    </a:cubicBezTo>
                    <a:cubicBezTo>
                      <a:pt x="130" y="8"/>
                      <a:pt x="130" y="8"/>
                      <a:pt x="131" y="8"/>
                    </a:cubicBezTo>
                    <a:cubicBezTo>
                      <a:pt x="131" y="8"/>
                      <a:pt x="131" y="8"/>
                      <a:pt x="131" y="8"/>
                    </a:cubicBezTo>
                    <a:cubicBezTo>
                      <a:pt x="131" y="8"/>
                      <a:pt x="131" y="8"/>
                      <a:pt x="131" y="9"/>
                    </a:cubicBezTo>
                    <a:cubicBezTo>
                      <a:pt x="131" y="9"/>
                      <a:pt x="131" y="9"/>
                      <a:pt x="131" y="9"/>
                    </a:cubicBezTo>
                    <a:cubicBezTo>
                      <a:pt x="131" y="9"/>
                      <a:pt x="131" y="10"/>
                      <a:pt x="131" y="10"/>
                    </a:cubicBezTo>
                    <a:cubicBezTo>
                      <a:pt x="130" y="10"/>
                      <a:pt x="130" y="10"/>
                      <a:pt x="129" y="10"/>
                    </a:cubicBezTo>
                    <a:cubicBezTo>
                      <a:pt x="128" y="10"/>
                      <a:pt x="128" y="10"/>
                      <a:pt x="127" y="10"/>
                    </a:cubicBezTo>
                    <a:cubicBezTo>
                      <a:pt x="127" y="10"/>
                      <a:pt x="127" y="10"/>
                      <a:pt x="127" y="10"/>
                    </a:cubicBezTo>
                    <a:cubicBezTo>
                      <a:pt x="127" y="10"/>
                      <a:pt x="127" y="10"/>
                      <a:pt x="127" y="10"/>
                    </a:cubicBezTo>
                    <a:cubicBezTo>
                      <a:pt x="127" y="10"/>
                      <a:pt x="127" y="11"/>
                      <a:pt x="127" y="11"/>
                    </a:cubicBezTo>
                    <a:cubicBezTo>
                      <a:pt x="127" y="11"/>
                      <a:pt x="127" y="11"/>
                      <a:pt x="128" y="11"/>
                    </a:cubicBezTo>
                    <a:cubicBezTo>
                      <a:pt x="128" y="11"/>
                      <a:pt x="128" y="11"/>
                      <a:pt x="128" y="11"/>
                    </a:cubicBezTo>
                    <a:cubicBezTo>
                      <a:pt x="128" y="10"/>
                      <a:pt x="129" y="10"/>
                      <a:pt x="129" y="10"/>
                    </a:cubicBezTo>
                    <a:cubicBezTo>
                      <a:pt x="129" y="10"/>
                      <a:pt x="129" y="11"/>
                      <a:pt x="129" y="11"/>
                    </a:cubicBezTo>
                    <a:cubicBezTo>
                      <a:pt x="129" y="11"/>
                      <a:pt x="129" y="11"/>
                      <a:pt x="129" y="11"/>
                    </a:cubicBezTo>
                    <a:cubicBezTo>
                      <a:pt x="129" y="11"/>
                      <a:pt x="129" y="12"/>
                      <a:pt x="129" y="12"/>
                    </a:cubicBezTo>
                    <a:cubicBezTo>
                      <a:pt x="129" y="12"/>
                      <a:pt x="129" y="12"/>
                      <a:pt x="128" y="12"/>
                    </a:cubicBezTo>
                    <a:cubicBezTo>
                      <a:pt x="128" y="12"/>
                      <a:pt x="128" y="12"/>
                      <a:pt x="127" y="12"/>
                    </a:cubicBezTo>
                    <a:cubicBezTo>
                      <a:pt x="127" y="12"/>
                      <a:pt x="127" y="12"/>
                      <a:pt x="127" y="12"/>
                    </a:cubicBezTo>
                    <a:cubicBezTo>
                      <a:pt x="127" y="12"/>
                      <a:pt x="127" y="13"/>
                      <a:pt x="127" y="13"/>
                    </a:cubicBezTo>
                    <a:cubicBezTo>
                      <a:pt x="127" y="13"/>
                      <a:pt x="127" y="13"/>
                      <a:pt x="127" y="13"/>
                    </a:cubicBezTo>
                    <a:close/>
                    <a:moveTo>
                      <a:pt x="127" y="7"/>
                    </a:moveTo>
                    <a:cubicBezTo>
                      <a:pt x="127" y="7"/>
                      <a:pt x="127" y="7"/>
                      <a:pt x="127" y="7"/>
                    </a:cubicBezTo>
                    <a:cubicBezTo>
                      <a:pt x="127" y="7"/>
                      <a:pt x="127" y="7"/>
                      <a:pt x="127" y="6"/>
                    </a:cubicBezTo>
                    <a:cubicBezTo>
                      <a:pt x="127" y="6"/>
                      <a:pt x="127" y="5"/>
                      <a:pt x="127" y="5"/>
                    </a:cubicBezTo>
                    <a:cubicBezTo>
                      <a:pt x="127" y="4"/>
                      <a:pt x="127" y="4"/>
                      <a:pt x="127" y="3"/>
                    </a:cubicBezTo>
                    <a:cubicBezTo>
                      <a:pt x="127" y="3"/>
                      <a:pt x="127" y="3"/>
                      <a:pt x="127" y="3"/>
                    </a:cubicBezTo>
                    <a:cubicBezTo>
                      <a:pt x="127" y="3"/>
                      <a:pt x="127" y="3"/>
                      <a:pt x="127" y="3"/>
                    </a:cubicBezTo>
                    <a:cubicBezTo>
                      <a:pt x="127" y="3"/>
                      <a:pt x="126" y="3"/>
                      <a:pt x="126" y="3"/>
                    </a:cubicBezTo>
                    <a:cubicBezTo>
                      <a:pt x="125" y="3"/>
                      <a:pt x="125" y="3"/>
                      <a:pt x="125" y="4"/>
                    </a:cubicBezTo>
                    <a:cubicBezTo>
                      <a:pt x="125" y="4"/>
                      <a:pt x="125" y="4"/>
                      <a:pt x="125" y="4"/>
                    </a:cubicBezTo>
                    <a:cubicBezTo>
                      <a:pt x="125" y="4"/>
                      <a:pt x="125" y="4"/>
                      <a:pt x="126" y="4"/>
                    </a:cubicBezTo>
                    <a:cubicBezTo>
                      <a:pt x="126" y="4"/>
                      <a:pt x="126" y="4"/>
                      <a:pt x="126" y="4"/>
                    </a:cubicBezTo>
                    <a:cubicBezTo>
                      <a:pt x="126" y="4"/>
                      <a:pt x="126" y="4"/>
                      <a:pt x="126" y="4"/>
                    </a:cubicBezTo>
                    <a:cubicBezTo>
                      <a:pt x="126" y="4"/>
                      <a:pt x="126" y="4"/>
                      <a:pt x="126" y="4"/>
                    </a:cubicBezTo>
                    <a:cubicBezTo>
                      <a:pt x="126" y="5"/>
                      <a:pt x="126" y="5"/>
                      <a:pt x="126" y="5"/>
                    </a:cubicBezTo>
                    <a:cubicBezTo>
                      <a:pt x="125" y="5"/>
                      <a:pt x="125" y="5"/>
                      <a:pt x="125" y="5"/>
                    </a:cubicBezTo>
                    <a:cubicBezTo>
                      <a:pt x="125" y="6"/>
                      <a:pt x="125" y="6"/>
                      <a:pt x="125" y="6"/>
                    </a:cubicBezTo>
                    <a:cubicBezTo>
                      <a:pt x="125" y="6"/>
                      <a:pt x="125" y="6"/>
                      <a:pt x="125" y="6"/>
                    </a:cubicBezTo>
                    <a:cubicBezTo>
                      <a:pt x="125" y="6"/>
                      <a:pt x="125" y="6"/>
                      <a:pt x="125" y="6"/>
                    </a:cubicBezTo>
                    <a:cubicBezTo>
                      <a:pt x="125" y="6"/>
                      <a:pt x="125" y="6"/>
                      <a:pt x="126" y="6"/>
                    </a:cubicBezTo>
                    <a:cubicBezTo>
                      <a:pt x="126" y="6"/>
                      <a:pt x="126" y="6"/>
                      <a:pt x="126" y="6"/>
                    </a:cubicBezTo>
                    <a:cubicBezTo>
                      <a:pt x="126" y="6"/>
                      <a:pt x="126" y="6"/>
                      <a:pt x="126" y="6"/>
                    </a:cubicBezTo>
                    <a:cubicBezTo>
                      <a:pt x="126" y="6"/>
                      <a:pt x="126" y="6"/>
                      <a:pt x="127" y="7"/>
                    </a:cubicBezTo>
                    <a:cubicBezTo>
                      <a:pt x="127" y="7"/>
                      <a:pt x="127" y="7"/>
                      <a:pt x="127" y="7"/>
                    </a:cubicBezTo>
                    <a:close/>
                    <a:moveTo>
                      <a:pt x="125" y="13"/>
                    </a:moveTo>
                    <a:cubicBezTo>
                      <a:pt x="125" y="13"/>
                      <a:pt x="125" y="13"/>
                      <a:pt x="125" y="13"/>
                    </a:cubicBezTo>
                    <a:cubicBezTo>
                      <a:pt x="125" y="13"/>
                      <a:pt x="125" y="12"/>
                      <a:pt x="125" y="12"/>
                    </a:cubicBezTo>
                    <a:cubicBezTo>
                      <a:pt x="126" y="12"/>
                      <a:pt x="126" y="11"/>
                      <a:pt x="126" y="11"/>
                    </a:cubicBezTo>
                    <a:cubicBezTo>
                      <a:pt x="126" y="11"/>
                      <a:pt x="125" y="11"/>
                      <a:pt x="125" y="10"/>
                    </a:cubicBezTo>
                    <a:cubicBezTo>
                      <a:pt x="125" y="10"/>
                      <a:pt x="125" y="10"/>
                      <a:pt x="125" y="10"/>
                    </a:cubicBezTo>
                    <a:cubicBezTo>
                      <a:pt x="125" y="10"/>
                      <a:pt x="125" y="10"/>
                      <a:pt x="125" y="10"/>
                    </a:cubicBezTo>
                    <a:cubicBezTo>
                      <a:pt x="124" y="10"/>
                      <a:pt x="124" y="10"/>
                      <a:pt x="124" y="11"/>
                    </a:cubicBezTo>
                    <a:cubicBezTo>
                      <a:pt x="124" y="11"/>
                      <a:pt x="124" y="11"/>
                      <a:pt x="124" y="11"/>
                    </a:cubicBezTo>
                    <a:cubicBezTo>
                      <a:pt x="124" y="12"/>
                      <a:pt x="124" y="12"/>
                      <a:pt x="124" y="12"/>
                    </a:cubicBezTo>
                    <a:cubicBezTo>
                      <a:pt x="125" y="12"/>
                      <a:pt x="125" y="12"/>
                      <a:pt x="125" y="12"/>
                    </a:cubicBezTo>
                    <a:cubicBezTo>
                      <a:pt x="125" y="13"/>
                      <a:pt x="125" y="13"/>
                      <a:pt x="125" y="13"/>
                    </a:cubicBezTo>
                    <a:close/>
                    <a:moveTo>
                      <a:pt x="148" y="11"/>
                    </a:moveTo>
                    <a:cubicBezTo>
                      <a:pt x="148" y="12"/>
                      <a:pt x="148" y="13"/>
                      <a:pt x="148" y="14"/>
                    </a:cubicBezTo>
                    <a:cubicBezTo>
                      <a:pt x="148" y="15"/>
                      <a:pt x="148" y="15"/>
                      <a:pt x="148" y="16"/>
                    </a:cubicBezTo>
                    <a:cubicBezTo>
                      <a:pt x="148" y="16"/>
                      <a:pt x="148" y="16"/>
                      <a:pt x="148" y="17"/>
                    </a:cubicBezTo>
                    <a:cubicBezTo>
                      <a:pt x="148" y="17"/>
                      <a:pt x="148" y="17"/>
                      <a:pt x="148" y="17"/>
                    </a:cubicBezTo>
                    <a:cubicBezTo>
                      <a:pt x="148" y="18"/>
                      <a:pt x="148" y="18"/>
                      <a:pt x="148" y="18"/>
                    </a:cubicBezTo>
                    <a:cubicBezTo>
                      <a:pt x="148" y="18"/>
                      <a:pt x="147" y="18"/>
                      <a:pt x="146" y="17"/>
                    </a:cubicBezTo>
                    <a:cubicBezTo>
                      <a:pt x="145" y="17"/>
                      <a:pt x="144" y="16"/>
                      <a:pt x="144" y="16"/>
                    </a:cubicBezTo>
                    <a:cubicBezTo>
                      <a:pt x="143" y="16"/>
                      <a:pt x="143" y="15"/>
                      <a:pt x="143" y="15"/>
                    </a:cubicBezTo>
                    <a:cubicBezTo>
                      <a:pt x="143" y="15"/>
                      <a:pt x="143" y="15"/>
                      <a:pt x="143" y="15"/>
                    </a:cubicBezTo>
                    <a:cubicBezTo>
                      <a:pt x="143" y="15"/>
                      <a:pt x="143" y="15"/>
                      <a:pt x="143" y="15"/>
                    </a:cubicBezTo>
                    <a:cubicBezTo>
                      <a:pt x="144" y="16"/>
                      <a:pt x="145" y="16"/>
                      <a:pt x="146" y="16"/>
                    </a:cubicBezTo>
                    <a:cubicBezTo>
                      <a:pt x="146" y="16"/>
                      <a:pt x="147" y="16"/>
                      <a:pt x="147" y="16"/>
                    </a:cubicBezTo>
                    <a:cubicBezTo>
                      <a:pt x="147" y="16"/>
                      <a:pt x="147" y="15"/>
                      <a:pt x="147" y="15"/>
                    </a:cubicBezTo>
                    <a:cubicBezTo>
                      <a:pt x="147" y="14"/>
                      <a:pt x="147" y="14"/>
                      <a:pt x="147" y="12"/>
                    </a:cubicBezTo>
                    <a:cubicBezTo>
                      <a:pt x="147" y="11"/>
                      <a:pt x="146" y="9"/>
                      <a:pt x="146" y="8"/>
                    </a:cubicBezTo>
                    <a:lnTo>
                      <a:pt x="146" y="5"/>
                    </a:lnTo>
                    <a:lnTo>
                      <a:pt x="146" y="3"/>
                    </a:lnTo>
                    <a:cubicBezTo>
                      <a:pt x="146" y="3"/>
                      <a:pt x="147" y="3"/>
                      <a:pt x="147" y="3"/>
                    </a:cubicBezTo>
                    <a:cubicBezTo>
                      <a:pt x="147" y="3"/>
                      <a:pt x="147" y="3"/>
                      <a:pt x="148" y="3"/>
                    </a:cubicBezTo>
                    <a:cubicBezTo>
                      <a:pt x="148" y="3"/>
                      <a:pt x="148" y="3"/>
                      <a:pt x="148" y="3"/>
                    </a:cubicBezTo>
                    <a:cubicBezTo>
                      <a:pt x="148" y="4"/>
                      <a:pt x="148" y="4"/>
                      <a:pt x="148" y="4"/>
                    </a:cubicBezTo>
                    <a:cubicBezTo>
                      <a:pt x="148" y="4"/>
                      <a:pt x="148" y="5"/>
                      <a:pt x="148" y="6"/>
                    </a:cubicBezTo>
                    <a:cubicBezTo>
                      <a:pt x="148" y="6"/>
                      <a:pt x="148" y="6"/>
                      <a:pt x="148" y="7"/>
                    </a:cubicBezTo>
                    <a:cubicBezTo>
                      <a:pt x="148" y="9"/>
                      <a:pt x="148" y="9"/>
                      <a:pt x="148" y="10"/>
                    </a:cubicBezTo>
                    <a:lnTo>
                      <a:pt x="148" y="11"/>
                    </a:lnTo>
                    <a:close/>
                    <a:moveTo>
                      <a:pt x="143" y="7"/>
                    </a:moveTo>
                    <a:cubicBezTo>
                      <a:pt x="143" y="7"/>
                      <a:pt x="143" y="7"/>
                      <a:pt x="142" y="7"/>
                    </a:cubicBezTo>
                    <a:cubicBezTo>
                      <a:pt x="142" y="7"/>
                      <a:pt x="142" y="7"/>
                      <a:pt x="141" y="7"/>
                    </a:cubicBezTo>
                    <a:cubicBezTo>
                      <a:pt x="141" y="7"/>
                      <a:pt x="141" y="7"/>
                      <a:pt x="141" y="7"/>
                    </a:cubicBezTo>
                    <a:cubicBezTo>
                      <a:pt x="141" y="7"/>
                      <a:pt x="141" y="7"/>
                      <a:pt x="140" y="7"/>
                    </a:cubicBezTo>
                    <a:cubicBezTo>
                      <a:pt x="140" y="7"/>
                      <a:pt x="140" y="6"/>
                      <a:pt x="140" y="6"/>
                    </a:cubicBezTo>
                    <a:cubicBezTo>
                      <a:pt x="140" y="6"/>
                      <a:pt x="140" y="7"/>
                      <a:pt x="140" y="7"/>
                    </a:cubicBezTo>
                    <a:cubicBezTo>
                      <a:pt x="139" y="7"/>
                      <a:pt x="139" y="7"/>
                      <a:pt x="139" y="7"/>
                    </a:cubicBezTo>
                    <a:cubicBezTo>
                      <a:pt x="138" y="8"/>
                      <a:pt x="138" y="8"/>
                      <a:pt x="138" y="9"/>
                    </a:cubicBezTo>
                    <a:cubicBezTo>
                      <a:pt x="138" y="9"/>
                      <a:pt x="137" y="9"/>
                      <a:pt x="137" y="10"/>
                    </a:cubicBezTo>
                    <a:cubicBezTo>
                      <a:pt x="137" y="10"/>
                      <a:pt x="138" y="10"/>
                      <a:pt x="138" y="10"/>
                    </a:cubicBezTo>
                    <a:cubicBezTo>
                      <a:pt x="138" y="10"/>
                      <a:pt x="138" y="10"/>
                      <a:pt x="138" y="10"/>
                    </a:cubicBezTo>
                    <a:cubicBezTo>
                      <a:pt x="139" y="9"/>
                      <a:pt x="140" y="9"/>
                      <a:pt x="141" y="9"/>
                    </a:cubicBezTo>
                    <a:cubicBezTo>
                      <a:pt x="141" y="9"/>
                      <a:pt x="141" y="9"/>
                      <a:pt x="141" y="9"/>
                    </a:cubicBezTo>
                    <a:cubicBezTo>
                      <a:pt x="142" y="9"/>
                      <a:pt x="142" y="9"/>
                      <a:pt x="142" y="9"/>
                    </a:cubicBezTo>
                    <a:cubicBezTo>
                      <a:pt x="142" y="9"/>
                      <a:pt x="142" y="9"/>
                      <a:pt x="142" y="9"/>
                    </a:cubicBezTo>
                    <a:cubicBezTo>
                      <a:pt x="142" y="10"/>
                      <a:pt x="142" y="10"/>
                      <a:pt x="142" y="10"/>
                    </a:cubicBezTo>
                    <a:cubicBezTo>
                      <a:pt x="142" y="11"/>
                      <a:pt x="141" y="11"/>
                      <a:pt x="141" y="12"/>
                    </a:cubicBezTo>
                    <a:cubicBezTo>
                      <a:pt x="141" y="12"/>
                      <a:pt x="141" y="13"/>
                      <a:pt x="141" y="13"/>
                    </a:cubicBezTo>
                    <a:cubicBezTo>
                      <a:pt x="141" y="13"/>
                      <a:pt x="140" y="13"/>
                      <a:pt x="140" y="13"/>
                    </a:cubicBezTo>
                    <a:cubicBezTo>
                      <a:pt x="140" y="13"/>
                      <a:pt x="139" y="13"/>
                      <a:pt x="139" y="13"/>
                    </a:cubicBezTo>
                    <a:cubicBezTo>
                      <a:pt x="139" y="13"/>
                      <a:pt x="139" y="13"/>
                      <a:pt x="139" y="13"/>
                    </a:cubicBezTo>
                    <a:cubicBezTo>
                      <a:pt x="139" y="13"/>
                      <a:pt x="139" y="13"/>
                      <a:pt x="139" y="13"/>
                    </a:cubicBezTo>
                    <a:cubicBezTo>
                      <a:pt x="139" y="13"/>
                      <a:pt x="139" y="13"/>
                      <a:pt x="139" y="14"/>
                    </a:cubicBezTo>
                    <a:cubicBezTo>
                      <a:pt x="138" y="14"/>
                      <a:pt x="138" y="14"/>
                      <a:pt x="138" y="15"/>
                    </a:cubicBezTo>
                    <a:cubicBezTo>
                      <a:pt x="138" y="15"/>
                      <a:pt x="138" y="15"/>
                      <a:pt x="139" y="15"/>
                    </a:cubicBezTo>
                    <a:cubicBezTo>
                      <a:pt x="139" y="15"/>
                      <a:pt x="139" y="15"/>
                      <a:pt x="139" y="15"/>
                    </a:cubicBezTo>
                    <a:cubicBezTo>
                      <a:pt x="139" y="15"/>
                      <a:pt x="140" y="15"/>
                      <a:pt x="140" y="15"/>
                    </a:cubicBezTo>
                    <a:cubicBezTo>
                      <a:pt x="140" y="15"/>
                      <a:pt x="140" y="15"/>
                      <a:pt x="141" y="15"/>
                    </a:cubicBezTo>
                    <a:cubicBezTo>
                      <a:pt x="141" y="15"/>
                      <a:pt x="141" y="14"/>
                      <a:pt x="141" y="14"/>
                    </a:cubicBezTo>
                    <a:cubicBezTo>
                      <a:pt x="141" y="14"/>
                      <a:pt x="141" y="13"/>
                      <a:pt x="141" y="13"/>
                    </a:cubicBezTo>
                    <a:cubicBezTo>
                      <a:pt x="141" y="13"/>
                      <a:pt x="141" y="14"/>
                      <a:pt x="142" y="14"/>
                    </a:cubicBezTo>
                    <a:cubicBezTo>
                      <a:pt x="142" y="15"/>
                      <a:pt x="142" y="15"/>
                      <a:pt x="142" y="16"/>
                    </a:cubicBezTo>
                    <a:cubicBezTo>
                      <a:pt x="142" y="16"/>
                      <a:pt x="142" y="16"/>
                      <a:pt x="141" y="16"/>
                    </a:cubicBezTo>
                    <a:cubicBezTo>
                      <a:pt x="141" y="16"/>
                      <a:pt x="141" y="16"/>
                      <a:pt x="141" y="16"/>
                    </a:cubicBezTo>
                    <a:cubicBezTo>
                      <a:pt x="140" y="16"/>
                      <a:pt x="140" y="16"/>
                      <a:pt x="139" y="16"/>
                    </a:cubicBezTo>
                    <a:cubicBezTo>
                      <a:pt x="139" y="16"/>
                      <a:pt x="138" y="16"/>
                      <a:pt x="138" y="16"/>
                    </a:cubicBezTo>
                    <a:cubicBezTo>
                      <a:pt x="138" y="16"/>
                      <a:pt x="137" y="15"/>
                      <a:pt x="137" y="14"/>
                    </a:cubicBezTo>
                    <a:cubicBezTo>
                      <a:pt x="137" y="14"/>
                      <a:pt x="138" y="13"/>
                      <a:pt x="138" y="13"/>
                    </a:cubicBezTo>
                    <a:cubicBezTo>
                      <a:pt x="138" y="12"/>
                      <a:pt x="138" y="12"/>
                      <a:pt x="138" y="11"/>
                    </a:cubicBezTo>
                    <a:cubicBezTo>
                      <a:pt x="138" y="11"/>
                      <a:pt x="138" y="11"/>
                      <a:pt x="138" y="11"/>
                    </a:cubicBezTo>
                    <a:cubicBezTo>
                      <a:pt x="138" y="11"/>
                      <a:pt x="139" y="11"/>
                      <a:pt x="139" y="11"/>
                    </a:cubicBezTo>
                    <a:cubicBezTo>
                      <a:pt x="139" y="11"/>
                      <a:pt x="139" y="11"/>
                      <a:pt x="139" y="12"/>
                    </a:cubicBezTo>
                    <a:cubicBezTo>
                      <a:pt x="139" y="12"/>
                      <a:pt x="139" y="12"/>
                      <a:pt x="139" y="12"/>
                    </a:cubicBezTo>
                    <a:cubicBezTo>
                      <a:pt x="139" y="12"/>
                      <a:pt x="139" y="12"/>
                      <a:pt x="139" y="12"/>
                    </a:cubicBezTo>
                    <a:cubicBezTo>
                      <a:pt x="139" y="12"/>
                      <a:pt x="139" y="12"/>
                      <a:pt x="139" y="12"/>
                    </a:cubicBezTo>
                    <a:cubicBezTo>
                      <a:pt x="140" y="12"/>
                      <a:pt x="140" y="12"/>
                      <a:pt x="140" y="11"/>
                    </a:cubicBezTo>
                    <a:cubicBezTo>
                      <a:pt x="140" y="11"/>
                      <a:pt x="140" y="11"/>
                      <a:pt x="140" y="10"/>
                    </a:cubicBezTo>
                    <a:cubicBezTo>
                      <a:pt x="140" y="10"/>
                      <a:pt x="140" y="10"/>
                      <a:pt x="140" y="10"/>
                    </a:cubicBezTo>
                    <a:cubicBezTo>
                      <a:pt x="139" y="10"/>
                      <a:pt x="139" y="10"/>
                      <a:pt x="138" y="11"/>
                    </a:cubicBezTo>
                    <a:cubicBezTo>
                      <a:pt x="138" y="11"/>
                      <a:pt x="138" y="11"/>
                      <a:pt x="138" y="11"/>
                    </a:cubicBezTo>
                    <a:cubicBezTo>
                      <a:pt x="138" y="11"/>
                      <a:pt x="138" y="11"/>
                      <a:pt x="137" y="11"/>
                    </a:cubicBezTo>
                    <a:cubicBezTo>
                      <a:pt x="137" y="11"/>
                      <a:pt x="137" y="11"/>
                      <a:pt x="137" y="11"/>
                    </a:cubicBezTo>
                    <a:cubicBezTo>
                      <a:pt x="137" y="11"/>
                      <a:pt x="137" y="11"/>
                      <a:pt x="137" y="11"/>
                    </a:cubicBezTo>
                    <a:cubicBezTo>
                      <a:pt x="137" y="11"/>
                      <a:pt x="137" y="11"/>
                      <a:pt x="136" y="12"/>
                    </a:cubicBezTo>
                    <a:cubicBezTo>
                      <a:pt x="135" y="12"/>
                      <a:pt x="135" y="12"/>
                      <a:pt x="135" y="12"/>
                    </a:cubicBezTo>
                    <a:cubicBezTo>
                      <a:pt x="134" y="12"/>
                      <a:pt x="134" y="12"/>
                      <a:pt x="134" y="12"/>
                    </a:cubicBezTo>
                    <a:cubicBezTo>
                      <a:pt x="134" y="12"/>
                      <a:pt x="133" y="12"/>
                      <a:pt x="133" y="12"/>
                    </a:cubicBezTo>
                    <a:cubicBezTo>
                      <a:pt x="133" y="12"/>
                      <a:pt x="134" y="12"/>
                      <a:pt x="134" y="12"/>
                    </a:cubicBezTo>
                    <a:cubicBezTo>
                      <a:pt x="134" y="11"/>
                      <a:pt x="135" y="11"/>
                      <a:pt x="135" y="10"/>
                    </a:cubicBezTo>
                    <a:cubicBezTo>
                      <a:pt x="136" y="10"/>
                      <a:pt x="136" y="9"/>
                      <a:pt x="137" y="8"/>
                    </a:cubicBezTo>
                    <a:cubicBezTo>
                      <a:pt x="137" y="8"/>
                      <a:pt x="138" y="7"/>
                      <a:pt x="138" y="7"/>
                    </a:cubicBezTo>
                    <a:cubicBezTo>
                      <a:pt x="138" y="7"/>
                      <a:pt x="138" y="6"/>
                      <a:pt x="139" y="6"/>
                    </a:cubicBezTo>
                    <a:cubicBezTo>
                      <a:pt x="139" y="5"/>
                      <a:pt x="140" y="4"/>
                      <a:pt x="140" y="4"/>
                    </a:cubicBezTo>
                    <a:cubicBezTo>
                      <a:pt x="140" y="4"/>
                      <a:pt x="140" y="4"/>
                      <a:pt x="140" y="4"/>
                    </a:cubicBezTo>
                    <a:cubicBezTo>
                      <a:pt x="140" y="4"/>
                      <a:pt x="141" y="3"/>
                      <a:pt x="141" y="3"/>
                    </a:cubicBezTo>
                    <a:cubicBezTo>
                      <a:pt x="141" y="3"/>
                      <a:pt x="141" y="4"/>
                      <a:pt x="141" y="4"/>
                    </a:cubicBezTo>
                    <a:cubicBezTo>
                      <a:pt x="141" y="4"/>
                      <a:pt x="141" y="4"/>
                      <a:pt x="141" y="4"/>
                    </a:cubicBezTo>
                    <a:cubicBezTo>
                      <a:pt x="141" y="5"/>
                      <a:pt x="141" y="5"/>
                      <a:pt x="141" y="5"/>
                    </a:cubicBezTo>
                    <a:cubicBezTo>
                      <a:pt x="141" y="5"/>
                      <a:pt x="141" y="5"/>
                      <a:pt x="141" y="6"/>
                    </a:cubicBezTo>
                    <a:cubicBezTo>
                      <a:pt x="141" y="6"/>
                      <a:pt x="141" y="6"/>
                      <a:pt x="141" y="6"/>
                    </a:cubicBezTo>
                    <a:cubicBezTo>
                      <a:pt x="141" y="6"/>
                      <a:pt x="141" y="6"/>
                      <a:pt x="142" y="6"/>
                    </a:cubicBezTo>
                    <a:cubicBezTo>
                      <a:pt x="142" y="6"/>
                      <a:pt x="143" y="6"/>
                      <a:pt x="143" y="7"/>
                    </a:cubicBezTo>
                    <a:close/>
                    <a:moveTo>
                      <a:pt x="145" y="8"/>
                    </a:moveTo>
                    <a:cubicBezTo>
                      <a:pt x="145" y="8"/>
                      <a:pt x="145" y="8"/>
                      <a:pt x="145" y="8"/>
                    </a:cubicBezTo>
                    <a:cubicBezTo>
                      <a:pt x="145" y="8"/>
                      <a:pt x="145" y="9"/>
                      <a:pt x="145" y="9"/>
                    </a:cubicBezTo>
                    <a:cubicBezTo>
                      <a:pt x="145" y="9"/>
                      <a:pt x="145" y="10"/>
                      <a:pt x="145" y="10"/>
                    </a:cubicBezTo>
                    <a:cubicBezTo>
                      <a:pt x="145" y="11"/>
                      <a:pt x="145" y="11"/>
                      <a:pt x="144" y="11"/>
                    </a:cubicBezTo>
                    <a:cubicBezTo>
                      <a:pt x="144" y="11"/>
                      <a:pt x="144" y="11"/>
                      <a:pt x="144" y="11"/>
                    </a:cubicBezTo>
                    <a:cubicBezTo>
                      <a:pt x="144" y="11"/>
                      <a:pt x="143" y="11"/>
                      <a:pt x="143" y="10"/>
                    </a:cubicBezTo>
                    <a:cubicBezTo>
                      <a:pt x="143" y="9"/>
                      <a:pt x="143" y="9"/>
                      <a:pt x="143" y="9"/>
                    </a:cubicBezTo>
                    <a:lnTo>
                      <a:pt x="143" y="8"/>
                    </a:lnTo>
                    <a:cubicBezTo>
                      <a:pt x="143" y="8"/>
                      <a:pt x="143" y="8"/>
                      <a:pt x="144" y="8"/>
                    </a:cubicBezTo>
                    <a:cubicBezTo>
                      <a:pt x="144" y="8"/>
                      <a:pt x="144" y="8"/>
                      <a:pt x="144" y="8"/>
                    </a:cubicBezTo>
                    <a:cubicBezTo>
                      <a:pt x="145" y="8"/>
                      <a:pt x="145" y="8"/>
                      <a:pt x="145" y="8"/>
                    </a:cubicBezTo>
                    <a:cubicBezTo>
                      <a:pt x="145" y="8"/>
                      <a:pt x="145" y="8"/>
                      <a:pt x="145" y="8"/>
                    </a:cubicBezTo>
                    <a:close/>
                    <a:moveTo>
                      <a:pt x="157" y="2"/>
                    </a:moveTo>
                    <a:cubicBezTo>
                      <a:pt x="157" y="2"/>
                      <a:pt x="158" y="2"/>
                      <a:pt x="158" y="2"/>
                    </a:cubicBezTo>
                    <a:cubicBezTo>
                      <a:pt x="158" y="2"/>
                      <a:pt x="158" y="2"/>
                      <a:pt x="158" y="3"/>
                    </a:cubicBezTo>
                    <a:cubicBezTo>
                      <a:pt x="158" y="3"/>
                      <a:pt x="158" y="3"/>
                      <a:pt x="158" y="3"/>
                    </a:cubicBezTo>
                    <a:cubicBezTo>
                      <a:pt x="158" y="3"/>
                      <a:pt x="158" y="4"/>
                      <a:pt x="158" y="4"/>
                    </a:cubicBezTo>
                    <a:cubicBezTo>
                      <a:pt x="158" y="4"/>
                      <a:pt x="158" y="4"/>
                      <a:pt x="158" y="4"/>
                    </a:cubicBezTo>
                    <a:cubicBezTo>
                      <a:pt x="158" y="4"/>
                      <a:pt x="158" y="4"/>
                      <a:pt x="158" y="4"/>
                    </a:cubicBezTo>
                    <a:cubicBezTo>
                      <a:pt x="158" y="4"/>
                      <a:pt x="157" y="4"/>
                      <a:pt x="157" y="4"/>
                    </a:cubicBezTo>
                    <a:cubicBezTo>
                      <a:pt x="157" y="4"/>
                      <a:pt x="156" y="4"/>
                      <a:pt x="156" y="3"/>
                    </a:cubicBezTo>
                    <a:cubicBezTo>
                      <a:pt x="156" y="3"/>
                      <a:pt x="157" y="3"/>
                      <a:pt x="157" y="2"/>
                    </a:cubicBezTo>
                    <a:cubicBezTo>
                      <a:pt x="157" y="2"/>
                      <a:pt x="157" y="2"/>
                      <a:pt x="157" y="2"/>
                    </a:cubicBezTo>
                    <a:close/>
                    <a:moveTo>
                      <a:pt x="159" y="5"/>
                    </a:moveTo>
                    <a:cubicBezTo>
                      <a:pt x="159" y="5"/>
                      <a:pt x="159" y="6"/>
                      <a:pt x="159" y="6"/>
                    </a:cubicBezTo>
                    <a:cubicBezTo>
                      <a:pt x="159" y="6"/>
                      <a:pt x="159" y="6"/>
                      <a:pt x="159" y="6"/>
                    </a:cubicBezTo>
                    <a:cubicBezTo>
                      <a:pt x="159" y="6"/>
                      <a:pt x="158" y="6"/>
                      <a:pt x="158" y="6"/>
                    </a:cubicBezTo>
                    <a:cubicBezTo>
                      <a:pt x="158" y="6"/>
                      <a:pt x="158" y="6"/>
                      <a:pt x="159" y="6"/>
                    </a:cubicBezTo>
                    <a:cubicBezTo>
                      <a:pt x="159" y="6"/>
                      <a:pt x="159" y="7"/>
                      <a:pt x="159" y="7"/>
                    </a:cubicBezTo>
                    <a:cubicBezTo>
                      <a:pt x="159" y="7"/>
                      <a:pt x="159" y="7"/>
                      <a:pt x="159" y="7"/>
                    </a:cubicBezTo>
                    <a:cubicBezTo>
                      <a:pt x="159" y="7"/>
                      <a:pt x="159" y="7"/>
                      <a:pt x="159" y="7"/>
                    </a:cubicBezTo>
                    <a:cubicBezTo>
                      <a:pt x="159" y="8"/>
                      <a:pt x="159" y="8"/>
                      <a:pt x="158" y="8"/>
                    </a:cubicBezTo>
                    <a:cubicBezTo>
                      <a:pt x="158" y="8"/>
                      <a:pt x="158" y="8"/>
                      <a:pt x="158" y="8"/>
                    </a:cubicBezTo>
                    <a:cubicBezTo>
                      <a:pt x="158" y="8"/>
                      <a:pt x="158" y="8"/>
                      <a:pt x="159" y="8"/>
                    </a:cubicBezTo>
                    <a:cubicBezTo>
                      <a:pt x="159" y="8"/>
                      <a:pt x="159" y="8"/>
                      <a:pt x="159" y="8"/>
                    </a:cubicBezTo>
                    <a:cubicBezTo>
                      <a:pt x="159" y="8"/>
                      <a:pt x="159" y="8"/>
                      <a:pt x="159" y="9"/>
                    </a:cubicBezTo>
                    <a:cubicBezTo>
                      <a:pt x="159" y="9"/>
                      <a:pt x="159" y="9"/>
                      <a:pt x="159" y="9"/>
                    </a:cubicBezTo>
                    <a:cubicBezTo>
                      <a:pt x="159" y="9"/>
                      <a:pt x="158" y="9"/>
                      <a:pt x="158" y="10"/>
                    </a:cubicBezTo>
                    <a:cubicBezTo>
                      <a:pt x="158" y="10"/>
                      <a:pt x="158" y="10"/>
                      <a:pt x="158" y="10"/>
                    </a:cubicBezTo>
                    <a:cubicBezTo>
                      <a:pt x="158" y="10"/>
                      <a:pt x="158" y="10"/>
                      <a:pt x="158" y="10"/>
                    </a:cubicBezTo>
                    <a:cubicBezTo>
                      <a:pt x="158" y="10"/>
                      <a:pt x="158" y="10"/>
                      <a:pt x="158" y="10"/>
                    </a:cubicBezTo>
                    <a:cubicBezTo>
                      <a:pt x="158" y="10"/>
                      <a:pt x="158" y="10"/>
                      <a:pt x="158" y="10"/>
                    </a:cubicBezTo>
                    <a:cubicBezTo>
                      <a:pt x="158" y="10"/>
                      <a:pt x="159" y="10"/>
                      <a:pt x="159" y="10"/>
                    </a:cubicBezTo>
                    <a:cubicBezTo>
                      <a:pt x="159" y="10"/>
                      <a:pt x="159" y="10"/>
                      <a:pt x="159" y="10"/>
                    </a:cubicBezTo>
                    <a:cubicBezTo>
                      <a:pt x="159" y="11"/>
                      <a:pt x="159" y="11"/>
                      <a:pt x="159" y="11"/>
                    </a:cubicBezTo>
                    <a:cubicBezTo>
                      <a:pt x="159" y="11"/>
                      <a:pt x="159" y="11"/>
                      <a:pt x="159" y="11"/>
                    </a:cubicBezTo>
                    <a:cubicBezTo>
                      <a:pt x="159" y="11"/>
                      <a:pt x="159" y="11"/>
                      <a:pt x="158" y="11"/>
                    </a:cubicBezTo>
                    <a:cubicBezTo>
                      <a:pt x="158" y="11"/>
                      <a:pt x="157" y="12"/>
                      <a:pt x="157" y="12"/>
                    </a:cubicBezTo>
                    <a:cubicBezTo>
                      <a:pt x="157" y="12"/>
                      <a:pt x="157" y="12"/>
                      <a:pt x="157" y="12"/>
                    </a:cubicBezTo>
                    <a:cubicBezTo>
                      <a:pt x="157" y="12"/>
                      <a:pt x="157" y="12"/>
                      <a:pt x="158" y="12"/>
                    </a:cubicBezTo>
                    <a:cubicBezTo>
                      <a:pt x="158" y="12"/>
                      <a:pt x="159" y="13"/>
                      <a:pt x="159" y="13"/>
                    </a:cubicBezTo>
                    <a:cubicBezTo>
                      <a:pt x="159" y="13"/>
                      <a:pt x="159" y="13"/>
                      <a:pt x="158" y="13"/>
                    </a:cubicBezTo>
                    <a:cubicBezTo>
                      <a:pt x="158" y="13"/>
                      <a:pt x="158" y="13"/>
                      <a:pt x="158" y="13"/>
                    </a:cubicBezTo>
                    <a:cubicBezTo>
                      <a:pt x="158" y="13"/>
                      <a:pt x="158" y="13"/>
                      <a:pt x="158" y="13"/>
                    </a:cubicBezTo>
                    <a:cubicBezTo>
                      <a:pt x="158" y="13"/>
                      <a:pt x="157" y="13"/>
                      <a:pt x="157" y="13"/>
                    </a:cubicBezTo>
                    <a:cubicBezTo>
                      <a:pt x="157" y="13"/>
                      <a:pt x="157" y="13"/>
                      <a:pt x="157" y="13"/>
                    </a:cubicBezTo>
                    <a:cubicBezTo>
                      <a:pt x="157" y="14"/>
                      <a:pt x="157" y="14"/>
                      <a:pt x="157" y="14"/>
                    </a:cubicBezTo>
                    <a:cubicBezTo>
                      <a:pt x="157" y="14"/>
                      <a:pt x="157" y="15"/>
                      <a:pt x="157" y="15"/>
                    </a:cubicBezTo>
                    <a:cubicBezTo>
                      <a:pt x="157" y="16"/>
                      <a:pt x="157" y="16"/>
                      <a:pt x="157" y="16"/>
                    </a:cubicBezTo>
                    <a:cubicBezTo>
                      <a:pt x="157" y="16"/>
                      <a:pt x="156" y="16"/>
                      <a:pt x="156" y="16"/>
                    </a:cubicBezTo>
                    <a:cubicBezTo>
                      <a:pt x="156" y="15"/>
                      <a:pt x="155" y="15"/>
                      <a:pt x="155" y="15"/>
                    </a:cubicBezTo>
                    <a:cubicBezTo>
                      <a:pt x="155" y="15"/>
                      <a:pt x="154" y="15"/>
                      <a:pt x="154" y="15"/>
                    </a:cubicBezTo>
                    <a:cubicBezTo>
                      <a:pt x="154" y="15"/>
                      <a:pt x="154" y="15"/>
                      <a:pt x="154" y="15"/>
                    </a:cubicBezTo>
                    <a:cubicBezTo>
                      <a:pt x="154" y="15"/>
                      <a:pt x="154" y="15"/>
                      <a:pt x="154" y="15"/>
                    </a:cubicBezTo>
                    <a:cubicBezTo>
                      <a:pt x="154" y="15"/>
                      <a:pt x="154" y="16"/>
                      <a:pt x="154" y="16"/>
                    </a:cubicBezTo>
                    <a:cubicBezTo>
                      <a:pt x="154" y="16"/>
                      <a:pt x="153" y="15"/>
                      <a:pt x="153" y="15"/>
                    </a:cubicBezTo>
                    <a:cubicBezTo>
                      <a:pt x="153" y="15"/>
                      <a:pt x="153" y="15"/>
                      <a:pt x="153" y="15"/>
                    </a:cubicBezTo>
                    <a:cubicBezTo>
                      <a:pt x="153" y="15"/>
                      <a:pt x="153" y="15"/>
                      <a:pt x="153" y="15"/>
                    </a:cubicBezTo>
                    <a:cubicBezTo>
                      <a:pt x="153" y="14"/>
                      <a:pt x="153" y="14"/>
                      <a:pt x="153" y="14"/>
                    </a:cubicBezTo>
                    <a:cubicBezTo>
                      <a:pt x="154" y="13"/>
                      <a:pt x="154" y="13"/>
                      <a:pt x="154" y="13"/>
                    </a:cubicBezTo>
                    <a:cubicBezTo>
                      <a:pt x="154" y="13"/>
                      <a:pt x="154" y="13"/>
                      <a:pt x="154" y="13"/>
                    </a:cubicBezTo>
                    <a:cubicBezTo>
                      <a:pt x="154" y="12"/>
                      <a:pt x="154" y="12"/>
                      <a:pt x="154" y="12"/>
                    </a:cubicBezTo>
                    <a:cubicBezTo>
                      <a:pt x="154" y="12"/>
                      <a:pt x="154" y="12"/>
                      <a:pt x="153" y="13"/>
                    </a:cubicBezTo>
                    <a:cubicBezTo>
                      <a:pt x="153" y="13"/>
                      <a:pt x="153" y="13"/>
                      <a:pt x="153" y="13"/>
                    </a:cubicBezTo>
                    <a:cubicBezTo>
                      <a:pt x="152" y="13"/>
                      <a:pt x="152" y="13"/>
                      <a:pt x="152" y="13"/>
                    </a:cubicBezTo>
                    <a:cubicBezTo>
                      <a:pt x="152" y="13"/>
                      <a:pt x="152" y="13"/>
                      <a:pt x="152" y="13"/>
                    </a:cubicBezTo>
                    <a:cubicBezTo>
                      <a:pt x="152" y="12"/>
                      <a:pt x="152" y="12"/>
                      <a:pt x="152" y="12"/>
                    </a:cubicBezTo>
                    <a:cubicBezTo>
                      <a:pt x="152" y="12"/>
                      <a:pt x="152" y="12"/>
                      <a:pt x="152" y="12"/>
                    </a:cubicBezTo>
                    <a:cubicBezTo>
                      <a:pt x="153" y="12"/>
                      <a:pt x="154" y="11"/>
                      <a:pt x="155" y="11"/>
                    </a:cubicBezTo>
                    <a:cubicBezTo>
                      <a:pt x="155" y="11"/>
                      <a:pt x="155" y="11"/>
                      <a:pt x="156" y="11"/>
                    </a:cubicBezTo>
                    <a:cubicBezTo>
                      <a:pt x="156" y="11"/>
                      <a:pt x="156" y="11"/>
                      <a:pt x="156" y="11"/>
                    </a:cubicBezTo>
                    <a:cubicBezTo>
                      <a:pt x="156" y="10"/>
                      <a:pt x="156" y="10"/>
                      <a:pt x="156" y="10"/>
                    </a:cubicBezTo>
                    <a:cubicBezTo>
                      <a:pt x="156" y="10"/>
                      <a:pt x="155" y="10"/>
                      <a:pt x="155" y="10"/>
                    </a:cubicBezTo>
                    <a:cubicBezTo>
                      <a:pt x="155" y="10"/>
                      <a:pt x="154" y="10"/>
                      <a:pt x="154" y="10"/>
                    </a:cubicBezTo>
                    <a:cubicBezTo>
                      <a:pt x="154" y="11"/>
                      <a:pt x="154" y="11"/>
                      <a:pt x="154" y="11"/>
                    </a:cubicBezTo>
                    <a:cubicBezTo>
                      <a:pt x="154" y="11"/>
                      <a:pt x="154" y="10"/>
                      <a:pt x="154" y="10"/>
                    </a:cubicBezTo>
                    <a:cubicBezTo>
                      <a:pt x="154" y="10"/>
                      <a:pt x="154" y="10"/>
                      <a:pt x="154" y="10"/>
                    </a:cubicBezTo>
                    <a:cubicBezTo>
                      <a:pt x="154" y="10"/>
                      <a:pt x="154" y="10"/>
                      <a:pt x="154" y="9"/>
                    </a:cubicBezTo>
                    <a:cubicBezTo>
                      <a:pt x="154" y="9"/>
                      <a:pt x="154" y="9"/>
                      <a:pt x="154" y="9"/>
                    </a:cubicBezTo>
                    <a:cubicBezTo>
                      <a:pt x="155" y="9"/>
                      <a:pt x="155" y="9"/>
                      <a:pt x="156" y="9"/>
                    </a:cubicBezTo>
                    <a:cubicBezTo>
                      <a:pt x="156" y="9"/>
                      <a:pt x="157" y="8"/>
                      <a:pt x="157" y="8"/>
                    </a:cubicBezTo>
                    <a:cubicBezTo>
                      <a:pt x="157" y="8"/>
                      <a:pt x="157" y="8"/>
                      <a:pt x="157" y="8"/>
                    </a:cubicBezTo>
                    <a:cubicBezTo>
                      <a:pt x="157" y="8"/>
                      <a:pt x="157" y="7"/>
                      <a:pt x="157" y="7"/>
                    </a:cubicBezTo>
                    <a:cubicBezTo>
                      <a:pt x="157" y="7"/>
                      <a:pt x="157" y="7"/>
                      <a:pt x="157" y="7"/>
                    </a:cubicBezTo>
                    <a:cubicBezTo>
                      <a:pt x="157" y="7"/>
                      <a:pt x="157" y="7"/>
                      <a:pt x="157" y="7"/>
                    </a:cubicBezTo>
                    <a:cubicBezTo>
                      <a:pt x="157" y="7"/>
                      <a:pt x="157" y="7"/>
                      <a:pt x="157" y="7"/>
                    </a:cubicBezTo>
                    <a:cubicBezTo>
                      <a:pt x="157" y="7"/>
                      <a:pt x="157" y="7"/>
                      <a:pt x="157" y="7"/>
                    </a:cubicBezTo>
                    <a:cubicBezTo>
                      <a:pt x="156" y="7"/>
                      <a:pt x="156" y="7"/>
                      <a:pt x="156" y="7"/>
                    </a:cubicBezTo>
                    <a:cubicBezTo>
                      <a:pt x="156" y="7"/>
                      <a:pt x="156" y="8"/>
                      <a:pt x="156" y="8"/>
                    </a:cubicBezTo>
                    <a:cubicBezTo>
                      <a:pt x="156" y="8"/>
                      <a:pt x="156" y="8"/>
                      <a:pt x="155" y="9"/>
                    </a:cubicBezTo>
                    <a:cubicBezTo>
                      <a:pt x="155" y="9"/>
                      <a:pt x="155" y="9"/>
                      <a:pt x="155" y="9"/>
                    </a:cubicBezTo>
                    <a:cubicBezTo>
                      <a:pt x="155" y="9"/>
                      <a:pt x="155" y="9"/>
                      <a:pt x="155" y="9"/>
                    </a:cubicBezTo>
                    <a:cubicBezTo>
                      <a:pt x="155" y="8"/>
                      <a:pt x="155" y="8"/>
                      <a:pt x="155" y="8"/>
                    </a:cubicBezTo>
                    <a:cubicBezTo>
                      <a:pt x="155" y="8"/>
                      <a:pt x="155" y="8"/>
                      <a:pt x="155" y="8"/>
                    </a:cubicBezTo>
                    <a:cubicBezTo>
                      <a:pt x="155" y="7"/>
                      <a:pt x="155" y="7"/>
                      <a:pt x="155" y="7"/>
                    </a:cubicBezTo>
                    <a:cubicBezTo>
                      <a:pt x="155" y="7"/>
                      <a:pt x="155" y="7"/>
                      <a:pt x="155" y="7"/>
                    </a:cubicBezTo>
                    <a:cubicBezTo>
                      <a:pt x="155" y="7"/>
                      <a:pt x="155" y="7"/>
                      <a:pt x="155" y="7"/>
                    </a:cubicBezTo>
                    <a:cubicBezTo>
                      <a:pt x="155" y="7"/>
                      <a:pt x="155" y="7"/>
                      <a:pt x="154" y="7"/>
                    </a:cubicBezTo>
                    <a:cubicBezTo>
                      <a:pt x="154" y="7"/>
                      <a:pt x="154" y="7"/>
                      <a:pt x="154" y="7"/>
                    </a:cubicBezTo>
                    <a:cubicBezTo>
                      <a:pt x="154" y="7"/>
                      <a:pt x="154" y="7"/>
                      <a:pt x="154" y="7"/>
                    </a:cubicBezTo>
                    <a:cubicBezTo>
                      <a:pt x="154" y="6"/>
                      <a:pt x="154" y="6"/>
                      <a:pt x="154" y="6"/>
                    </a:cubicBezTo>
                    <a:cubicBezTo>
                      <a:pt x="154" y="6"/>
                      <a:pt x="154" y="6"/>
                      <a:pt x="154" y="6"/>
                    </a:cubicBezTo>
                    <a:cubicBezTo>
                      <a:pt x="154" y="6"/>
                      <a:pt x="155" y="6"/>
                      <a:pt x="156" y="6"/>
                    </a:cubicBezTo>
                    <a:cubicBezTo>
                      <a:pt x="157" y="5"/>
                      <a:pt x="158" y="5"/>
                      <a:pt x="159" y="5"/>
                    </a:cubicBezTo>
                    <a:cubicBezTo>
                      <a:pt x="159" y="5"/>
                      <a:pt x="159" y="5"/>
                      <a:pt x="159" y="5"/>
                    </a:cubicBezTo>
                    <a:cubicBezTo>
                      <a:pt x="159" y="5"/>
                      <a:pt x="159" y="5"/>
                      <a:pt x="159" y="5"/>
                    </a:cubicBezTo>
                    <a:close/>
                    <a:moveTo>
                      <a:pt x="156" y="13"/>
                    </a:moveTo>
                    <a:cubicBezTo>
                      <a:pt x="156" y="13"/>
                      <a:pt x="156" y="12"/>
                      <a:pt x="156" y="12"/>
                    </a:cubicBezTo>
                    <a:cubicBezTo>
                      <a:pt x="156" y="12"/>
                      <a:pt x="156" y="12"/>
                      <a:pt x="156" y="12"/>
                    </a:cubicBezTo>
                    <a:cubicBezTo>
                      <a:pt x="156" y="12"/>
                      <a:pt x="156" y="12"/>
                      <a:pt x="156" y="12"/>
                    </a:cubicBezTo>
                    <a:cubicBezTo>
                      <a:pt x="156" y="12"/>
                      <a:pt x="156" y="12"/>
                      <a:pt x="155" y="12"/>
                    </a:cubicBezTo>
                    <a:cubicBezTo>
                      <a:pt x="155" y="12"/>
                      <a:pt x="155" y="12"/>
                      <a:pt x="155" y="12"/>
                    </a:cubicBezTo>
                    <a:cubicBezTo>
                      <a:pt x="155" y="12"/>
                      <a:pt x="155" y="12"/>
                      <a:pt x="155" y="13"/>
                    </a:cubicBezTo>
                    <a:cubicBezTo>
                      <a:pt x="155" y="13"/>
                      <a:pt x="155" y="13"/>
                      <a:pt x="155" y="13"/>
                    </a:cubicBezTo>
                    <a:cubicBezTo>
                      <a:pt x="155" y="14"/>
                      <a:pt x="155" y="14"/>
                      <a:pt x="155" y="14"/>
                    </a:cubicBezTo>
                    <a:cubicBezTo>
                      <a:pt x="155" y="14"/>
                      <a:pt x="155" y="14"/>
                      <a:pt x="155" y="14"/>
                    </a:cubicBezTo>
                    <a:cubicBezTo>
                      <a:pt x="155" y="14"/>
                      <a:pt x="155" y="14"/>
                      <a:pt x="156" y="14"/>
                    </a:cubicBezTo>
                    <a:cubicBezTo>
                      <a:pt x="156" y="14"/>
                      <a:pt x="156" y="14"/>
                      <a:pt x="156" y="14"/>
                    </a:cubicBezTo>
                    <a:cubicBezTo>
                      <a:pt x="156" y="14"/>
                      <a:pt x="156" y="14"/>
                      <a:pt x="156" y="14"/>
                    </a:cubicBezTo>
                    <a:cubicBezTo>
                      <a:pt x="156" y="13"/>
                      <a:pt x="156" y="13"/>
                      <a:pt x="156" y="13"/>
                    </a:cubicBezTo>
                    <a:close/>
                    <a:moveTo>
                      <a:pt x="166" y="8"/>
                    </a:moveTo>
                    <a:cubicBezTo>
                      <a:pt x="166" y="8"/>
                      <a:pt x="166" y="8"/>
                      <a:pt x="166" y="8"/>
                    </a:cubicBezTo>
                    <a:cubicBezTo>
                      <a:pt x="166" y="8"/>
                      <a:pt x="166" y="8"/>
                      <a:pt x="166" y="9"/>
                    </a:cubicBezTo>
                    <a:cubicBezTo>
                      <a:pt x="167" y="9"/>
                      <a:pt x="167" y="9"/>
                      <a:pt x="167" y="9"/>
                    </a:cubicBezTo>
                    <a:cubicBezTo>
                      <a:pt x="167" y="9"/>
                      <a:pt x="167" y="9"/>
                      <a:pt x="167" y="10"/>
                    </a:cubicBezTo>
                    <a:cubicBezTo>
                      <a:pt x="167" y="10"/>
                      <a:pt x="167" y="10"/>
                      <a:pt x="167" y="10"/>
                    </a:cubicBezTo>
                    <a:cubicBezTo>
                      <a:pt x="167" y="10"/>
                      <a:pt x="166" y="10"/>
                      <a:pt x="166" y="10"/>
                    </a:cubicBezTo>
                    <a:cubicBezTo>
                      <a:pt x="166" y="10"/>
                      <a:pt x="166" y="10"/>
                      <a:pt x="165" y="10"/>
                    </a:cubicBezTo>
                    <a:cubicBezTo>
                      <a:pt x="165" y="10"/>
                      <a:pt x="164" y="10"/>
                      <a:pt x="164" y="10"/>
                    </a:cubicBezTo>
                    <a:cubicBezTo>
                      <a:pt x="164" y="10"/>
                      <a:pt x="164" y="10"/>
                      <a:pt x="164" y="11"/>
                    </a:cubicBezTo>
                    <a:cubicBezTo>
                      <a:pt x="164" y="12"/>
                      <a:pt x="164" y="12"/>
                      <a:pt x="164" y="13"/>
                    </a:cubicBezTo>
                    <a:cubicBezTo>
                      <a:pt x="164" y="13"/>
                      <a:pt x="164" y="13"/>
                      <a:pt x="164" y="14"/>
                    </a:cubicBezTo>
                    <a:cubicBezTo>
                      <a:pt x="164" y="14"/>
                      <a:pt x="164" y="14"/>
                      <a:pt x="164" y="15"/>
                    </a:cubicBezTo>
                    <a:cubicBezTo>
                      <a:pt x="164" y="15"/>
                      <a:pt x="164" y="15"/>
                      <a:pt x="164" y="16"/>
                    </a:cubicBezTo>
                    <a:cubicBezTo>
                      <a:pt x="164" y="16"/>
                      <a:pt x="164" y="16"/>
                      <a:pt x="164" y="16"/>
                    </a:cubicBezTo>
                    <a:cubicBezTo>
                      <a:pt x="164" y="17"/>
                      <a:pt x="164" y="17"/>
                      <a:pt x="164" y="17"/>
                    </a:cubicBezTo>
                    <a:cubicBezTo>
                      <a:pt x="164" y="17"/>
                      <a:pt x="164" y="18"/>
                      <a:pt x="164" y="18"/>
                    </a:cubicBezTo>
                    <a:cubicBezTo>
                      <a:pt x="164" y="18"/>
                      <a:pt x="164" y="18"/>
                      <a:pt x="163" y="18"/>
                    </a:cubicBezTo>
                    <a:cubicBezTo>
                      <a:pt x="163" y="18"/>
                      <a:pt x="163" y="18"/>
                      <a:pt x="163" y="18"/>
                    </a:cubicBezTo>
                    <a:cubicBezTo>
                      <a:pt x="163" y="18"/>
                      <a:pt x="163" y="18"/>
                      <a:pt x="163" y="18"/>
                    </a:cubicBezTo>
                    <a:cubicBezTo>
                      <a:pt x="163" y="18"/>
                      <a:pt x="163" y="18"/>
                      <a:pt x="163" y="18"/>
                    </a:cubicBezTo>
                    <a:lnTo>
                      <a:pt x="163" y="17"/>
                    </a:lnTo>
                    <a:cubicBezTo>
                      <a:pt x="163" y="17"/>
                      <a:pt x="163" y="15"/>
                      <a:pt x="163" y="14"/>
                    </a:cubicBezTo>
                    <a:cubicBezTo>
                      <a:pt x="163" y="12"/>
                      <a:pt x="163" y="11"/>
                      <a:pt x="163" y="11"/>
                    </a:cubicBezTo>
                    <a:cubicBezTo>
                      <a:pt x="163" y="11"/>
                      <a:pt x="162" y="10"/>
                      <a:pt x="162" y="10"/>
                    </a:cubicBezTo>
                    <a:cubicBezTo>
                      <a:pt x="162" y="10"/>
                      <a:pt x="162" y="10"/>
                      <a:pt x="162" y="10"/>
                    </a:cubicBezTo>
                    <a:cubicBezTo>
                      <a:pt x="162" y="10"/>
                      <a:pt x="162" y="10"/>
                      <a:pt x="162" y="10"/>
                    </a:cubicBezTo>
                    <a:cubicBezTo>
                      <a:pt x="161" y="10"/>
                      <a:pt x="161" y="10"/>
                      <a:pt x="161" y="11"/>
                    </a:cubicBezTo>
                    <a:cubicBezTo>
                      <a:pt x="161" y="11"/>
                      <a:pt x="161" y="11"/>
                      <a:pt x="161" y="11"/>
                    </a:cubicBezTo>
                    <a:cubicBezTo>
                      <a:pt x="161" y="11"/>
                      <a:pt x="161" y="11"/>
                      <a:pt x="161" y="11"/>
                    </a:cubicBezTo>
                    <a:cubicBezTo>
                      <a:pt x="160" y="12"/>
                      <a:pt x="160" y="12"/>
                      <a:pt x="160" y="12"/>
                    </a:cubicBezTo>
                    <a:lnTo>
                      <a:pt x="160" y="13"/>
                    </a:lnTo>
                    <a:cubicBezTo>
                      <a:pt x="160" y="13"/>
                      <a:pt x="160" y="13"/>
                      <a:pt x="160" y="14"/>
                    </a:cubicBezTo>
                    <a:cubicBezTo>
                      <a:pt x="160" y="14"/>
                      <a:pt x="159" y="14"/>
                      <a:pt x="159" y="15"/>
                    </a:cubicBezTo>
                    <a:cubicBezTo>
                      <a:pt x="159" y="15"/>
                      <a:pt x="158" y="15"/>
                      <a:pt x="158" y="15"/>
                    </a:cubicBezTo>
                    <a:cubicBezTo>
                      <a:pt x="158" y="15"/>
                      <a:pt x="158" y="15"/>
                      <a:pt x="158" y="15"/>
                    </a:cubicBezTo>
                    <a:cubicBezTo>
                      <a:pt x="158" y="15"/>
                      <a:pt x="158" y="14"/>
                      <a:pt x="159" y="14"/>
                    </a:cubicBezTo>
                    <a:cubicBezTo>
                      <a:pt x="159" y="13"/>
                      <a:pt x="159" y="12"/>
                      <a:pt x="160" y="12"/>
                    </a:cubicBezTo>
                    <a:cubicBezTo>
                      <a:pt x="160" y="11"/>
                      <a:pt x="160" y="11"/>
                      <a:pt x="160" y="10"/>
                    </a:cubicBezTo>
                    <a:cubicBezTo>
                      <a:pt x="160" y="9"/>
                      <a:pt x="160" y="8"/>
                      <a:pt x="160" y="8"/>
                    </a:cubicBezTo>
                    <a:lnTo>
                      <a:pt x="160" y="7"/>
                    </a:lnTo>
                    <a:cubicBezTo>
                      <a:pt x="160" y="7"/>
                      <a:pt x="160" y="6"/>
                      <a:pt x="160" y="6"/>
                    </a:cubicBezTo>
                    <a:cubicBezTo>
                      <a:pt x="160" y="6"/>
                      <a:pt x="160" y="6"/>
                      <a:pt x="161" y="6"/>
                    </a:cubicBezTo>
                    <a:cubicBezTo>
                      <a:pt x="161" y="6"/>
                      <a:pt x="162" y="6"/>
                      <a:pt x="162" y="6"/>
                    </a:cubicBezTo>
                    <a:cubicBezTo>
                      <a:pt x="163" y="5"/>
                      <a:pt x="164" y="5"/>
                      <a:pt x="164" y="5"/>
                    </a:cubicBezTo>
                    <a:cubicBezTo>
                      <a:pt x="164" y="5"/>
                      <a:pt x="165" y="5"/>
                      <a:pt x="165" y="5"/>
                    </a:cubicBezTo>
                    <a:cubicBezTo>
                      <a:pt x="165" y="6"/>
                      <a:pt x="165" y="6"/>
                      <a:pt x="165" y="6"/>
                    </a:cubicBezTo>
                    <a:cubicBezTo>
                      <a:pt x="165" y="6"/>
                      <a:pt x="165" y="6"/>
                      <a:pt x="165" y="6"/>
                    </a:cubicBezTo>
                    <a:cubicBezTo>
                      <a:pt x="165" y="7"/>
                      <a:pt x="164" y="7"/>
                      <a:pt x="164" y="7"/>
                    </a:cubicBezTo>
                    <a:cubicBezTo>
                      <a:pt x="164" y="7"/>
                      <a:pt x="164" y="7"/>
                      <a:pt x="164" y="7"/>
                    </a:cubicBezTo>
                    <a:cubicBezTo>
                      <a:pt x="163" y="7"/>
                      <a:pt x="163" y="7"/>
                      <a:pt x="163" y="7"/>
                    </a:cubicBezTo>
                    <a:cubicBezTo>
                      <a:pt x="162" y="7"/>
                      <a:pt x="162" y="7"/>
                      <a:pt x="161" y="8"/>
                    </a:cubicBezTo>
                    <a:cubicBezTo>
                      <a:pt x="161" y="8"/>
                      <a:pt x="161" y="9"/>
                      <a:pt x="161" y="9"/>
                    </a:cubicBezTo>
                    <a:cubicBezTo>
                      <a:pt x="161" y="9"/>
                      <a:pt x="161" y="9"/>
                      <a:pt x="161" y="9"/>
                    </a:cubicBezTo>
                    <a:cubicBezTo>
                      <a:pt x="161" y="9"/>
                      <a:pt x="162" y="9"/>
                      <a:pt x="163" y="9"/>
                    </a:cubicBezTo>
                    <a:cubicBezTo>
                      <a:pt x="163" y="8"/>
                      <a:pt x="164" y="8"/>
                      <a:pt x="165" y="8"/>
                    </a:cubicBezTo>
                    <a:cubicBezTo>
                      <a:pt x="165" y="8"/>
                      <a:pt x="165" y="8"/>
                      <a:pt x="166" y="8"/>
                    </a:cubicBez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Rectangle 13"/>
              <p:cNvSpPr>
                <a:spLocks noChangeArrowheads="1"/>
              </p:cNvSpPr>
              <p:nvPr/>
            </p:nvSpPr>
            <p:spPr bwMode="auto">
              <a:xfrm>
                <a:off x="1801203" y="1948054"/>
                <a:ext cx="508453" cy="17801"/>
              </a:xfrm>
              <a:prstGeom prst="rect">
                <a:avLst/>
              </a:prstGeom>
              <a:solidFill>
                <a:srgbClr val="005A9F"/>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fontAlgn="auto" hangingPunct="1">
                  <a:lnSpc>
                    <a:spcPct val="100000"/>
                  </a:lnSpc>
                  <a:spcBef>
                    <a:spcPct val="0"/>
                  </a:spcBef>
                  <a:spcAft>
                    <a:spcPts val="0"/>
                  </a:spcAft>
                  <a:buFontTx/>
                  <a:buNone/>
                  <a:defRPr/>
                </a:pPr>
                <a:endParaRPr lang="zh-CN" altLang="en-US" sz="1800">
                  <a:latin typeface="Arial" panose="020B0604020202020204" pitchFamily="34" charset="0"/>
                </a:endParaRPr>
              </a:p>
            </p:txBody>
          </p:sp>
          <p:sp>
            <p:nvSpPr>
              <p:cNvPr id="13" name="Freeform 14"/>
              <p:cNvSpPr>
                <a:spLocks noEditPoints="1" noChangeArrowheads="1"/>
              </p:cNvSpPr>
              <p:nvPr/>
            </p:nvSpPr>
            <p:spPr bwMode="auto">
              <a:xfrm>
                <a:off x="1547950" y="1720583"/>
                <a:ext cx="999375" cy="253184"/>
              </a:xfrm>
              <a:custGeom>
                <a:avLst/>
                <a:gdLst>
                  <a:gd name="T0" fmla="*/ 55667772 w 232"/>
                  <a:gd name="T1" fmla="*/ 552447488 h 59"/>
                  <a:gd name="T2" fmla="*/ 129892904 w 232"/>
                  <a:gd name="T3" fmla="*/ 589275032 h 59"/>
                  <a:gd name="T4" fmla="*/ 185560676 w 232"/>
                  <a:gd name="T5" fmla="*/ 478788109 h 59"/>
                  <a:gd name="T6" fmla="*/ 278338860 w 232"/>
                  <a:gd name="T7" fmla="*/ 515615653 h 59"/>
                  <a:gd name="T8" fmla="*/ 204113728 w 232"/>
                  <a:gd name="T9" fmla="*/ 626106867 h 59"/>
                  <a:gd name="T10" fmla="*/ 259781501 w 232"/>
                  <a:gd name="T11" fmla="*/ 626106867 h 59"/>
                  <a:gd name="T12" fmla="*/ 315449273 w 232"/>
                  <a:gd name="T13" fmla="*/ 589275032 h 59"/>
                  <a:gd name="T14" fmla="*/ 315449273 w 232"/>
                  <a:gd name="T15" fmla="*/ 662934411 h 59"/>
                  <a:gd name="T16" fmla="*/ 371117045 w 232"/>
                  <a:gd name="T17" fmla="*/ 626106867 h 59"/>
                  <a:gd name="T18" fmla="*/ 408227457 w 232"/>
                  <a:gd name="T19" fmla="*/ 662934411 h 59"/>
                  <a:gd name="T20" fmla="*/ 408227457 w 232"/>
                  <a:gd name="T21" fmla="*/ 791839397 h 59"/>
                  <a:gd name="T22" fmla="*/ 463895229 w 232"/>
                  <a:gd name="T23" fmla="*/ 1049645078 h 59"/>
                  <a:gd name="T24" fmla="*/ 408227457 w 232"/>
                  <a:gd name="T25" fmla="*/ 1068063141 h 59"/>
                  <a:gd name="T26" fmla="*/ 185560676 w 232"/>
                  <a:gd name="T27" fmla="*/ 1049645078 h 59"/>
                  <a:gd name="T28" fmla="*/ 129892904 w 232"/>
                  <a:gd name="T29" fmla="*/ 994403762 h 59"/>
                  <a:gd name="T30" fmla="*/ 222671088 w 232"/>
                  <a:gd name="T31" fmla="*/ 810253169 h 59"/>
                  <a:gd name="T32" fmla="*/ 185560676 w 232"/>
                  <a:gd name="T33" fmla="*/ 847085004 h 59"/>
                  <a:gd name="T34" fmla="*/ 55667772 w 232"/>
                  <a:gd name="T35" fmla="*/ 773425625 h 59"/>
                  <a:gd name="T36" fmla="*/ 185560676 w 232"/>
                  <a:gd name="T37" fmla="*/ 755007562 h 59"/>
                  <a:gd name="T38" fmla="*/ 185560676 w 232"/>
                  <a:gd name="T39" fmla="*/ 681348183 h 59"/>
                  <a:gd name="T40" fmla="*/ 55667772 w 232"/>
                  <a:gd name="T41" fmla="*/ 736593790 h 59"/>
                  <a:gd name="T42" fmla="*/ 129892904 w 232"/>
                  <a:gd name="T43" fmla="*/ 626106867 h 59"/>
                  <a:gd name="T44" fmla="*/ 2147483646 w 232"/>
                  <a:gd name="T45" fmla="*/ 828666941 h 59"/>
                  <a:gd name="T46" fmla="*/ 2147483646 w 232"/>
                  <a:gd name="T47" fmla="*/ 699766246 h 59"/>
                  <a:gd name="T48" fmla="*/ 2147483646 w 232"/>
                  <a:gd name="T49" fmla="*/ 699766246 h 59"/>
                  <a:gd name="T50" fmla="*/ 2147483646 w 232"/>
                  <a:gd name="T51" fmla="*/ 626106867 h 59"/>
                  <a:gd name="T52" fmla="*/ 2147483646 w 232"/>
                  <a:gd name="T53" fmla="*/ 441956274 h 59"/>
                  <a:gd name="T54" fmla="*/ 2147483646 w 232"/>
                  <a:gd name="T55" fmla="*/ 534029425 h 59"/>
                  <a:gd name="T56" fmla="*/ 2147483646 w 232"/>
                  <a:gd name="T57" fmla="*/ 718180018 h 59"/>
                  <a:gd name="T58" fmla="*/ 2147483646 w 232"/>
                  <a:gd name="T59" fmla="*/ 847085004 h 59"/>
                  <a:gd name="T60" fmla="*/ 2147483646 w 232"/>
                  <a:gd name="T61" fmla="*/ 626106867 h 59"/>
                  <a:gd name="T62" fmla="*/ 2147483646 w 232"/>
                  <a:gd name="T63" fmla="*/ 497201881 h 59"/>
                  <a:gd name="T64" fmla="*/ 2147483646 w 232"/>
                  <a:gd name="T65" fmla="*/ 515615653 h 59"/>
                  <a:gd name="T66" fmla="*/ 2147483646 w 232"/>
                  <a:gd name="T67" fmla="*/ 405128730 h 59"/>
                  <a:gd name="T68" fmla="*/ 2147483646 w 232"/>
                  <a:gd name="T69" fmla="*/ 460370046 h 59"/>
                  <a:gd name="T70" fmla="*/ 2147483646 w 232"/>
                  <a:gd name="T71" fmla="*/ 257809972 h 59"/>
                  <a:gd name="T72" fmla="*/ 2147483646 w 232"/>
                  <a:gd name="T73" fmla="*/ 460370046 h 59"/>
                  <a:gd name="T74" fmla="*/ 2147483646 w 232"/>
                  <a:gd name="T75" fmla="*/ 257809972 h 59"/>
                  <a:gd name="T76" fmla="*/ 2147483646 w 232"/>
                  <a:gd name="T77" fmla="*/ 147318758 h 59"/>
                  <a:gd name="T78" fmla="*/ 2147483646 w 232"/>
                  <a:gd name="T79" fmla="*/ 73659379 h 59"/>
                  <a:gd name="T80" fmla="*/ 2147483646 w 232"/>
                  <a:gd name="T81" fmla="*/ 423542502 h 59"/>
                  <a:gd name="T82" fmla="*/ 2147483646 w 232"/>
                  <a:gd name="T83" fmla="*/ 441956274 h 59"/>
                  <a:gd name="T84" fmla="*/ 2147483646 w 232"/>
                  <a:gd name="T85" fmla="*/ 331469351 h 59"/>
                  <a:gd name="T86" fmla="*/ 1614361083 w 232"/>
                  <a:gd name="T87" fmla="*/ 220978137 h 59"/>
                  <a:gd name="T88" fmla="*/ 1632914135 w 232"/>
                  <a:gd name="T89" fmla="*/ 386710667 h 59"/>
                  <a:gd name="T90" fmla="*/ 1577246363 w 232"/>
                  <a:gd name="T91" fmla="*/ 331469351 h 59"/>
                  <a:gd name="T92" fmla="*/ 1558693311 w 232"/>
                  <a:gd name="T93" fmla="*/ 165732530 h 59"/>
                  <a:gd name="T94" fmla="*/ 1558693311 w 232"/>
                  <a:gd name="T95" fmla="*/ 165732530 h 59"/>
                  <a:gd name="T96" fmla="*/ 1707139267 w 232"/>
                  <a:gd name="T97" fmla="*/ 423542502 h 59"/>
                  <a:gd name="T98" fmla="*/ 1744249679 w 232"/>
                  <a:gd name="T99" fmla="*/ 165732530 h 59"/>
                  <a:gd name="T100" fmla="*/ 1799917452 w 232"/>
                  <a:gd name="T101" fmla="*/ 36831835 h 59"/>
                  <a:gd name="T102" fmla="*/ 1837027864 w 232"/>
                  <a:gd name="T103" fmla="*/ 589275032 h 59"/>
                  <a:gd name="T104" fmla="*/ 797901862 w 232"/>
                  <a:gd name="T105" fmla="*/ 423542502 h 59"/>
                  <a:gd name="T106" fmla="*/ 890680046 w 232"/>
                  <a:gd name="T107" fmla="*/ 220978137 h 59"/>
                  <a:gd name="T108" fmla="*/ 1057683362 w 232"/>
                  <a:gd name="T109" fmla="*/ 386710667 h 59"/>
                  <a:gd name="T110" fmla="*/ 983458230 w 232"/>
                  <a:gd name="T111" fmla="*/ 331469351 h 59"/>
                  <a:gd name="T112" fmla="*/ 352559685 w 232"/>
                  <a:gd name="T113" fmla="*/ 847085004 h 59"/>
                  <a:gd name="T114" fmla="*/ 334006633 w 232"/>
                  <a:gd name="T115" fmla="*/ 718180018 h 59"/>
                  <a:gd name="T116" fmla="*/ 241224141 w 232"/>
                  <a:gd name="T117" fmla="*/ 699766246 h 59"/>
                  <a:gd name="T118" fmla="*/ 278338860 w 232"/>
                  <a:gd name="T119" fmla="*/ 699766246 h 59"/>
                  <a:gd name="T120" fmla="*/ 204113728 w 232"/>
                  <a:gd name="T121" fmla="*/ 515615653 h 59"/>
                  <a:gd name="T122" fmla="*/ 204113728 w 232"/>
                  <a:gd name="T123" fmla="*/ 552447488 h 59"/>
                  <a:gd name="T124" fmla="*/ 278338860 w 232"/>
                  <a:gd name="T125" fmla="*/ 883912548 h 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32" h="59">
                    <a:moveTo>
                      <a:pt x="7" y="34"/>
                    </a:moveTo>
                    <a:lnTo>
                      <a:pt x="2" y="31"/>
                    </a:lnTo>
                    <a:lnTo>
                      <a:pt x="1" y="31"/>
                    </a:lnTo>
                    <a:lnTo>
                      <a:pt x="1" y="30"/>
                    </a:lnTo>
                    <a:lnTo>
                      <a:pt x="2" y="30"/>
                    </a:lnTo>
                    <a:lnTo>
                      <a:pt x="3" y="30"/>
                    </a:lnTo>
                    <a:lnTo>
                      <a:pt x="3" y="29"/>
                    </a:lnTo>
                    <a:lnTo>
                      <a:pt x="4" y="29"/>
                    </a:lnTo>
                    <a:lnTo>
                      <a:pt x="5" y="30"/>
                    </a:lnTo>
                    <a:lnTo>
                      <a:pt x="6" y="30"/>
                    </a:lnTo>
                    <a:lnTo>
                      <a:pt x="7" y="31"/>
                    </a:lnTo>
                    <a:lnTo>
                      <a:pt x="7" y="32"/>
                    </a:lnTo>
                    <a:lnTo>
                      <a:pt x="8" y="34"/>
                    </a:lnTo>
                    <a:lnTo>
                      <a:pt x="9" y="33"/>
                    </a:lnTo>
                    <a:lnTo>
                      <a:pt x="9" y="28"/>
                    </a:lnTo>
                    <a:lnTo>
                      <a:pt x="9" y="27"/>
                    </a:lnTo>
                    <a:lnTo>
                      <a:pt x="9" y="26"/>
                    </a:lnTo>
                    <a:lnTo>
                      <a:pt x="10" y="26"/>
                    </a:lnTo>
                    <a:lnTo>
                      <a:pt x="11" y="26"/>
                    </a:lnTo>
                    <a:lnTo>
                      <a:pt x="12" y="26"/>
                    </a:lnTo>
                    <a:lnTo>
                      <a:pt x="13" y="26"/>
                    </a:lnTo>
                    <a:lnTo>
                      <a:pt x="14" y="27"/>
                    </a:lnTo>
                    <a:lnTo>
                      <a:pt x="14" y="28"/>
                    </a:lnTo>
                    <a:lnTo>
                      <a:pt x="15" y="28"/>
                    </a:lnTo>
                    <a:lnTo>
                      <a:pt x="15" y="29"/>
                    </a:lnTo>
                    <a:lnTo>
                      <a:pt x="14" y="29"/>
                    </a:lnTo>
                    <a:lnTo>
                      <a:pt x="12" y="32"/>
                    </a:lnTo>
                    <a:lnTo>
                      <a:pt x="12" y="33"/>
                    </a:lnTo>
                    <a:lnTo>
                      <a:pt x="11" y="33"/>
                    </a:lnTo>
                    <a:lnTo>
                      <a:pt x="11" y="34"/>
                    </a:lnTo>
                    <a:lnTo>
                      <a:pt x="11" y="35"/>
                    </a:lnTo>
                    <a:lnTo>
                      <a:pt x="11" y="37"/>
                    </a:lnTo>
                    <a:lnTo>
                      <a:pt x="13" y="37"/>
                    </a:lnTo>
                    <a:lnTo>
                      <a:pt x="14" y="36"/>
                    </a:lnTo>
                    <a:lnTo>
                      <a:pt x="14" y="35"/>
                    </a:lnTo>
                    <a:lnTo>
                      <a:pt x="14" y="34"/>
                    </a:lnTo>
                    <a:lnTo>
                      <a:pt x="14" y="33"/>
                    </a:lnTo>
                    <a:lnTo>
                      <a:pt x="13" y="33"/>
                    </a:lnTo>
                    <a:lnTo>
                      <a:pt x="13" y="32"/>
                    </a:lnTo>
                    <a:lnTo>
                      <a:pt x="14" y="32"/>
                    </a:lnTo>
                    <a:lnTo>
                      <a:pt x="16" y="32"/>
                    </a:lnTo>
                    <a:lnTo>
                      <a:pt x="17" y="32"/>
                    </a:lnTo>
                    <a:lnTo>
                      <a:pt x="18" y="32"/>
                    </a:lnTo>
                    <a:lnTo>
                      <a:pt x="18" y="33"/>
                    </a:lnTo>
                    <a:lnTo>
                      <a:pt x="18" y="34"/>
                    </a:lnTo>
                    <a:lnTo>
                      <a:pt x="17" y="34"/>
                    </a:lnTo>
                    <a:lnTo>
                      <a:pt x="17" y="35"/>
                    </a:lnTo>
                    <a:lnTo>
                      <a:pt x="17" y="36"/>
                    </a:lnTo>
                    <a:lnTo>
                      <a:pt x="16" y="36"/>
                    </a:lnTo>
                    <a:lnTo>
                      <a:pt x="16" y="38"/>
                    </a:lnTo>
                    <a:lnTo>
                      <a:pt x="17" y="38"/>
                    </a:lnTo>
                    <a:lnTo>
                      <a:pt x="19" y="35"/>
                    </a:lnTo>
                    <a:lnTo>
                      <a:pt x="19" y="34"/>
                    </a:lnTo>
                    <a:lnTo>
                      <a:pt x="20" y="34"/>
                    </a:lnTo>
                    <a:lnTo>
                      <a:pt x="21" y="34"/>
                    </a:lnTo>
                    <a:lnTo>
                      <a:pt x="22" y="34"/>
                    </a:lnTo>
                    <a:lnTo>
                      <a:pt x="22" y="35"/>
                    </a:lnTo>
                    <a:lnTo>
                      <a:pt x="23" y="35"/>
                    </a:lnTo>
                    <a:lnTo>
                      <a:pt x="23" y="36"/>
                    </a:lnTo>
                    <a:lnTo>
                      <a:pt x="22" y="36"/>
                    </a:lnTo>
                    <a:lnTo>
                      <a:pt x="19" y="42"/>
                    </a:lnTo>
                    <a:lnTo>
                      <a:pt x="18" y="42"/>
                    </a:lnTo>
                    <a:lnTo>
                      <a:pt x="18" y="43"/>
                    </a:lnTo>
                    <a:lnTo>
                      <a:pt x="19" y="43"/>
                    </a:lnTo>
                    <a:lnTo>
                      <a:pt x="20" y="43"/>
                    </a:lnTo>
                    <a:lnTo>
                      <a:pt x="22" y="43"/>
                    </a:lnTo>
                    <a:lnTo>
                      <a:pt x="23" y="43"/>
                    </a:lnTo>
                    <a:lnTo>
                      <a:pt x="23" y="44"/>
                    </a:lnTo>
                    <a:lnTo>
                      <a:pt x="20" y="48"/>
                    </a:lnTo>
                    <a:lnTo>
                      <a:pt x="24" y="54"/>
                    </a:lnTo>
                    <a:lnTo>
                      <a:pt x="24" y="56"/>
                    </a:lnTo>
                    <a:lnTo>
                      <a:pt x="25" y="57"/>
                    </a:lnTo>
                    <a:lnTo>
                      <a:pt x="25" y="58"/>
                    </a:lnTo>
                    <a:lnTo>
                      <a:pt x="25" y="59"/>
                    </a:lnTo>
                    <a:lnTo>
                      <a:pt x="24" y="59"/>
                    </a:lnTo>
                    <a:lnTo>
                      <a:pt x="23" y="59"/>
                    </a:lnTo>
                    <a:lnTo>
                      <a:pt x="22" y="59"/>
                    </a:lnTo>
                    <a:lnTo>
                      <a:pt x="22" y="58"/>
                    </a:lnTo>
                    <a:lnTo>
                      <a:pt x="17" y="51"/>
                    </a:lnTo>
                    <a:lnTo>
                      <a:pt x="13" y="57"/>
                    </a:lnTo>
                    <a:lnTo>
                      <a:pt x="12" y="58"/>
                    </a:lnTo>
                    <a:lnTo>
                      <a:pt x="11" y="58"/>
                    </a:lnTo>
                    <a:lnTo>
                      <a:pt x="10" y="58"/>
                    </a:lnTo>
                    <a:lnTo>
                      <a:pt x="10" y="57"/>
                    </a:lnTo>
                    <a:lnTo>
                      <a:pt x="12" y="52"/>
                    </a:lnTo>
                    <a:lnTo>
                      <a:pt x="14" y="47"/>
                    </a:lnTo>
                    <a:lnTo>
                      <a:pt x="14" y="46"/>
                    </a:lnTo>
                    <a:lnTo>
                      <a:pt x="13" y="46"/>
                    </a:lnTo>
                    <a:lnTo>
                      <a:pt x="8" y="53"/>
                    </a:lnTo>
                    <a:lnTo>
                      <a:pt x="7" y="54"/>
                    </a:lnTo>
                    <a:lnTo>
                      <a:pt x="7" y="55"/>
                    </a:lnTo>
                    <a:lnTo>
                      <a:pt x="6" y="55"/>
                    </a:lnTo>
                    <a:lnTo>
                      <a:pt x="5" y="56"/>
                    </a:lnTo>
                    <a:lnTo>
                      <a:pt x="3" y="56"/>
                    </a:lnTo>
                    <a:lnTo>
                      <a:pt x="2" y="55"/>
                    </a:lnTo>
                    <a:lnTo>
                      <a:pt x="12" y="44"/>
                    </a:lnTo>
                    <a:lnTo>
                      <a:pt x="11" y="42"/>
                    </a:lnTo>
                    <a:lnTo>
                      <a:pt x="11" y="43"/>
                    </a:lnTo>
                    <a:lnTo>
                      <a:pt x="10" y="43"/>
                    </a:lnTo>
                    <a:lnTo>
                      <a:pt x="10" y="44"/>
                    </a:lnTo>
                    <a:lnTo>
                      <a:pt x="10" y="45"/>
                    </a:lnTo>
                    <a:lnTo>
                      <a:pt x="10" y="46"/>
                    </a:lnTo>
                    <a:lnTo>
                      <a:pt x="9" y="47"/>
                    </a:lnTo>
                    <a:lnTo>
                      <a:pt x="5" y="46"/>
                    </a:lnTo>
                    <a:lnTo>
                      <a:pt x="5" y="45"/>
                    </a:lnTo>
                    <a:lnTo>
                      <a:pt x="5" y="44"/>
                    </a:lnTo>
                    <a:lnTo>
                      <a:pt x="3" y="43"/>
                    </a:lnTo>
                    <a:lnTo>
                      <a:pt x="3" y="42"/>
                    </a:lnTo>
                    <a:lnTo>
                      <a:pt x="4" y="42"/>
                    </a:lnTo>
                    <a:lnTo>
                      <a:pt x="7" y="42"/>
                    </a:lnTo>
                    <a:lnTo>
                      <a:pt x="8" y="42"/>
                    </a:lnTo>
                    <a:lnTo>
                      <a:pt x="8" y="41"/>
                    </a:lnTo>
                    <a:lnTo>
                      <a:pt x="9" y="41"/>
                    </a:lnTo>
                    <a:lnTo>
                      <a:pt x="10" y="41"/>
                    </a:lnTo>
                    <a:lnTo>
                      <a:pt x="10" y="40"/>
                    </a:lnTo>
                    <a:lnTo>
                      <a:pt x="8" y="39"/>
                    </a:lnTo>
                    <a:lnTo>
                      <a:pt x="8" y="38"/>
                    </a:lnTo>
                    <a:lnTo>
                      <a:pt x="8" y="37"/>
                    </a:lnTo>
                    <a:lnTo>
                      <a:pt x="9" y="37"/>
                    </a:lnTo>
                    <a:lnTo>
                      <a:pt x="10" y="37"/>
                    </a:lnTo>
                    <a:lnTo>
                      <a:pt x="10" y="36"/>
                    </a:lnTo>
                    <a:lnTo>
                      <a:pt x="10" y="35"/>
                    </a:lnTo>
                    <a:lnTo>
                      <a:pt x="9" y="35"/>
                    </a:lnTo>
                    <a:lnTo>
                      <a:pt x="5" y="39"/>
                    </a:lnTo>
                    <a:lnTo>
                      <a:pt x="4" y="40"/>
                    </a:lnTo>
                    <a:lnTo>
                      <a:pt x="3" y="40"/>
                    </a:lnTo>
                    <a:lnTo>
                      <a:pt x="2" y="40"/>
                    </a:lnTo>
                    <a:lnTo>
                      <a:pt x="1" y="40"/>
                    </a:lnTo>
                    <a:lnTo>
                      <a:pt x="0" y="40"/>
                    </a:lnTo>
                    <a:lnTo>
                      <a:pt x="0" y="39"/>
                    </a:lnTo>
                    <a:lnTo>
                      <a:pt x="1" y="38"/>
                    </a:lnTo>
                    <a:lnTo>
                      <a:pt x="7" y="34"/>
                    </a:lnTo>
                    <a:close/>
                    <a:moveTo>
                      <a:pt x="204" y="57"/>
                    </a:moveTo>
                    <a:cubicBezTo>
                      <a:pt x="202" y="54"/>
                      <a:pt x="202" y="53"/>
                      <a:pt x="201" y="52"/>
                    </a:cubicBezTo>
                    <a:cubicBezTo>
                      <a:pt x="201" y="52"/>
                      <a:pt x="201" y="52"/>
                      <a:pt x="201" y="52"/>
                    </a:cubicBezTo>
                    <a:cubicBezTo>
                      <a:pt x="203" y="53"/>
                      <a:pt x="204" y="54"/>
                      <a:pt x="206" y="52"/>
                    </a:cubicBezTo>
                    <a:cubicBezTo>
                      <a:pt x="208" y="50"/>
                      <a:pt x="209" y="48"/>
                      <a:pt x="210" y="46"/>
                    </a:cubicBezTo>
                    <a:cubicBezTo>
                      <a:pt x="210" y="45"/>
                      <a:pt x="210" y="45"/>
                      <a:pt x="210" y="45"/>
                    </a:cubicBezTo>
                    <a:cubicBezTo>
                      <a:pt x="207" y="45"/>
                      <a:pt x="204" y="46"/>
                      <a:pt x="200" y="46"/>
                    </a:cubicBezTo>
                    <a:cubicBezTo>
                      <a:pt x="199" y="45"/>
                      <a:pt x="198" y="43"/>
                      <a:pt x="198" y="42"/>
                    </a:cubicBezTo>
                    <a:cubicBezTo>
                      <a:pt x="198" y="42"/>
                      <a:pt x="198" y="42"/>
                      <a:pt x="198" y="42"/>
                    </a:cubicBezTo>
                    <a:cubicBezTo>
                      <a:pt x="203" y="42"/>
                      <a:pt x="208" y="44"/>
                      <a:pt x="213" y="43"/>
                    </a:cubicBezTo>
                    <a:cubicBezTo>
                      <a:pt x="214" y="43"/>
                      <a:pt x="217" y="41"/>
                      <a:pt x="216" y="41"/>
                    </a:cubicBezTo>
                    <a:cubicBezTo>
                      <a:pt x="215" y="39"/>
                      <a:pt x="210" y="41"/>
                      <a:pt x="209" y="38"/>
                    </a:cubicBezTo>
                    <a:cubicBezTo>
                      <a:pt x="209" y="38"/>
                      <a:pt x="209" y="38"/>
                      <a:pt x="209" y="38"/>
                    </a:cubicBezTo>
                    <a:cubicBezTo>
                      <a:pt x="213" y="38"/>
                      <a:pt x="216" y="39"/>
                      <a:pt x="219" y="39"/>
                    </a:cubicBezTo>
                    <a:cubicBezTo>
                      <a:pt x="221" y="38"/>
                      <a:pt x="223" y="37"/>
                      <a:pt x="224" y="37"/>
                    </a:cubicBezTo>
                    <a:cubicBezTo>
                      <a:pt x="225" y="36"/>
                      <a:pt x="225" y="36"/>
                      <a:pt x="226" y="35"/>
                    </a:cubicBezTo>
                    <a:cubicBezTo>
                      <a:pt x="225" y="34"/>
                      <a:pt x="222" y="33"/>
                      <a:pt x="222" y="34"/>
                    </a:cubicBezTo>
                    <a:cubicBezTo>
                      <a:pt x="221" y="36"/>
                      <a:pt x="221" y="38"/>
                      <a:pt x="218" y="38"/>
                    </a:cubicBezTo>
                    <a:cubicBezTo>
                      <a:pt x="216" y="38"/>
                      <a:pt x="216" y="37"/>
                      <a:pt x="215" y="36"/>
                    </a:cubicBezTo>
                    <a:cubicBezTo>
                      <a:pt x="215" y="33"/>
                      <a:pt x="217" y="33"/>
                      <a:pt x="218" y="32"/>
                    </a:cubicBezTo>
                    <a:cubicBezTo>
                      <a:pt x="217" y="31"/>
                      <a:pt x="216" y="32"/>
                      <a:pt x="215" y="32"/>
                    </a:cubicBezTo>
                    <a:cubicBezTo>
                      <a:pt x="215" y="33"/>
                      <a:pt x="215" y="33"/>
                      <a:pt x="214" y="34"/>
                    </a:cubicBezTo>
                    <a:cubicBezTo>
                      <a:pt x="214" y="35"/>
                      <a:pt x="214" y="36"/>
                      <a:pt x="213" y="36"/>
                    </a:cubicBezTo>
                    <a:cubicBezTo>
                      <a:pt x="212" y="36"/>
                      <a:pt x="212" y="34"/>
                      <a:pt x="212" y="34"/>
                    </a:cubicBezTo>
                    <a:cubicBezTo>
                      <a:pt x="211" y="34"/>
                      <a:pt x="211" y="35"/>
                      <a:pt x="210" y="36"/>
                    </a:cubicBezTo>
                    <a:cubicBezTo>
                      <a:pt x="209" y="36"/>
                      <a:pt x="209" y="36"/>
                      <a:pt x="209" y="35"/>
                    </a:cubicBezTo>
                    <a:cubicBezTo>
                      <a:pt x="210" y="33"/>
                      <a:pt x="210" y="29"/>
                      <a:pt x="211" y="27"/>
                    </a:cubicBezTo>
                    <a:cubicBezTo>
                      <a:pt x="212" y="27"/>
                      <a:pt x="211" y="29"/>
                      <a:pt x="212" y="30"/>
                    </a:cubicBezTo>
                    <a:cubicBezTo>
                      <a:pt x="212" y="30"/>
                      <a:pt x="213" y="30"/>
                      <a:pt x="213" y="30"/>
                    </a:cubicBezTo>
                    <a:cubicBezTo>
                      <a:pt x="213" y="28"/>
                      <a:pt x="213" y="26"/>
                      <a:pt x="213" y="24"/>
                    </a:cubicBezTo>
                    <a:cubicBezTo>
                      <a:pt x="213" y="24"/>
                      <a:pt x="213" y="24"/>
                      <a:pt x="213" y="24"/>
                    </a:cubicBezTo>
                    <a:cubicBezTo>
                      <a:pt x="214" y="23"/>
                      <a:pt x="215" y="26"/>
                      <a:pt x="215" y="27"/>
                    </a:cubicBezTo>
                    <a:cubicBezTo>
                      <a:pt x="215" y="28"/>
                      <a:pt x="215" y="29"/>
                      <a:pt x="215" y="30"/>
                    </a:cubicBezTo>
                    <a:cubicBezTo>
                      <a:pt x="216" y="31"/>
                      <a:pt x="217" y="31"/>
                      <a:pt x="218" y="30"/>
                    </a:cubicBezTo>
                    <a:cubicBezTo>
                      <a:pt x="218" y="29"/>
                      <a:pt x="217" y="28"/>
                      <a:pt x="218" y="27"/>
                    </a:cubicBezTo>
                    <a:cubicBezTo>
                      <a:pt x="219" y="27"/>
                      <a:pt x="219" y="29"/>
                      <a:pt x="221" y="29"/>
                    </a:cubicBezTo>
                    <a:cubicBezTo>
                      <a:pt x="221" y="28"/>
                      <a:pt x="222" y="28"/>
                      <a:pt x="223" y="27"/>
                    </a:cubicBezTo>
                    <a:cubicBezTo>
                      <a:pt x="224" y="28"/>
                      <a:pt x="225" y="30"/>
                      <a:pt x="224" y="31"/>
                    </a:cubicBezTo>
                    <a:cubicBezTo>
                      <a:pt x="224" y="31"/>
                      <a:pt x="223" y="31"/>
                      <a:pt x="223" y="32"/>
                    </a:cubicBezTo>
                    <a:cubicBezTo>
                      <a:pt x="224" y="32"/>
                      <a:pt x="228" y="33"/>
                      <a:pt x="229" y="33"/>
                    </a:cubicBezTo>
                    <a:cubicBezTo>
                      <a:pt x="230" y="33"/>
                      <a:pt x="232" y="37"/>
                      <a:pt x="230" y="39"/>
                    </a:cubicBezTo>
                    <a:cubicBezTo>
                      <a:pt x="229" y="39"/>
                      <a:pt x="226" y="39"/>
                      <a:pt x="225" y="39"/>
                    </a:cubicBezTo>
                    <a:cubicBezTo>
                      <a:pt x="223" y="39"/>
                      <a:pt x="223" y="39"/>
                      <a:pt x="222" y="39"/>
                    </a:cubicBezTo>
                    <a:cubicBezTo>
                      <a:pt x="221" y="40"/>
                      <a:pt x="221" y="40"/>
                      <a:pt x="222" y="42"/>
                    </a:cubicBezTo>
                    <a:cubicBezTo>
                      <a:pt x="221" y="44"/>
                      <a:pt x="218" y="42"/>
                      <a:pt x="217" y="44"/>
                    </a:cubicBezTo>
                    <a:cubicBezTo>
                      <a:pt x="218" y="45"/>
                      <a:pt x="220" y="46"/>
                      <a:pt x="219" y="48"/>
                    </a:cubicBezTo>
                    <a:cubicBezTo>
                      <a:pt x="218" y="49"/>
                      <a:pt x="215" y="49"/>
                      <a:pt x="214" y="48"/>
                    </a:cubicBezTo>
                    <a:cubicBezTo>
                      <a:pt x="215" y="46"/>
                      <a:pt x="215" y="46"/>
                      <a:pt x="215" y="46"/>
                    </a:cubicBezTo>
                    <a:cubicBezTo>
                      <a:pt x="215" y="46"/>
                      <a:pt x="215" y="46"/>
                      <a:pt x="214" y="46"/>
                    </a:cubicBezTo>
                    <a:cubicBezTo>
                      <a:pt x="212" y="46"/>
                      <a:pt x="210" y="51"/>
                      <a:pt x="209" y="53"/>
                    </a:cubicBezTo>
                    <a:cubicBezTo>
                      <a:pt x="208" y="54"/>
                      <a:pt x="207" y="58"/>
                      <a:pt x="204" y="57"/>
                    </a:cubicBezTo>
                    <a:close/>
                    <a:moveTo>
                      <a:pt x="218" y="36"/>
                    </a:moveTo>
                    <a:cubicBezTo>
                      <a:pt x="218" y="35"/>
                      <a:pt x="218" y="35"/>
                      <a:pt x="218" y="35"/>
                    </a:cubicBezTo>
                    <a:cubicBezTo>
                      <a:pt x="218" y="35"/>
                      <a:pt x="219" y="34"/>
                      <a:pt x="219" y="34"/>
                    </a:cubicBezTo>
                    <a:cubicBezTo>
                      <a:pt x="219" y="35"/>
                      <a:pt x="219" y="35"/>
                      <a:pt x="218" y="36"/>
                    </a:cubicBezTo>
                    <a:cubicBezTo>
                      <a:pt x="218" y="36"/>
                      <a:pt x="218" y="36"/>
                      <a:pt x="218" y="36"/>
                    </a:cubicBezTo>
                    <a:close/>
                    <a:moveTo>
                      <a:pt x="177" y="37"/>
                    </a:moveTo>
                    <a:cubicBezTo>
                      <a:pt x="176" y="36"/>
                      <a:pt x="176" y="36"/>
                      <a:pt x="176" y="35"/>
                    </a:cubicBezTo>
                    <a:cubicBezTo>
                      <a:pt x="177" y="33"/>
                      <a:pt x="177" y="28"/>
                      <a:pt x="178" y="27"/>
                    </a:cubicBezTo>
                    <a:cubicBezTo>
                      <a:pt x="179" y="27"/>
                      <a:pt x="179" y="27"/>
                      <a:pt x="179" y="27"/>
                    </a:cubicBezTo>
                    <a:cubicBezTo>
                      <a:pt x="179" y="27"/>
                      <a:pt x="179" y="27"/>
                      <a:pt x="179" y="28"/>
                    </a:cubicBezTo>
                    <a:cubicBezTo>
                      <a:pt x="179" y="32"/>
                      <a:pt x="180" y="35"/>
                      <a:pt x="183" y="38"/>
                    </a:cubicBezTo>
                    <a:cubicBezTo>
                      <a:pt x="183" y="38"/>
                      <a:pt x="183" y="38"/>
                      <a:pt x="183" y="38"/>
                    </a:cubicBezTo>
                    <a:cubicBezTo>
                      <a:pt x="183" y="39"/>
                      <a:pt x="178" y="37"/>
                      <a:pt x="177" y="37"/>
                    </a:cubicBezTo>
                    <a:close/>
                    <a:moveTo>
                      <a:pt x="163" y="29"/>
                    </a:moveTo>
                    <a:cubicBezTo>
                      <a:pt x="163" y="28"/>
                      <a:pt x="163" y="28"/>
                      <a:pt x="162" y="28"/>
                    </a:cubicBezTo>
                    <a:cubicBezTo>
                      <a:pt x="162" y="27"/>
                      <a:pt x="162" y="27"/>
                      <a:pt x="162" y="27"/>
                    </a:cubicBezTo>
                    <a:cubicBezTo>
                      <a:pt x="164" y="28"/>
                      <a:pt x="165" y="28"/>
                      <a:pt x="166" y="28"/>
                    </a:cubicBezTo>
                    <a:cubicBezTo>
                      <a:pt x="169" y="28"/>
                      <a:pt x="171" y="27"/>
                      <a:pt x="173" y="26"/>
                    </a:cubicBezTo>
                    <a:cubicBezTo>
                      <a:pt x="172" y="25"/>
                      <a:pt x="170" y="25"/>
                      <a:pt x="169" y="26"/>
                    </a:cubicBezTo>
                    <a:cubicBezTo>
                      <a:pt x="167" y="25"/>
                      <a:pt x="166" y="21"/>
                      <a:pt x="166" y="21"/>
                    </a:cubicBezTo>
                    <a:cubicBezTo>
                      <a:pt x="168" y="21"/>
                      <a:pt x="172" y="23"/>
                      <a:pt x="173" y="22"/>
                    </a:cubicBezTo>
                    <a:cubicBezTo>
                      <a:pt x="178" y="23"/>
                      <a:pt x="178" y="21"/>
                      <a:pt x="181" y="17"/>
                    </a:cubicBezTo>
                    <a:cubicBezTo>
                      <a:pt x="182" y="16"/>
                      <a:pt x="184" y="12"/>
                      <a:pt x="185" y="12"/>
                    </a:cubicBezTo>
                    <a:cubicBezTo>
                      <a:pt x="186" y="13"/>
                      <a:pt x="186" y="15"/>
                      <a:pt x="186" y="17"/>
                    </a:cubicBezTo>
                    <a:cubicBezTo>
                      <a:pt x="185" y="19"/>
                      <a:pt x="183" y="20"/>
                      <a:pt x="182" y="23"/>
                    </a:cubicBezTo>
                    <a:cubicBezTo>
                      <a:pt x="184" y="24"/>
                      <a:pt x="185" y="22"/>
                      <a:pt x="187" y="24"/>
                    </a:cubicBezTo>
                    <a:cubicBezTo>
                      <a:pt x="187" y="25"/>
                      <a:pt x="187" y="25"/>
                      <a:pt x="187" y="25"/>
                    </a:cubicBezTo>
                    <a:cubicBezTo>
                      <a:pt x="186" y="26"/>
                      <a:pt x="184" y="25"/>
                      <a:pt x="183" y="25"/>
                    </a:cubicBezTo>
                    <a:cubicBezTo>
                      <a:pt x="180" y="25"/>
                      <a:pt x="180" y="25"/>
                      <a:pt x="179" y="25"/>
                    </a:cubicBezTo>
                    <a:cubicBezTo>
                      <a:pt x="175" y="28"/>
                      <a:pt x="169" y="33"/>
                      <a:pt x="163" y="29"/>
                    </a:cubicBezTo>
                    <a:close/>
                    <a:moveTo>
                      <a:pt x="134" y="18"/>
                    </a:moveTo>
                    <a:cubicBezTo>
                      <a:pt x="133" y="16"/>
                      <a:pt x="134" y="15"/>
                      <a:pt x="134" y="14"/>
                    </a:cubicBezTo>
                    <a:cubicBezTo>
                      <a:pt x="134" y="14"/>
                      <a:pt x="134" y="14"/>
                      <a:pt x="134" y="14"/>
                    </a:cubicBezTo>
                    <a:cubicBezTo>
                      <a:pt x="133" y="15"/>
                      <a:pt x="132" y="15"/>
                      <a:pt x="132" y="15"/>
                    </a:cubicBezTo>
                    <a:cubicBezTo>
                      <a:pt x="131" y="16"/>
                      <a:pt x="130" y="17"/>
                      <a:pt x="129" y="19"/>
                    </a:cubicBezTo>
                    <a:cubicBezTo>
                      <a:pt x="129" y="20"/>
                      <a:pt x="129" y="30"/>
                      <a:pt x="126" y="30"/>
                    </a:cubicBezTo>
                    <a:cubicBezTo>
                      <a:pt x="124" y="28"/>
                      <a:pt x="125" y="27"/>
                      <a:pt x="125" y="25"/>
                    </a:cubicBezTo>
                    <a:cubicBezTo>
                      <a:pt x="125" y="24"/>
                      <a:pt x="125" y="24"/>
                      <a:pt x="126" y="23"/>
                    </a:cubicBezTo>
                    <a:cubicBezTo>
                      <a:pt x="125" y="23"/>
                      <a:pt x="123" y="25"/>
                      <a:pt x="123" y="25"/>
                    </a:cubicBezTo>
                    <a:cubicBezTo>
                      <a:pt x="121" y="26"/>
                      <a:pt x="120" y="25"/>
                      <a:pt x="120" y="23"/>
                    </a:cubicBezTo>
                    <a:cubicBezTo>
                      <a:pt x="122" y="23"/>
                      <a:pt x="124" y="21"/>
                      <a:pt x="126" y="19"/>
                    </a:cubicBezTo>
                    <a:cubicBezTo>
                      <a:pt x="126" y="17"/>
                      <a:pt x="126" y="17"/>
                      <a:pt x="126" y="14"/>
                    </a:cubicBezTo>
                    <a:cubicBezTo>
                      <a:pt x="126" y="14"/>
                      <a:pt x="126" y="14"/>
                      <a:pt x="126" y="14"/>
                    </a:cubicBezTo>
                    <a:cubicBezTo>
                      <a:pt x="125" y="15"/>
                      <a:pt x="125" y="15"/>
                      <a:pt x="124" y="16"/>
                    </a:cubicBezTo>
                    <a:cubicBezTo>
                      <a:pt x="122" y="18"/>
                      <a:pt x="119" y="16"/>
                      <a:pt x="120" y="14"/>
                    </a:cubicBezTo>
                    <a:cubicBezTo>
                      <a:pt x="122" y="14"/>
                      <a:pt x="124" y="12"/>
                      <a:pt x="126" y="11"/>
                    </a:cubicBezTo>
                    <a:cubicBezTo>
                      <a:pt x="127" y="9"/>
                      <a:pt x="127" y="6"/>
                      <a:pt x="127" y="4"/>
                    </a:cubicBezTo>
                    <a:cubicBezTo>
                      <a:pt x="126" y="3"/>
                      <a:pt x="128" y="2"/>
                      <a:pt x="129" y="1"/>
                    </a:cubicBezTo>
                    <a:cubicBezTo>
                      <a:pt x="132" y="2"/>
                      <a:pt x="130" y="5"/>
                      <a:pt x="130" y="7"/>
                    </a:cubicBezTo>
                    <a:cubicBezTo>
                      <a:pt x="130" y="8"/>
                      <a:pt x="130" y="8"/>
                      <a:pt x="130" y="9"/>
                    </a:cubicBezTo>
                    <a:cubicBezTo>
                      <a:pt x="130" y="9"/>
                      <a:pt x="131" y="8"/>
                      <a:pt x="132" y="8"/>
                    </a:cubicBezTo>
                    <a:cubicBezTo>
                      <a:pt x="132" y="8"/>
                      <a:pt x="132" y="8"/>
                      <a:pt x="132" y="9"/>
                    </a:cubicBezTo>
                    <a:cubicBezTo>
                      <a:pt x="129" y="12"/>
                      <a:pt x="129" y="11"/>
                      <a:pt x="129" y="15"/>
                    </a:cubicBezTo>
                    <a:cubicBezTo>
                      <a:pt x="130" y="15"/>
                      <a:pt x="131" y="14"/>
                      <a:pt x="131" y="13"/>
                    </a:cubicBezTo>
                    <a:cubicBezTo>
                      <a:pt x="130" y="12"/>
                      <a:pt x="130" y="12"/>
                      <a:pt x="130" y="12"/>
                    </a:cubicBezTo>
                    <a:cubicBezTo>
                      <a:pt x="132" y="12"/>
                      <a:pt x="134" y="11"/>
                      <a:pt x="136" y="10"/>
                    </a:cubicBezTo>
                    <a:cubicBezTo>
                      <a:pt x="136" y="8"/>
                      <a:pt x="137" y="7"/>
                      <a:pt x="138" y="4"/>
                    </a:cubicBezTo>
                    <a:cubicBezTo>
                      <a:pt x="140" y="2"/>
                      <a:pt x="143" y="5"/>
                      <a:pt x="142" y="8"/>
                    </a:cubicBezTo>
                    <a:cubicBezTo>
                      <a:pt x="142" y="9"/>
                      <a:pt x="138" y="11"/>
                      <a:pt x="137" y="12"/>
                    </a:cubicBezTo>
                    <a:cubicBezTo>
                      <a:pt x="137" y="12"/>
                      <a:pt x="136" y="15"/>
                      <a:pt x="136" y="15"/>
                    </a:cubicBezTo>
                    <a:cubicBezTo>
                      <a:pt x="138" y="16"/>
                      <a:pt x="139" y="11"/>
                      <a:pt x="142" y="13"/>
                    </a:cubicBezTo>
                    <a:cubicBezTo>
                      <a:pt x="143" y="14"/>
                      <a:pt x="143" y="14"/>
                      <a:pt x="143" y="15"/>
                    </a:cubicBezTo>
                    <a:cubicBezTo>
                      <a:pt x="142" y="17"/>
                      <a:pt x="140" y="20"/>
                      <a:pt x="139" y="23"/>
                    </a:cubicBezTo>
                    <a:cubicBezTo>
                      <a:pt x="141" y="25"/>
                      <a:pt x="143" y="26"/>
                      <a:pt x="146" y="27"/>
                    </a:cubicBezTo>
                    <a:cubicBezTo>
                      <a:pt x="146" y="27"/>
                      <a:pt x="142" y="29"/>
                      <a:pt x="141" y="29"/>
                    </a:cubicBezTo>
                    <a:cubicBezTo>
                      <a:pt x="138" y="30"/>
                      <a:pt x="138" y="27"/>
                      <a:pt x="137" y="25"/>
                    </a:cubicBezTo>
                    <a:cubicBezTo>
                      <a:pt x="135" y="27"/>
                      <a:pt x="132" y="28"/>
                      <a:pt x="129" y="27"/>
                    </a:cubicBezTo>
                    <a:cubicBezTo>
                      <a:pt x="129" y="27"/>
                      <a:pt x="129" y="27"/>
                      <a:pt x="129" y="27"/>
                    </a:cubicBezTo>
                    <a:cubicBezTo>
                      <a:pt x="131" y="26"/>
                      <a:pt x="133" y="26"/>
                      <a:pt x="134" y="24"/>
                    </a:cubicBezTo>
                    <a:cubicBezTo>
                      <a:pt x="137" y="22"/>
                      <a:pt x="132" y="20"/>
                      <a:pt x="133" y="18"/>
                    </a:cubicBezTo>
                    <a:cubicBezTo>
                      <a:pt x="133" y="18"/>
                      <a:pt x="133" y="18"/>
                      <a:pt x="134" y="18"/>
                    </a:cubicBezTo>
                    <a:cubicBezTo>
                      <a:pt x="134" y="19"/>
                      <a:pt x="136" y="20"/>
                      <a:pt x="137" y="20"/>
                    </a:cubicBezTo>
                    <a:cubicBezTo>
                      <a:pt x="137" y="19"/>
                      <a:pt x="138" y="18"/>
                      <a:pt x="139" y="17"/>
                    </a:cubicBezTo>
                    <a:cubicBezTo>
                      <a:pt x="138" y="17"/>
                      <a:pt x="137" y="18"/>
                      <a:pt x="136" y="19"/>
                    </a:cubicBezTo>
                    <a:cubicBezTo>
                      <a:pt x="136" y="18"/>
                      <a:pt x="135" y="18"/>
                      <a:pt x="134" y="18"/>
                    </a:cubicBezTo>
                    <a:close/>
                    <a:moveTo>
                      <a:pt x="84" y="23"/>
                    </a:moveTo>
                    <a:cubicBezTo>
                      <a:pt x="84" y="22"/>
                      <a:pt x="84" y="22"/>
                      <a:pt x="85" y="21"/>
                    </a:cubicBezTo>
                    <a:cubicBezTo>
                      <a:pt x="85" y="21"/>
                      <a:pt x="85" y="21"/>
                      <a:pt x="85" y="22"/>
                    </a:cubicBezTo>
                    <a:cubicBezTo>
                      <a:pt x="85" y="22"/>
                      <a:pt x="85" y="23"/>
                      <a:pt x="84" y="23"/>
                    </a:cubicBezTo>
                    <a:close/>
                    <a:moveTo>
                      <a:pt x="84" y="9"/>
                    </a:moveTo>
                    <a:cubicBezTo>
                      <a:pt x="86" y="9"/>
                      <a:pt x="87" y="10"/>
                      <a:pt x="87" y="12"/>
                    </a:cubicBezTo>
                    <a:cubicBezTo>
                      <a:pt x="88" y="11"/>
                      <a:pt x="87" y="10"/>
                      <a:pt x="90" y="11"/>
                    </a:cubicBezTo>
                    <a:cubicBezTo>
                      <a:pt x="90" y="12"/>
                      <a:pt x="90" y="12"/>
                      <a:pt x="90" y="14"/>
                    </a:cubicBezTo>
                    <a:cubicBezTo>
                      <a:pt x="89" y="15"/>
                      <a:pt x="88" y="16"/>
                      <a:pt x="87" y="17"/>
                    </a:cubicBezTo>
                    <a:cubicBezTo>
                      <a:pt x="88" y="19"/>
                      <a:pt x="87" y="19"/>
                      <a:pt x="88" y="20"/>
                    </a:cubicBezTo>
                    <a:cubicBezTo>
                      <a:pt x="88" y="20"/>
                      <a:pt x="89" y="19"/>
                      <a:pt x="90" y="18"/>
                    </a:cubicBezTo>
                    <a:cubicBezTo>
                      <a:pt x="90" y="20"/>
                      <a:pt x="89" y="20"/>
                      <a:pt x="88" y="21"/>
                    </a:cubicBezTo>
                    <a:cubicBezTo>
                      <a:pt x="88" y="24"/>
                      <a:pt x="90" y="28"/>
                      <a:pt x="88" y="30"/>
                    </a:cubicBezTo>
                    <a:cubicBezTo>
                      <a:pt x="85" y="31"/>
                      <a:pt x="86" y="26"/>
                      <a:pt x="85" y="25"/>
                    </a:cubicBezTo>
                    <a:cubicBezTo>
                      <a:pt x="85" y="25"/>
                      <a:pt x="85" y="25"/>
                      <a:pt x="85" y="25"/>
                    </a:cubicBezTo>
                    <a:cubicBezTo>
                      <a:pt x="84" y="26"/>
                      <a:pt x="82" y="28"/>
                      <a:pt x="81" y="27"/>
                    </a:cubicBezTo>
                    <a:cubicBezTo>
                      <a:pt x="80" y="26"/>
                      <a:pt x="81" y="24"/>
                      <a:pt x="82" y="22"/>
                    </a:cubicBezTo>
                    <a:cubicBezTo>
                      <a:pt x="83" y="21"/>
                      <a:pt x="85" y="18"/>
                      <a:pt x="85" y="18"/>
                    </a:cubicBezTo>
                    <a:cubicBezTo>
                      <a:pt x="85" y="17"/>
                      <a:pt x="85" y="17"/>
                      <a:pt x="85" y="17"/>
                    </a:cubicBezTo>
                    <a:cubicBezTo>
                      <a:pt x="85" y="17"/>
                      <a:pt x="84" y="16"/>
                      <a:pt x="84" y="16"/>
                    </a:cubicBezTo>
                    <a:cubicBezTo>
                      <a:pt x="83" y="18"/>
                      <a:pt x="81" y="20"/>
                      <a:pt x="79" y="20"/>
                    </a:cubicBezTo>
                    <a:cubicBezTo>
                      <a:pt x="78" y="19"/>
                      <a:pt x="78" y="19"/>
                      <a:pt x="78" y="18"/>
                    </a:cubicBezTo>
                    <a:cubicBezTo>
                      <a:pt x="80" y="17"/>
                      <a:pt x="82" y="15"/>
                      <a:pt x="84" y="14"/>
                    </a:cubicBezTo>
                    <a:cubicBezTo>
                      <a:pt x="84" y="12"/>
                      <a:pt x="83" y="11"/>
                      <a:pt x="84" y="9"/>
                    </a:cubicBezTo>
                    <a:cubicBezTo>
                      <a:pt x="82" y="9"/>
                      <a:pt x="81" y="10"/>
                      <a:pt x="80" y="10"/>
                    </a:cubicBezTo>
                    <a:cubicBezTo>
                      <a:pt x="80" y="10"/>
                      <a:pt x="80" y="10"/>
                      <a:pt x="81" y="9"/>
                    </a:cubicBezTo>
                    <a:cubicBezTo>
                      <a:pt x="85" y="6"/>
                      <a:pt x="86" y="5"/>
                      <a:pt x="86" y="4"/>
                    </a:cubicBezTo>
                    <a:cubicBezTo>
                      <a:pt x="87" y="3"/>
                      <a:pt x="87" y="2"/>
                      <a:pt x="89" y="3"/>
                    </a:cubicBezTo>
                    <a:cubicBezTo>
                      <a:pt x="90" y="3"/>
                      <a:pt x="90" y="5"/>
                      <a:pt x="90" y="5"/>
                    </a:cubicBezTo>
                    <a:cubicBezTo>
                      <a:pt x="88" y="7"/>
                      <a:pt x="86" y="8"/>
                      <a:pt x="84" y="9"/>
                    </a:cubicBezTo>
                    <a:cubicBezTo>
                      <a:pt x="84" y="9"/>
                      <a:pt x="84" y="9"/>
                      <a:pt x="84" y="9"/>
                    </a:cubicBezTo>
                    <a:close/>
                    <a:moveTo>
                      <a:pt x="99" y="32"/>
                    </a:moveTo>
                    <a:cubicBezTo>
                      <a:pt x="99" y="32"/>
                      <a:pt x="98" y="32"/>
                      <a:pt x="98" y="31"/>
                    </a:cubicBezTo>
                    <a:cubicBezTo>
                      <a:pt x="98" y="28"/>
                      <a:pt x="97" y="25"/>
                      <a:pt x="97" y="22"/>
                    </a:cubicBezTo>
                    <a:cubicBezTo>
                      <a:pt x="96" y="22"/>
                      <a:pt x="95" y="23"/>
                      <a:pt x="94" y="24"/>
                    </a:cubicBezTo>
                    <a:cubicBezTo>
                      <a:pt x="93" y="24"/>
                      <a:pt x="92" y="24"/>
                      <a:pt x="92" y="23"/>
                    </a:cubicBezTo>
                    <a:cubicBezTo>
                      <a:pt x="92" y="23"/>
                      <a:pt x="92" y="22"/>
                      <a:pt x="92" y="22"/>
                    </a:cubicBezTo>
                    <a:cubicBezTo>
                      <a:pt x="92" y="20"/>
                      <a:pt x="93" y="16"/>
                      <a:pt x="91" y="16"/>
                    </a:cubicBezTo>
                    <a:cubicBezTo>
                      <a:pt x="90" y="15"/>
                      <a:pt x="90" y="15"/>
                      <a:pt x="90" y="14"/>
                    </a:cubicBezTo>
                    <a:cubicBezTo>
                      <a:pt x="92" y="14"/>
                      <a:pt x="91" y="11"/>
                      <a:pt x="91" y="10"/>
                    </a:cubicBezTo>
                    <a:cubicBezTo>
                      <a:pt x="89" y="9"/>
                      <a:pt x="87" y="8"/>
                      <a:pt x="89" y="7"/>
                    </a:cubicBezTo>
                    <a:cubicBezTo>
                      <a:pt x="91" y="7"/>
                      <a:pt x="93" y="7"/>
                      <a:pt x="94" y="9"/>
                    </a:cubicBezTo>
                    <a:cubicBezTo>
                      <a:pt x="94" y="10"/>
                      <a:pt x="92" y="12"/>
                      <a:pt x="92" y="13"/>
                    </a:cubicBezTo>
                    <a:cubicBezTo>
                      <a:pt x="94" y="13"/>
                      <a:pt x="95" y="14"/>
                      <a:pt x="95" y="16"/>
                    </a:cubicBezTo>
                    <a:cubicBezTo>
                      <a:pt x="93" y="17"/>
                      <a:pt x="93" y="18"/>
                      <a:pt x="94" y="20"/>
                    </a:cubicBezTo>
                    <a:cubicBezTo>
                      <a:pt x="95" y="19"/>
                      <a:pt x="95" y="18"/>
                      <a:pt x="96" y="17"/>
                    </a:cubicBezTo>
                    <a:cubicBezTo>
                      <a:pt x="96" y="11"/>
                      <a:pt x="93" y="7"/>
                      <a:pt x="93" y="2"/>
                    </a:cubicBezTo>
                    <a:cubicBezTo>
                      <a:pt x="94" y="0"/>
                      <a:pt x="96" y="0"/>
                      <a:pt x="97" y="2"/>
                    </a:cubicBezTo>
                    <a:cubicBezTo>
                      <a:pt x="97" y="5"/>
                      <a:pt x="97" y="11"/>
                      <a:pt x="99" y="14"/>
                    </a:cubicBezTo>
                    <a:cubicBezTo>
                      <a:pt x="99" y="13"/>
                      <a:pt x="100" y="12"/>
                      <a:pt x="100" y="11"/>
                    </a:cubicBezTo>
                    <a:cubicBezTo>
                      <a:pt x="101" y="11"/>
                      <a:pt x="102" y="12"/>
                      <a:pt x="103" y="14"/>
                    </a:cubicBezTo>
                    <a:cubicBezTo>
                      <a:pt x="101" y="15"/>
                      <a:pt x="100" y="16"/>
                      <a:pt x="99" y="18"/>
                    </a:cubicBezTo>
                    <a:cubicBezTo>
                      <a:pt x="100" y="23"/>
                      <a:pt x="100" y="26"/>
                      <a:pt x="101" y="29"/>
                    </a:cubicBezTo>
                    <a:cubicBezTo>
                      <a:pt x="100" y="30"/>
                      <a:pt x="100" y="32"/>
                      <a:pt x="99" y="32"/>
                    </a:cubicBezTo>
                    <a:close/>
                    <a:moveTo>
                      <a:pt x="58" y="41"/>
                    </a:moveTo>
                    <a:cubicBezTo>
                      <a:pt x="58" y="42"/>
                      <a:pt x="57" y="41"/>
                      <a:pt x="57" y="41"/>
                    </a:cubicBezTo>
                    <a:cubicBezTo>
                      <a:pt x="52" y="36"/>
                      <a:pt x="53" y="29"/>
                      <a:pt x="50" y="25"/>
                    </a:cubicBezTo>
                    <a:cubicBezTo>
                      <a:pt x="48" y="26"/>
                      <a:pt x="48" y="30"/>
                      <a:pt x="47" y="31"/>
                    </a:cubicBezTo>
                    <a:cubicBezTo>
                      <a:pt x="44" y="33"/>
                      <a:pt x="43" y="28"/>
                      <a:pt x="43" y="26"/>
                    </a:cubicBezTo>
                    <a:cubicBezTo>
                      <a:pt x="43" y="25"/>
                      <a:pt x="43" y="24"/>
                      <a:pt x="43" y="23"/>
                    </a:cubicBezTo>
                    <a:cubicBezTo>
                      <a:pt x="44" y="23"/>
                      <a:pt x="45" y="25"/>
                      <a:pt x="46" y="26"/>
                    </a:cubicBezTo>
                    <a:cubicBezTo>
                      <a:pt x="47" y="26"/>
                      <a:pt x="47" y="26"/>
                      <a:pt x="47" y="26"/>
                    </a:cubicBezTo>
                    <a:cubicBezTo>
                      <a:pt x="50" y="21"/>
                      <a:pt x="47" y="18"/>
                      <a:pt x="44" y="15"/>
                    </a:cubicBezTo>
                    <a:cubicBezTo>
                      <a:pt x="44" y="14"/>
                      <a:pt x="44" y="13"/>
                      <a:pt x="45" y="12"/>
                    </a:cubicBezTo>
                    <a:cubicBezTo>
                      <a:pt x="45" y="12"/>
                      <a:pt x="47" y="12"/>
                      <a:pt x="48" y="12"/>
                    </a:cubicBezTo>
                    <a:cubicBezTo>
                      <a:pt x="48" y="12"/>
                      <a:pt x="48" y="12"/>
                      <a:pt x="48" y="12"/>
                    </a:cubicBezTo>
                    <a:cubicBezTo>
                      <a:pt x="49" y="14"/>
                      <a:pt x="50" y="16"/>
                      <a:pt x="50" y="17"/>
                    </a:cubicBezTo>
                    <a:cubicBezTo>
                      <a:pt x="50" y="17"/>
                      <a:pt x="51" y="17"/>
                      <a:pt x="51" y="17"/>
                    </a:cubicBezTo>
                    <a:cubicBezTo>
                      <a:pt x="52" y="16"/>
                      <a:pt x="53" y="14"/>
                      <a:pt x="54" y="12"/>
                    </a:cubicBezTo>
                    <a:cubicBezTo>
                      <a:pt x="55" y="12"/>
                      <a:pt x="57" y="10"/>
                      <a:pt x="58" y="13"/>
                    </a:cubicBezTo>
                    <a:cubicBezTo>
                      <a:pt x="58" y="15"/>
                      <a:pt x="53" y="19"/>
                      <a:pt x="57" y="20"/>
                    </a:cubicBezTo>
                    <a:cubicBezTo>
                      <a:pt x="57" y="20"/>
                      <a:pt x="57" y="21"/>
                      <a:pt x="57" y="21"/>
                    </a:cubicBezTo>
                    <a:cubicBezTo>
                      <a:pt x="57" y="23"/>
                      <a:pt x="55" y="25"/>
                      <a:pt x="53" y="26"/>
                    </a:cubicBezTo>
                    <a:cubicBezTo>
                      <a:pt x="54" y="30"/>
                      <a:pt x="57" y="34"/>
                      <a:pt x="58" y="37"/>
                    </a:cubicBezTo>
                    <a:cubicBezTo>
                      <a:pt x="59" y="39"/>
                      <a:pt x="59" y="40"/>
                      <a:pt x="58" y="41"/>
                    </a:cubicBezTo>
                    <a:close/>
                    <a:moveTo>
                      <a:pt x="53" y="23"/>
                    </a:moveTo>
                    <a:cubicBezTo>
                      <a:pt x="52" y="23"/>
                      <a:pt x="51" y="21"/>
                      <a:pt x="51" y="21"/>
                    </a:cubicBezTo>
                    <a:cubicBezTo>
                      <a:pt x="51" y="20"/>
                      <a:pt x="52" y="18"/>
                      <a:pt x="53" y="18"/>
                    </a:cubicBezTo>
                    <a:cubicBezTo>
                      <a:pt x="54" y="20"/>
                      <a:pt x="54" y="21"/>
                      <a:pt x="53" y="23"/>
                    </a:cubicBezTo>
                    <a:close/>
                    <a:moveTo>
                      <a:pt x="17" y="45"/>
                    </a:moveTo>
                    <a:lnTo>
                      <a:pt x="17" y="45"/>
                    </a:lnTo>
                    <a:lnTo>
                      <a:pt x="18" y="45"/>
                    </a:lnTo>
                    <a:lnTo>
                      <a:pt x="18" y="46"/>
                    </a:lnTo>
                    <a:lnTo>
                      <a:pt x="19" y="46"/>
                    </a:lnTo>
                    <a:lnTo>
                      <a:pt x="19" y="45"/>
                    </a:lnTo>
                    <a:lnTo>
                      <a:pt x="18" y="44"/>
                    </a:lnTo>
                    <a:lnTo>
                      <a:pt x="17" y="44"/>
                    </a:lnTo>
                    <a:lnTo>
                      <a:pt x="17" y="45"/>
                    </a:lnTo>
                    <a:close/>
                    <a:moveTo>
                      <a:pt x="16" y="42"/>
                    </a:moveTo>
                    <a:lnTo>
                      <a:pt x="18" y="39"/>
                    </a:lnTo>
                    <a:lnTo>
                      <a:pt x="19" y="39"/>
                    </a:lnTo>
                    <a:lnTo>
                      <a:pt x="17" y="42"/>
                    </a:lnTo>
                    <a:lnTo>
                      <a:pt x="17" y="43"/>
                    </a:lnTo>
                    <a:lnTo>
                      <a:pt x="16" y="43"/>
                    </a:lnTo>
                    <a:lnTo>
                      <a:pt x="16" y="42"/>
                    </a:lnTo>
                    <a:close/>
                    <a:moveTo>
                      <a:pt x="13" y="38"/>
                    </a:moveTo>
                    <a:lnTo>
                      <a:pt x="15" y="41"/>
                    </a:lnTo>
                    <a:lnTo>
                      <a:pt x="15" y="40"/>
                    </a:lnTo>
                    <a:lnTo>
                      <a:pt x="16" y="40"/>
                    </a:lnTo>
                    <a:lnTo>
                      <a:pt x="16" y="39"/>
                    </a:lnTo>
                    <a:lnTo>
                      <a:pt x="15" y="39"/>
                    </a:lnTo>
                    <a:lnTo>
                      <a:pt x="15" y="38"/>
                    </a:lnTo>
                    <a:lnTo>
                      <a:pt x="15" y="37"/>
                    </a:lnTo>
                    <a:lnTo>
                      <a:pt x="14" y="37"/>
                    </a:lnTo>
                    <a:lnTo>
                      <a:pt x="13" y="38"/>
                    </a:lnTo>
                    <a:close/>
                    <a:moveTo>
                      <a:pt x="11" y="29"/>
                    </a:moveTo>
                    <a:lnTo>
                      <a:pt x="11" y="29"/>
                    </a:lnTo>
                    <a:lnTo>
                      <a:pt x="11" y="28"/>
                    </a:lnTo>
                    <a:lnTo>
                      <a:pt x="12" y="28"/>
                    </a:lnTo>
                    <a:lnTo>
                      <a:pt x="12" y="29"/>
                    </a:lnTo>
                    <a:lnTo>
                      <a:pt x="12" y="30"/>
                    </a:lnTo>
                    <a:lnTo>
                      <a:pt x="12" y="31"/>
                    </a:lnTo>
                    <a:lnTo>
                      <a:pt x="11" y="31"/>
                    </a:lnTo>
                    <a:lnTo>
                      <a:pt x="11" y="30"/>
                    </a:lnTo>
                    <a:lnTo>
                      <a:pt x="11" y="29"/>
                    </a:lnTo>
                    <a:close/>
                    <a:moveTo>
                      <a:pt x="15" y="48"/>
                    </a:moveTo>
                    <a:lnTo>
                      <a:pt x="16" y="49"/>
                    </a:lnTo>
                    <a:lnTo>
                      <a:pt x="13" y="53"/>
                    </a:lnTo>
                    <a:lnTo>
                      <a:pt x="12" y="53"/>
                    </a:lnTo>
                    <a:lnTo>
                      <a:pt x="15" y="48"/>
                    </a:lnTo>
                    <a:close/>
                  </a:path>
                </a:pathLst>
              </a:custGeom>
              <a:solidFill>
                <a:srgbClr val="EB3D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5"/>
              <p:cNvSpPr>
                <a:spLocks noEditPoints="1" noChangeArrowheads="1"/>
              </p:cNvSpPr>
              <p:nvPr/>
            </p:nvSpPr>
            <p:spPr bwMode="auto">
              <a:xfrm>
                <a:off x="1327814" y="1940142"/>
                <a:ext cx="1447439" cy="812956"/>
              </a:xfrm>
              <a:custGeom>
                <a:avLst/>
                <a:gdLst>
                  <a:gd name="T0" fmla="*/ 2147483646 w 336"/>
                  <a:gd name="T1" fmla="*/ 277523392 h 189"/>
                  <a:gd name="T2" fmla="*/ 2147483646 w 336"/>
                  <a:gd name="T3" fmla="*/ 2147483646 h 189"/>
                  <a:gd name="T4" fmla="*/ 2147483646 w 336"/>
                  <a:gd name="T5" fmla="*/ 2147483646 h 189"/>
                  <a:gd name="T6" fmla="*/ 2147483646 w 336"/>
                  <a:gd name="T7" fmla="*/ 2147483646 h 189"/>
                  <a:gd name="T8" fmla="*/ 2147483646 w 336"/>
                  <a:gd name="T9" fmla="*/ 2147483646 h 189"/>
                  <a:gd name="T10" fmla="*/ 2147483646 w 336"/>
                  <a:gd name="T11" fmla="*/ 1461630368 h 189"/>
                  <a:gd name="T12" fmla="*/ 2147483646 w 336"/>
                  <a:gd name="T13" fmla="*/ 1535635172 h 189"/>
                  <a:gd name="T14" fmla="*/ 2147483646 w 336"/>
                  <a:gd name="T15" fmla="*/ 1535635172 h 189"/>
                  <a:gd name="T16" fmla="*/ 2147483646 w 336"/>
                  <a:gd name="T17" fmla="*/ 1831662991 h 189"/>
                  <a:gd name="T18" fmla="*/ 2147483646 w 336"/>
                  <a:gd name="T19" fmla="*/ 1961176775 h 189"/>
                  <a:gd name="T20" fmla="*/ 2147483646 w 336"/>
                  <a:gd name="T21" fmla="*/ 1979676901 h 189"/>
                  <a:gd name="T22" fmla="*/ 2147483646 w 336"/>
                  <a:gd name="T23" fmla="*/ 2147483646 h 189"/>
                  <a:gd name="T24" fmla="*/ 2147483646 w 336"/>
                  <a:gd name="T25" fmla="*/ 925083709 h 189"/>
                  <a:gd name="T26" fmla="*/ 2147483646 w 336"/>
                  <a:gd name="T27" fmla="*/ 1110097870 h 189"/>
                  <a:gd name="T28" fmla="*/ 2147483646 w 336"/>
                  <a:gd name="T29" fmla="*/ 703060694 h 189"/>
                  <a:gd name="T30" fmla="*/ 2147483646 w 336"/>
                  <a:gd name="T31" fmla="*/ 647556016 h 189"/>
                  <a:gd name="T32" fmla="*/ 2147483646 w 336"/>
                  <a:gd name="T33" fmla="*/ 684560568 h 189"/>
                  <a:gd name="T34" fmla="*/ 2147483646 w 336"/>
                  <a:gd name="T35" fmla="*/ 185018462 h 189"/>
                  <a:gd name="T36" fmla="*/ 593842005 w 336"/>
                  <a:gd name="T37" fmla="*/ 462541855 h 189"/>
                  <a:gd name="T38" fmla="*/ 389710027 w 336"/>
                  <a:gd name="T39" fmla="*/ 314527945 h 189"/>
                  <a:gd name="T40" fmla="*/ 890765161 w 336"/>
                  <a:gd name="T41" fmla="*/ 407037176 h 189"/>
                  <a:gd name="T42" fmla="*/ 315481392 w 336"/>
                  <a:gd name="T43" fmla="*/ 481041980 h 189"/>
                  <a:gd name="T44" fmla="*/ 408268263 w 336"/>
                  <a:gd name="T45" fmla="*/ 684560568 h 189"/>
                  <a:gd name="T46" fmla="*/ 92786871 w 336"/>
                  <a:gd name="T47" fmla="*/ 869579031 h 189"/>
                  <a:gd name="T48" fmla="*/ 519613370 w 336"/>
                  <a:gd name="T49" fmla="*/ 1091597744 h 189"/>
                  <a:gd name="T50" fmla="*/ 278364921 w 336"/>
                  <a:gd name="T51" fmla="*/ 1443130242 h 189"/>
                  <a:gd name="T52" fmla="*/ 55674707 w 336"/>
                  <a:gd name="T53" fmla="*/ 1332120885 h 189"/>
                  <a:gd name="T54" fmla="*/ 55674707 w 336"/>
                  <a:gd name="T55" fmla="*/ 1147102423 h 189"/>
                  <a:gd name="T56" fmla="*/ 593842005 w 336"/>
                  <a:gd name="T57" fmla="*/ 1720653634 h 189"/>
                  <a:gd name="T58" fmla="*/ 556729841 w 336"/>
                  <a:gd name="T59" fmla="*/ 2035181579 h 189"/>
                  <a:gd name="T60" fmla="*/ 259806685 w 336"/>
                  <a:gd name="T61" fmla="*/ 2146190936 h 189"/>
                  <a:gd name="T62" fmla="*/ 705187111 w 336"/>
                  <a:gd name="T63" fmla="*/ 2147483646 h 189"/>
                  <a:gd name="T64" fmla="*/ 501055134 w 336"/>
                  <a:gd name="T65" fmla="*/ 2147483646 h 189"/>
                  <a:gd name="T66" fmla="*/ 1113455374 w 336"/>
                  <a:gd name="T67" fmla="*/ 2147483646 h 189"/>
                  <a:gd name="T68" fmla="*/ 946439868 w 336"/>
                  <a:gd name="T69" fmla="*/ 2147483646 h 189"/>
                  <a:gd name="T70" fmla="*/ 946439868 w 336"/>
                  <a:gd name="T71" fmla="*/ 2147483646 h 189"/>
                  <a:gd name="T72" fmla="*/ 1428936766 w 336"/>
                  <a:gd name="T73" fmla="*/ 2147483646 h 189"/>
                  <a:gd name="T74" fmla="*/ 2147483646 w 336"/>
                  <a:gd name="T75" fmla="*/ 2147483646 h 189"/>
                  <a:gd name="T76" fmla="*/ 2147483646 w 336"/>
                  <a:gd name="T77" fmla="*/ 2147483646 h 189"/>
                  <a:gd name="T78" fmla="*/ 1670185215 w 336"/>
                  <a:gd name="T79" fmla="*/ 2147483646 h 189"/>
                  <a:gd name="T80" fmla="*/ 1837205029 w 336"/>
                  <a:gd name="T81" fmla="*/ 2147483646 h 189"/>
                  <a:gd name="T82" fmla="*/ 1967108372 w 336"/>
                  <a:gd name="T83" fmla="*/ 2147483646 h 189"/>
                  <a:gd name="T84" fmla="*/ 1855758957 w 336"/>
                  <a:gd name="T85" fmla="*/ 2147483646 h 189"/>
                  <a:gd name="T86" fmla="*/ 2147483646 w 336"/>
                  <a:gd name="T87" fmla="*/ 2147483646 h 189"/>
                  <a:gd name="T88" fmla="*/ 2147483646 w 336"/>
                  <a:gd name="T89" fmla="*/ 2147483646 h 189"/>
                  <a:gd name="T90" fmla="*/ 1521723637 w 336"/>
                  <a:gd name="T91" fmla="*/ 2147483646 h 189"/>
                  <a:gd name="T92" fmla="*/ 1521723637 w 336"/>
                  <a:gd name="T93" fmla="*/ 2147483646 h 189"/>
                  <a:gd name="T94" fmla="*/ 2097011714 w 336"/>
                  <a:gd name="T95" fmla="*/ 2147483646 h 189"/>
                  <a:gd name="T96" fmla="*/ 2147483646 w 336"/>
                  <a:gd name="T97" fmla="*/ 2147483646 h 189"/>
                  <a:gd name="T98" fmla="*/ 2147483646 w 336"/>
                  <a:gd name="T99" fmla="*/ 2147483646 h 189"/>
                  <a:gd name="T100" fmla="*/ 2147483646 w 336"/>
                  <a:gd name="T101" fmla="*/ 2147483646 h 189"/>
                  <a:gd name="T102" fmla="*/ 2147483646 w 336"/>
                  <a:gd name="T103" fmla="*/ 2147483646 h 189"/>
                  <a:gd name="T104" fmla="*/ 2147483646 w 336"/>
                  <a:gd name="T105" fmla="*/ 2147483646 h 189"/>
                  <a:gd name="T106" fmla="*/ 2147483646 w 336"/>
                  <a:gd name="T107" fmla="*/ 2147483646 h 189"/>
                  <a:gd name="T108" fmla="*/ 2147483646 w 336"/>
                  <a:gd name="T109" fmla="*/ 2147483646 h 189"/>
                  <a:gd name="T110" fmla="*/ 2147483646 w 336"/>
                  <a:gd name="T111" fmla="*/ 2147483646 h 189"/>
                  <a:gd name="T112" fmla="*/ 2147483646 w 336"/>
                  <a:gd name="T113" fmla="*/ 2147483646 h 189"/>
                  <a:gd name="T114" fmla="*/ 2147483646 w 336"/>
                  <a:gd name="T115" fmla="*/ 2147483646 h 189"/>
                  <a:gd name="T116" fmla="*/ 2147483646 w 336"/>
                  <a:gd name="T117" fmla="*/ 2147483646 h 189"/>
                  <a:gd name="T118" fmla="*/ 2147483646 w 336"/>
                  <a:gd name="T119" fmla="*/ 2147483646 h 18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36" h="189">
                    <a:moveTo>
                      <a:pt x="293" y="24"/>
                    </a:moveTo>
                    <a:lnTo>
                      <a:pt x="299" y="19"/>
                    </a:lnTo>
                    <a:lnTo>
                      <a:pt x="300" y="19"/>
                    </a:lnTo>
                    <a:cubicBezTo>
                      <a:pt x="298" y="20"/>
                      <a:pt x="297" y="22"/>
                      <a:pt x="297" y="23"/>
                    </a:cubicBezTo>
                    <a:cubicBezTo>
                      <a:pt x="296" y="24"/>
                      <a:pt x="296" y="26"/>
                      <a:pt x="297" y="27"/>
                    </a:cubicBezTo>
                    <a:cubicBezTo>
                      <a:pt x="298" y="28"/>
                      <a:pt x="299" y="28"/>
                      <a:pt x="302" y="27"/>
                    </a:cubicBezTo>
                    <a:cubicBezTo>
                      <a:pt x="304" y="27"/>
                      <a:pt x="307" y="25"/>
                      <a:pt x="309" y="23"/>
                    </a:cubicBezTo>
                    <a:cubicBezTo>
                      <a:pt x="311" y="22"/>
                      <a:pt x="313" y="20"/>
                      <a:pt x="314" y="19"/>
                    </a:cubicBezTo>
                    <a:cubicBezTo>
                      <a:pt x="316" y="17"/>
                      <a:pt x="316" y="16"/>
                      <a:pt x="317" y="14"/>
                    </a:cubicBezTo>
                    <a:cubicBezTo>
                      <a:pt x="317" y="13"/>
                      <a:pt x="317" y="12"/>
                      <a:pt x="317" y="12"/>
                    </a:cubicBezTo>
                    <a:cubicBezTo>
                      <a:pt x="316" y="11"/>
                      <a:pt x="316" y="11"/>
                      <a:pt x="315" y="11"/>
                    </a:cubicBezTo>
                    <a:cubicBezTo>
                      <a:pt x="315" y="11"/>
                      <a:pt x="314" y="10"/>
                      <a:pt x="314" y="10"/>
                    </a:cubicBezTo>
                    <a:lnTo>
                      <a:pt x="308" y="15"/>
                    </a:lnTo>
                    <a:cubicBezTo>
                      <a:pt x="307" y="16"/>
                      <a:pt x="306" y="16"/>
                      <a:pt x="306" y="17"/>
                    </a:cubicBezTo>
                    <a:cubicBezTo>
                      <a:pt x="305" y="17"/>
                      <a:pt x="305" y="17"/>
                      <a:pt x="305" y="18"/>
                    </a:cubicBezTo>
                    <a:cubicBezTo>
                      <a:pt x="305" y="18"/>
                      <a:pt x="305" y="18"/>
                      <a:pt x="306" y="19"/>
                    </a:cubicBezTo>
                    <a:lnTo>
                      <a:pt x="305" y="19"/>
                    </a:lnTo>
                    <a:lnTo>
                      <a:pt x="302" y="15"/>
                    </a:lnTo>
                    <a:lnTo>
                      <a:pt x="303" y="15"/>
                    </a:lnTo>
                    <a:cubicBezTo>
                      <a:pt x="303" y="15"/>
                      <a:pt x="304" y="15"/>
                      <a:pt x="304" y="15"/>
                    </a:cubicBezTo>
                    <a:cubicBezTo>
                      <a:pt x="305" y="15"/>
                      <a:pt x="305" y="14"/>
                      <a:pt x="307" y="13"/>
                    </a:cubicBezTo>
                    <a:lnTo>
                      <a:pt x="313" y="9"/>
                    </a:lnTo>
                    <a:cubicBezTo>
                      <a:pt x="314" y="9"/>
                      <a:pt x="315" y="9"/>
                      <a:pt x="316" y="9"/>
                    </a:cubicBezTo>
                    <a:cubicBezTo>
                      <a:pt x="316" y="10"/>
                      <a:pt x="317" y="10"/>
                      <a:pt x="318" y="11"/>
                    </a:cubicBezTo>
                    <a:cubicBezTo>
                      <a:pt x="319" y="13"/>
                      <a:pt x="319" y="15"/>
                      <a:pt x="317" y="18"/>
                    </a:cubicBezTo>
                    <a:cubicBezTo>
                      <a:pt x="316" y="21"/>
                      <a:pt x="314" y="23"/>
                      <a:pt x="311" y="25"/>
                    </a:cubicBezTo>
                    <a:cubicBezTo>
                      <a:pt x="309" y="26"/>
                      <a:pt x="307" y="27"/>
                      <a:pt x="305" y="28"/>
                    </a:cubicBezTo>
                    <a:cubicBezTo>
                      <a:pt x="303" y="29"/>
                      <a:pt x="301" y="29"/>
                      <a:pt x="299" y="29"/>
                    </a:cubicBezTo>
                    <a:cubicBezTo>
                      <a:pt x="298" y="29"/>
                      <a:pt x="296" y="29"/>
                      <a:pt x="296" y="28"/>
                    </a:cubicBezTo>
                    <a:cubicBezTo>
                      <a:pt x="295" y="27"/>
                      <a:pt x="295" y="27"/>
                      <a:pt x="295" y="26"/>
                    </a:cubicBezTo>
                    <a:cubicBezTo>
                      <a:pt x="295" y="26"/>
                      <a:pt x="295" y="25"/>
                      <a:pt x="295" y="24"/>
                    </a:cubicBezTo>
                    <a:cubicBezTo>
                      <a:pt x="295" y="24"/>
                      <a:pt x="295" y="24"/>
                      <a:pt x="295" y="24"/>
                    </a:cubicBezTo>
                    <a:cubicBezTo>
                      <a:pt x="295" y="23"/>
                      <a:pt x="295" y="23"/>
                      <a:pt x="294" y="24"/>
                    </a:cubicBezTo>
                    <a:cubicBezTo>
                      <a:pt x="294" y="24"/>
                      <a:pt x="294" y="24"/>
                      <a:pt x="293" y="24"/>
                    </a:cubicBezTo>
                    <a:close/>
                    <a:moveTo>
                      <a:pt x="295" y="142"/>
                    </a:moveTo>
                    <a:cubicBezTo>
                      <a:pt x="295" y="141"/>
                      <a:pt x="296" y="141"/>
                      <a:pt x="296" y="141"/>
                    </a:cubicBezTo>
                    <a:cubicBezTo>
                      <a:pt x="298" y="140"/>
                      <a:pt x="298" y="139"/>
                      <a:pt x="297" y="136"/>
                    </a:cubicBezTo>
                    <a:cubicBezTo>
                      <a:pt x="297" y="134"/>
                      <a:pt x="296" y="132"/>
                      <a:pt x="293" y="129"/>
                    </a:cubicBezTo>
                    <a:cubicBezTo>
                      <a:pt x="291" y="126"/>
                      <a:pt x="289" y="124"/>
                      <a:pt x="287" y="123"/>
                    </a:cubicBezTo>
                    <a:cubicBezTo>
                      <a:pt x="285" y="122"/>
                      <a:pt x="284" y="122"/>
                      <a:pt x="283" y="123"/>
                    </a:cubicBezTo>
                    <a:cubicBezTo>
                      <a:pt x="282" y="123"/>
                      <a:pt x="282" y="124"/>
                      <a:pt x="281" y="125"/>
                    </a:cubicBezTo>
                    <a:lnTo>
                      <a:pt x="295" y="142"/>
                    </a:lnTo>
                    <a:close/>
                    <a:moveTo>
                      <a:pt x="293" y="145"/>
                    </a:moveTo>
                    <a:lnTo>
                      <a:pt x="292" y="145"/>
                    </a:lnTo>
                    <a:lnTo>
                      <a:pt x="293" y="144"/>
                    </a:lnTo>
                    <a:cubicBezTo>
                      <a:pt x="293" y="144"/>
                      <a:pt x="293" y="144"/>
                      <a:pt x="293" y="143"/>
                    </a:cubicBezTo>
                    <a:cubicBezTo>
                      <a:pt x="293" y="143"/>
                      <a:pt x="292" y="142"/>
                      <a:pt x="292" y="141"/>
                    </a:cubicBezTo>
                    <a:lnTo>
                      <a:pt x="282" y="128"/>
                    </a:lnTo>
                    <a:cubicBezTo>
                      <a:pt x="281" y="126"/>
                      <a:pt x="280" y="126"/>
                      <a:pt x="280" y="126"/>
                    </a:cubicBezTo>
                    <a:cubicBezTo>
                      <a:pt x="279" y="125"/>
                      <a:pt x="279" y="125"/>
                      <a:pt x="278" y="126"/>
                    </a:cubicBezTo>
                    <a:lnTo>
                      <a:pt x="277" y="125"/>
                    </a:lnTo>
                    <a:lnTo>
                      <a:pt x="282" y="122"/>
                    </a:lnTo>
                    <a:cubicBezTo>
                      <a:pt x="283" y="121"/>
                      <a:pt x="284" y="120"/>
                      <a:pt x="286" y="121"/>
                    </a:cubicBezTo>
                    <a:cubicBezTo>
                      <a:pt x="287" y="121"/>
                      <a:pt x="288" y="121"/>
                      <a:pt x="290" y="123"/>
                    </a:cubicBezTo>
                    <a:cubicBezTo>
                      <a:pt x="292" y="124"/>
                      <a:pt x="293" y="125"/>
                      <a:pt x="295" y="128"/>
                    </a:cubicBezTo>
                    <a:cubicBezTo>
                      <a:pt x="297" y="130"/>
                      <a:pt x="299" y="133"/>
                      <a:pt x="299" y="135"/>
                    </a:cubicBezTo>
                    <a:cubicBezTo>
                      <a:pt x="300" y="138"/>
                      <a:pt x="299" y="140"/>
                      <a:pt x="297" y="142"/>
                    </a:cubicBezTo>
                    <a:lnTo>
                      <a:pt x="293" y="145"/>
                    </a:lnTo>
                    <a:close/>
                    <a:moveTo>
                      <a:pt x="266" y="134"/>
                    </a:moveTo>
                    <a:lnTo>
                      <a:pt x="268" y="132"/>
                    </a:lnTo>
                    <a:lnTo>
                      <a:pt x="286" y="143"/>
                    </a:lnTo>
                    <a:lnTo>
                      <a:pt x="277" y="131"/>
                    </a:lnTo>
                    <a:cubicBezTo>
                      <a:pt x="276" y="130"/>
                      <a:pt x="276" y="129"/>
                      <a:pt x="275" y="129"/>
                    </a:cubicBezTo>
                    <a:cubicBezTo>
                      <a:pt x="275" y="129"/>
                      <a:pt x="274" y="129"/>
                      <a:pt x="274" y="129"/>
                    </a:cubicBezTo>
                    <a:lnTo>
                      <a:pt x="273" y="129"/>
                    </a:lnTo>
                    <a:lnTo>
                      <a:pt x="277" y="126"/>
                    </a:lnTo>
                    <a:lnTo>
                      <a:pt x="277" y="127"/>
                    </a:lnTo>
                    <a:cubicBezTo>
                      <a:pt x="276" y="127"/>
                      <a:pt x="276" y="128"/>
                      <a:pt x="276" y="128"/>
                    </a:cubicBezTo>
                    <a:cubicBezTo>
                      <a:pt x="277" y="129"/>
                      <a:pt x="277" y="129"/>
                      <a:pt x="278" y="130"/>
                    </a:cubicBezTo>
                    <a:lnTo>
                      <a:pt x="291" y="147"/>
                    </a:lnTo>
                    <a:lnTo>
                      <a:pt x="290" y="148"/>
                    </a:lnTo>
                    <a:lnTo>
                      <a:pt x="272" y="136"/>
                    </a:lnTo>
                    <a:lnTo>
                      <a:pt x="281" y="149"/>
                    </a:lnTo>
                    <a:cubicBezTo>
                      <a:pt x="282" y="150"/>
                      <a:pt x="283" y="151"/>
                      <a:pt x="283" y="151"/>
                    </a:cubicBezTo>
                    <a:cubicBezTo>
                      <a:pt x="284" y="151"/>
                      <a:pt x="284" y="151"/>
                      <a:pt x="284" y="151"/>
                    </a:cubicBezTo>
                    <a:lnTo>
                      <a:pt x="285" y="151"/>
                    </a:lnTo>
                    <a:lnTo>
                      <a:pt x="282" y="154"/>
                    </a:lnTo>
                    <a:lnTo>
                      <a:pt x="281" y="153"/>
                    </a:lnTo>
                    <a:lnTo>
                      <a:pt x="282" y="153"/>
                    </a:lnTo>
                    <a:cubicBezTo>
                      <a:pt x="282" y="153"/>
                      <a:pt x="282" y="152"/>
                      <a:pt x="282" y="152"/>
                    </a:cubicBezTo>
                    <a:cubicBezTo>
                      <a:pt x="282" y="151"/>
                      <a:pt x="281" y="150"/>
                      <a:pt x="280" y="149"/>
                    </a:cubicBezTo>
                    <a:lnTo>
                      <a:pt x="270" y="135"/>
                    </a:lnTo>
                    <a:cubicBezTo>
                      <a:pt x="269" y="135"/>
                      <a:pt x="268" y="135"/>
                      <a:pt x="268" y="134"/>
                    </a:cubicBezTo>
                    <a:cubicBezTo>
                      <a:pt x="268" y="134"/>
                      <a:pt x="267" y="134"/>
                      <a:pt x="267" y="134"/>
                    </a:cubicBezTo>
                    <a:cubicBezTo>
                      <a:pt x="267" y="134"/>
                      <a:pt x="267" y="135"/>
                      <a:pt x="266" y="135"/>
                    </a:cubicBezTo>
                    <a:lnTo>
                      <a:pt x="266" y="134"/>
                    </a:lnTo>
                    <a:close/>
                    <a:moveTo>
                      <a:pt x="271" y="150"/>
                    </a:moveTo>
                    <a:lnTo>
                      <a:pt x="263" y="143"/>
                    </a:lnTo>
                    <a:lnTo>
                      <a:pt x="267" y="152"/>
                    </a:lnTo>
                    <a:lnTo>
                      <a:pt x="271" y="150"/>
                    </a:lnTo>
                    <a:close/>
                    <a:moveTo>
                      <a:pt x="272" y="151"/>
                    </a:moveTo>
                    <a:lnTo>
                      <a:pt x="268" y="154"/>
                    </a:lnTo>
                    <a:lnTo>
                      <a:pt x="270" y="157"/>
                    </a:lnTo>
                    <a:cubicBezTo>
                      <a:pt x="270" y="158"/>
                      <a:pt x="270" y="159"/>
                      <a:pt x="271" y="159"/>
                    </a:cubicBezTo>
                    <a:cubicBezTo>
                      <a:pt x="271" y="160"/>
                      <a:pt x="271" y="160"/>
                      <a:pt x="272" y="160"/>
                    </a:cubicBezTo>
                    <a:cubicBezTo>
                      <a:pt x="272" y="160"/>
                      <a:pt x="272" y="160"/>
                      <a:pt x="273" y="160"/>
                    </a:cubicBezTo>
                    <a:lnTo>
                      <a:pt x="270" y="163"/>
                    </a:lnTo>
                    <a:lnTo>
                      <a:pt x="270" y="162"/>
                    </a:lnTo>
                    <a:cubicBezTo>
                      <a:pt x="270" y="162"/>
                      <a:pt x="270" y="161"/>
                      <a:pt x="270" y="161"/>
                    </a:cubicBezTo>
                    <a:cubicBezTo>
                      <a:pt x="270" y="160"/>
                      <a:pt x="270" y="159"/>
                      <a:pt x="269" y="157"/>
                    </a:cubicBezTo>
                    <a:lnTo>
                      <a:pt x="260" y="138"/>
                    </a:lnTo>
                    <a:lnTo>
                      <a:pt x="276" y="152"/>
                    </a:lnTo>
                    <a:cubicBezTo>
                      <a:pt x="277" y="153"/>
                      <a:pt x="278" y="154"/>
                      <a:pt x="279" y="154"/>
                    </a:cubicBezTo>
                    <a:cubicBezTo>
                      <a:pt x="279" y="154"/>
                      <a:pt x="280" y="154"/>
                      <a:pt x="280" y="154"/>
                    </a:cubicBezTo>
                    <a:lnTo>
                      <a:pt x="281" y="155"/>
                    </a:lnTo>
                    <a:lnTo>
                      <a:pt x="277" y="158"/>
                    </a:lnTo>
                    <a:lnTo>
                      <a:pt x="276" y="157"/>
                    </a:lnTo>
                    <a:cubicBezTo>
                      <a:pt x="277" y="157"/>
                      <a:pt x="277" y="156"/>
                      <a:pt x="277" y="156"/>
                    </a:cubicBezTo>
                    <a:cubicBezTo>
                      <a:pt x="277" y="156"/>
                      <a:pt x="277" y="155"/>
                      <a:pt x="276" y="155"/>
                    </a:cubicBezTo>
                    <a:cubicBezTo>
                      <a:pt x="276" y="155"/>
                      <a:pt x="276" y="154"/>
                      <a:pt x="275" y="153"/>
                    </a:cubicBezTo>
                    <a:lnTo>
                      <a:pt x="272" y="151"/>
                    </a:lnTo>
                    <a:close/>
                    <a:moveTo>
                      <a:pt x="319" y="86"/>
                    </a:moveTo>
                    <a:lnTo>
                      <a:pt x="320" y="81"/>
                    </a:lnTo>
                    <a:lnTo>
                      <a:pt x="313" y="79"/>
                    </a:lnTo>
                    <a:cubicBezTo>
                      <a:pt x="311" y="79"/>
                      <a:pt x="311" y="79"/>
                      <a:pt x="310" y="79"/>
                    </a:cubicBezTo>
                    <a:cubicBezTo>
                      <a:pt x="310" y="79"/>
                      <a:pt x="310" y="79"/>
                      <a:pt x="309" y="79"/>
                    </a:cubicBezTo>
                    <a:cubicBezTo>
                      <a:pt x="309" y="79"/>
                      <a:pt x="309" y="80"/>
                      <a:pt x="309" y="80"/>
                    </a:cubicBezTo>
                    <a:lnTo>
                      <a:pt x="308" y="80"/>
                    </a:lnTo>
                    <a:lnTo>
                      <a:pt x="309" y="75"/>
                    </a:lnTo>
                    <a:lnTo>
                      <a:pt x="310" y="75"/>
                    </a:lnTo>
                    <a:cubicBezTo>
                      <a:pt x="309" y="76"/>
                      <a:pt x="310" y="76"/>
                      <a:pt x="310" y="76"/>
                    </a:cubicBezTo>
                    <a:cubicBezTo>
                      <a:pt x="310" y="77"/>
                      <a:pt x="310" y="77"/>
                      <a:pt x="311" y="77"/>
                    </a:cubicBezTo>
                    <a:cubicBezTo>
                      <a:pt x="311" y="77"/>
                      <a:pt x="312" y="77"/>
                      <a:pt x="313" y="77"/>
                    </a:cubicBezTo>
                    <a:lnTo>
                      <a:pt x="330" y="80"/>
                    </a:lnTo>
                    <a:cubicBezTo>
                      <a:pt x="331" y="81"/>
                      <a:pt x="332" y="81"/>
                      <a:pt x="332" y="81"/>
                    </a:cubicBezTo>
                    <a:cubicBezTo>
                      <a:pt x="333" y="81"/>
                      <a:pt x="333" y="81"/>
                      <a:pt x="333" y="81"/>
                    </a:cubicBezTo>
                    <a:cubicBezTo>
                      <a:pt x="334" y="80"/>
                      <a:pt x="334" y="80"/>
                      <a:pt x="334" y="80"/>
                    </a:cubicBezTo>
                    <a:lnTo>
                      <a:pt x="334" y="79"/>
                    </a:lnTo>
                    <a:lnTo>
                      <a:pt x="335" y="80"/>
                    </a:lnTo>
                    <a:lnTo>
                      <a:pt x="334" y="85"/>
                    </a:lnTo>
                    <a:lnTo>
                      <a:pt x="333" y="85"/>
                    </a:lnTo>
                    <a:lnTo>
                      <a:pt x="333" y="84"/>
                    </a:lnTo>
                    <a:cubicBezTo>
                      <a:pt x="333" y="84"/>
                      <a:pt x="333" y="83"/>
                      <a:pt x="332" y="83"/>
                    </a:cubicBezTo>
                    <a:cubicBezTo>
                      <a:pt x="332" y="83"/>
                      <a:pt x="331" y="83"/>
                      <a:pt x="329" y="82"/>
                    </a:cubicBezTo>
                    <a:lnTo>
                      <a:pt x="322" y="81"/>
                    </a:lnTo>
                    <a:lnTo>
                      <a:pt x="320" y="87"/>
                    </a:lnTo>
                    <a:lnTo>
                      <a:pt x="328" y="88"/>
                    </a:lnTo>
                    <a:cubicBezTo>
                      <a:pt x="330" y="88"/>
                      <a:pt x="331" y="88"/>
                      <a:pt x="331" y="88"/>
                    </a:cubicBezTo>
                    <a:cubicBezTo>
                      <a:pt x="331" y="88"/>
                      <a:pt x="332" y="88"/>
                      <a:pt x="332" y="88"/>
                    </a:cubicBezTo>
                    <a:cubicBezTo>
                      <a:pt x="332" y="88"/>
                      <a:pt x="332" y="88"/>
                      <a:pt x="333" y="87"/>
                    </a:cubicBezTo>
                    <a:lnTo>
                      <a:pt x="332" y="92"/>
                    </a:lnTo>
                    <a:cubicBezTo>
                      <a:pt x="332" y="91"/>
                      <a:pt x="331" y="91"/>
                      <a:pt x="331" y="90"/>
                    </a:cubicBezTo>
                    <a:cubicBezTo>
                      <a:pt x="331" y="90"/>
                      <a:pt x="330" y="90"/>
                      <a:pt x="328" y="90"/>
                    </a:cubicBezTo>
                    <a:lnTo>
                      <a:pt x="311" y="87"/>
                    </a:lnTo>
                    <a:cubicBezTo>
                      <a:pt x="310" y="86"/>
                      <a:pt x="309" y="86"/>
                      <a:pt x="309" y="86"/>
                    </a:cubicBezTo>
                    <a:cubicBezTo>
                      <a:pt x="308" y="86"/>
                      <a:pt x="308" y="86"/>
                      <a:pt x="308" y="87"/>
                    </a:cubicBezTo>
                    <a:cubicBezTo>
                      <a:pt x="307" y="87"/>
                      <a:pt x="307" y="87"/>
                      <a:pt x="307" y="87"/>
                    </a:cubicBezTo>
                    <a:lnTo>
                      <a:pt x="307" y="88"/>
                    </a:lnTo>
                    <a:lnTo>
                      <a:pt x="306" y="88"/>
                    </a:lnTo>
                    <a:lnTo>
                      <a:pt x="307" y="82"/>
                    </a:lnTo>
                    <a:lnTo>
                      <a:pt x="308" y="82"/>
                    </a:lnTo>
                    <a:lnTo>
                      <a:pt x="308" y="83"/>
                    </a:lnTo>
                    <a:cubicBezTo>
                      <a:pt x="308" y="83"/>
                      <a:pt x="308" y="84"/>
                      <a:pt x="308" y="84"/>
                    </a:cubicBezTo>
                    <a:cubicBezTo>
                      <a:pt x="309" y="84"/>
                      <a:pt x="309" y="84"/>
                      <a:pt x="309" y="84"/>
                    </a:cubicBezTo>
                    <a:cubicBezTo>
                      <a:pt x="310" y="85"/>
                      <a:pt x="310" y="85"/>
                      <a:pt x="312" y="85"/>
                    </a:cubicBezTo>
                    <a:lnTo>
                      <a:pt x="319" y="86"/>
                    </a:lnTo>
                    <a:close/>
                    <a:moveTo>
                      <a:pt x="305" y="89"/>
                    </a:moveTo>
                    <a:lnTo>
                      <a:pt x="314" y="91"/>
                    </a:lnTo>
                    <a:cubicBezTo>
                      <a:pt x="311" y="91"/>
                      <a:pt x="309" y="91"/>
                      <a:pt x="308" y="92"/>
                    </a:cubicBezTo>
                    <a:cubicBezTo>
                      <a:pt x="307" y="92"/>
                      <a:pt x="306" y="93"/>
                      <a:pt x="306" y="94"/>
                    </a:cubicBezTo>
                    <a:cubicBezTo>
                      <a:pt x="305" y="95"/>
                      <a:pt x="306" y="95"/>
                      <a:pt x="306" y="96"/>
                    </a:cubicBezTo>
                    <a:cubicBezTo>
                      <a:pt x="307" y="97"/>
                      <a:pt x="308" y="98"/>
                      <a:pt x="310" y="99"/>
                    </a:cubicBezTo>
                    <a:cubicBezTo>
                      <a:pt x="312" y="99"/>
                      <a:pt x="314" y="100"/>
                      <a:pt x="317" y="101"/>
                    </a:cubicBezTo>
                    <a:cubicBezTo>
                      <a:pt x="320" y="101"/>
                      <a:pt x="322" y="101"/>
                      <a:pt x="323" y="101"/>
                    </a:cubicBezTo>
                    <a:cubicBezTo>
                      <a:pt x="325" y="101"/>
                      <a:pt x="327" y="101"/>
                      <a:pt x="328" y="100"/>
                    </a:cubicBezTo>
                    <a:cubicBezTo>
                      <a:pt x="329" y="100"/>
                      <a:pt x="329" y="99"/>
                      <a:pt x="330" y="98"/>
                    </a:cubicBezTo>
                    <a:cubicBezTo>
                      <a:pt x="330" y="97"/>
                      <a:pt x="330" y="97"/>
                      <a:pt x="329" y="96"/>
                    </a:cubicBezTo>
                    <a:cubicBezTo>
                      <a:pt x="328" y="95"/>
                      <a:pt x="327" y="94"/>
                      <a:pt x="325" y="93"/>
                    </a:cubicBezTo>
                    <a:lnTo>
                      <a:pt x="326" y="93"/>
                    </a:lnTo>
                    <a:cubicBezTo>
                      <a:pt x="328" y="94"/>
                      <a:pt x="329" y="95"/>
                      <a:pt x="330" y="96"/>
                    </a:cubicBezTo>
                    <a:cubicBezTo>
                      <a:pt x="331" y="97"/>
                      <a:pt x="331" y="98"/>
                      <a:pt x="331" y="99"/>
                    </a:cubicBezTo>
                    <a:cubicBezTo>
                      <a:pt x="331" y="101"/>
                      <a:pt x="329" y="102"/>
                      <a:pt x="325" y="103"/>
                    </a:cubicBezTo>
                    <a:cubicBezTo>
                      <a:pt x="323" y="103"/>
                      <a:pt x="320" y="103"/>
                      <a:pt x="317" y="103"/>
                    </a:cubicBezTo>
                    <a:cubicBezTo>
                      <a:pt x="314" y="102"/>
                      <a:pt x="312" y="101"/>
                      <a:pt x="310" y="100"/>
                    </a:cubicBezTo>
                    <a:cubicBezTo>
                      <a:pt x="308" y="99"/>
                      <a:pt x="306" y="98"/>
                      <a:pt x="305" y="97"/>
                    </a:cubicBezTo>
                    <a:cubicBezTo>
                      <a:pt x="304" y="96"/>
                      <a:pt x="304" y="95"/>
                      <a:pt x="304" y="94"/>
                    </a:cubicBezTo>
                    <a:cubicBezTo>
                      <a:pt x="304" y="93"/>
                      <a:pt x="305" y="92"/>
                      <a:pt x="306" y="91"/>
                    </a:cubicBezTo>
                    <a:cubicBezTo>
                      <a:pt x="306" y="91"/>
                      <a:pt x="307" y="91"/>
                      <a:pt x="307" y="91"/>
                    </a:cubicBezTo>
                    <a:cubicBezTo>
                      <a:pt x="307" y="91"/>
                      <a:pt x="307" y="90"/>
                      <a:pt x="306" y="90"/>
                    </a:cubicBezTo>
                    <a:cubicBezTo>
                      <a:pt x="306" y="90"/>
                      <a:pt x="306" y="90"/>
                      <a:pt x="305" y="90"/>
                    </a:cubicBezTo>
                    <a:lnTo>
                      <a:pt x="305" y="89"/>
                    </a:lnTo>
                    <a:close/>
                    <a:moveTo>
                      <a:pt x="300" y="104"/>
                    </a:moveTo>
                    <a:lnTo>
                      <a:pt x="309" y="109"/>
                    </a:lnTo>
                    <a:lnTo>
                      <a:pt x="311" y="106"/>
                    </a:lnTo>
                    <a:cubicBezTo>
                      <a:pt x="311" y="105"/>
                      <a:pt x="311" y="105"/>
                      <a:pt x="311" y="104"/>
                    </a:cubicBezTo>
                    <a:cubicBezTo>
                      <a:pt x="310" y="104"/>
                      <a:pt x="309" y="103"/>
                      <a:pt x="308" y="102"/>
                    </a:cubicBezTo>
                    <a:lnTo>
                      <a:pt x="317" y="106"/>
                    </a:lnTo>
                    <a:lnTo>
                      <a:pt x="316" y="106"/>
                    </a:lnTo>
                    <a:cubicBezTo>
                      <a:pt x="315" y="106"/>
                      <a:pt x="314" y="106"/>
                      <a:pt x="314" y="106"/>
                    </a:cubicBezTo>
                    <a:cubicBezTo>
                      <a:pt x="314" y="106"/>
                      <a:pt x="313" y="106"/>
                      <a:pt x="313" y="106"/>
                    </a:cubicBezTo>
                    <a:cubicBezTo>
                      <a:pt x="312" y="106"/>
                      <a:pt x="312" y="106"/>
                      <a:pt x="312" y="107"/>
                    </a:cubicBezTo>
                    <a:lnTo>
                      <a:pt x="311" y="109"/>
                    </a:lnTo>
                    <a:lnTo>
                      <a:pt x="319" y="113"/>
                    </a:lnTo>
                    <a:cubicBezTo>
                      <a:pt x="320" y="113"/>
                      <a:pt x="320" y="114"/>
                      <a:pt x="321" y="114"/>
                    </a:cubicBezTo>
                    <a:cubicBezTo>
                      <a:pt x="321" y="114"/>
                      <a:pt x="321" y="114"/>
                      <a:pt x="321" y="114"/>
                    </a:cubicBezTo>
                    <a:cubicBezTo>
                      <a:pt x="321" y="114"/>
                      <a:pt x="322" y="114"/>
                      <a:pt x="322" y="113"/>
                    </a:cubicBezTo>
                    <a:lnTo>
                      <a:pt x="323" y="111"/>
                    </a:lnTo>
                    <a:cubicBezTo>
                      <a:pt x="323" y="111"/>
                      <a:pt x="323" y="110"/>
                      <a:pt x="323" y="110"/>
                    </a:cubicBezTo>
                    <a:cubicBezTo>
                      <a:pt x="323" y="109"/>
                      <a:pt x="323" y="109"/>
                      <a:pt x="322" y="108"/>
                    </a:cubicBezTo>
                    <a:cubicBezTo>
                      <a:pt x="322" y="108"/>
                      <a:pt x="321" y="107"/>
                      <a:pt x="320" y="106"/>
                    </a:cubicBezTo>
                    <a:lnTo>
                      <a:pt x="320" y="105"/>
                    </a:lnTo>
                    <a:lnTo>
                      <a:pt x="325" y="109"/>
                    </a:lnTo>
                    <a:lnTo>
                      <a:pt x="321" y="118"/>
                    </a:lnTo>
                    <a:lnTo>
                      <a:pt x="320" y="118"/>
                    </a:lnTo>
                    <a:lnTo>
                      <a:pt x="321" y="118"/>
                    </a:lnTo>
                    <a:cubicBezTo>
                      <a:pt x="321" y="117"/>
                      <a:pt x="321" y="117"/>
                      <a:pt x="320" y="117"/>
                    </a:cubicBezTo>
                    <a:cubicBezTo>
                      <a:pt x="320" y="116"/>
                      <a:pt x="320" y="116"/>
                      <a:pt x="320" y="116"/>
                    </a:cubicBezTo>
                    <a:cubicBezTo>
                      <a:pt x="319" y="115"/>
                      <a:pt x="319" y="115"/>
                      <a:pt x="318" y="115"/>
                    </a:cubicBezTo>
                    <a:lnTo>
                      <a:pt x="302" y="107"/>
                    </a:lnTo>
                    <a:cubicBezTo>
                      <a:pt x="301" y="106"/>
                      <a:pt x="300" y="106"/>
                      <a:pt x="299" y="106"/>
                    </a:cubicBezTo>
                    <a:cubicBezTo>
                      <a:pt x="299" y="106"/>
                      <a:pt x="298" y="106"/>
                      <a:pt x="298" y="107"/>
                    </a:cubicBezTo>
                    <a:lnTo>
                      <a:pt x="297" y="107"/>
                    </a:lnTo>
                    <a:lnTo>
                      <a:pt x="301" y="98"/>
                    </a:lnTo>
                    <a:lnTo>
                      <a:pt x="307" y="100"/>
                    </a:lnTo>
                    <a:cubicBezTo>
                      <a:pt x="305" y="100"/>
                      <a:pt x="304" y="100"/>
                      <a:pt x="304" y="100"/>
                    </a:cubicBezTo>
                    <a:cubicBezTo>
                      <a:pt x="303" y="99"/>
                      <a:pt x="303" y="100"/>
                      <a:pt x="302" y="100"/>
                    </a:cubicBezTo>
                    <a:cubicBezTo>
                      <a:pt x="302" y="100"/>
                      <a:pt x="302" y="100"/>
                      <a:pt x="302" y="101"/>
                    </a:cubicBezTo>
                    <a:lnTo>
                      <a:pt x="300" y="104"/>
                    </a:lnTo>
                    <a:close/>
                    <a:moveTo>
                      <a:pt x="298" y="108"/>
                    </a:moveTo>
                    <a:lnTo>
                      <a:pt x="303" y="111"/>
                    </a:lnTo>
                    <a:cubicBezTo>
                      <a:pt x="302" y="111"/>
                      <a:pt x="301" y="110"/>
                      <a:pt x="301" y="110"/>
                    </a:cubicBezTo>
                    <a:cubicBezTo>
                      <a:pt x="300" y="110"/>
                      <a:pt x="299" y="110"/>
                      <a:pt x="299" y="110"/>
                    </a:cubicBezTo>
                    <a:cubicBezTo>
                      <a:pt x="299" y="110"/>
                      <a:pt x="298" y="111"/>
                      <a:pt x="298" y="111"/>
                    </a:cubicBezTo>
                    <a:lnTo>
                      <a:pt x="297" y="113"/>
                    </a:lnTo>
                    <a:lnTo>
                      <a:pt x="315" y="122"/>
                    </a:lnTo>
                    <a:cubicBezTo>
                      <a:pt x="316" y="123"/>
                      <a:pt x="317" y="123"/>
                      <a:pt x="318" y="123"/>
                    </a:cubicBezTo>
                    <a:cubicBezTo>
                      <a:pt x="318" y="123"/>
                      <a:pt x="319" y="123"/>
                      <a:pt x="319" y="123"/>
                    </a:cubicBezTo>
                    <a:lnTo>
                      <a:pt x="319" y="122"/>
                    </a:lnTo>
                    <a:lnTo>
                      <a:pt x="320" y="123"/>
                    </a:lnTo>
                    <a:lnTo>
                      <a:pt x="317" y="128"/>
                    </a:lnTo>
                    <a:lnTo>
                      <a:pt x="317" y="127"/>
                    </a:lnTo>
                    <a:cubicBezTo>
                      <a:pt x="317" y="126"/>
                      <a:pt x="317" y="126"/>
                      <a:pt x="317" y="125"/>
                    </a:cubicBezTo>
                    <a:cubicBezTo>
                      <a:pt x="316" y="125"/>
                      <a:pt x="315" y="124"/>
                      <a:pt x="314" y="124"/>
                    </a:cubicBezTo>
                    <a:lnTo>
                      <a:pt x="296" y="114"/>
                    </a:lnTo>
                    <a:lnTo>
                      <a:pt x="296" y="116"/>
                    </a:lnTo>
                    <a:cubicBezTo>
                      <a:pt x="295" y="116"/>
                      <a:pt x="295" y="117"/>
                      <a:pt x="295" y="117"/>
                    </a:cubicBezTo>
                    <a:cubicBezTo>
                      <a:pt x="295" y="117"/>
                      <a:pt x="296" y="118"/>
                      <a:pt x="296" y="118"/>
                    </a:cubicBezTo>
                    <a:cubicBezTo>
                      <a:pt x="297" y="119"/>
                      <a:pt x="297" y="120"/>
                      <a:pt x="298" y="120"/>
                    </a:cubicBezTo>
                    <a:lnTo>
                      <a:pt x="293" y="117"/>
                    </a:lnTo>
                    <a:lnTo>
                      <a:pt x="298" y="108"/>
                    </a:lnTo>
                    <a:close/>
                    <a:moveTo>
                      <a:pt x="308" y="55"/>
                    </a:moveTo>
                    <a:cubicBezTo>
                      <a:pt x="308" y="56"/>
                      <a:pt x="309" y="57"/>
                      <a:pt x="311" y="57"/>
                    </a:cubicBezTo>
                    <a:cubicBezTo>
                      <a:pt x="313" y="58"/>
                      <a:pt x="316" y="58"/>
                      <a:pt x="320" y="58"/>
                    </a:cubicBezTo>
                    <a:cubicBezTo>
                      <a:pt x="325" y="58"/>
                      <a:pt x="328" y="58"/>
                      <a:pt x="330" y="57"/>
                    </a:cubicBezTo>
                    <a:cubicBezTo>
                      <a:pt x="332" y="56"/>
                      <a:pt x="333" y="55"/>
                      <a:pt x="333" y="54"/>
                    </a:cubicBezTo>
                    <a:cubicBezTo>
                      <a:pt x="333" y="53"/>
                      <a:pt x="332" y="52"/>
                      <a:pt x="330" y="51"/>
                    </a:cubicBezTo>
                    <a:cubicBezTo>
                      <a:pt x="328" y="50"/>
                      <a:pt x="325" y="50"/>
                      <a:pt x="321" y="50"/>
                    </a:cubicBezTo>
                    <a:cubicBezTo>
                      <a:pt x="316" y="50"/>
                      <a:pt x="313" y="51"/>
                      <a:pt x="311" y="52"/>
                    </a:cubicBezTo>
                    <a:cubicBezTo>
                      <a:pt x="309" y="52"/>
                      <a:pt x="308" y="53"/>
                      <a:pt x="308" y="55"/>
                    </a:cubicBezTo>
                    <a:close/>
                    <a:moveTo>
                      <a:pt x="307" y="54"/>
                    </a:moveTo>
                    <a:cubicBezTo>
                      <a:pt x="307" y="53"/>
                      <a:pt x="308" y="51"/>
                      <a:pt x="310" y="50"/>
                    </a:cubicBezTo>
                    <a:cubicBezTo>
                      <a:pt x="313" y="49"/>
                      <a:pt x="316" y="48"/>
                      <a:pt x="320" y="48"/>
                    </a:cubicBezTo>
                    <a:cubicBezTo>
                      <a:pt x="324" y="48"/>
                      <a:pt x="327" y="48"/>
                      <a:pt x="330" y="50"/>
                    </a:cubicBezTo>
                    <a:cubicBezTo>
                      <a:pt x="333" y="51"/>
                      <a:pt x="334" y="52"/>
                      <a:pt x="334" y="54"/>
                    </a:cubicBezTo>
                    <a:cubicBezTo>
                      <a:pt x="334" y="56"/>
                      <a:pt x="333" y="57"/>
                      <a:pt x="330" y="59"/>
                    </a:cubicBezTo>
                    <a:cubicBezTo>
                      <a:pt x="328" y="60"/>
                      <a:pt x="325" y="61"/>
                      <a:pt x="320" y="61"/>
                    </a:cubicBezTo>
                    <a:cubicBezTo>
                      <a:pt x="316" y="61"/>
                      <a:pt x="313" y="60"/>
                      <a:pt x="310" y="59"/>
                    </a:cubicBezTo>
                    <a:cubicBezTo>
                      <a:pt x="308" y="57"/>
                      <a:pt x="307" y="56"/>
                      <a:pt x="307" y="54"/>
                    </a:cubicBezTo>
                    <a:close/>
                    <a:moveTo>
                      <a:pt x="310" y="75"/>
                    </a:moveTo>
                    <a:lnTo>
                      <a:pt x="310" y="71"/>
                    </a:lnTo>
                    <a:lnTo>
                      <a:pt x="329" y="63"/>
                    </a:lnTo>
                    <a:lnTo>
                      <a:pt x="314" y="63"/>
                    </a:lnTo>
                    <a:cubicBezTo>
                      <a:pt x="313" y="63"/>
                      <a:pt x="312" y="63"/>
                      <a:pt x="311" y="63"/>
                    </a:cubicBezTo>
                    <a:cubicBezTo>
                      <a:pt x="311" y="63"/>
                      <a:pt x="310" y="64"/>
                      <a:pt x="310" y="64"/>
                    </a:cubicBezTo>
                    <a:lnTo>
                      <a:pt x="310" y="65"/>
                    </a:lnTo>
                    <a:lnTo>
                      <a:pt x="310" y="60"/>
                    </a:lnTo>
                    <a:lnTo>
                      <a:pt x="310" y="61"/>
                    </a:lnTo>
                    <a:cubicBezTo>
                      <a:pt x="310" y="61"/>
                      <a:pt x="311" y="62"/>
                      <a:pt x="311" y="62"/>
                    </a:cubicBezTo>
                    <a:cubicBezTo>
                      <a:pt x="312" y="62"/>
                      <a:pt x="313" y="62"/>
                      <a:pt x="314" y="62"/>
                    </a:cubicBezTo>
                    <a:lnTo>
                      <a:pt x="336" y="62"/>
                    </a:lnTo>
                    <a:lnTo>
                      <a:pt x="315" y="71"/>
                    </a:lnTo>
                    <a:lnTo>
                      <a:pt x="332" y="71"/>
                    </a:lnTo>
                    <a:cubicBezTo>
                      <a:pt x="333" y="71"/>
                      <a:pt x="334" y="71"/>
                      <a:pt x="335" y="70"/>
                    </a:cubicBezTo>
                    <a:cubicBezTo>
                      <a:pt x="335" y="70"/>
                      <a:pt x="335" y="70"/>
                      <a:pt x="335" y="69"/>
                    </a:cubicBezTo>
                    <a:lnTo>
                      <a:pt x="336" y="69"/>
                    </a:lnTo>
                    <a:lnTo>
                      <a:pt x="336" y="73"/>
                    </a:lnTo>
                    <a:lnTo>
                      <a:pt x="335" y="73"/>
                    </a:lnTo>
                    <a:cubicBezTo>
                      <a:pt x="335" y="72"/>
                      <a:pt x="335" y="72"/>
                      <a:pt x="334" y="72"/>
                    </a:cubicBezTo>
                    <a:cubicBezTo>
                      <a:pt x="334" y="72"/>
                      <a:pt x="333" y="72"/>
                      <a:pt x="332" y="72"/>
                    </a:cubicBezTo>
                    <a:lnTo>
                      <a:pt x="313" y="72"/>
                    </a:lnTo>
                    <a:cubicBezTo>
                      <a:pt x="312" y="72"/>
                      <a:pt x="312" y="73"/>
                      <a:pt x="311" y="73"/>
                    </a:cubicBezTo>
                    <a:cubicBezTo>
                      <a:pt x="311" y="73"/>
                      <a:pt x="311" y="73"/>
                      <a:pt x="311" y="74"/>
                    </a:cubicBezTo>
                    <a:cubicBezTo>
                      <a:pt x="311" y="74"/>
                      <a:pt x="311" y="74"/>
                      <a:pt x="311" y="75"/>
                    </a:cubicBezTo>
                    <a:lnTo>
                      <a:pt x="310" y="75"/>
                    </a:lnTo>
                    <a:close/>
                    <a:moveTo>
                      <a:pt x="302" y="38"/>
                    </a:moveTo>
                    <a:cubicBezTo>
                      <a:pt x="303" y="39"/>
                      <a:pt x="304" y="39"/>
                      <a:pt x="306" y="39"/>
                    </a:cubicBezTo>
                    <a:cubicBezTo>
                      <a:pt x="308" y="39"/>
                      <a:pt x="311" y="38"/>
                      <a:pt x="315" y="37"/>
                    </a:cubicBezTo>
                    <a:cubicBezTo>
                      <a:pt x="319" y="35"/>
                      <a:pt x="322" y="33"/>
                      <a:pt x="324" y="31"/>
                    </a:cubicBezTo>
                    <a:cubicBezTo>
                      <a:pt x="325" y="30"/>
                      <a:pt x="326" y="29"/>
                      <a:pt x="325" y="28"/>
                    </a:cubicBezTo>
                    <a:cubicBezTo>
                      <a:pt x="325" y="27"/>
                      <a:pt x="323" y="26"/>
                      <a:pt x="321" y="26"/>
                    </a:cubicBezTo>
                    <a:cubicBezTo>
                      <a:pt x="319" y="26"/>
                      <a:pt x="316" y="27"/>
                      <a:pt x="312" y="29"/>
                    </a:cubicBezTo>
                    <a:cubicBezTo>
                      <a:pt x="308" y="30"/>
                      <a:pt x="305" y="32"/>
                      <a:pt x="304" y="34"/>
                    </a:cubicBezTo>
                    <a:cubicBezTo>
                      <a:pt x="302" y="35"/>
                      <a:pt x="302" y="36"/>
                      <a:pt x="302" y="38"/>
                    </a:cubicBezTo>
                    <a:close/>
                    <a:moveTo>
                      <a:pt x="301" y="38"/>
                    </a:moveTo>
                    <a:cubicBezTo>
                      <a:pt x="300" y="36"/>
                      <a:pt x="301" y="34"/>
                      <a:pt x="303" y="32"/>
                    </a:cubicBezTo>
                    <a:cubicBezTo>
                      <a:pt x="305" y="30"/>
                      <a:pt x="307" y="28"/>
                      <a:pt x="311" y="27"/>
                    </a:cubicBezTo>
                    <a:cubicBezTo>
                      <a:pt x="315" y="25"/>
                      <a:pt x="318" y="25"/>
                      <a:pt x="321" y="25"/>
                    </a:cubicBezTo>
                    <a:cubicBezTo>
                      <a:pt x="324" y="25"/>
                      <a:pt x="326" y="26"/>
                      <a:pt x="326" y="27"/>
                    </a:cubicBezTo>
                    <a:cubicBezTo>
                      <a:pt x="327" y="29"/>
                      <a:pt x="326" y="31"/>
                      <a:pt x="325" y="33"/>
                    </a:cubicBezTo>
                    <a:cubicBezTo>
                      <a:pt x="323" y="35"/>
                      <a:pt x="320" y="37"/>
                      <a:pt x="316" y="39"/>
                    </a:cubicBezTo>
                    <a:cubicBezTo>
                      <a:pt x="312" y="40"/>
                      <a:pt x="309" y="41"/>
                      <a:pt x="306" y="41"/>
                    </a:cubicBezTo>
                    <a:cubicBezTo>
                      <a:pt x="303" y="40"/>
                      <a:pt x="302" y="39"/>
                      <a:pt x="301" y="38"/>
                    </a:cubicBezTo>
                    <a:close/>
                    <a:moveTo>
                      <a:pt x="323" y="35"/>
                    </a:moveTo>
                    <a:lnTo>
                      <a:pt x="324" y="35"/>
                    </a:lnTo>
                    <a:lnTo>
                      <a:pt x="331" y="35"/>
                    </a:lnTo>
                    <a:lnTo>
                      <a:pt x="332" y="45"/>
                    </a:lnTo>
                    <a:cubicBezTo>
                      <a:pt x="331" y="44"/>
                      <a:pt x="331" y="44"/>
                      <a:pt x="330" y="44"/>
                    </a:cubicBezTo>
                    <a:cubicBezTo>
                      <a:pt x="330" y="44"/>
                      <a:pt x="329" y="44"/>
                      <a:pt x="327" y="44"/>
                    </a:cubicBezTo>
                    <a:lnTo>
                      <a:pt x="311" y="47"/>
                    </a:lnTo>
                    <a:cubicBezTo>
                      <a:pt x="309" y="47"/>
                      <a:pt x="308" y="47"/>
                      <a:pt x="308" y="47"/>
                    </a:cubicBezTo>
                    <a:cubicBezTo>
                      <a:pt x="307" y="48"/>
                      <a:pt x="307" y="48"/>
                      <a:pt x="307" y="49"/>
                    </a:cubicBezTo>
                    <a:lnTo>
                      <a:pt x="306" y="49"/>
                    </a:lnTo>
                    <a:lnTo>
                      <a:pt x="305" y="43"/>
                    </a:lnTo>
                    <a:lnTo>
                      <a:pt x="306" y="43"/>
                    </a:lnTo>
                    <a:cubicBezTo>
                      <a:pt x="306" y="44"/>
                      <a:pt x="306" y="44"/>
                      <a:pt x="307" y="45"/>
                    </a:cubicBezTo>
                    <a:cubicBezTo>
                      <a:pt x="307" y="45"/>
                      <a:pt x="307" y="45"/>
                      <a:pt x="308" y="45"/>
                    </a:cubicBezTo>
                    <a:cubicBezTo>
                      <a:pt x="308" y="45"/>
                      <a:pt x="309" y="45"/>
                      <a:pt x="311" y="45"/>
                    </a:cubicBezTo>
                    <a:lnTo>
                      <a:pt x="327" y="42"/>
                    </a:lnTo>
                    <a:cubicBezTo>
                      <a:pt x="328" y="42"/>
                      <a:pt x="329" y="42"/>
                      <a:pt x="329" y="42"/>
                    </a:cubicBezTo>
                    <a:cubicBezTo>
                      <a:pt x="330" y="41"/>
                      <a:pt x="330" y="41"/>
                      <a:pt x="330" y="41"/>
                    </a:cubicBezTo>
                    <a:cubicBezTo>
                      <a:pt x="330" y="41"/>
                      <a:pt x="330" y="40"/>
                      <a:pt x="330" y="40"/>
                    </a:cubicBezTo>
                    <a:lnTo>
                      <a:pt x="330" y="39"/>
                    </a:lnTo>
                    <a:cubicBezTo>
                      <a:pt x="330" y="38"/>
                      <a:pt x="329" y="37"/>
                      <a:pt x="329" y="37"/>
                    </a:cubicBezTo>
                    <a:cubicBezTo>
                      <a:pt x="329" y="36"/>
                      <a:pt x="328" y="36"/>
                      <a:pt x="327" y="36"/>
                    </a:cubicBezTo>
                    <a:cubicBezTo>
                      <a:pt x="326" y="36"/>
                      <a:pt x="325" y="35"/>
                      <a:pt x="323" y="35"/>
                    </a:cubicBezTo>
                    <a:close/>
                    <a:moveTo>
                      <a:pt x="286" y="18"/>
                    </a:moveTo>
                    <a:lnTo>
                      <a:pt x="283" y="14"/>
                    </a:lnTo>
                    <a:lnTo>
                      <a:pt x="284" y="14"/>
                    </a:lnTo>
                    <a:cubicBezTo>
                      <a:pt x="284" y="14"/>
                      <a:pt x="284" y="14"/>
                      <a:pt x="285" y="14"/>
                    </a:cubicBezTo>
                    <a:cubicBezTo>
                      <a:pt x="285" y="14"/>
                      <a:pt x="285" y="14"/>
                      <a:pt x="286" y="14"/>
                    </a:cubicBezTo>
                    <a:cubicBezTo>
                      <a:pt x="287" y="14"/>
                      <a:pt x="288" y="14"/>
                      <a:pt x="289" y="13"/>
                    </a:cubicBezTo>
                    <a:lnTo>
                      <a:pt x="298" y="9"/>
                    </a:lnTo>
                    <a:lnTo>
                      <a:pt x="303" y="4"/>
                    </a:lnTo>
                    <a:cubicBezTo>
                      <a:pt x="304" y="3"/>
                      <a:pt x="305" y="3"/>
                      <a:pt x="305" y="2"/>
                    </a:cubicBezTo>
                    <a:cubicBezTo>
                      <a:pt x="306" y="2"/>
                      <a:pt x="306" y="1"/>
                      <a:pt x="305" y="1"/>
                    </a:cubicBezTo>
                    <a:lnTo>
                      <a:pt x="305" y="0"/>
                    </a:lnTo>
                    <a:lnTo>
                      <a:pt x="309" y="4"/>
                    </a:lnTo>
                    <a:lnTo>
                      <a:pt x="309" y="5"/>
                    </a:lnTo>
                    <a:lnTo>
                      <a:pt x="308" y="4"/>
                    </a:lnTo>
                    <a:cubicBezTo>
                      <a:pt x="308" y="4"/>
                      <a:pt x="307" y="4"/>
                      <a:pt x="307" y="4"/>
                    </a:cubicBezTo>
                    <a:cubicBezTo>
                      <a:pt x="306" y="4"/>
                      <a:pt x="306" y="5"/>
                      <a:pt x="304" y="6"/>
                    </a:cubicBezTo>
                    <a:lnTo>
                      <a:pt x="300" y="10"/>
                    </a:lnTo>
                    <a:lnTo>
                      <a:pt x="294" y="20"/>
                    </a:lnTo>
                    <a:cubicBezTo>
                      <a:pt x="293" y="21"/>
                      <a:pt x="293" y="22"/>
                      <a:pt x="293" y="22"/>
                    </a:cubicBezTo>
                    <a:cubicBezTo>
                      <a:pt x="293" y="23"/>
                      <a:pt x="293" y="23"/>
                      <a:pt x="292" y="24"/>
                    </a:cubicBezTo>
                    <a:cubicBezTo>
                      <a:pt x="292" y="24"/>
                      <a:pt x="293" y="24"/>
                      <a:pt x="293" y="24"/>
                    </a:cubicBezTo>
                    <a:lnTo>
                      <a:pt x="292" y="25"/>
                    </a:lnTo>
                    <a:lnTo>
                      <a:pt x="288" y="21"/>
                    </a:lnTo>
                    <a:lnTo>
                      <a:pt x="289" y="20"/>
                    </a:lnTo>
                    <a:cubicBezTo>
                      <a:pt x="289" y="21"/>
                      <a:pt x="290" y="21"/>
                      <a:pt x="290" y="21"/>
                    </a:cubicBezTo>
                    <a:cubicBezTo>
                      <a:pt x="290" y="21"/>
                      <a:pt x="291" y="20"/>
                      <a:pt x="291" y="20"/>
                    </a:cubicBezTo>
                    <a:cubicBezTo>
                      <a:pt x="292" y="20"/>
                      <a:pt x="292" y="19"/>
                      <a:pt x="293" y="18"/>
                    </a:cubicBezTo>
                    <a:lnTo>
                      <a:pt x="297" y="10"/>
                    </a:lnTo>
                    <a:lnTo>
                      <a:pt x="290" y="14"/>
                    </a:lnTo>
                    <a:cubicBezTo>
                      <a:pt x="288" y="14"/>
                      <a:pt x="288" y="15"/>
                      <a:pt x="287" y="15"/>
                    </a:cubicBezTo>
                    <a:cubicBezTo>
                      <a:pt x="287" y="15"/>
                      <a:pt x="287" y="16"/>
                      <a:pt x="286" y="16"/>
                    </a:cubicBezTo>
                    <a:cubicBezTo>
                      <a:pt x="286" y="16"/>
                      <a:pt x="286" y="16"/>
                      <a:pt x="286" y="17"/>
                    </a:cubicBezTo>
                    <a:cubicBezTo>
                      <a:pt x="286" y="17"/>
                      <a:pt x="286" y="17"/>
                      <a:pt x="287" y="17"/>
                    </a:cubicBezTo>
                    <a:lnTo>
                      <a:pt x="286" y="18"/>
                    </a:lnTo>
                    <a:close/>
                    <a:moveTo>
                      <a:pt x="35" y="20"/>
                    </a:moveTo>
                    <a:lnTo>
                      <a:pt x="32" y="25"/>
                    </a:lnTo>
                    <a:lnTo>
                      <a:pt x="39" y="29"/>
                    </a:lnTo>
                    <a:cubicBezTo>
                      <a:pt x="40" y="29"/>
                      <a:pt x="41" y="30"/>
                      <a:pt x="41" y="30"/>
                    </a:cubicBezTo>
                    <a:cubicBezTo>
                      <a:pt x="42" y="30"/>
                      <a:pt x="42" y="30"/>
                      <a:pt x="42" y="30"/>
                    </a:cubicBezTo>
                    <a:cubicBezTo>
                      <a:pt x="43" y="30"/>
                      <a:pt x="43" y="30"/>
                      <a:pt x="43" y="29"/>
                    </a:cubicBezTo>
                    <a:lnTo>
                      <a:pt x="44" y="29"/>
                    </a:lnTo>
                    <a:lnTo>
                      <a:pt x="41" y="34"/>
                    </a:lnTo>
                    <a:lnTo>
                      <a:pt x="41" y="33"/>
                    </a:lnTo>
                    <a:cubicBezTo>
                      <a:pt x="41" y="33"/>
                      <a:pt x="41" y="33"/>
                      <a:pt x="41" y="33"/>
                    </a:cubicBezTo>
                    <a:cubicBezTo>
                      <a:pt x="41" y="32"/>
                      <a:pt x="41" y="32"/>
                      <a:pt x="40" y="32"/>
                    </a:cubicBezTo>
                    <a:cubicBezTo>
                      <a:pt x="40" y="31"/>
                      <a:pt x="39" y="31"/>
                      <a:pt x="38" y="30"/>
                    </a:cubicBezTo>
                    <a:lnTo>
                      <a:pt x="23" y="22"/>
                    </a:lnTo>
                    <a:cubicBezTo>
                      <a:pt x="22" y="21"/>
                      <a:pt x="21" y="21"/>
                      <a:pt x="21" y="21"/>
                    </a:cubicBezTo>
                    <a:cubicBezTo>
                      <a:pt x="21" y="21"/>
                      <a:pt x="20" y="21"/>
                      <a:pt x="20" y="21"/>
                    </a:cubicBezTo>
                    <a:cubicBezTo>
                      <a:pt x="19" y="21"/>
                      <a:pt x="19" y="21"/>
                      <a:pt x="19" y="21"/>
                    </a:cubicBezTo>
                    <a:lnTo>
                      <a:pt x="19" y="22"/>
                    </a:lnTo>
                    <a:lnTo>
                      <a:pt x="18" y="21"/>
                    </a:lnTo>
                    <a:lnTo>
                      <a:pt x="21" y="17"/>
                    </a:lnTo>
                    <a:lnTo>
                      <a:pt x="22" y="17"/>
                    </a:lnTo>
                    <a:lnTo>
                      <a:pt x="21" y="17"/>
                    </a:lnTo>
                    <a:cubicBezTo>
                      <a:pt x="21" y="18"/>
                      <a:pt x="21" y="18"/>
                      <a:pt x="22" y="19"/>
                    </a:cubicBezTo>
                    <a:cubicBezTo>
                      <a:pt x="22" y="19"/>
                      <a:pt x="23" y="20"/>
                      <a:pt x="24" y="20"/>
                    </a:cubicBezTo>
                    <a:lnTo>
                      <a:pt x="31" y="24"/>
                    </a:lnTo>
                    <a:lnTo>
                      <a:pt x="34" y="19"/>
                    </a:lnTo>
                    <a:lnTo>
                      <a:pt x="27" y="15"/>
                    </a:lnTo>
                    <a:cubicBezTo>
                      <a:pt x="26" y="15"/>
                      <a:pt x="25" y="14"/>
                      <a:pt x="25" y="14"/>
                    </a:cubicBezTo>
                    <a:cubicBezTo>
                      <a:pt x="24" y="14"/>
                      <a:pt x="24" y="14"/>
                      <a:pt x="24" y="14"/>
                    </a:cubicBezTo>
                    <a:cubicBezTo>
                      <a:pt x="23" y="14"/>
                      <a:pt x="23" y="14"/>
                      <a:pt x="23" y="14"/>
                    </a:cubicBezTo>
                    <a:lnTo>
                      <a:pt x="23" y="15"/>
                    </a:lnTo>
                    <a:lnTo>
                      <a:pt x="22" y="15"/>
                    </a:lnTo>
                    <a:lnTo>
                      <a:pt x="25" y="10"/>
                    </a:lnTo>
                    <a:cubicBezTo>
                      <a:pt x="25" y="11"/>
                      <a:pt x="25" y="11"/>
                      <a:pt x="25" y="12"/>
                    </a:cubicBezTo>
                    <a:cubicBezTo>
                      <a:pt x="26" y="12"/>
                      <a:pt x="27" y="13"/>
                      <a:pt x="28" y="14"/>
                    </a:cubicBezTo>
                    <a:lnTo>
                      <a:pt x="43" y="22"/>
                    </a:lnTo>
                    <a:cubicBezTo>
                      <a:pt x="44" y="22"/>
                      <a:pt x="45" y="23"/>
                      <a:pt x="45" y="23"/>
                    </a:cubicBezTo>
                    <a:cubicBezTo>
                      <a:pt x="45" y="23"/>
                      <a:pt x="46" y="23"/>
                      <a:pt x="46" y="23"/>
                    </a:cubicBezTo>
                    <a:cubicBezTo>
                      <a:pt x="46" y="23"/>
                      <a:pt x="47" y="23"/>
                      <a:pt x="47" y="23"/>
                    </a:cubicBezTo>
                    <a:lnTo>
                      <a:pt x="47" y="22"/>
                    </a:lnTo>
                    <a:lnTo>
                      <a:pt x="48" y="22"/>
                    </a:lnTo>
                    <a:lnTo>
                      <a:pt x="45" y="27"/>
                    </a:lnTo>
                    <a:lnTo>
                      <a:pt x="44" y="27"/>
                    </a:lnTo>
                    <a:lnTo>
                      <a:pt x="45" y="27"/>
                    </a:lnTo>
                    <a:cubicBezTo>
                      <a:pt x="45" y="26"/>
                      <a:pt x="45" y="26"/>
                      <a:pt x="45" y="26"/>
                    </a:cubicBezTo>
                    <a:cubicBezTo>
                      <a:pt x="45" y="25"/>
                      <a:pt x="44" y="25"/>
                      <a:pt x="44" y="25"/>
                    </a:cubicBezTo>
                    <a:cubicBezTo>
                      <a:pt x="44" y="25"/>
                      <a:pt x="43" y="24"/>
                      <a:pt x="42" y="23"/>
                    </a:cubicBezTo>
                    <a:lnTo>
                      <a:pt x="35" y="20"/>
                    </a:lnTo>
                    <a:close/>
                    <a:moveTo>
                      <a:pt x="36" y="43"/>
                    </a:moveTo>
                    <a:lnTo>
                      <a:pt x="36" y="43"/>
                    </a:lnTo>
                    <a:lnTo>
                      <a:pt x="34" y="47"/>
                    </a:lnTo>
                    <a:lnTo>
                      <a:pt x="33" y="47"/>
                    </a:lnTo>
                    <a:lnTo>
                      <a:pt x="34" y="47"/>
                    </a:lnTo>
                    <a:cubicBezTo>
                      <a:pt x="34" y="46"/>
                      <a:pt x="34" y="46"/>
                      <a:pt x="33" y="45"/>
                    </a:cubicBezTo>
                    <a:cubicBezTo>
                      <a:pt x="33" y="45"/>
                      <a:pt x="32" y="44"/>
                      <a:pt x="31" y="43"/>
                    </a:cubicBezTo>
                    <a:lnTo>
                      <a:pt x="21" y="38"/>
                    </a:lnTo>
                    <a:cubicBezTo>
                      <a:pt x="19" y="37"/>
                      <a:pt x="17" y="36"/>
                      <a:pt x="16" y="35"/>
                    </a:cubicBezTo>
                    <a:cubicBezTo>
                      <a:pt x="15" y="34"/>
                      <a:pt x="14" y="33"/>
                      <a:pt x="14" y="32"/>
                    </a:cubicBezTo>
                    <a:cubicBezTo>
                      <a:pt x="13" y="30"/>
                      <a:pt x="13" y="29"/>
                      <a:pt x="14" y="28"/>
                    </a:cubicBezTo>
                    <a:cubicBezTo>
                      <a:pt x="14" y="27"/>
                      <a:pt x="15" y="26"/>
                      <a:pt x="17" y="26"/>
                    </a:cubicBezTo>
                    <a:cubicBezTo>
                      <a:pt x="18" y="26"/>
                      <a:pt x="19" y="26"/>
                      <a:pt x="21" y="27"/>
                    </a:cubicBezTo>
                    <a:cubicBezTo>
                      <a:pt x="22" y="27"/>
                      <a:pt x="24" y="28"/>
                      <a:pt x="27" y="30"/>
                    </a:cubicBezTo>
                    <a:lnTo>
                      <a:pt x="36" y="35"/>
                    </a:lnTo>
                    <a:cubicBezTo>
                      <a:pt x="37" y="35"/>
                      <a:pt x="38" y="36"/>
                      <a:pt x="39" y="36"/>
                    </a:cubicBezTo>
                    <a:cubicBezTo>
                      <a:pt x="39" y="36"/>
                      <a:pt x="40" y="36"/>
                      <a:pt x="40" y="35"/>
                    </a:cubicBezTo>
                    <a:lnTo>
                      <a:pt x="41" y="35"/>
                    </a:lnTo>
                    <a:lnTo>
                      <a:pt x="38" y="40"/>
                    </a:lnTo>
                    <a:lnTo>
                      <a:pt x="37" y="40"/>
                    </a:lnTo>
                    <a:lnTo>
                      <a:pt x="38" y="39"/>
                    </a:lnTo>
                    <a:cubicBezTo>
                      <a:pt x="38" y="39"/>
                      <a:pt x="38" y="38"/>
                      <a:pt x="37" y="38"/>
                    </a:cubicBezTo>
                    <a:cubicBezTo>
                      <a:pt x="37" y="37"/>
                      <a:pt x="36" y="37"/>
                      <a:pt x="35" y="36"/>
                    </a:cubicBezTo>
                    <a:lnTo>
                      <a:pt x="25" y="31"/>
                    </a:lnTo>
                    <a:cubicBezTo>
                      <a:pt x="24" y="30"/>
                      <a:pt x="23" y="30"/>
                      <a:pt x="22" y="29"/>
                    </a:cubicBezTo>
                    <a:cubicBezTo>
                      <a:pt x="20" y="28"/>
                      <a:pt x="19" y="28"/>
                      <a:pt x="19" y="28"/>
                    </a:cubicBezTo>
                    <a:cubicBezTo>
                      <a:pt x="18" y="28"/>
                      <a:pt x="17" y="28"/>
                      <a:pt x="17" y="28"/>
                    </a:cubicBezTo>
                    <a:cubicBezTo>
                      <a:pt x="16" y="28"/>
                      <a:pt x="15" y="29"/>
                      <a:pt x="15" y="29"/>
                    </a:cubicBezTo>
                    <a:cubicBezTo>
                      <a:pt x="15" y="30"/>
                      <a:pt x="15" y="31"/>
                      <a:pt x="15" y="32"/>
                    </a:cubicBezTo>
                    <a:cubicBezTo>
                      <a:pt x="15" y="33"/>
                      <a:pt x="16" y="33"/>
                      <a:pt x="17" y="34"/>
                    </a:cubicBezTo>
                    <a:cubicBezTo>
                      <a:pt x="18" y="35"/>
                      <a:pt x="19" y="36"/>
                      <a:pt x="22" y="37"/>
                    </a:cubicBezTo>
                    <a:lnTo>
                      <a:pt x="31" y="43"/>
                    </a:lnTo>
                    <a:cubicBezTo>
                      <a:pt x="33" y="43"/>
                      <a:pt x="34" y="44"/>
                      <a:pt x="34" y="44"/>
                    </a:cubicBezTo>
                    <a:cubicBezTo>
                      <a:pt x="35" y="44"/>
                      <a:pt x="35" y="44"/>
                      <a:pt x="35" y="43"/>
                    </a:cubicBezTo>
                    <a:lnTo>
                      <a:pt x="36" y="43"/>
                    </a:lnTo>
                    <a:close/>
                    <a:moveTo>
                      <a:pt x="15" y="45"/>
                    </a:moveTo>
                    <a:lnTo>
                      <a:pt x="16" y="40"/>
                    </a:lnTo>
                    <a:lnTo>
                      <a:pt x="13" y="38"/>
                    </a:lnTo>
                    <a:cubicBezTo>
                      <a:pt x="12" y="37"/>
                      <a:pt x="11" y="37"/>
                      <a:pt x="11" y="37"/>
                    </a:cubicBezTo>
                    <a:cubicBezTo>
                      <a:pt x="11" y="37"/>
                      <a:pt x="10" y="37"/>
                      <a:pt x="10" y="37"/>
                    </a:cubicBezTo>
                    <a:cubicBezTo>
                      <a:pt x="9" y="37"/>
                      <a:pt x="9" y="37"/>
                      <a:pt x="9" y="38"/>
                    </a:cubicBezTo>
                    <a:lnTo>
                      <a:pt x="8" y="37"/>
                    </a:lnTo>
                    <a:lnTo>
                      <a:pt x="10" y="33"/>
                    </a:lnTo>
                    <a:lnTo>
                      <a:pt x="10" y="34"/>
                    </a:lnTo>
                    <a:cubicBezTo>
                      <a:pt x="10" y="34"/>
                      <a:pt x="10" y="35"/>
                      <a:pt x="11" y="35"/>
                    </a:cubicBezTo>
                    <a:cubicBezTo>
                      <a:pt x="11" y="36"/>
                      <a:pt x="12" y="36"/>
                      <a:pt x="14" y="37"/>
                    </a:cubicBezTo>
                    <a:lnTo>
                      <a:pt x="32" y="50"/>
                    </a:lnTo>
                    <a:lnTo>
                      <a:pt x="10" y="46"/>
                    </a:lnTo>
                    <a:cubicBezTo>
                      <a:pt x="8" y="46"/>
                      <a:pt x="7" y="46"/>
                      <a:pt x="7" y="46"/>
                    </a:cubicBezTo>
                    <a:cubicBezTo>
                      <a:pt x="6" y="46"/>
                      <a:pt x="6" y="46"/>
                      <a:pt x="5" y="47"/>
                    </a:cubicBezTo>
                    <a:lnTo>
                      <a:pt x="5" y="46"/>
                    </a:lnTo>
                    <a:lnTo>
                      <a:pt x="6" y="42"/>
                    </a:lnTo>
                    <a:lnTo>
                      <a:pt x="7" y="42"/>
                    </a:lnTo>
                    <a:cubicBezTo>
                      <a:pt x="7" y="42"/>
                      <a:pt x="7" y="43"/>
                      <a:pt x="7" y="43"/>
                    </a:cubicBezTo>
                    <a:cubicBezTo>
                      <a:pt x="7" y="43"/>
                      <a:pt x="8" y="44"/>
                      <a:pt x="8" y="44"/>
                    </a:cubicBezTo>
                    <a:cubicBezTo>
                      <a:pt x="9" y="44"/>
                      <a:pt x="10" y="44"/>
                      <a:pt x="11" y="44"/>
                    </a:cubicBezTo>
                    <a:lnTo>
                      <a:pt x="15" y="45"/>
                    </a:lnTo>
                    <a:close/>
                    <a:moveTo>
                      <a:pt x="16" y="45"/>
                    </a:moveTo>
                    <a:lnTo>
                      <a:pt x="27" y="47"/>
                    </a:lnTo>
                    <a:lnTo>
                      <a:pt x="18" y="41"/>
                    </a:lnTo>
                    <a:lnTo>
                      <a:pt x="16" y="45"/>
                    </a:lnTo>
                    <a:close/>
                    <a:moveTo>
                      <a:pt x="29" y="62"/>
                    </a:moveTo>
                    <a:lnTo>
                      <a:pt x="5" y="52"/>
                    </a:lnTo>
                    <a:lnTo>
                      <a:pt x="5" y="57"/>
                    </a:lnTo>
                    <a:cubicBezTo>
                      <a:pt x="5" y="58"/>
                      <a:pt x="5" y="59"/>
                      <a:pt x="6" y="59"/>
                    </a:cubicBezTo>
                    <a:cubicBezTo>
                      <a:pt x="6" y="60"/>
                      <a:pt x="8" y="60"/>
                      <a:pt x="10" y="61"/>
                    </a:cubicBezTo>
                    <a:lnTo>
                      <a:pt x="3" y="60"/>
                    </a:lnTo>
                    <a:lnTo>
                      <a:pt x="4" y="49"/>
                    </a:lnTo>
                    <a:lnTo>
                      <a:pt x="28" y="59"/>
                    </a:lnTo>
                    <a:lnTo>
                      <a:pt x="28" y="55"/>
                    </a:lnTo>
                    <a:cubicBezTo>
                      <a:pt x="28" y="54"/>
                      <a:pt x="28" y="53"/>
                      <a:pt x="28" y="53"/>
                    </a:cubicBezTo>
                    <a:cubicBezTo>
                      <a:pt x="27" y="53"/>
                      <a:pt x="27" y="53"/>
                      <a:pt x="26" y="52"/>
                    </a:cubicBezTo>
                    <a:cubicBezTo>
                      <a:pt x="26" y="52"/>
                      <a:pt x="25" y="52"/>
                      <a:pt x="23" y="52"/>
                    </a:cubicBezTo>
                    <a:lnTo>
                      <a:pt x="23" y="51"/>
                    </a:lnTo>
                    <a:lnTo>
                      <a:pt x="30" y="52"/>
                    </a:lnTo>
                    <a:lnTo>
                      <a:pt x="29" y="62"/>
                    </a:lnTo>
                    <a:close/>
                    <a:moveTo>
                      <a:pt x="29" y="82"/>
                    </a:moveTo>
                    <a:cubicBezTo>
                      <a:pt x="29" y="84"/>
                      <a:pt x="28" y="85"/>
                      <a:pt x="25" y="87"/>
                    </a:cubicBezTo>
                    <a:cubicBezTo>
                      <a:pt x="22" y="88"/>
                      <a:pt x="19" y="89"/>
                      <a:pt x="15" y="89"/>
                    </a:cubicBezTo>
                    <a:cubicBezTo>
                      <a:pt x="11" y="89"/>
                      <a:pt x="8" y="89"/>
                      <a:pt x="5" y="87"/>
                    </a:cubicBezTo>
                    <a:cubicBezTo>
                      <a:pt x="3" y="86"/>
                      <a:pt x="1" y="85"/>
                      <a:pt x="1" y="83"/>
                    </a:cubicBezTo>
                    <a:cubicBezTo>
                      <a:pt x="1" y="81"/>
                      <a:pt x="2" y="80"/>
                      <a:pt x="5" y="78"/>
                    </a:cubicBezTo>
                    <a:cubicBezTo>
                      <a:pt x="7" y="77"/>
                      <a:pt x="11" y="76"/>
                      <a:pt x="15" y="76"/>
                    </a:cubicBezTo>
                    <a:cubicBezTo>
                      <a:pt x="19" y="76"/>
                      <a:pt x="22" y="77"/>
                      <a:pt x="25" y="78"/>
                    </a:cubicBezTo>
                    <a:cubicBezTo>
                      <a:pt x="27" y="79"/>
                      <a:pt x="29" y="80"/>
                      <a:pt x="29" y="82"/>
                    </a:cubicBezTo>
                    <a:close/>
                    <a:moveTo>
                      <a:pt x="27" y="82"/>
                    </a:moveTo>
                    <a:cubicBezTo>
                      <a:pt x="27" y="81"/>
                      <a:pt x="26" y="80"/>
                      <a:pt x="25" y="79"/>
                    </a:cubicBezTo>
                    <a:cubicBezTo>
                      <a:pt x="22" y="78"/>
                      <a:pt x="19" y="78"/>
                      <a:pt x="15" y="78"/>
                    </a:cubicBezTo>
                    <a:cubicBezTo>
                      <a:pt x="11" y="79"/>
                      <a:pt x="7" y="79"/>
                      <a:pt x="5" y="80"/>
                    </a:cubicBezTo>
                    <a:cubicBezTo>
                      <a:pt x="3" y="81"/>
                      <a:pt x="2" y="82"/>
                      <a:pt x="3" y="83"/>
                    </a:cubicBezTo>
                    <a:cubicBezTo>
                      <a:pt x="3" y="84"/>
                      <a:pt x="4" y="85"/>
                      <a:pt x="6" y="86"/>
                    </a:cubicBezTo>
                    <a:cubicBezTo>
                      <a:pt x="8" y="87"/>
                      <a:pt x="11" y="87"/>
                      <a:pt x="15" y="87"/>
                    </a:cubicBezTo>
                    <a:cubicBezTo>
                      <a:pt x="19" y="87"/>
                      <a:pt x="23" y="86"/>
                      <a:pt x="25" y="85"/>
                    </a:cubicBezTo>
                    <a:cubicBezTo>
                      <a:pt x="26" y="84"/>
                      <a:pt x="27" y="83"/>
                      <a:pt x="27" y="82"/>
                    </a:cubicBezTo>
                    <a:close/>
                    <a:moveTo>
                      <a:pt x="16" y="66"/>
                    </a:moveTo>
                    <a:lnTo>
                      <a:pt x="15" y="72"/>
                    </a:lnTo>
                    <a:lnTo>
                      <a:pt x="22" y="73"/>
                    </a:lnTo>
                    <a:cubicBezTo>
                      <a:pt x="24" y="73"/>
                      <a:pt x="24" y="73"/>
                      <a:pt x="25" y="73"/>
                    </a:cubicBezTo>
                    <a:cubicBezTo>
                      <a:pt x="25" y="73"/>
                      <a:pt x="26" y="73"/>
                      <a:pt x="26" y="73"/>
                    </a:cubicBezTo>
                    <a:cubicBezTo>
                      <a:pt x="26" y="73"/>
                      <a:pt x="26" y="72"/>
                      <a:pt x="26" y="72"/>
                    </a:cubicBezTo>
                    <a:lnTo>
                      <a:pt x="27" y="72"/>
                    </a:lnTo>
                    <a:lnTo>
                      <a:pt x="26" y="77"/>
                    </a:lnTo>
                    <a:cubicBezTo>
                      <a:pt x="26" y="76"/>
                      <a:pt x="26" y="76"/>
                      <a:pt x="25" y="76"/>
                    </a:cubicBezTo>
                    <a:cubicBezTo>
                      <a:pt x="25" y="76"/>
                      <a:pt x="25" y="75"/>
                      <a:pt x="25" y="75"/>
                    </a:cubicBezTo>
                    <a:cubicBezTo>
                      <a:pt x="24" y="75"/>
                      <a:pt x="23" y="75"/>
                      <a:pt x="22" y="75"/>
                    </a:cubicBezTo>
                    <a:lnTo>
                      <a:pt x="5" y="73"/>
                    </a:lnTo>
                    <a:cubicBezTo>
                      <a:pt x="4" y="72"/>
                      <a:pt x="3" y="72"/>
                      <a:pt x="3" y="72"/>
                    </a:cubicBezTo>
                    <a:cubicBezTo>
                      <a:pt x="2" y="72"/>
                      <a:pt x="2" y="72"/>
                      <a:pt x="2" y="73"/>
                    </a:cubicBezTo>
                    <a:cubicBezTo>
                      <a:pt x="1" y="73"/>
                      <a:pt x="1" y="73"/>
                      <a:pt x="1" y="73"/>
                    </a:cubicBezTo>
                    <a:lnTo>
                      <a:pt x="1" y="74"/>
                    </a:lnTo>
                    <a:lnTo>
                      <a:pt x="0" y="74"/>
                    </a:lnTo>
                    <a:lnTo>
                      <a:pt x="1" y="68"/>
                    </a:lnTo>
                    <a:lnTo>
                      <a:pt x="2" y="68"/>
                    </a:lnTo>
                    <a:lnTo>
                      <a:pt x="2" y="69"/>
                    </a:lnTo>
                    <a:cubicBezTo>
                      <a:pt x="2" y="69"/>
                      <a:pt x="2" y="70"/>
                      <a:pt x="2" y="70"/>
                    </a:cubicBezTo>
                    <a:cubicBezTo>
                      <a:pt x="3" y="70"/>
                      <a:pt x="4" y="71"/>
                      <a:pt x="5" y="71"/>
                    </a:cubicBezTo>
                    <a:lnTo>
                      <a:pt x="13" y="72"/>
                    </a:lnTo>
                    <a:lnTo>
                      <a:pt x="14" y="66"/>
                    </a:lnTo>
                    <a:lnTo>
                      <a:pt x="6" y="65"/>
                    </a:lnTo>
                    <a:cubicBezTo>
                      <a:pt x="5" y="65"/>
                      <a:pt x="4" y="65"/>
                      <a:pt x="4" y="65"/>
                    </a:cubicBezTo>
                    <a:cubicBezTo>
                      <a:pt x="3" y="65"/>
                      <a:pt x="3" y="65"/>
                      <a:pt x="3" y="65"/>
                    </a:cubicBezTo>
                    <a:cubicBezTo>
                      <a:pt x="2" y="65"/>
                      <a:pt x="2" y="65"/>
                      <a:pt x="2" y="66"/>
                    </a:cubicBezTo>
                    <a:lnTo>
                      <a:pt x="1" y="66"/>
                    </a:lnTo>
                    <a:lnTo>
                      <a:pt x="2" y="60"/>
                    </a:lnTo>
                    <a:lnTo>
                      <a:pt x="3" y="61"/>
                    </a:lnTo>
                    <a:cubicBezTo>
                      <a:pt x="3" y="62"/>
                      <a:pt x="3" y="62"/>
                      <a:pt x="3" y="62"/>
                    </a:cubicBezTo>
                    <a:cubicBezTo>
                      <a:pt x="4" y="63"/>
                      <a:pt x="5" y="63"/>
                      <a:pt x="6" y="63"/>
                    </a:cubicBezTo>
                    <a:lnTo>
                      <a:pt x="23" y="65"/>
                    </a:lnTo>
                    <a:cubicBezTo>
                      <a:pt x="25" y="65"/>
                      <a:pt x="25" y="65"/>
                      <a:pt x="26" y="65"/>
                    </a:cubicBezTo>
                    <a:cubicBezTo>
                      <a:pt x="26" y="65"/>
                      <a:pt x="27" y="65"/>
                      <a:pt x="27" y="65"/>
                    </a:cubicBezTo>
                    <a:cubicBezTo>
                      <a:pt x="27" y="65"/>
                      <a:pt x="27" y="65"/>
                      <a:pt x="27" y="64"/>
                    </a:cubicBezTo>
                    <a:lnTo>
                      <a:pt x="28" y="64"/>
                    </a:lnTo>
                    <a:lnTo>
                      <a:pt x="27" y="69"/>
                    </a:lnTo>
                    <a:cubicBezTo>
                      <a:pt x="27" y="69"/>
                      <a:pt x="27" y="68"/>
                      <a:pt x="26" y="68"/>
                    </a:cubicBezTo>
                    <a:cubicBezTo>
                      <a:pt x="26" y="68"/>
                      <a:pt x="26" y="67"/>
                      <a:pt x="26" y="67"/>
                    </a:cubicBezTo>
                    <a:cubicBezTo>
                      <a:pt x="25" y="67"/>
                      <a:pt x="24" y="67"/>
                      <a:pt x="23" y="67"/>
                    </a:cubicBezTo>
                    <a:lnTo>
                      <a:pt x="16" y="66"/>
                    </a:lnTo>
                    <a:close/>
                    <a:moveTo>
                      <a:pt x="29" y="84"/>
                    </a:moveTo>
                    <a:lnTo>
                      <a:pt x="30" y="88"/>
                    </a:lnTo>
                    <a:lnTo>
                      <a:pt x="14" y="101"/>
                    </a:lnTo>
                    <a:lnTo>
                      <a:pt x="28" y="97"/>
                    </a:lnTo>
                    <a:cubicBezTo>
                      <a:pt x="30" y="96"/>
                      <a:pt x="31" y="96"/>
                      <a:pt x="31" y="95"/>
                    </a:cubicBezTo>
                    <a:cubicBezTo>
                      <a:pt x="32" y="95"/>
                      <a:pt x="32" y="95"/>
                      <a:pt x="32" y="94"/>
                    </a:cubicBezTo>
                    <a:lnTo>
                      <a:pt x="31" y="94"/>
                    </a:lnTo>
                    <a:lnTo>
                      <a:pt x="32" y="93"/>
                    </a:lnTo>
                    <a:lnTo>
                      <a:pt x="33" y="98"/>
                    </a:lnTo>
                    <a:cubicBezTo>
                      <a:pt x="32" y="97"/>
                      <a:pt x="32" y="97"/>
                      <a:pt x="31" y="97"/>
                    </a:cubicBezTo>
                    <a:cubicBezTo>
                      <a:pt x="31" y="97"/>
                      <a:pt x="30" y="97"/>
                      <a:pt x="29" y="97"/>
                    </a:cubicBezTo>
                    <a:lnTo>
                      <a:pt x="7" y="104"/>
                    </a:lnTo>
                    <a:lnTo>
                      <a:pt x="25" y="89"/>
                    </a:lnTo>
                    <a:lnTo>
                      <a:pt x="9" y="94"/>
                    </a:lnTo>
                    <a:cubicBezTo>
                      <a:pt x="8" y="95"/>
                      <a:pt x="7" y="95"/>
                      <a:pt x="7" y="95"/>
                    </a:cubicBezTo>
                    <a:cubicBezTo>
                      <a:pt x="6" y="96"/>
                      <a:pt x="6" y="96"/>
                      <a:pt x="6" y="97"/>
                    </a:cubicBezTo>
                    <a:lnTo>
                      <a:pt x="4" y="93"/>
                    </a:lnTo>
                    <a:lnTo>
                      <a:pt x="5" y="93"/>
                    </a:lnTo>
                    <a:cubicBezTo>
                      <a:pt x="5" y="94"/>
                      <a:pt x="6" y="94"/>
                      <a:pt x="6" y="94"/>
                    </a:cubicBezTo>
                    <a:cubicBezTo>
                      <a:pt x="7" y="94"/>
                      <a:pt x="8" y="94"/>
                      <a:pt x="9" y="93"/>
                    </a:cubicBezTo>
                    <a:lnTo>
                      <a:pt x="27" y="88"/>
                    </a:lnTo>
                    <a:cubicBezTo>
                      <a:pt x="27" y="87"/>
                      <a:pt x="28" y="87"/>
                      <a:pt x="28" y="86"/>
                    </a:cubicBezTo>
                    <a:cubicBezTo>
                      <a:pt x="28" y="86"/>
                      <a:pt x="28" y="86"/>
                      <a:pt x="29" y="85"/>
                    </a:cubicBezTo>
                    <a:cubicBezTo>
                      <a:pt x="29" y="85"/>
                      <a:pt x="29" y="85"/>
                      <a:pt x="28" y="84"/>
                    </a:cubicBezTo>
                    <a:lnTo>
                      <a:pt x="29" y="84"/>
                    </a:lnTo>
                    <a:close/>
                    <a:moveTo>
                      <a:pt x="38" y="107"/>
                    </a:moveTo>
                    <a:lnTo>
                      <a:pt x="30" y="110"/>
                    </a:lnTo>
                    <a:cubicBezTo>
                      <a:pt x="32" y="109"/>
                      <a:pt x="33" y="108"/>
                      <a:pt x="34" y="107"/>
                    </a:cubicBezTo>
                    <a:cubicBezTo>
                      <a:pt x="35" y="106"/>
                      <a:pt x="36" y="105"/>
                      <a:pt x="35" y="104"/>
                    </a:cubicBezTo>
                    <a:cubicBezTo>
                      <a:pt x="35" y="102"/>
                      <a:pt x="33" y="101"/>
                      <a:pt x="30" y="101"/>
                    </a:cubicBezTo>
                    <a:cubicBezTo>
                      <a:pt x="28" y="102"/>
                      <a:pt x="25" y="102"/>
                      <a:pt x="22" y="103"/>
                    </a:cubicBezTo>
                    <a:cubicBezTo>
                      <a:pt x="20" y="104"/>
                      <a:pt x="18" y="105"/>
                      <a:pt x="16" y="106"/>
                    </a:cubicBezTo>
                    <a:cubicBezTo>
                      <a:pt x="14" y="107"/>
                      <a:pt x="13" y="108"/>
                      <a:pt x="12" y="109"/>
                    </a:cubicBezTo>
                    <a:cubicBezTo>
                      <a:pt x="12" y="110"/>
                      <a:pt x="11" y="111"/>
                      <a:pt x="12" y="112"/>
                    </a:cubicBezTo>
                    <a:cubicBezTo>
                      <a:pt x="12" y="112"/>
                      <a:pt x="12" y="113"/>
                      <a:pt x="12" y="113"/>
                    </a:cubicBezTo>
                    <a:cubicBezTo>
                      <a:pt x="13" y="113"/>
                      <a:pt x="13" y="114"/>
                      <a:pt x="14" y="114"/>
                    </a:cubicBezTo>
                    <a:lnTo>
                      <a:pt x="21" y="112"/>
                    </a:lnTo>
                    <a:cubicBezTo>
                      <a:pt x="22" y="111"/>
                      <a:pt x="23" y="111"/>
                      <a:pt x="24" y="111"/>
                    </a:cubicBezTo>
                    <a:cubicBezTo>
                      <a:pt x="24" y="110"/>
                      <a:pt x="24" y="110"/>
                      <a:pt x="24" y="110"/>
                    </a:cubicBezTo>
                    <a:cubicBezTo>
                      <a:pt x="24" y="110"/>
                      <a:pt x="24" y="109"/>
                      <a:pt x="24" y="109"/>
                    </a:cubicBezTo>
                    <a:lnTo>
                      <a:pt x="25" y="108"/>
                    </a:lnTo>
                    <a:lnTo>
                      <a:pt x="27" y="113"/>
                    </a:lnTo>
                    <a:lnTo>
                      <a:pt x="26" y="113"/>
                    </a:lnTo>
                    <a:cubicBezTo>
                      <a:pt x="26" y="113"/>
                      <a:pt x="25" y="113"/>
                      <a:pt x="24" y="113"/>
                    </a:cubicBezTo>
                    <a:cubicBezTo>
                      <a:pt x="24" y="113"/>
                      <a:pt x="23" y="113"/>
                      <a:pt x="22" y="113"/>
                    </a:cubicBezTo>
                    <a:lnTo>
                      <a:pt x="14" y="116"/>
                    </a:lnTo>
                    <a:cubicBezTo>
                      <a:pt x="13" y="115"/>
                      <a:pt x="12" y="115"/>
                      <a:pt x="12" y="114"/>
                    </a:cubicBezTo>
                    <a:cubicBezTo>
                      <a:pt x="11" y="114"/>
                      <a:pt x="11" y="113"/>
                      <a:pt x="10" y="112"/>
                    </a:cubicBezTo>
                    <a:cubicBezTo>
                      <a:pt x="10" y="110"/>
                      <a:pt x="11" y="108"/>
                      <a:pt x="13" y="105"/>
                    </a:cubicBezTo>
                    <a:cubicBezTo>
                      <a:pt x="15" y="104"/>
                      <a:pt x="18" y="102"/>
                      <a:pt x="21" y="101"/>
                    </a:cubicBezTo>
                    <a:cubicBezTo>
                      <a:pt x="23" y="100"/>
                      <a:pt x="25" y="100"/>
                      <a:pt x="27" y="100"/>
                    </a:cubicBezTo>
                    <a:cubicBezTo>
                      <a:pt x="30" y="100"/>
                      <a:pt x="32" y="100"/>
                      <a:pt x="34" y="101"/>
                    </a:cubicBezTo>
                    <a:cubicBezTo>
                      <a:pt x="35" y="101"/>
                      <a:pt x="36" y="102"/>
                      <a:pt x="36" y="103"/>
                    </a:cubicBezTo>
                    <a:cubicBezTo>
                      <a:pt x="37" y="104"/>
                      <a:pt x="37" y="104"/>
                      <a:pt x="37" y="104"/>
                    </a:cubicBezTo>
                    <a:cubicBezTo>
                      <a:pt x="37" y="105"/>
                      <a:pt x="36" y="106"/>
                      <a:pt x="36" y="106"/>
                    </a:cubicBezTo>
                    <a:cubicBezTo>
                      <a:pt x="36" y="107"/>
                      <a:pt x="36" y="107"/>
                      <a:pt x="36" y="107"/>
                    </a:cubicBezTo>
                    <a:cubicBezTo>
                      <a:pt x="36" y="107"/>
                      <a:pt x="36" y="107"/>
                      <a:pt x="36" y="107"/>
                    </a:cubicBezTo>
                    <a:cubicBezTo>
                      <a:pt x="37" y="107"/>
                      <a:pt x="37" y="107"/>
                      <a:pt x="38" y="107"/>
                    </a:cubicBezTo>
                    <a:close/>
                    <a:moveTo>
                      <a:pt x="47" y="119"/>
                    </a:moveTo>
                    <a:lnTo>
                      <a:pt x="48" y="118"/>
                    </a:lnTo>
                    <a:lnTo>
                      <a:pt x="51" y="122"/>
                    </a:lnTo>
                    <a:lnTo>
                      <a:pt x="50" y="122"/>
                    </a:lnTo>
                    <a:cubicBezTo>
                      <a:pt x="49" y="121"/>
                      <a:pt x="49" y="121"/>
                      <a:pt x="48" y="122"/>
                    </a:cubicBezTo>
                    <a:cubicBezTo>
                      <a:pt x="48" y="122"/>
                      <a:pt x="47" y="122"/>
                      <a:pt x="46" y="123"/>
                    </a:cubicBezTo>
                    <a:lnTo>
                      <a:pt x="38" y="130"/>
                    </a:lnTo>
                    <a:cubicBezTo>
                      <a:pt x="36" y="132"/>
                      <a:pt x="34" y="133"/>
                      <a:pt x="33" y="134"/>
                    </a:cubicBezTo>
                    <a:cubicBezTo>
                      <a:pt x="31" y="135"/>
                      <a:pt x="30" y="135"/>
                      <a:pt x="29" y="135"/>
                    </a:cubicBezTo>
                    <a:cubicBezTo>
                      <a:pt x="27" y="135"/>
                      <a:pt x="26" y="135"/>
                      <a:pt x="26" y="134"/>
                    </a:cubicBezTo>
                    <a:cubicBezTo>
                      <a:pt x="25" y="133"/>
                      <a:pt x="24" y="131"/>
                      <a:pt x="25" y="130"/>
                    </a:cubicBezTo>
                    <a:cubicBezTo>
                      <a:pt x="25" y="129"/>
                      <a:pt x="26" y="128"/>
                      <a:pt x="27" y="126"/>
                    </a:cubicBezTo>
                    <a:cubicBezTo>
                      <a:pt x="27" y="126"/>
                      <a:pt x="29" y="124"/>
                      <a:pt x="32" y="122"/>
                    </a:cubicBezTo>
                    <a:lnTo>
                      <a:pt x="39" y="115"/>
                    </a:lnTo>
                    <a:cubicBezTo>
                      <a:pt x="41" y="114"/>
                      <a:pt x="41" y="114"/>
                      <a:pt x="42" y="113"/>
                    </a:cubicBezTo>
                    <a:cubicBezTo>
                      <a:pt x="42" y="113"/>
                      <a:pt x="42" y="112"/>
                      <a:pt x="42" y="112"/>
                    </a:cubicBezTo>
                    <a:lnTo>
                      <a:pt x="41" y="111"/>
                    </a:lnTo>
                    <a:lnTo>
                      <a:pt x="42" y="111"/>
                    </a:lnTo>
                    <a:lnTo>
                      <a:pt x="45" y="115"/>
                    </a:lnTo>
                    <a:lnTo>
                      <a:pt x="45" y="116"/>
                    </a:lnTo>
                    <a:lnTo>
                      <a:pt x="45" y="115"/>
                    </a:lnTo>
                    <a:cubicBezTo>
                      <a:pt x="44" y="115"/>
                      <a:pt x="44" y="115"/>
                      <a:pt x="43" y="115"/>
                    </a:cubicBezTo>
                    <a:cubicBezTo>
                      <a:pt x="43" y="115"/>
                      <a:pt x="42" y="116"/>
                      <a:pt x="41" y="117"/>
                    </a:cubicBezTo>
                    <a:lnTo>
                      <a:pt x="32" y="124"/>
                    </a:lnTo>
                    <a:cubicBezTo>
                      <a:pt x="31" y="125"/>
                      <a:pt x="30" y="126"/>
                      <a:pt x="29" y="127"/>
                    </a:cubicBezTo>
                    <a:cubicBezTo>
                      <a:pt x="28" y="127"/>
                      <a:pt x="28" y="128"/>
                      <a:pt x="27" y="129"/>
                    </a:cubicBezTo>
                    <a:cubicBezTo>
                      <a:pt x="27" y="130"/>
                      <a:pt x="26" y="130"/>
                      <a:pt x="26" y="131"/>
                    </a:cubicBezTo>
                    <a:cubicBezTo>
                      <a:pt x="26" y="132"/>
                      <a:pt x="26" y="132"/>
                      <a:pt x="27" y="133"/>
                    </a:cubicBezTo>
                    <a:cubicBezTo>
                      <a:pt x="27" y="133"/>
                      <a:pt x="28" y="134"/>
                      <a:pt x="29" y="134"/>
                    </a:cubicBezTo>
                    <a:cubicBezTo>
                      <a:pt x="30" y="134"/>
                      <a:pt x="31" y="133"/>
                      <a:pt x="32" y="133"/>
                    </a:cubicBezTo>
                    <a:cubicBezTo>
                      <a:pt x="33" y="132"/>
                      <a:pt x="35" y="131"/>
                      <a:pt x="37" y="129"/>
                    </a:cubicBezTo>
                    <a:lnTo>
                      <a:pt x="45" y="123"/>
                    </a:lnTo>
                    <a:cubicBezTo>
                      <a:pt x="47" y="122"/>
                      <a:pt x="47" y="121"/>
                      <a:pt x="48" y="120"/>
                    </a:cubicBezTo>
                    <a:cubicBezTo>
                      <a:pt x="48" y="120"/>
                      <a:pt x="48" y="119"/>
                      <a:pt x="47" y="119"/>
                    </a:cubicBezTo>
                    <a:close/>
                    <a:moveTo>
                      <a:pt x="51" y="121"/>
                    </a:moveTo>
                    <a:lnTo>
                      <a:pt x="53" y="123"/>
                    </a:lnTo>
                    <a:lnTo>
                      <a:pt x="46" y="143"/>
                    </a:lnTo>
                    <a:lnTo>
                      <a:pt x="56" y="132"/>
                    </a:lnTo>
                    <a:cubicBezTo>
                      <a:pt x="57" y="131"/>
                      <a:pt x="58" y="130"/>
                      <a:pt x="58" y="130"/>
                    </a:cubicBezTo>
                    <a:cubicBezTo>
                      <a:pt x="58" y="129"/>
                      <a:pt x="58" y="128"/>
                      <a:pt x="58" y="128"/>
                    </a:cubicBezTo>
                    <a:lnTo>
                      <a:pt x="57" y="128"/>
                    </a:lnTo>
                    <a:lnTo>
                      <a:pt x="58" y="127"/>
                    </a:lnTo>
                    <a:lnTo>
                      <a:pt x="61" y="130"/>
                    </a:lnTo>
                    <a:lnTo>
                      <a:pt x="61" y="131"/>
                    </a:lnTo>
                    <a:lnTo>
                      <a:pt x="60" y="131"/>
                    </a:lnTo>
                    <a:cubicBezTo>
                      <a:pt x="60" y="130"/>
                      <a:pt x="60" y="130"/>
                      <a:pt x="59" y="131"/>
                    </a:cubicBezTo>
                    <a:cubicBezTo>
                      <a:pt x="59" y="131"/>
                      <a:pt x="58" y="131"/>
                      <a:pt x="57" y="133"/>
                    </a:cubicBezTo>
                    <a:lnTo>
                      <a:pt x="42" y="149"/>
                    </a:lnTo>
                    <a:lnTo>
                      <a:pt x="50" y="127"/>
                    </a:lnTo>
                    <a:lnTo>
                      <a:pt x="39" y="140"/>
                    </a:lnTo>
                    <a:cubicBezTo>
                      <a:pt x="38" y="141"/>
                      <a:pt x="37" y="142"/>
                      <a:pt x="37" y="142"/>
                    </a:cubicBezTo>
                    <a:cubicBezTo>
                      <a:pt x="37" y="143"/>
                      <a:pt x="37" y="143"/>
                      <a:pt x="37" y="143"/>
                    </a:cubicBezTo>
                    <a:lnTo>
                      <a:pt x="38" y="144"/>
                    </a:lnTo>
                    <a:lnTo>
                      <a:pt x="37" y="144"/>
                    </a:lnTo>
                    <a:lnTo>
                      <a:pt x="34" y="141"/>
                    </a:lnTo>
                    <a:lnTo>
                      <a:pt x="35" y="141"/>
                    </a:lnTo>
                    <a:cubicBezTo>
                      <a:pt x="35" y="141"/>
                      <a:pt x="36" y="141"/>
                      <a:pt x="36" y="141"/>
                    </a:cubicBezTo>
                    <a:cubicBezTo>
                      <a:pt x="37" y="141"/>
                      <a:pt x="37" y="140"/>
                      <a:pt x="38" y="139"/>
                    </a:cubicBezTo>
                    <a:lnTo>
                      <a:pt x="50" y="125"/>
                    </a:lnTo>
                    <a:cubicBezTo>
                      <a:pt x="51" y="124"/>
                      <a:pt x="51" y="124"/>
                      <a:pt x="51" y="123"/>
                    </a:cubicBezTo>
                    <a:cubicBezTo>
                      <a:pt x="51" y="123"/>
                      <a:pt x="51" y="123"/>
                      <a:pt x="51" y="122"/>
                    </a:cubicBezTo>
                    <a:cubicBezTo>
                      <a:pt x="51" y="122"/>
                      <a:pt x="50" y="122"/>
                      <a:pt x="50" y="121"/>
                    </a:cubicBezTo>
                    <a:lnTo>
                      <a:pt x="51" y="121"/>
                    </a:lnTo>
                    <a:close/>
                    <a:moveTo>
                      <a:pt x="51" y="155"/>
                    </a:moveTo>
                    <a:lnTo>
                      <a:pt x="50" y="156"/>
                    </a:lnTo>
                    <a:lnTo>
                      <a:pt x="46" y="152"/>
                    </a:lnTo>
                    <a:lnTo>
                      <a:pt x="47" y="151"/>
                    </a:lnTo>
                    <a:lnTo>
                      <a:pt x="47" y="152"/>
                    </a:lnTo>
                    <a:cubicBezTo>
                      <a:pt x="47" y="152"/>
                      <a:pt x="48" y="152"/>
                      <a:pt x="49" y="152"/>
                    </a:cubicBezTo>
                    <a:cubicBezTo>
                      <a:pt x="49" y="152"/>
                      <a:pt x="50" y="151"/>
                      <a:pt x="51" y="150"/>
                    </a:cubicBezTo>
                    <a:lnTo>
                      <a:pt x="62" y="137"/>
                    </a:lnTo>
                    <a:cubicBezTo>
                      <a:pt x="63" y="136"/>
                      <a:pt x="63" y="135"/>
                      <a:pt x="63" y="135"/>
                    </a:cubicBezTo>
                    <a:cubicBezTo>
                      <a:pt x="64" y="134"/>
                      <a:pt x="64" y="134"/>
                      <a:pt x="64" y="134"/>
                    </a:cubicBezTo>
                    <a:cubicBezTo>
                      <a:pt x="64" y="133"/>
                      <a:pt x="64" y="133"/>
                      <a:pt x="63" y="133"/>
                    </a:cubicBezTo>
                    <a:lnTo>
                      <a:pt x="63" y="132"/>
                    </a:lnTo>
                    <a:lnTo>
                      <a:pt x="68" y="136"/>
                    </a:lnTo>
                    <a:lnTo>
                      <a:pt x="67" y="136"/>
                    </a:lnTo>
                    <a:cubicBezTo>
                      <a:pt x="66" y="136"/>
                      <a:pt x="66" y="136"/>
                      <a:pt x="65" y="136"/>
                    </a:cubicBezTo>
                    <a:cubicBezTo>
                      <a:pt x="65" y="136"/>
                      <a:pt x="64" y="137"/>
                      <a:pt x="63" y="138"/>
                    </a:cubicBezTo>
                    <a:lnTo>
                      <a:pt x="52" y="151"/>
                    </a:lnTo>
                    <a:cubicBezTo>
                      <a:pt x="51" y="152"/>
                      <a:pt x="51" y="153"/>
                      <a:pt x="50" y="153"/>
                    </a:cubicBezTo>
                    <a:cubicBezTo>
                      <a:pt x="50" y="153"/>
                      <a:pt x="50" y="153"/>
                      <a:pt x="50" y="154"/>
                    </a:cubicBezTo>
                    <a:cubicBezTo>
                      <a:pt x="50" y="154"/>
                      <a:pt x="50" y="155"/>
                      <a:pt x="51" y="155"/>
                    </a:cubicBezTo>
                    <a:close/>
                    <a:moveTo>
                      <a:pt x="81" y="143"/>
                    </a:moveTo>
                    <a:lnTo>
                      <a:pt x="80" y="143"/>
                    </a:lnTo>
                    <a:cubicBezTo>
                      <a:pt x="80" y="143"/>
                      <a:pt x="79" y="143"/>
                      <a:pt x="79" y="144"/>
                    </a:cubicBezTo>
                    <a:cubicBezTo>
                      <a:pt x="78" y="144"/>
                      <a:pt x="78" y="145"/>
                      <a:pt x="77" y="146"/>
                    </a:cubicBezTo>
                    <a:lnTo>
                      <a:pt x="61" y="163"/>
                    </a:lnTo>
                    <a:lnTo>
                      <a:pt x="61" y="162"/>
                    </a:lnTo>
                    <a:lnTo>
                      <a:pt x="68" y="140"/>
                    </a:lnTo>
                    <a:cubicBezTo>
                      <a:pt x="69" y="139"/>
                      <a:pt x="69" y="139"/>
                      <a:pt x="69" y="138"/>
                    </a:cubicBezTo>
                    <a:cubicBezTo>
                      <a:pt x="69" y="138"/>
                      <a:pt x="69" y="137"/>
                      <a:pt x="69" y="137"/>
                    </a:cubicBezTo>
                    <a:cubicBezTo>
                      <a:pt x="69" y="137"/>
                      <a:pt x="69" y="137"/>
                      <a:pt x="68" y="136"/>
                    </a:cubicBezTo>
                    <a:lnTo>
                      <a:pt x="69" y="136"/>
                    </a:lnTo>
                    <a:lnTo>
                      <a:pt x="73" y="138"/>
                    </a:lnTo>
                    <a:lnTo>
                      <a:pt x="73" y="139"/>
                    </a:lnTo>
                    <a:cubicBezTo>
                      <a:pt x="72" y="139"/>
                      <a:pt x="72" y="139"/>
                      <a:pt x="72" y="139"/>
                    </a:cubicBezTo>
                    <a:cubicBezTo>
                      <a:pt x="71" y="139"/>
                      <a:pt x="71" y="139"/>
                      <a:pt x="71" y="140"/>
                    </a:cubicBezTo>
                    <a:cubicBezTo>
                      <a:pt x="71" y="140"/>
                      <a:pt x="70" y="141"/>
                      <a:pt x="70" y="143"/>
                    </a:cubicBezTo>
                    <a:lnTo>
                      <a:pt x="65" y="158"/>
                    </a:lnTo>
                    <a:lnTo>
                      <a:pt x="75" y="146"/>
                    </a:lnTo>
                    <a:cubicBezTo>
                      <a:pt x="76" y="145"/>
                      <a:pt x="77" y="144"/>
                      <a:pt x="77" y="144"/>
                    </a:cubicBezTo>
                    <a:cubicBezTo>
                      <a:pt x="77" y="143"/>
                      <a:pt x="77" y="143"/>
                      <a:pt x="77" y="143"/>
                    </a:cubicBezTo>
                    <a:cubicBezTo>
                      <a:pt x="77" y="142"/>
                      <a:pt x="77" y="142"/>
                      <a:pt x="77" y="141"/>
                    </a:cubicBezTo>
                    <a:cubicBezTo>
                      <a:pt x="77" y="141"/>
                      <a:pt x="77" y="141"/>
                      <a:pt x="77" y="141"/>
                    </a:cubicBezTo>
                    <a:lnTo>
                      <a:pt x="81" y="143"/>
                    </a:lnTo>
                    <a:close/>
                    <a:moveTo>
                      <a:pt x="153" y="160"/>
                    </a:moveTo>
                    <a:cubicBezTo>
                      <a:pt x="155" y="160"/>
                      <a:pt x="156" y="161"/>
                      <a:pt x="157" y="164"/>
                    </a:cubicBezTo>
                    <a:cubicBezTo>
                      <a:pt x="159" y="166"/>
                      <a:pt x="159" y="170"/>
                      <a:pt x="159" y="174"/>
                    </a:cubicBezTo>
                    <a:cubicBezTo>
                      <a:pt x="159" y="178"/>
                      <a:pt x="159" y="181"/>
                      <a:pt x="157" y="184"/>
                    </a:cubicBezTo>
                    <a:cubicBezTo>
                      <a:pt x="156" y="186"/>
                      <a:pt x="155" y="187"/>
                      <a:pt x="153" y="187"/>
                    </a:cubicBezTo>
                    <a:cubicBezTo>
                      <a:pt x="151" y="187"/>
                      <a:pt x="150" y="186"/>
                      <a:pt x="148" y="184"/>
                    </a:cubicBezTo>
                    <a:cubicBezTo>
                      <a:pt x="147" y="181"/>
                      <a:pt x="147" y="178"/>
                      <a:pt x="147" y="174"/>
                    </a:cubicBezTo>
                    <a:cubicBezTo>
                      <a:pt x="147" y="169"/>
                      <a:pt x="147" y="166"/>
                      <a:pt x="149" y="163"/>
                    </a:cubicBezTo>
                    <a:cubicBezTo>
                      <a:pt x="150" y="161"/>
                      <a:pt x="151" y="160"/>
                      <a:pt x="153" y="160"/>
                    </a:cubicBezTo>
                    <a:close/>
                    <a:moveTo>
                      <a:pt x="153" y="161"/>
                    </a:moveTo>
                    <a:cubicBezTo>
                      <a:pt x="152" y="161"/>
                      <a:pt x="151" y="162"/>
                      <a:pt x="150" y="164"/>
                    </a:cubicBezTo>
                    <a:cubicBezTo>
                      <a:pt x="149" y="166"/>
                      <a:pt x="149" y="169"/>
                      <a:pt x="149" y="174"/>
                    </a:cubicBezTo>
                    <a:cubicBezTo>
                      <a:pt x="149" y="178"/>
                      <a:pt x="149" y="181"/>
                      <a:pt x="150" y="183"/>
                    </a:cubicBezTo>
                    <a:cubicBezTo>
                      <a:pt x="151" y="185"/>
                      <a:pt x="152" y="186"/>
                      <a:pt x="153" y="186"/>
                    </a:cubicBezTo>
                    <a:cubicBezTo>
                      <a:pt x="154" y="186"/>
                      <a:pt x="155" y="185"/>
                      <a:pt x="156" y="183"/>
                    </a:cubicBezTo>
                    <a:cubicBezTo>
                      <a:pt x="157" y="181"/>
                      <a:pt x="157" y="178"/>
                      <a:pt x="157" y="174"/>
                    </a:cubicBezTo>
                    <a:cubicBezTo>
                      <a:pt x="157" y="170"/>
                      <a:pt x="157" y="166"/>
                      <a:pt x="156" y="164"/>
                    </a:cubicBezTo>
                    <a:cubicBezTo>
                      <a:pt x="155" y="162"/>
                      <a:pt x="154" y="161"/>
                      <a:pt x="153" y="161"/>
                    </a:cubicBezTo>
                    <a:close/>
                    <a:moveTo>
                      <a:pt x="165" y="162"/>
                    </a:moveTo>
                    <a:lnTo>
                      <a:pt x="165" y="172"/>
                    </a:lnTo>
                    <a:lnTo>
                      <a:pt x="167" y="172"/>
                    </a:lnTo>
                    <a:cubicBezTo>
                      <a:pt x="168" y="172"/>
                      <a:pt x="168" y="172"/>
                      <a:pt x="168" y="172"/>
                    </a:cubicBezTo>
                    <a:cubicBezTo>
                      <a:pt x="168" y="171"/>
                      <a:pt x="169" y="170"/>
                      <a:pt x="169" y="169"/>
                    </a:cubicBezTo>
                    <a:lnTo>
                      <a:pt x="169" y="178"/>
                    </a:lnTo>
                    <a:cubicBezTo>
                      <a:pt x="169" y="177"/>
                      <a:pt x="169" y="176"/>
                      <a:pt x="169" y="175"/>
                    </a:cubicBezTo>
                    <a:cubicBezTo>
                      <a:pt x="168" y="175"/>
                      <a:pt x="168" y="175"/>
                      <a:pt x="168" y="174"/>
                    </a:cubicBezTo>
                    <a:cubicBezTo>
                      <a:pt x="168" y="174"/>
                      <a:pt x="167" y="174"/>
                      <a:pt x="167" y="174"/>
                    </a:cubicBezTo>
                    <a:lnTo>
                      <a:pt x="165" y="174"/>
                    </a:lnTo>
                    <a:lnTo>
                      <a:pt x="165" y="182"/>
                    </a:lnTo>
                    <a:cubicBezTo>
                      <a:pt x="165" y="184"/>
                      <a:pt x="165" y="184"/>
                      <a:pt x="165" y="185"/>
                    </a:cubicBezTo>
                    <a:cubicBezTo>
                      <a:pt x="165" y="185"/>
                      <a:pt x="165" y="185"/>
                      <a:pt x="165" y="186"/>
                    </a:cubicBezTo>
                    <a:cubicBezTo>
                      <a:pt x="165" y="186"/>
                      <a:pt x="166" y="186"/>
                      <a:pt x="166" y="186"/>
                    </a:cubicBezTo>
                    <a:lnTo>
                      <a:pt x="167" y="186"/>
                    </a:lnTo>
                    <a:lnTo>
                      <a:pt x="167" y="187"/>
                    </a:lnTo>
                    <a:lnTo>
                      <a:pt x="161" y="187"/>
                    </a:lnTo>
                    <a:lnTo>
                      <a:pt x="161" y="186"/>
                    </a:lnTo>
                    <a:cubicBezTo>
                      <a:pt x="162" y="186"/>
                      <a:pt x="162" y="186"/>
                      <a:pt x="163" y="185"/>
                    </a:cubicBezTo>
                    <a:cubicBezTo>
                      <a:pt x="163" y="185"/>
                      <a:pt x="163" y="184"/>
                      <a:pt x="163" y="182"/>
                    </a:cubicBezTo>
                    <a:lnTo>
                      <a:pt x="163" y="165"/>
                    </a:lnTo>
                    <a:cubicBezTo>
                      <a:pt x="163" y="164"/>
                      <a:pt x="163" y="163"/>
                      <a:pt x="163" y="163"/>
                    </a:cubicBezTo>
                    <a:cubicBezTo>
                      <a:pt x="163" y="162"/>
                      <a:pt x="162" y="162"/>
                      <a:pt x="162" y="162"/>
                    </a:cubicBezTo>
                    <a:cubicBezTo>
                      <a:pt x="162" y="161"/>
                      <a:pt x="162" y="161"/>
                      <a:pt x="161" y="161"/>
                    </a:cubicBezTo>
                    <a:lnTo>
                      <a:pt x="171" y="161"/>
                    </a:lnTo>
                    <a:lnTo>
                      <a:pt x="171" y="166"/>
                    </a:lnTo>
                    <a:lnTo>
                      <a:pt x="170" y="166"/>
                    </a:lnTo>
                    <a:cubicBezTo>
                      <a:pt x="170" y="165"/>
                      <a:pt x="170" y="164"/>
                      <a:pt x="170" y="164"/>
                    </a:cubicBezTo>
                    <a:cubicBezTo>
                      <a:pt x="170" y="163"/>
                      <a:pt x="169" y="163"/>
                      <a:pt x="169" y="162"/>
                    </a:cubicBezTo>
                    <a:cubicBezTo>
                      <a:pt x="169" y="162"/>
                      <a:pt x="168" y="162"/>
                      <a:pt x="168" y="162"/>
                    </a:cubicBezTo>
                    <a:lnTo>
                      <a:pt x="165" y="162"/>
                    </a:lnTo>
                    <a:close/>
                    <a:moveTo>
                      <a:pt x="92" y="176"/>
                    </a:moveTo>
                    <a:lnTo>
                      <a:pt x="89" y="175"/>
                    </a:lnTo>
                    <a:lnTo>
                      <a:pt x="91" y="162"/>
                    </a:lnTo>
                    <a:cubicBezTo>
                      <a:pt x="90" y="162"/>
                      <a:pt x="90" y="161"/>
                      <a:pt x="90" y="161"/>
                    </a:cubicBezTo>
                    <a:cubicBezTo>
                      <a:pt x="90" y="161"/>
                      <a:pt x="90" y="161"/>
                      <a:pt x="90" y="161"/>
                    </a:cubicBezTo>
                    <a:cubicBezTo>
                      <a:pt x="90" y="161"/>
                      <a:pt x="90" y="161"/>
                      <a:pt x="89" y="161"/>
                    </a:cubicBezTo>
                    <a:lnTo>
                      <a:pt x="86" y="168"/>
                    </a:lnTo>
                    <a:cubicBezTo>
                      <a:pt x="85" y="169"/>
                      <a:pt x="85" y="170"/>
                      <a:pt x="84" y="171"/>
                    </a:cubicBezTo>
                    <a:cubicBezTo>
                      <a:pt x="84" y="171"/>
                      <a:pt x="85" y="172"/>
                      <a:pt x="85" y="172"/>
                    </a:cubicBezTo>
                    <a:lnTo>
                      <a:pt x="85" y="173"/>
                    </a:lnTo>
                    <a:lnTo>
                      <a:pt x="80" y="170"/>
                    </a:lnTo>
                    <a:lnTo>
                      <a:pt x="81" y="169"/>
                    </a:lnTo>
                    <a:lnTo>
                      <a:pt x="81" y="170"/>
                    </a:lnTo>
                    <a:cubicBezTo>
                      <a:pt x="81" y="170"/>
                      <a:pt x="82" y="170"/>
                      <a:pt x="83" y="169"/>
                    </a:cubicBezTo>
                    <a:cubicBezTo>
                      <a:pt x="83" y="169"/>
                      <a:pt x="83" y="168"/>
                      <a:pt x="84" y="167"/>
                    </a:cubicBezTo>
                    <a:lnTo>
                      <a:pt x="92" y="152"/>
                    </a:lnTo>
                    <a:cubicBezTo>
                      <a:pt x="93" y="151"/>
                      <a:pt x="94" y="150"/>
                      <a:pt x="94" y="149"/>
                    </a:cubicBezTo>
                    <a:cubicBezTo>
                      <a:pt x="94" y="149"/>
                      <a:pt x="94" y="148"/>
                      <a:pt x="93" y="148"/>
                    </a:cubicBezTo>
                    <a:lnTo>
                      <a:pt x="93" y="147"/>
                    </a:lnTo>
                    <a:lnTo>
                      <a:pt x="97" y="149"/>
                    </a:lnTo>
                    <a:cubicBezTo>
                      <a:pt x="98" y="150"/>
                      <a:pt x="99" y="151"/>
                      <a:pt x="100" y="151"/>
                    </a:cubicBezTo>
                    <a:cubicBezTo>
                      <a:pt x="100" y="152"/>
                      <a:pt x="100" y="153"/>
                      <a:pt x="100" y="154"/>
                    </a:cubicBezTo>
                    <a:cubicBezTo>
                      <a:pt x="100" y="155"/>
                      <a:pt x="99" y="157"/>
                      <a:pt x="99" y="158"/>
                    </a:cubicBezTo>
                    <a:cubicBezTo>
                      <a:pt x="98" y="159"/>
                      <a:pt x="97" y="160"/>
                      <a:pt x="96" y="161"/>
                    </a:cubicBezTo>
                    <a:cubicBezTo>
                      <a:pt x="95" y="162"/>
                      <a:pt x="94" y="162"/>
                      <a:pt x="93" y="162"/>
                    </a:cubicBezTo>
                    <a:lnTo>
                      <a:pt x="91" y="170"/>
                    </a:lnTo>
                    <a:cubicBezTo>
                      <a:pt x="91" y="172"/>
                      <a:pt x="91" y="173"/>
                      <a:pt x="91" y="174"/>
                    </a:cubicBezTo>
                    <a:cubicBezTo>
                      <a:pt x="91" y="175"/>
                      <a:pt x="91" y="175"/>
                      <a:pt x="92" y="176"/>
                    </a:cubicBezTo>
                    <a:close/>
                    <a:moveTo>
                      <a:pt x="90" y="160"/>
                    </a:moveTo>
                    <a:cubicBezTo>
                      <a:pt x="90" y="160"/>
                      <a:pt x="90" y="160"/>
                      <a:pt x="90" y="160"/>
                    </a:cubicBezTo>
                    <a:cubicBezTo>
                      <a:pt x="90" y="160"/>
                      <a:pt x="90" y="160"/>
                      <a:pt x="91" y="160"/>
                    </a:cubicBezTo>
                    <a:cubicBezTo>
                      <a:pt x="92" y="161"/>
                      <a:pt x="93" y="161"/>
                      <a:pt x="94" y="160"/>
                    </a:cubicBezTo>
                    <a:cubicBezTo>
                      <a:pt x="95" y="160"/>
                      <a:pt x="96" y="158"/>
                      <a:pt x="97" y="157"/>
                    </a:cubicBezTo>
                    <a:cubicBezTo>
                      <a:pt x="97" y="156"/>
                      <a:pt x="98" y="154"/>
                      <a:pt x="98" y="153"/>
                    </a:cubicBezTo>
                    <a:cubicBezTo>
                      <a:pt x="98" y="152"/>
                      <a:pt x="98" y="151"/>
                      <a:pt x="97" y="151"/>
                    </a:cubicBezTo>
                    <a:cubicBezTo>
                      <a:pt x="97" y="151"/>
                      <a:pt x="96" y="150"/>
                      <a:pt x="95" y="150"/>
                    </a:cubicBezTo>
                    <a:lnTo>
                      <a:pt x="90" y="160"/>
                    </a:lnTo>
                    <a:close/>
                    <a:moveTo>
                      <a:pt x="110" y="153"/>
                    </a:moveTo>
                    <a:lnTo>
                      <a:pt x="107" y="161"/>
                    </a:lnTo>
                    <a:cubicBezTo>
                      <a:pt x="107" y="160"/>
                      <a:pt x="108" y="158"/>
                      <a:pt x="108" y="157"/>
                    </a:cubicBezTo>
                    <a:cubicBezTo>
                      <a:pt x="108" y="156"/>
                      <a:pt x="108" y="155"/>
                      <a:pt x="107" y="154"/>
                    </a:cubicBezTo>
                    <a:cubicBezTo>
                      <a:pt x="107" y="154"/>
                      <a:pt x="107" y="153"/>
                      <a:pt x="106" y="153"/>
                    </a:cubicBezTo>
                    <a:cubicBezTo>
                      <a:pt x="105" y="153"/>
                      <a:pt x="105" y="153"/>
                      <a:pt x="104" y="154"/>
                    </a:cubicBezTo>
                    <a:cubicBezTo>
                      <a:pt x="103" y="154"/>
                      <a:pt x="103" y="155"/>
                      <a:pt x="103" y="156"/>
                    </a:cubicBezTo>
                    <a:cubicBezTo>
                      <a:pt x="102" y="157"/>
                      <a:pt x="102" y="157"/>
                      <a:pt x="102" y="158"/>
                    </a:cubicBezTo>
                    <a:cubicBezTo>
                      <a:pt x="102" y="159"/>
                      <a:pt x="103" y="161"/>
                      <a:pt x="104" y="163"/>
                    </a:cubicBezTo>
                    <a:cubicBezTo>
                      <a:pt x="104" y="164"/>
                      <a:pt x="105" y="166"/>
                      <a:pt x="105" y="166"/>
                    </a:cubicBezTo>
                    <a:cubicBezTo>
                      <a:pt x="105" y="167"/>
                      <a:pt x="105" y="168"/>
                      <a:pt x="105" y="169"/>
                    </a:cubicBezTo>
                    <a:cubicBezTo>
                      <a:pt x="105" y="170"/>
                      <a:pt x="105" y="171"/>
                      <a:pt x="104" y="172"/>
                    </a:cubicBezTo>
                    <a:cubicBezTo>
                      <a:pt x="104" y="174"/>
                      <a:pt x="103" y="175"/>
                      <a:pt x="101" y="177"/>
                    </a:cubicBezTo>
                    <a:cubicBezTo>
                      <a:pt x="100" y="178"/>
                      <a:pt x="99" y="178"/>
                      <a:pt x="98" y="178"/>
                    </a:cubicBezTo>
                    <a:cubicBezTo>
                      <a:pt x="97" y="177"/>
                      <a:pt x="97" y="177"/>
                      <a:pt x="97" y="177"/>
                    </a:cubicBezTo>
                    <a:cubicBezTo>
                      <a:pt x="97" y="177"/>
                      <a:pt x="96" y="177"/>
                      <a:pt x="96" y="176"/>
                    </a:cubicBezTo>
                    <a:cubicBezTo>
                      <a:pt x="96" y="175"/>
                      <a:pt x="95" y="175"/>
                      <a:pt x="95" y="175"/>
                    </a:cubicBezTo>
                    <a:cubicBezTo>
                      <a:pt x="95" y="175"/>
                      <a:pt x="95" y="175"/>
                      <a:pt x="95" y="175"/>
                    </a:cubicBezTo>
                    <a:cubicBezTo>
                      <a:pt x="94" y="175"/>
                      <a:pt x="94" y="176"/>
                      <a:pt x="94" y="176"/>
                    </a:cubicBezTo>
                    <a:lnTo>
                      <a:pt x="97" y="168"/>
                    </a:lnTo>
                    <a:cubicBezTo>
                      <a:pt x="97" y="170"/>
                      <a:pt x="96" y="171"/>
                      <a:pt x="96" y="172"/>
                    </a:cubicBezTo>
                    <a:cubicBezTo>
                      <a:pt x="96" y="173"/>
                      <a:pt x="96" y="174"/>
                      <a:pt x="97" y="175"/>
                    </a:cubicBezTo>
                    <a:cubicBezTo>
                      <a:pt x="97" y="175"/>
                      <a:pt x="98" y="176"/>
                      <a:pt x="98" y="176"/>
                    </a:cubicBezTo>
                    <a:cubicBezTo>
                      <a:pt x="99" y="176"/>
                      <a:pt x="100" y="176"/>
                      <a:pt x="100" y="176"/>
                    </a:cubicBezTo>
                    <a:cubicBezTo>
                      <a:pt x="101" y="175"/>
                      <a:pt x="102" y="174"/>
                      <a:pt x="102" y="173"/>
                    </a:cubicBezTo>
                    <a:cubicBezTo>
                      <a:pt x="102" y="172"/>
                      <a:pt x="102" y="172"/>
                      <a:pt x="103" y="171"/>
                    </a:cubicBezTo>
                    <a:cubicBezTo>
                      <a:pt x="103" y="170"/>
                      <a:pt x="103" y="170"/>
                      <a:pt x="102" y="169"/>
                    </a:cubicBezTo>
                    <a:cubicBezTo>
                      <a:pt x="102" y="169"/>
                      <a:pt x="102" y="168"/>
                      <a:pt x="101" y="166"/>
                    </a:cubicBezTo>
                    <a:cubicBezTo>
                      <a:pt x="101" y="164"/>
                      <a:pt x="100" y="163"/>
                      <a:pt x="100" y="162"/>
                    </a:cubicBezTo>
                    <a:cubicBezTo>
                      <a:pt x="100" y="161"/>
                      <a:pt x="100" y="161"/>
                      <a:pt x="100" y="160"/>
                    </a:cubicBezTo>
                    <a:cubicBezTo>
                      <a:pt x="100" y="159"/>
                      <a:pt x="100" y="158"/>
                      <a:pt x="101" y="157"/>
                    </a:cubicBezTo>
                    <a:cubicBezTo>
                      <a:pt x="101" y="155"/>
                      <a:pt x="102" y="153"/>
                      <a:pt x="103" y="152"/>
                    </a:cubicBezTo>
                    <a:cubicBezTo>
                      <a:pt x="105" y="151"/>
                      <a:pt x="106" y="151"/>
                      <a:pt x="107" y="151"/>
                    </a:cubicBezTo>
                    <a:cubicBezTo>
                      <a:pt x="107" y="152"/>
                      <a:pt x="108" y="152"/>
                      <a:pt x="108" y="153"/>
                    </a:cubicBezTo>
                    <a:cubicBezTo>
                      <a:pt x="109" y="154"/>
                      <a:pt x="109" y="154"/>
                      <a:pt x="109" y="154"/>
                    </a:cubicBezTo>
                    <a:cubicBezTo>
                      <a:pt x="109" y="154"/>
                      <a:pt x="109" y="154"/>
                      <a:pt x="109" y="154"/>
                    </a:cubicBezTo>
                    <a:cubicBezTo>
                      <a:pt x="110" y="154"/>
                      <a:pt x="110" y="153"/>
                      <a:pt x="110" y="153"/>
                    </a:cubicBezTo>
                    <a:close/>
                    <a:moveTo>
                      <a:pt x="138" y="160"/>
                    </a:moveTo>
                    <a:lnTo>
                      <a:pt x="143" y="160"/>
                    </a:lnTo>
                    <a:lnTo>
                      <a:pt x="143" y="161"/>
                    </a:lnTo>
                    <a:lnTo>
                      <a:pt x="142" y="161"/>
                    </a:lnTo>
                    <a:cubicBezTo>
                      <a:pt x="142" y="161"/>
                      <a:pt x="142" y="161"/>
                      <a:pt x="142" y="161"/>
                    </a:cubicBezTo>
                    <a:cubicBezTo>
                      <a:pt x="141" y="162"/>
                      <a:pt x="141" y="162"/>
                      <a:pt x="141" y="163"/>
                    </a:cubicBezTo>
                    <a:cubicBezTo>
                      <a:pt x="140" y="163"/>
                      <a:pt x="140" y="164"/>
                      <a:pt x="139" y="165"/>
                    </a:cubicBezTo>
                    <a:lnTo>
                      <a:pt x="135" y="175"/>
                    </a:lnTo>
                    <a:lnTo>
                      <a:pt x="134" y="181"/>
                    </a:lnTo>
                    <a:cubicBezTo>
                      <a:pt x="134" y="183"/>
                      <a:pt x="134" y="184"/>
                      <a:pt x="134" y="184"/>
                    </a:cubicBezTo>
                    <a:cubicBezTo>
                      <a:pt x="135" y="185"/>
                      <a:pt x="135" y="185"/>
                      <a:pt x="135" y="185"/>
                    </a:cubicBezTo>
                    <a:lnTo>
                      <a:pt x="136" y="185"/>
                    </a:lnTo>
                    <a:lnTo>
                      <a:pt x="136" y="186"/>
                    </a:lnTo>
                    <a:lnTo>
                      <a:pt x="130" y="185"/>
                    </a:lnTo>
                    <a:lnTo>
                      <a:pt x="131" y="185"/>
                    </a:lnTo>
                    <a:cubicBezTo>
                      <a:pt x="131" y="185"/>
                      <a:pt x="132" y="184"/>
                      <a:pt x="132" y="184"/>
                    </a:cubicBezTo>
                    <a:cubicBezTo>
                      <a:pt x="132" y="183"/>
                      <a:pt x="132" y="183"/>
                      <a:pt x="133" y="181"/>
                    </a:cubicBezTo>
                    <a:lnTo>
                      <a:pt x="133" y="175"/>
                    </a:lnTo>
                    <a:lnTo>
                      <a:pt x="131" y="164"/>
                    </a:lnTo>
                    <a:cubicBezTo>
                      <a:pt x="131" y="162"/>
                      <a:pt x="130" y="161"/>
                      <a:pt x="130" y="161"/>
                    </a:cubicBezTo>
                    <a:cubicBezTo>
                      <a:pt x="130" y="161"/>
                      <a:pt x="130" y="160"/>
                      <a:pt x="130" y="160"/>
                    </a:cubicBezTo>
                    <a:cubicBezTo>
                      <a:pt x="129" y="160"/>
                      <a:pt x="129" y="160"/>
                      <a:pt x="129" y="159"/>
                    </a:cubicBezTo>
                    <a:lnTo>
                      <a:pt x="135" y="159"/>
                    </a:lnTo>
                    <a:lnTo>
                      <a:pt x="135" y="160"/>
                    </a:lnTo>
                    <a:lnTo>
                      <a:pt x="134" y="160"/>
                    </a:lnTo>
                    <a:cubicBezTo>
                      <a:pt x="134" y="160"/>
                      <a:pt x="134" y="160"/>
                      <a:pt x="133" y="160"/>
                    </a:cubicBezTo>
                    <a:cubicBezTo>
                      <a:pt x="133" y="161"/>
                      <a:pt x="133" y="161"/>
                      <a:pt x="133" y="162"/>
                    </a:cubicBezTo>
                    <a:cubicBezTo>
                      <a:pt x="133" y="162"/>
                      <a:pt x="133" y="163"/>
                      <a:pt x="133" y="164"/>
                    </a:cubicBezTo>
                    <a:lnTo>
                      <a:pt x="135" y="173"/>
                    </a:lnTo>
                    <a:lnTo>
                      <a:pt x="138" y="165"/>
                    </a:lnTo>
                    <a:cubicBezTo>
                      <a:pt x="139" y="164"/>
                      <a:pt x="139" y="163"/>
                      <a:pt x="139" y="163"/>
                    </a:cubicBezTo>
                    <a:cubicBezTo>
                      <a:pt x="139" y="162"/>
                      <a:pt x="139" y="162"/>
                      <a:pt x="139" y="162"/>
                    </a:cubicBezTo>
                    <a:cubicBezTo>
                      <a:pt x="139" y="161"/>
                      <a:pt x="139" y="161"/>
                      <a:pt x="139" y="161"/>
                    </a:cubicBezTo>
                    <a:cubicBezTo>
                      <a:pt x="139" y="161"/>
                      <a:pt x="139" y="161"/>
                      <a:pt x="138" y="161"/>
                    </a:cubicBezTo>
                    <a:lnTo>
                      <a:pt x="138" y="160"/>
                    </a:lnTo>
                    <a:close/>
                    <a:moveTo>
                      <a:pt x="84" y="146"/>
                    </a:moveTo>
                    <a:lnTo>
                      <a:pt x="79" y="155"/>
                    </a:lnTo>
                    <a:lnTo>
                      <a:pt x="82" y="156"/>
                    </a:lnTo>
                    <a:cubicBezTo>
                      <a:pt x="83" y="157"/>
                      <a:pt x="83" y="157"/>
                      <a:pt x="84" y="156"/>
                    </a:cubicBezTo>
                    <a:cubicBezTo>
                      <a:pt x="84" y="156"/>
                      <a:pt x="85" y="155"/>
                      <a:pt x="86" y="154"/>
                    </a:cubicBezTo>
                    <a:lnTo>
                      <a:pt x="82" y="162"/>
                    </a:lnTo>
                    <a:lnTo>
                      <a:pt x="81" y="162"/>
                    </a:lnTo>
                    <a:cubicBezTo>
                      <a:pt x="82" y="161"/>
                      <a:pt x="82" y="160"/>
                      <a:pt x="82" y="160"/>
                    </a:cubicBezTo>
                    <a:cubicBezTo>
                      <a:pt x="82" y="159"/>
                      <a:pt x="82" y="159"/>
                      <a:pt x="82" y="158"/>
                    </a:cubicBezTo>
                    <a:cubicBezTo>
                      <a:pt x="82" y="158"/>
                      <a:pt x="82" y="158"/>
                      <a:pt x="81" y="157"/>
                    </a:cubicBezTo>
                    <a:lnTo>
                      <a:pt x="79" y="156"/>
                    </a:lnTo>
                    <a:lnTo>
                      <a:pt x="75" y="164"/>
                    </a:lnTo>
                    <a:cubicBezTo>
                      <a:pt x="74" y="165"/>
                      <a:pt x="74" y="165"/>
                      <a:pt x="74" y="166"/>
                    </a:cubicBezTo>
                    <a:cubicBezTo>
                      <a:pt x="74" y="166"/>
                      <a:pt x="74" y="166"/>
                      <a:pt x="74" y="166"/>
                    </a:cubicBezTo>
                    <a:cubicBezTo>
                      <a:pt x="74" y="166"/>
                      <a:pt x="74" y="167"/>
                      <a:pt x="74" y="167"/>
                    </a:cubicBezTo>
                    <a:lnTo>
                      <a:pt x="76" y="168"/>
                    </a:lnTo>
                    <a:cubicBezTo>
                      <a:pt x="77" y="168"/>
                      <a:pt x="77" y="168"/>
                      <a:pt x="78" y="168"/>
                    </a:cubicBezTo>
                    <a:cubicBezTo>
                      <a:pt x="78" y="168"/>
                      <a:pt x="79" y="168"/>
                      <a:pt x="79" y="168"/>
                    </a:cubicBezTo>
                    <a:cubicBezTo>
                      <a:pt x="80" y="167"/>
                      <a:pt x="81" y="166"/>
                      <a:pt x="82" y="165"/>
                    </a:cubicBezTo>
                    <a:lnTo>
                      <a:pt x="78" y="171"/>
                    </a:lnTo>
                    <a:lnTo>
                      <a:pt x="69" y="166"/>
                    </a:lnTo>
                    <a:lnTo>
                      <a:pt x="70" y="165"/>
                    </a:lnTo>
                    <a:cubicBezTo>
                      <a:pt x="70" y="166"/>
                      <a:pt x="71" y="166"/>
                      <a:pt x="71" y="165"/>
                    </a:cubicBezTo>
                    <a:cubicBezTo>
                      <a:pt x="71" y="165"/>
                      <a:pt x="72" y="165"/>
                      <a:pt x="72" y="165"/>
                    </a:cubicBezTo>
                    <a:cubicBezTo>
                      <a:pt x="72" y="164"/>
                      <a:pt x="73" y="164"/>
                      <a:pt x="73" y="163"/>
                    </a:cubicBezTo>
                    <a:lnTo>
                      <a:pt x="81" y="148"/>
                    </a:lnTo>
                    <a:cubicBezTo>
                      <a:pt x="82" y="146"/>
                      <a:pt x="82" y="145"/>
                      <a:pt x="82" y="145"/>
                    </a:cubicBezTo>
                    <a:cubicBezTo>
                      <a:pt x="82" y="144"/>
                      <a:pt x="82" y="144"/>
                      <a:pt x="82" y="144"/>
                    </a:cubicBezTo>
                    <a:lnTo>
                      <a:pt x="81" y="143"/>
                    </a:lnTo>
                    <a:lnTo>
                      <a:pt x="82" y="143"/>
                    </a:lnTo>
                    <a:lnTo>
                      <a:pt x="91" y="147"/>
                    </a:lnTo>
                    <a:lnTo>
                      <a:pt x="88" y="153"/>
                    </a:lnTo>
                    <a:lnTo>
                      <a:pt x="88" y="152"/>
                    </a:lnTo>
                    <a:cubicBezTo>
                      <a:pt x="88" y="151"/>
                      <a:pt x="89" y="150"/>
                      <a:pt x="89" y="150"/>
                    </a:cubicBezTo>
                    <a:cubicBezTo>
                      <a:pt x="89" y="149"/>
                      <a:pt x="89" y="149"/>
                      <a:pt x="89" y="148"/>
                    </a:cubicBezTo>
                    <a:cubicBezTo>
                      <a:pt x="88" y="148"/>
                      <a:pt x="88" y="148"/>
                      <a:pt x="87" y="147"/>
                    </a:cubicBezTo>
                    <a:lnTo>
                      <a:pt x="84" y="146"/>
                    </a:lnTo>
                    <a:close/>
                    <a:moveTo>
                      <a:pt x="108" y="180"/>
                    </a:moveTo>
                    <a:lnTo>
                      <a:pt x="108" y="180"/>
                    </a:lnTo>
                    <a:lnTo>
                      <a:pt x="103" y="178"/>
                    </a:lnTo>
                    <a:lnTo>
                      <a:pt x="103" y="177"/>
                    </a:lnTo>
                    <a:lnTo>
                      <a:pt x="104" y="178"/>
                    </a:lnTo>
                    <a:cubicBezTo>
                      <a:pt x="104" y="178"/>
                      <a:pt x="105" y="178"/>
                      <a:pt x="105" y="177"/>
                    </a:cubicBezTo>
                    <a:cubicBezTo>
                      <a:pt x="105" y="177"/>
                      <a:pt x="106" y="176"/>
                      <a:pt x="106" y="174"/>
                    </a:cubicBezTo>
                    <a:lnTo>
                      <a:pt x="113" y="159"/>
                    </a:lnTo>
                    <a:cubicBezTo>
                      <a:pt x="113" y="157"/>
                      <a:pt x="113" y="157"/>
                      <a:pt x="113" y="156"/>
                    </a:cubicBezTo>
                    <a:cubicBezTo>
                      <a:pt x="113" y="156"/>
                      <a:pt x="113" y="156"/>
                      <a:pt x="113" y="155"/>
                    </a:cubicBezTo>
                    <a:cubicBezTo>
                      <a:pt x="113" y="155"/>
                      <a:pt x="113" y="155"/>
                      <a:pt x="113" y="154"/>
                    </a:cubicBezTo>
                    <a:lnTo>
                      <a:pt x="112" y="154"/>
                    </a:lnTo>
                    <a:lnTo>
                      <a:pt x="113" y="154"/>
                    </a:lnTo>
                    <a:lnTo>
                      <a:pt x="118" y="156"/>
                    </a:lnTo>
                    <a:lnTo>
                      <a:pt x="117" y="156"/>
                    </a:lnTo>
                    <a:cubicBezTo>
                      <a:pt x="117" y="156"/>
                      <a:pt x="116" y="156"/>
                      <a:pt x="116" y="157"/>
                    </a:cubicBezTo>
                    <a:cubicBezTo>
                      <a:pt x="115" y="157"/>
                      <a:pt x="115" y="158"/>
                      <a:pt x="114" y="159"/>
                    </a:cubicBezTo>
                    <a:lnTo>
                      <a:pt x="108" y="175"/>
                    </a:lnTo>
                    <a:cubicBezTo>
                      <a:pt x="108" y="176"/>
                      <a:pt x="107" y="177"/>
                      <a:pt x="107" y="178"/>
                    </a:cubicBezTo>
                    <a:cubicBezTo>
                      <a:pt x="107" y="178"/>
                      <a:pt x="107" y="178"/>
                      <a:pt x="107" y="179"/>
                    </a:cubicBezTo>
                    <a:cubicBezTo>
                      <a:pt x="107" y="179"/>
                      <a:pt x="108" y="179"/>
                      <a:pt x="108" y="179"/>
                    </a:cubicBezTo>
                    <a:lnTo>
                      <a:pt x="108" y="180"/>
                    </a:lnTo>
                    <a:close/>
                    <a:moveTo>
                      <a:pt x="129" y="158"/>
                    </a:moveTo>
                    <a:lnTo>
                      <a:pt x="128" y="164"/>
                    </a:lnTo>
                    <a:cubicBezTo>
                      <a:pt x="128" y="163"/>
                      <a:pt x="128" y="162"/>
                      <a:pt x="128" y="162"/>
                    </a:cubicBezTo>
                    <a:cubicBezTo>
                      <a:pt x="128" y="161"/>
                      <a:pt x="128" y="161"/>
                      <a:pt x="128" y="160"/>
                    </a:cubicBezTo>
                    <a:cubicBezTo>
                      <a:pt x="127" y="160"/>
                      <a:pt x="127" y="159"/>
                      <a:pt x="126" y="159"/>
                    </a:cubicBezTo>
                    <a:lnTo>
                      <a:pt x="125" y="159"/>
                    </a:lnTo>
                    <a:lnTo>
                      <a:pt x="120" y="178"/>
                    </a:lnTo>
                    <a:cubicBezTo>
                      <a:pt x="119" y="180"/>
                      <a:pt x="119" y="181"/>
                      <a:pt x="119" y="181"/>
                    </a:cubicBezTo>
                    <a:cubicBezTo>
                      <a:pt x="119" y="182"/>
                      <a:pt x="119" y="182"/>
                      <a:pt x="120" y="182"/>
                    </a:cubicBezTo>
                    <a:lnTo>
                      <a:pt x="120" y="183"/>
                    </a:lnTo>
                    <a:lnTo>
                      <a:pt x="115" y="182"/>
                    </a:lnTo>
                    <a:lnTo>
                      <a:pt x="115" y="181"/>
                    </a:lnTo>
                    <a:cubicBezTo>
                      <a:pt x="116" y="181"/>
                      <a:pt x="116" y="181"/>
                      <a:pt x="117" y="180"/>
                    </a:cubicBezTo>
                    <a:cubicBezTo>
                      <a:pt x="117" y="180"/>
                      <a:pt x="117" y="179"/>
                      <a:pt x="118" y="178"/>
                    </a:cubicBezTo>
                    <a:lnTo>
                      <a:pt x="123" y="158"/>
                    </a:lnTo>
                    <a:lnTo>
                      <a:pt x="121" y="158"/>
                    </a:lnTo>
                    <a:cubicBezTo>
                      <a:pt x="121" y="158"/>
                      <a:pt x="120" y="158"/>
                      <a:pt x="120" y="158"/>
                    </a:cubicBezTo>
                    <a:cubicBezTo>
                      <a:pt x="120" y="158"/>
                      <a:pt x="119" y="158"/>
                      <a:pt x="119" y="159"/>
                    </a:cubicBezTo>
                    <a:cubicBezTo>
                      <a:pt x="119" y="160"/>
                      <a:pt x="118" y="160"/>
                      <a:pt x="118" y="162"/>
                    </a:cubicBezTo>
                    <a:lnTo>
                      <a:pt x="117" y="161"/>
                    </a:lnTo>
                    <a:lnTo>
                      <a:pt x="119" y="156"/>
                    </a:lnTo>
                    <a:lnTo>
                      <a:pt x="129" y="158"/>
                    </a:lnTo>
                    <a:close/>
                    <a:moveTo>
                      <a:pt x="209" y="181"/>
                    </a:moveTo>
                    <a:lnTo>
                      <a:pt x="210" y="181"/>
                    </a:lnTo>
                    <a:lnTo>
                      <a:pt x="204" y="183"/>
                    </a:lnTo>
                    <a:lnTo>
                      <a:pt x="204" y="182"/>
                    </a:lnTo>
                    <a:lnTo>
                      <a:pt x="205" y="182"/>
                    </a:lnTo>
                    <a:cubicBezTo>
                      <a:pt x="205" y="182"/>
                      <a:pt x="205" y="181"/>
                      <a:pt x="206" y="181"/>
                    </a:cubicBezTo>
                    <a:cubicBezTo>
                      <a:pt x="206" y="180"/>
                      <a:pt x="205" y="179"/>
                      <a:pt x="205" y="178"/>
                    </a:cubicBezTo>
                    <a:lnTo>
                      <a:pt x="202" y="161"/>
                    </a:lnTo>
                    <a:cubicBezTo>
                      <a:pt x="201" y="160"/>
                      <a:pt x="201" y="159"/>
                      <a:pt x="201" y="159"/>
                    </a:cubicBezTo>
                    <a:cubicBezTo>
                      <a:pt x="201" y="158"/>
                      <a:pt x="201" y="158"/>
                      <a:pt x="200" y="158"/>
                    </a:cubicBezTo>
                    <a:cubicBezTo>
                      <a:pt x="200" y="158"/>
                      <a:pt x="200" y="158"/>
                      <a:pt x="199" y="158"/>
                    </a:cubicBezTo>
                    <a:lnTo>
                      <a:pt x="199" y="157"/>
                    </a:lnTo>
                    <a:lnTo>
                      <a:pt x="204" y="156"/>
                    </a:lnTo>
                    <a:lnTo>
                      <a:pt x="204" y="157"/>
                    </a:lnTo>
                    <a:cubicBezTo>
                      <a:pt x="203" y="157"/>
                      <a:pt x="203" y="157"/>
                      <a:pt x="203" y="158"/>
                    </a:cubicBezTo>
                    <a:cubicBezTo>
                      <a:pt x="203" y="158"/>
                      <a:pt x="203" y="159"/>
                      <a:pt x="203" y="161"/>
                    </a:cubicBezTo>
                    <a:lnTo>
                      <a:pt x="207" y="177"/>
                    </a:lnTo>
                    <a:cubicBezTo>
                      <a:pt x="207" y="179"/>
                      <a:pt x="207" y="179"/>
                      <a:pt x="208" y="180"/>
                    </a:cubicBezTo>
                    <a:cubicBezTo>
                      <a:pt x="208" y="180"/>
                      <a:pt x="208" y="180"/>
                      <a:pt x="208" y="181"/>
                    </a:cubicBezTo>
                    <a:cubicBezTo>
                      <a:pt x="208" y="181"/>
                      <a:pt x="209" y="181"/>
                      <a:pt x="209" y="181"/>
                    </a:cubicBezTo>
                    <a:close/>
                    <a:moveTo>
                      <a:pt x="197" y="157"/>
                    </a:moveTo>
                    <a:lnTo>
                      <a:pt x="199" y="166"/>
                    </a:lnTo>
                    <a:cubicBezTo>
                      <a:pt x="198" y="163"/>
                      <a:pt x="197" y="162"/>
                      <a:pt x="196" y="161"/>
                    </a:cubicBezTo>
                    <a:cubicBezTo>
                      <a:pt x="195" y="160"/>
                      <a:pt x="194" y="159"/>
                      <a:pt x="193" y="160"/>
                    </a:cubicBezTo>
                    <a:cubicBezTo>
                      <a:pt x="193" y="160"/>
                      <a:pt x="192" y="160"/>
                      <a:pt x="192" y="161"/>
                    </a:cubicBezTo>
                    <a:cubicBezTo>
                      <a:pt x="191" y="162"/>
                      <a:pt x="191" y="164"/>
                      <a:pt x="191" y="166"/>
                    </a:cubicBezTo>
                    <a:cubicBezTo>
                      <a:pt x="191" y="168"/>
                      <a:pt x="191" y="170"/>
                      <a:pt x="192" y="173"/>
                    </a:cubicBezTo>
                    <a:cubicBezTo>
                      <a:pt x="192" y="175"/>
                      <a:pt x="193" y="177"/>
                      <a:pt x="194" y="179"/>
                    </a:cubicBezTo>
                    <a:cubicBezTo>
                      <a:pt x="194" y="181"/>
                      <a:pt x="195" y="182"/>
                      <a:pt x="196" y="183"/>
                    </a:cubicBezTo>
                    <a:cubicBezTo>
                      <a:pt x="197" y="183"/>
                      <a:pt x="198" y="184"/>
                      <a:pt x="199" y="183"/>
                    </a:cubicBezTo>
                    <a:cubicBezTo>
                      <a:pt x="200" y="183"/>
                      <a:pt x="200" y="183"/>
                      <a:pt x="201" y="182"/>
                    </a:cubicBezTo>
                    <a:cubicBezTo>
                      <a:pt x="201" y="181"/>
                      <a:pt x="202" y="179"/>
                      <a:pt x="202" y="177"/>
                    </a:cubicBezTo>
                    <a:cubicBezTo>
                      <a:pt x="202" y="180"/>
                      <a:pt x="202" y="182"/>
                      <a:pt x="201" y="183"/>
                    </a:cubicBezTo>
                    <a:cubicBezTo>
                      <a:pt x="201" y="184"/>
                      <a:pt x="200" y="185"/>
                      <a:pt x="199" y="185"/>
                    </a:cubicBezTo>
                    <a:cubicBezTo>
                      <a:pt x="197" y="186"/>
                      <a:pt x="195" y="184"/>
                      <a:pt x="193" y="182"/>
                    </a:cubicBezTo>
                    <a:cubicBezTo>
                      <a:pt x="191" y="179"/>
                      <a:pt x="190" y="177"/>
                      <a:pt x="190" y="174"/>
                    </a:cubicBezTo>
                    <a:cubicBezTo>
                      <a:pt x="189" y="171"/>
                      <a:pt x="189" y="169"/>
                      <a:pt x="189" y="166"/>
                    </a:cubicBezTo>
                    <a:cubicBezTo>
                      <a:pt x="189" y="164"/>
                      <a:pt x="190" y="162"/>
                      <a:pt x="190" y="161"/>
                    </a:cubicBezTo>
                    <a:cubicBezTo>
                      <a:pt x="191" y="159"/>
                      <a:pt x="192" y="159"/>
                      <a:pt x="193" y="158"/>
                    </a:cubicBezTo>
                    <a:cubicBezTo>
                      <a:pt x="194" y="158"/>
                      <a:pt x="195" y="158"/>
                      <a:pt x="196" y="159"/>
                    </a:cubicBezTo>
                    <a:cubicBezTo>
                      <a:pt x="196" y="159"/>
                      <a:pt x="196" y="159"/>
                      <a:pt x="197" y="159"/>
                    </a:cubicBezTo>
                    <a:cubicBezTo>
                      <a:pt x="197" y="159"/>
                      <a:pt x="197" y="159"/>
                      <a:pt x="197" y="159"/>
                    </a:cubicBezTo>
                    <a:cubicBezTo>
                      <a:pt x="197" y="158"/>
                      <a:pt x="197" y="158"/>
                      <a:pt x="197" y="157"/>
                    </a:cubicBezTo>
                    <a:close/>
                    <a:moveTo>
                      <a:pt x="183" y="160"/>
                    </a:moveTo>
                    <a:lnTo>
                      <a:pt x="185" y="169"/>
                    </a:lnTo>
                    <a:cubicBezTo>
                      <a:pt x="184" y="167"/>
                      <a:pt x="184" y="166"/>
                      <a:pt x="183" y="165"/>
                    </a:cubicBezTo>
                    <a:cubicBezTo>
                      <a:pt x="183" y="164"/>
                      <a:pt x="182" y="163"/>
                      <a:pt x="182" y="163"/>
                    </a:cubicBezTo>
                    <a:cubicBezTo>
                      <a:pt x="181" y="162"/>
                      <a:pt x="180" y="162"/>
                      <a:pt x="180" y="162"/>
                    </a:cubicBezTo>
                    <a:cubicBezTo>
                      <a:pt x="179" y="163"/>
                      <a:pt x="179" y="163"/>
                      <a:pt x="178" y="164"/>
                    </a:cubicBezTo>
                    <a:cubicBezTo>
                      <a:pt x="178" y="165"/>
                      <a:pt x="178" y="166"/>
                      <a:pt x="178" y="167"/>
                    </a:cubicBezTo>
                    <a:cubicBezTo>
                      <a:pt x="179" y="168"/>
                      <a:pt x="179" y="168"/>
                      <a:pt x="179" y="169"/>
                    </a:cubicBezTo>
                    <a:cubicBezTo>
                      <a:pt x="180" y="170"/>
                      <a:pt x="181" y="171"/>
                      <a:pt x="183" y="172"/>
                    </a:cubicBezTo>
                    <a:cubicBezTo>
                      <a:pt x="184" y="173"/>
                      <a:pt x="185" y="174"/>
                      <a:pt x="186" y="175"/>
                    </a:cubicBezTo>
                    <a:cubicBezTo>
                      <a:pt x="186" y="175"/>
                      <a:pt x="187" y="176"/>
                      <a:pt x="187" y="177"/>
                    </a:cubicBezTo>
                    <a:cubicBezTo>
                      <a:pt x="188" y="178"/>
                      <a:pt x="188" y="179"/>
                      <a:pt x="188" y="180"/>
                    </a:cubicBezTo>
                    <a:cubicBezTo>
                      <a:pt x="189" y="182"/>
                      <a:pt x="189" y="183"/>
                      <a:pt x="188" y="185"/>
                    </a:cubicBezTo>
                    <a:cubicBezTo>
                      <a:pt x="188" y="186"/>
                      <a:pt x="187" y="187"/>
                      <a:pt x="186" y="188"/>
                    </a:cubicBezTo>
                    <a:cubicBezTo>
                      <a:pt x="185" y="188"/>
                      <a:pt x="185" y="188"/>
                      <a:pt x="185" y="188"/>
                    </a:cubicBezTo>
                    <a:cubicBezTo>
                      <a:pt x="185" y="188"/>
                      <a:pt x="184" y="188"/>
                      <a:pt x="184" y="187"/>
                    </a:cubicBezTo>
                    <a:cubicBezTo>
                      <a:pt x="183" y="187"/>
                      <a:pt x="182" y="187"/>
                      <a:pt x="182" y="187"/>
                    </a:cubicBezTo>
                    <a:cubicBezTo>
                      <a:pt x="182" y="187"/>
                      <a:pt x="182" y="187"/>
                      <a:pt x="182" y="187"/>
                    </a:cubicBezTo>
                    <a:cubicBezTo>
                      <a:pt x="182" y="188"/>
                      <a:pt x="182" y="188"/>
                      <a:pt x="182" y="189"/>
                    </a:cubicBezTo>
                    <a:lnTo>
                      <a:pt x="180" y="180"/>
                    </a:lnTo>
                    <a:cubicBezTo>
                      <a:pt x="181" y="182"/>
                      <a:pt x="181" y="183"/>
                      <a:pt x="182" y="184"/>
                    </a:cubicBezTo>
                    <a:cubicBezTo>
                      <a:pt x="182" y="185"/>
                      <a:pt x="183" y="185"/>
                      <a:pt x="183" y="186"/>
                    </a:cubicBezTo>
                    <a:cubicBezTo>
                      <a:pt x="184" y="186"/>
                      <a:pt x="185" y="186"/>
                      <a:pt x="185" y="186"/>
                    </a:cubicBezTo>
                    <a:cubicBezTo>
                      <a:pt x="186" y="186"/>
                      <a:pt x="187" y="185"/>
                      <a:pt x="187" y="185"/>
                    </a:cubicBezTo>
                    <a:cubicBezTo>
                      <a:pt x="187" y="184"/>
                      <a:pt x="187" y="183"/>
                      <a:pt x="187" y="181"/>
                    </a:cubicBezTo>
                    <a:cubicBezTo>
                      <a:pt x="187" y="181"/>
                      <a:pt x="187" y="180"/>
                      <a:pt x="186" y="180"/>
                    </a:cubicBezTo>
                    <a:cubicBezTo>
                      <a:pt x="186" y="179"/>
                      <a:pt x="186" y="178"/>
                      <a:pt x="185" y="178"/>
                    </a:cubicBezTo>
                    <a:cubicBezTo>
                      <a:pt x="185" y="178"/>
                      <a:pt x="184" y="177"/>
                      <a:pt x="183" y="176"/>
                    </a:cubicBezTo>
                    <a:cubicBezTo>
                      <a:pt x="181" y="175"/>
                      <a:pt x="180" y="174"/>
                      <a:pt x="180" y="174"/>
                    </a:cubicBezTo>
                    <a:cubicBezTo>
                      <a:pt x="179" y="173"/>
                      <a:pt x="179" y="172"/>
                      <a:pt x="178" y="171"/>
                    </a:cubicBezTo>
                    <a:cubicBezTo>
                      <a:pt x="178" y="171"/>
                      <a:pt x="177" y="170"/>
                      <a:pt x="177" y="169"/>
                    </a:cubicBezTo>
                    <a:cubicBezTo>
                      <a:pt x="177" y="167"/>
                      <a:pt x="177" y="165"/>
                      <a:pt x="177" y="164"/>
                    </a:cubicBezTo>
                    <a:cubicBezTo>
                      <a:pt x="178" y="162"/>
                      <a:pt x="178" y="161"/>
                      <a:pt x="179" y="161"/>
                    </a:cubicBezTo>
                    <a:cubicBezTo>
                      <a:pt x="180" y="161"/>
                      <a:pt x="181" y="161"/>
                      <a:pt x="182" y="161"/>
                    </a:cubicBezTo>
                    <a:cubicBezTo>
                      <a:pt x="182" y="162"/>
                      <a:pt x="182" y="162"/>
                      <a:pt x="182" y="162"/>
                    </a:cubicBezTo>
                    <a:cubicBezTo>
                      <a:pt x="183" y="162"/>
                      <a:pt x="183" y="162"/>
                      <a:pt x="183" y="161"/>
                    </a:cubicBezTo>
                    <a:cubicBezTo>
                      <a:pt x="183" y="161"/>
                      <a:pt x="183" y="161"/>
                      <a:pt x="183" y="160"/>
                    </a:cubicBezTo>
                    <a:close/>
                    <a:moveTo>
                      <a:pt x="209" y="157"/>
                    </a:moveTo>
                    <a:lnTo>
                      <a:pt x="212" y="167"/>
                    </a:lnTo>
                    <a:lnTo>
                      <a:pt x="214" y="166"/>
                    </a:lnTo>
                    <a:cubicBezTo>
                      <a:pt x="215" y="166"/>
                      <a:pt x="215" y="166"/>
                      <a:pt x="216" y="165"/>
                    </a:cubicBezTo>
                    <a:cubicBezTo>
                      <a:pt x="216" y="165"/>
                      <a:pt x="216" y="164"/>
                      <a:pt x="215" y="162"/>
                    </a:cubicBezTo>
                    <a:lnTo>
                      <a:pt x="216" y="162"/>
                    </a:lnTo>
                    <a:lnTo>
                      <a:pt x="218" y="171"/>
                    </a:lnTo>
                    <a:lnTo>
                      <a:pt x="217" y="171"/>
                    </a:lnTo>
                    <a:cubicBezTo>
                      <a:pt x="217" y="170"/>
                      <a:pt x="217" y="169"/>
                      <a:pt x="217" y="169"/>
                    </a:cubicBezTo>
                    <a:cubicBezTo>
                      <a:pt x="216" y="168"/>
                      <a:pt x="216" y="168"/>
                      <a:pt x="216" y="168"/>
                    </a:cubicBezTo>
                    <a:cubicBezTo>
                      <a:pt x="216" y="168"/>
                      <a:pt x="215" y="167"/>
                      <a:pt x="215" y="168"/>
                    </a:cubicBezTo>
                    <a:lnTo>
                      <a:pt x="212" y="168"/>
                    </a:lnTo>
                    <a:lnTo>
                      <a:pt x="214" y="177"/>
                    </a:lnTo>
                    <a:cubicBezTo>
                      <a:pt x="214" y="178"/>
                      <a:pt x="214" y="179"/>
                      <a:pt x="214" y="179"/>
                    </a:cubicBezTo>
                    <a:cubicBezTo>
                      <a:pt x="215" y="179"/>
                      <a:pt x="215" y="179"/>
                      <a:pt x="215" y="179"/>
                    </a:cubicBezTo>
                    <a:cubicBezTo>
                      <a:pt x="215" y="179"/>
                      <a:pt x="215" y="179"/>
                      <a:pt x="216" y="179"/>
                    </a:cubicBezTo>
                    <a:lnTo>
                      <a:pt x="218" y="179"/>
                    </a:lnTo>
                    <a:cubicBezTo>
                      <a:pt x="218" y="179"/>
                      <a:pt x="219" y="178"/>
                      <a:pt x="219" y="178"/>
                    </a:cubicBezTo>
                    <a:cubicBezTo>
                      <a:pt x="219" y="178"/>
                      <a:pt x="219" y="177"/>
                      <a:pt x="220" y="177"/>
                    </a:cubicBezTo>
                    <a:cubicBezTo>
                      <a:pt x="220" y="176"/>
                      <a:pt x="220" y="175"/>
                      <a:pt x="220" y="173"/>
                    </a:cubicBezTo>
                    <a:lnTo>
                      <a:pt x="221" y="180"/>
                    </a:lnTo>
                    <a:lnTo>
                      <a:pt x="212" y="182"/>
                    </a:lnTo>
                    <a:lnTo>
                      <a:pt x="211" y="181"/>
                    </a:lnTo>
                    <a:lnTo>
                      <a:pt x="212" y="181"/>
                    </a:lnTo>
                    <a:cubicBezTo>
                      <a:pt x="212" y="181"/>
                      <a:pt x="212" y="181"/>
                      <a:pt x="213" y="180"/>
                    </a:cubicBezTo>
                    <a:cubicBezTo>
                      <a:pt x="213" y="180"/>
                      <a:pt x="213" y="180"/>
                      <a:pt x="213" y="179"/>
                    </a:cubicBezTo>
                    <a:cubicBezTo>
                      <a:pt x="213" y="179"/>
                      <a:pt x="213" y="178"/>
                      <a:pt x="212" y="177"/>
                    </a:cubicBezTo>
                    <a:lnTo>
                      <a:pt x="208" y="160"/>
                    </a:lnTo>
                    <a:cubicBezTo>
                      <a:pt x="208" y="159"/>
                      <a:pt x="208" y="158"/>
                      <a:pt x="208" y="157"/>
                    </a:cubicBezTo>
                    <a:cubicBezTo>
                      <a:pt x="207" y="157"/>
                      <a:pt x="207" y="157"/>
                      <a:pt x="206" y="157"/>
                    </a:cubicBezTo>
                    <a:lnTo>
                      <a:pt x="206" y="156"/>
                    </a:lnTo>
                    <a:lnTo>
                      <a:pt x="215" y="154"/>
                    </a:lnTo>
                    <a:lnTo>
                      <a:pt x="216" y="159"/>
                    </a:lnTo>
                    <a:lnTo>
                      <a:pt x="216" y="160"/>
                    </a:lnTo>
                    <a:cubicBezTo>
                      <a:pt x="215" y="158"/>
                      <a:pt x="215" y="157"/>
                      <a:pt x="215" y="157"/>
                    </a:cubicBezTo>
                    <a:cubicBezTo>
                      <a:pt x="215" y="156"/>
                      <a:pt x="214" y="156"/>
                      <a:pt x="214" y="156"/>
                    </a:cubicBezTo>
                    <a:cubicBezTo>
                      <a:pt x="214" y="156"/>
                      <a:pt x="213" y="156"/>
                      <a:pt x="213" y="156"/>
                    </a:cubicBezTo>
                    <a:lnTo>
                      <a:pt x="209" y="157"/>
                    </a:lnTo>
                    <a:close/>
                    <a:moveTo>
                      <a:pt x="217" y="153"/>
                    </a:moveTo>
                    <a:lnTo>
                      <a:pt x="220" y="153"/>
                    </a:lnTo>
                    <a:lnTo>
                      <a:pt x="231" y="170"/>
                    </a:lnTo>
                    <a:lnTo>
                      <a:pt x="228" y="155"/>
                    </a:lnTo>
                    <a:cubicBezTo>
                      <a:pt x="228" y="154"/>
                      <a:pt x="227" y="153"/>
                      <a:pt x="227" y="152"/>
                    </a:cubicBezTo>
                    <a:cubicBezTo>
                      <a:pt x="227" y="152"/>
                      <a:pt x="226" y="152"/>
                      <a:pt x="226" y="152"/>
                    </a:cubicBezTo>
                    <a:lnTo>
                      <a:pt x="225" y="152"/>
                    </a:lnTo>
                    <a:lnTo>
                      <a:pt x="225" y="151"/>
                    </a:lnTo>
                    <a:lnTo>
                      <a:pt x="229" y="150"/>
                    </a:lnTo>
                    <a:lnTo>
                      <a:pt x="230" y="151"/>
                    </a:lnTo>
                    <a:lnTo>
                      <a:pt x="229" y="151"/>
                    </a:lnTo>
                    <a:cubicBezTo>
                      <a:pt x="229" y="151"/>
                      <a:pt x="228" y="151"/>
                      <a:pt x="228" y="152"/>
                    </a:cubicBezTo>
                    <a:cubicBezTo>
                      <a:pt x="228" y="153"/>
                      <a:pt x="228" y="154"/>
                      <a:pt x="229" y="155"/>
                    </a:cubicBezTo>
                    <a:lnTo>
                      <a:pt x="234" y="177"/>
                    </a:lnTo>
                    <a:lnTo>
                      <a:pt x="233" y="177"/>
                    </a:lnTo>
                    <a:lnTo>
                      <a:pt x="221" y="158"/>
                    </a:lnTo>
                    <a:lnTo>
                      <a:pt x="224" y="174"/>
                    </a:lnTo>
                    <a:cubicBezTo>
                      <a:pt x="225" y="175"/>
                      <a:pt x="225" y="176"/>
                      <a:pt x="225" y="177"/>
                    </a:cubicBezTo>
                    <a:cubicBezTo>
                      <a:pt x="226" y="177"/>
                      <a:pt x="226" y="177"/>
                      <a:pt x="226" y="177"/>
                    </a:cubicBezTo>
                    <a:lnTo>
                      <a:pt x="227" y="177"/>
                    </a:lnTo>
                    <a:lnTo>
                      <a:pt x="227" y="178"/>
                    </a:lnTo>
                    <a:lnTo>
                      <a:pt x="223" y="179"/>
                    </a:lnTo>
                    <a:lnTo>
                      <a:pt x="223" y="178"/>
                    </a:lnTo>
                    <a:cubicBezTo>
                      <a:pt x="224" y="178"/>
                      <a:pt x="224" y="178"/>
                      <a:pt x="224" y="177"/>
                    </a:cubicBezTo>
                    <a:cubicBezTo>
                      <a:pt x="224" y="176"/>
                      <a:pt x="224" y="175"/>
                      <a:pt x="224" y="174"/>
                    </a:cubicBezTo>
                    <a:lnTo>
                      <a:pt x="220" y="156"/>
                    </a:lnTo>
                    <a:cubicBezTo>
                      <a:pt x="219" y="155"/>
                      <a:pt x="219" y="155"/>
                      <a:pt x="218" y="155"/>
                    </a:cubicBezTo>
                    <a:cubicBezTo>
                      <a:pt x="218" y="154"/>
                      <a:pt x="218" y="154"/>
                      <a:pt x="217" y="154"/>
                    </a:cubicBezTo>
                    <a:cubicBezTo>
                      <a:pt x="217" y="154"/>
                      <a:pt x="217" y="154"/>
                      <a:pt x="217" y="154"/>
                    </a:cubicBezTo>
                    <a:lnTo>
                      <a:pt x="217" y="153"/>
                    </a:lnTo>
                    <a:close/>
                    <a:moveTo>
                      <a:pt x="238" y="146"/>
                    </a:moveTo>
                    <a:lnTo>
                      <a:pt x="242" y="155"/>
                    </a:lnTo>
                    <a:cubicBezTo>
                      <a:pt x="240" y="152"/>
                      <a:pt x="239" y="151"/>
                      <a:pt x="238" y="150"/>
                    </a:cubicBezTo>
                    <a:cubicBezTo>
                      <a:pt x="237" y="149"/>
                      <a:pt x="236" y="149"/>
                      <a:pt x="235" y="149"/>
                    </a:cubicBezTo>
                    <a:cubicBezTo>
                      <a:pt x="234" y="149"/>
                      <a:pt x="233" y="150"/>
                      <a:pt x="233" y="151"/>
                    </a:cubicBezTo>
                    <a:cubicBezTo>
                      <a:pt x="233" y="152"/>
                      <a:pt x="233" y="154"/>
                      <a:pt x="233" y="156"/>
                    </a:cubicBezTo>
                    <a:cubicBezTo>
                      <a:pt x="233" y="158"/>
                      <a:pt x="234" y="160"/>
                      <a:pt x="235" y="163"/>
                    </a:cubicBezTo>
                    <a:cubicBezTo>
                      <a:pt x="236" y="165"/>
                      <a:pt x="237" y="167"/>
                      <a:pt x="237" y="168"/>
                    </a:cubicBezTo>
                    <a:cubicBezTo>
                      <a:pt x="238" y="170"/>
                      <a:pt x="239" y="171"/>
                      <a:pt x="240" y="172"/>
                    </a:cubicBezTo>
                    <a:cubicBezTo>
                      <a:pt x="241" y="172"/>
                      <a:pt x="242" y="172"/>
                      <a:pt x="243" y="172"/>
                    </a:cubicBezTo>
                    <a:cubicBezTo>
                      <a:pt x="244" y="172"/>
                      <a:pt x="245" y="171"/>
                      <a:pt x="245" y="170"/>
                    </a:cubicBezTo>
                    <a:cubicBezTo>
                      <a:pt x="245" y="169"/>
                      <a:pt x="246" y="168"/>
                      <a:pt x="246" y="165"/>
                    </a:cubicBezTo>
                    <a:lnTo>
                      <a:pt x="246" y="166"/>
                    </a:lnTo>
                    <a:cubicBezTo>
                      <a:pt x="246" y="168"/>
                      <a:pt x="246" y="170"/>
                      <a:pt x="246" y="171"/>
                    </a:cubicBezTo>
                    <a:cubicBezTo>
                      <a:pt x="245" y="173"/>
                      <a:pt x="244" y="174"/>
                      <a:pt x="243" y="174"/>
                    </a:cubicBezTo>
                    <a:cubicBezTo>
                      <a:pt x="241" y="175"/>
                      <a:pt x="239" y="174"/>
                      <a:pt x="237" y="171"/>
                    </a:cubicBezTo>
                    <a:cubicBezTo>
                      <a:pt x="235" y="169"/>
                      <a:pt x="234" y="167"/>
                      <a:pt x="233" y="164"/>
                    </a:cubicBezTo>
                    <a:cubicBezTo>
                      <a:pt x="232" y="161"/>
                      <a:pt x="231" y="159"/>
                      <a:pt x="231" y="156"/>
                    </a:cubicBezTo>
                    <a:cubicBezTo>
                      <a:pt x="231" y="154"/>
                      <a:pt x="231" y="152"/>
                      <a:pt x="232" y="151"/>
                    </a:cubicBezTo>
                    <a:cubicBezTo>
                      <a:pt x="232" y="149"/>
                      <a:pt x="233" y="148"/>
                      <a:pt x="234" y="148"/>
                    </a:cubicBezTo>
                    <a:cubicBezTo>
                      <a:pt x="235" y="148"/>
                      <a:pt x="236" y="148"/>
                      <a:pt x="237" y="148"/>
                    </a:cubicBezTo>
                    <a:cubicBezTo>
                      <a:pt x="238" y="148"/>
                      <a:pt x="238" y="149"/>
                      <a:pt x="238" y="149"/>
                    </a:cubicBezTo>
                    <a:cubicBezTo>
                      <a:pt x="238" y="148"/>
                      <a:pt x="238" y="148"/>
                      <a:pt x="238" y="148"/>
                    </a:cubicBezTo>
                    <a:cubicBezTo>
                      <a:pt x="238" y="148"/>
                      <a:pt x="238" y="147"/>
                      <a:pt x="238" y="147"/>
                    </a:cubicBezTo>
                    <a:lnTo>
                      <a:pt x="238" y="146"/>
                    </a:lnTo>
                    <a:close/>
                    <a:moveTo>
                      <a:pt x="245" y="146"/>
                    </a:moveTo>
                    <a:lnTo>
                      <a:pt x="248" y="156"/>
                    </a:lnTo>
                    <a:lnTo>
                      <a:pt x="251" y="155"/>
                    </a:lnTo>
                    <a:cubicBezTo>
                      <a:pt x="252" y="155"/>
                      <a:pt x="252" y="155"/>
                      <a:pt x="252" y="154"/>
                    </a:cubicBezTo>
                    <a:cubicBezTo>
                      <a:pt x="252" y="153"/>
                      <a:pt x="252" y="152"/>
                      <a:pt x="252" y="151"/>
                    </a:cubicBezTo>
                    <a:lnTo>
                      <a:pt x="255" y="159"/>
                    </a:lnTo>
                    <a:cubicBezTo>
                      <a:pt x="254" y="158"/>
                      <a:pt x="254" y="158"/>
                      <a:pt x="254" y="157"/>
                    </a:cubicBezTo>
                    <a:cubicBezTo>
                      <a:pt x="253" y="157"/>
                      <a:pt x="253" y="157"/>
                      <a:pt x="253" y="156"/>
                    </a:cubicBezTo>
                    <a:cubicBezTo>
                      <a:pt x="252" y="156"/>
                      <a:pt x="252" y="156"/>
                      <a:pt x="251" y="156"/>
                    </a:cubicBezTo>
                    <a:lnTo>
                      <a:pt x="249" y="157"/>
                    </a:lnTo>
                    <a:lnTo>
                      <a:pt x="252" y="166"/>
                    </a:lnTo>
                    <a:cubicBezTo>
                      <a:pt x="252" y="167"/>
                      <a:pt x="252" y="167"/>
                      <a:pt x="252" y="168"/>
                    </a:cubicBezTo>
                    <a:cubicBezTo>
                      <a:pt x="253" y="168"/>
                      <a:pt x="253" y="168"/>
                      <a:pt x="253" y="168"/>
                    </a:cubicBezTo>
                    <a:cubicBezTo>
                      <a:pt x="253" y="168"/>
                      <a:pt x="253" y="168"/>
                      <a:pt x="254" y="168"/>
                    </a:cubicBezTo>
                    <a:lnTo>
                      <a:pt x="256" y="167"/>
                    </a:lnTo>
                    <a:cubicBezTo>
                      <a:pt x="256" y="167"/>
                      <a:pt x="257" y="167"/>
                      <a:pt x="257" y="166"/>
                    </a:cubicBezTo>
                    <a:cubicBezTo>
                      <a:pt x="257" y="166"/>
                      <a:pt x="258" y="166"/>
                      <a:pt x="258" y="165"/>
                    </a:cubicBezTo>
                    <a:cubicBezTo>
                      <a:pt x="258" y="164"/>
                      <a:pt x="258" y="163"/>
                      <a:pt x="258" y="161"/>
                    </a:cubicBezTo>
                    <a:lnTo>
                      <a:pt x="259" y="168"/>
                    </a:lnTo>
                    <a:lnTo>
                      <a:pt x="250" y="171"/>
                    </a:lnTo>
                    <a:lnTo>
                      <a:pt x="249" y="170"/>
                    </a:lnTo>
                    <a:lnTo>
                      <a:pt x="250" y="170"/>
                    </a:lnTo>
                    <a:cubicBezTo>
                      <a:pt x="250" y="170"/>
                      <a:pt x="250" y="170"/>
                      <a:pt x="251" y="169"/>
                    </a:cubicBezTo>
                    <a:cubicBezTo>
                      <a:pt x="251" y="169"/>
                      <a:pt x="251" y="169"/>
                      <a:pt x="251" y="168"/>
                    </a:cubicBezTo>
                    <a:cubicBezTo>
                      <a:pt x="251" y="168"/>
                      <a:pt x="250" y="167"/>
                      <a:pt x="250" y="166"/>
                    </a:cubicBezTo>
                    <a:lnTo>
                      <a:pt x="244" y="150"/>
                    </a:lnTo>
                    <a:cubicBezTo>
                      <a:pt x="244" y="148"/>
                      <a:pt x="243" y="147"/>
                      <a:pt x="243" y="147"/>
                    </a:cubicBezTo>
                    <a:cubicBezTo>
                      <a:pt x="242" y="147"/>
                      <a:pt x="242" y="147"/>
                      <a:pt x="241" y="147"/>
                    </a:cubicBezTo>
                    <a:lnTo>
                      <a:pt x="241" y="146"/>
                    </a:lnTo>
                    <a:lnTo>
                      <a:pt x="250" y="143"/>
                    </a:lnTo>
                    <a:lnTo>
                      <a:pt x="252" y="148"/>
                    </a:lnTo>
                    <a:cubicBezTo>
                      <a:pt x="251" y="147"/>
                      <a:pt x="251" y="146"/>
                      <a:pt x="251" y="146"/>
                    </a:cubicBezTo>
                    <a:cubicBezTo>
                      <a:pt x="250" y="145"/>
                      <a:pt x="250" y="145"/>
                      <a:pt x="249" y="145"/>
                    </a:cubicBezTo>
                    <a:cubicBezTo>
                      <a:pt x="249" y="145"/>
                      <a:pt x="249" y="145"/>
                      <a:pt x="248" y="145"/>
                    </a:cubicBezTo>
                    <a:lnTo>
                      <a:pt x="245" y="146"/>
                    </a:lnTo>
                    <a:close/>
                  </a:path>
                </a:pathLst>
              </a:custGeom>
              <a:solidFill>
                <a:srgbClr val="24211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6"/>
              <p:cNvSpPr>
                <a:spLocks noChangeArrowheads="1"/>
              </p:cNvSpPr>
              <p:nvPr/>
            </p:nvSpPr>
            <p:spPr bwMode="auto">
              <a:xfrm>
                <a:off x="1725226" y="1969811"/>
                <a:ext cx="613652" cy="348128"/>
              </a:xfrm>
              <a:custGeom>
                <a:avLst/>
                <a:gdLst>
                  <a:gd name="T0" fmla="*/ 1878332985 w 143"/>
                  <a:gd name="T1" fmla="*/ 701924899 h 81"/>
                  <a:gd name="T2" fmla="*/ 2147483646 w 143"/>
                  <a:gd name="T3" fmla="*/ 701924899 h 81"/>
                  <a:gd name="T4" fmla="*/ 975994195 w 143"/>
                  <a:gd name="T5" fmla="*/ 332492325 h 81"/>
                  <a:gd name="T6" fmla="*/ 1417956665 w 143"/>
                  <a:gd name="T7" fmla="*/ 757341719 h 81"/>
                  <a:gd name="T8" fmla="*/ 1767841295 w 143"/>
                  <a:gd name="T9" fmla="*/ 1071361771 h 81"/>
                  <a:gd name="T10" fmla="*/ 1620521903 w 143"/>
                  <a:gd name="T11" fmla="*/ 1496211165 h 81"/>
                  <a:gd name="T12" fmla="*/ 0 w 143"/>
                  <a:gd name="T13" fmla="*/ 1496211165 h 81"/>
                  <a:gd name="T14" fmla="*/ 184151387 w 143"/>
                  <a:gd name="T15" fmla="*/ 1403854096 h 81"/>
                  <a:gd name="T16" fmla="*/ 1049658183 w 143"/>
                  <a:gd name="T17" fmla="*/ 1403854096 h 81"/>
                  <a:gd name="T18" fmla="*/ 1510030212 w 143"/>
                  <a:gd name="T19" fmla="*/ 979000404 h 81"/>
                  <a:gd name="T20" fmla="*/ 718187404 w 143"/>
                  <a:gd name="T21" fmla="*/ 498738488 h 81"/>
                  <a:gd name="T22" fmla="*/ 975994195 w 143"/>
                  <a:gd name="T23" fmla="*/ 314020052 h 81"/>
                  <a:gd name="T24" fmla="*/ 2147483646 w 143"/>
                  <a:gd name="T25" fmla="*/ 443321668 h 81"/>
                  <a:gd name="T26" fmla="*/ 2147483646 w 143"/>
                  <a:gd name="T27" fmla="*/ 831226515 h 81"/>
                  <a:gd name="T28" fmla="*/ 2147483646 w 143"/>
                  <a:gd name="T29" fmla="*/ 831226515 h 81"/>
                  <a:gd name="T30" fmla="*/ 1988820384 w 143"/>
                  <a:gd name="T31" fmla="*/ 1496211165 h 81"/>
                  <a:gd name="T32" fmla="*/ 1767841295 w 143"/>
                  <a:gd name="T33" fmla="*/ 1496211165 h 81"/>
                  <a:gd name="T34" fmla="*/ 1951992682 w 143"/>
                  <a:gd name="T35" fmla="*/ 831226515 h 81"/>
                  <a:gd name="T36" fmla="*/ 1749427444 w 143"/>
                  <a:gd name="T37" fmla="*/ 831226515 h 81"/>
                  <a:gd name="T38" fmla="*/ 1878332985 w 143"/>
                  <a:gd name="T39" fmla="*/ 701924899 h 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43" h="81">
                    <a:moveTo>
                      <a:pt x="102" y="38"/>
                    </a:moveTo>
                    <a:lnTo>
                      <a:pt x="129" y="38"/>
                    </a:lnTo>
                    <a:cubicBezTo>
                      <a:pt x="135" y="33"/>
                      <a:pt x="68" y="12"/>
                      <a:pt x="53" y="18"/>
                    </a:cubicBezTo>
                    <a:cubicBezTo>
                      <a:pt x="44" y="22"/>
                      <a:pt x="65" y="31"/>
                      <a:pt x="77" y="41"/>
                    </a:cubicBezTo>
                    <a:cubicBezTo>
                      <a:pt x="84" y="46"/>
                      <a:pt x="94" y="54"/>
                      <a:pt x="96" y="58"/>
                    </a:cubicBezTo>
                    <a:cubicBezTo>
                      <a:pt x="101" y="65"/>
                      <a:pt x="97" y="72"/>
                      <a:pt x="88" y="81"/>
                    </a:cubicBezTo>
                    <a:lnTo>
                      <a:pt x="0" y="81"/>
                    </a:lnTo>
                    <a:cubicBezTo>
                      <a:pt x="3" y="78"/>
                      <a:pt x="7" y="76"/>
                      <a:pt x="10" y="76"/>
                    </a:cubicBezTo>
                    <a:lnTo>
                      <a:pt x="57" y="76"/>
                    </a:lnTo>
                    <a:cubicBezTo>
                      <a:pt x="65" y="75"/>
                      <a:pt x="82" y="73"/>
                      <a:pt x="82" y="53"/>
                    </a:cubicBezTo>
                    <a:cubicBezTo>
                      <a:pt x="79" y="40"/>
                      <a:pt x="48" y="37"/>
                      <a:pt x="39" y="27"/>
                    </a:cubicBezTo>
                    <a:cubicBezTo>
                      <a:pt x="35" y="23"/>
                      <a:pt x="41" y="17"/>
                      <a:pt x="53" y="17"/>
                    </a:cubicBezTo>
                    <a:cubicBezTo>
                      <a:pt x="75" y="0"/>
                      <a:pt x="143" y="8"/>
                      <a:pt x="141" y="24"/>
                    </a:cubicBezTo>
                    <a:cubicBezTo>
                      <a:pt x="140" y="33"/>
                      <a:pt x="134" y="39"/>
                      <a:pt x="127" y="45"/>
                    </a:cubicBezTo>
                    <a:lnTo>
                      <a:pt x="118" y="45"/>
                    </a:lnTo>
                    <a:lnTo>
                      <a:pt x="108" y="81"/>
                    </a:lnTo>
                    <a:lnTo>
                      <a:pt x="96" y="81"/>
                    </a:lnTo>
                    <a:lnTo>
                      <a:pt x="106" y="45"/>
                    </a:lnTo>
                    <a:lnTo>
                      <a:pt x="95" y="45"/>
                    </a:lnTo>
                    <a:lnTo>
                      <a:pt x="102" y="38"/>
                    </a:ln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17"/>
              <p:cNvSpPr>
                <a:spLocks noChangeArrowheads="1"/>
              </p:cNvSpPr>
              <p:nvPr/>
            </p:nvSpPr>
            <p:spPr bwMode="auto">
              <a:xfrm>
                <a:off x="1775877" y="2163655"/>
                <a:ext cx="142212" cy="116702"/>
              </a:xfrm>
              <a:custGeom>
                <a:avLst/>
                <a:gdLst>
                  <a:gd name="T0" fmla="*/ 129999006 w 33"/>
                  <a:gd name="T1" fmla="*/ 0 h 27"/>
                  <a:gd name="T2" fmla="*/ 334284389 w 33"/>
                  <a:gd name="T3" fmla="*/ 0 h 27"/>
                  <a:gd name="T4" fmla="*/ 241428572 w 33"/>
                  <a:gd name="T5" fmla="*/ 317598010 h 27"/>
                  <a:gd name="T6" fmla="*/ 334284389 w 33"/>
                  <a:gd name="T7" fmla="*/ 317598010 h 27"/>
                  <a:gd name="T8" fmla="*/ 408570767 w 33"/>
                  <a:gd name="T9" fmla="*/ 0 h 27"/>
                  <a:gd name="T10" fmla="*/ 612856150 w 33"/>
                  <a:gd name="T11" fmla="*/ 0 h 27"/>
                  <a:gd name="T12" fmla="*/ 464283395 w 33"/>
                  <a:gd name="T13" fmla="*/ 504420622 h 27"/>
                  <a:gd name="T14" fmla="*/ 278571761 w 33"/>
                  <a:gd name="T15" fmla="*/ 504420622 h 27"/>
                  <a:gd name="T16" fmla="*/ 315714949 w 33"/>
                  <a:gd name="T17" fmla="*/ 373645226 h 27"/>
                  <a:gd name="T18" fmla="*/ 241428572 w 33"/>
                  <a:gd name="T19" fmla="*/ 373645226 h 27"/>
                  <a:gd name="T20" fmla="*/ 204285383 w 33"/>
                  <a:gd name="T21" fmla="*/ 504420622 h 27"/>
                  <a:gd name="T22" fmla="*/ 0 w 33"/>
                  <a:gd name="T23" fmla="*/ 504420622 h 27"/>
                  <a:gd name="T24" fmla="*/ 129999006 w 33"/>
                  <a:gd name="T25" fmla="*/ 0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 h="27">
                    <a:moveTo>
                      <a:pt x="7" y="0"/>
                    </a:moveTo>
                    <a:lnTo>
                      <a:pt x="18" y="0"/>
                    </a:lnTo>
                    <a:lnTo>
                      <a:pt x="13" y="17"/>
                    </a:lnTo>
                    <a:lnTo>
                      <a:pt x="18" y="17"/>
                    </a:lnTo>
                    <a:lnTo>
                      <a:pt x="22" y="0"/>
                    </a:lnTo>
                    <a:lnTo>
                      <a:pt x="33" y="0"/>
                    </a:lnTo>
                    <a:lnTo>
                      <a:pt x="25" y="27"/>
                    </a:lnTo>
                    <a:lnTo>
                      <a:pt x="15" y="27"/>
                    </a:lnTo>
                    <a:lnTo>
                      <a:pt x="17" y="20"/>
                    </a:lnTo>
                    <a:lnTo>
                      <a:pt x="13" y="20"/>
                    </a:lnTo>
                    <a:lnTo>
                      <a:pt x="11" y="27"/>
                    </a:lnTo>
                    <a:lnTo>
                      <a:pt x="0" y="27"/>
                    </a:lnTo>
                    <a:lnTo>
                      <a:pt x="7" y="0"/>
                    </a:ln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 name="Freeform 18"/>
              <p:cNvSpPr>
                <a:spLocks noChangeArrowheads="1"/>
              </p:cNvSpPr>
              <p:nvPr/>
            </p:nvSpPr>
            <p:spPr bwMode="auto">
              <a:xfrm>
                <a:off x="1900555" y="2163655"/>
                <a:ext cx="142212" cy="116702"/>
              </a:xfrm>
              <a:custGeom>
                <a:avLst/>
                <a:gdLst>
                  <a:gd name="T0" fmla="*/ 148572755 w 33"/>
                  <a:gd name="T1" fmla="*/ 0 h 27"/>
                  <a:gd name="T2" fmla="*/ 0 w 33"/>
                  <a:gd name="T3" fmla="*/ 504420622 h 27"/>
                  <a:gd name="T4" fmla="*/ 464283395 w 33"/>
                  <a:gd name="T5" fmla="*/ 504420622 h 27"/>
                  <a:gd name="T6" fmla="*/ 612856150 w 33"/>
                  <a:gd name="T7" fmla="*/ 0 h 27"/>
                  <a:gd name="T8" fmla="*/ 408570767 w 33"/>
                  <a:gd name="T9" fmla="*/ 0 h 27"/>
                  <a:gd name="T10" fmla="*/ 278571761 w 33"/>
                  <a:gd name="T11" fmla="*/ 448373406 h 27"/>
                  <a:gd name="T12" fmla="*/ 204285383 w 33"/>
                  <a:gd name="T13" fmla="*/ 448373406 h 27"/>
                  <a:gd name="T14" fmla="*/ 334284389 w 33"/>
                  <a:gd name="T15" fmla="*/ 0 h 27"/>
                  <a:gd name="T16" fmla="*/ 148572755 w 33"/>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 h="27">
                    <a:moveTo>
                      <a:pt x="8" y="0"/>
                    </a:moveTo>
                    <a:lnTo>
                      <a:pt x="0" y="27"/>
                    </a:lnTo>
                    <a:lnTo>
                      <a:pt x="25" y="27"/>
                    </a:lnTo>
                    <a:lnTo>
                      <a:pt x="33" y="0"/>
                    </a:lnTo>
                    <a:lnTo>
                      <a:pt x="22" y="0"/>
                    </a:lnTo>
                    <a:lnTo>
                      <a:pt x="15" y="24"/>
                    </a:lnTo>
                    <a:lnTo>
                      <a:pt x="11" y="24"/>
                    </a:lnTo>
                    <a:lnTo>
                      <a:pt x="18" y="0"/>
                    </a:lnTo>
                    <a:lnTo>
                      <a:pt x="8" y="0"/>
                    </a:ln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
        <p:nvSpPr>
          <p:cNvPr id="2" name="标题 1"/>
          <p:cNvSpPr>
            <a:spLocks noGrp="1"/>
          </p:cNvSpPr>
          <p:nvPr>
            <p:ph type="title"/>
          </p:nvPr>
        </p:nvSpPr>
        <p:spPr>
          <a:xfrm>
            <a:off x="669924" y="1"/>
            <a:ext cx="10850563" cy="1028699"/>
          </a:xfrm>
        </p:spPr>
        <p:txBody>
          <a:bodyPr/>
          <a:lstStyle/>
          <a:p>
            <a:r>
              <a:rPr lang="zh-CN" altLang="en-US" noProof="1"/>
              <a:t>单击此处编辑母版标题样式</a:t>
            </a:r>
            <a:endParaRPr lang="zh-CN" altLang="en-US" noProof="1"/>
          </a:p>
        </p:txBody>
      </p:sp>
      <p:sp>
        <p:nvSpPr>
          <p:cNvPr id="18" name="日期占位符 5"/>
          <p:cNvSpPr>
            <a:spLocks noGrp="1"/>
          </p:cNvSpPr>
          <p:nvPr>
            <p:ph type="dt" sz="half" idx="10"/>
          </p:nvPr>
        </p:nvSpPr>
        <p:spPr>
          <a:xfrm>
            <a:off x="669925" y="6245225"/>
            <a:ext cx="1389063" cy="206375"/>
          </a:xfrm>
        </p:spPr>
        <p:txBody>
          <a:bodyPr/>
          <a:lstStyle>
            <a:lvl1pPr>
              <a:defRPr/>
            </a:lvl1pPr>
          </a:lstStyle>
          <a:p>
            <a:pPr>
              <a:defRPr/>
            </a:pPr>
            <a:fld id="{6489D9C7-5DC6-4263-87FF-7C99F6FB63C3}" type="datetime1">
              <a:rPr lang="zh-CN" altLang="en-US"/>
            </a:fld>
            <a:endParaRPr lang="zh-CN" altLang="en-US"/>
          </a:p>
        </p:txBody>
      </p:sp>
      <p:sp>
        <p:nvSpPr>
          <p:cNvPr id="19" name="灯片编号占位符 7"/>
          <p:cNvSpPr>
            <a:spLocks noGrp="1"/>
          </p:cNvSpPr>
          <p:nvPr>
            <p:ph type="sldNum" sz="quarter" idx="11"/>
          </p:nvPr>
        </p:nvSpPr>
        <p:spPr/>
        <p:txBody>
          <a:bodyPr/>
          <a:lstStyle>
            <a:lvl1pPr>
              <a:defRPr/>
            </a:lvl1pPr>
          </a:lstStyle>
          <a:p>
            <a:pPr>
              <a:defRPr/>
            </a:pPr>
            <a:fld id="{BE92BA99-C8B4-4851-B8AA-A9D396D32CA0}"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3" name="图片占位符 5" descr="绿色的草地上&#10;&#10;描述已自动生成"/>
          <p:cNvPicPr>
            <a:picLocks noChangeAspect="1" noChangeArrowheads="1"/>
          </p:cNvPicPr>
          <p:nvPr userDrawn="1"/>
        </p:nvPicPr>
        <p:blipFill>
          <a:blip r:embed="rId2">
            <a:extLst>
              <a:ext uri="{28A0092B-C50C-407E-A947-70E740481C1C}">
                <a14:useLocalDpi xmlns:a14="http://schemas.microsoft.com/office/drawing/2010/main" val="0"/>
              </a:ext>
            </a:extLst>
          </a:blip>
          <a:srcRect t="7864" b="7864"/>
          <a:stretch>
            <a:fillRect/>
          </a:stretch>
        </p:blipFill>
        <p:spPr bwMode="auto">
          <a:xfrm>
            <a:off x="0" y="0"/>
            <a:ext cx="122205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0" y="0"/>
            <a:ext cx="12220575" cy="6858000"/>
          </a:xfrm>
          <a:prstGeom prst="rect">
            <a:avLst/>
          </a:prstGeom>
          <a:gradFill flip="none" rotWithShape="1">
            <a:gsLst>
              <a:gs pos="36000">
                <a:srgbClr val="FFFFFF">
                  <a:alpha val="73000"/>
                </a:srgbClr>
              </a:gs>
              <a:gs pos="0">
                <a:srgbClr val="FFFFFF"/>
              </a:gs>
              <a:gs pos="79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 name="组合 10"/>
          <p:cNvGrpSpPr/>
          <p:nvPr userDrawn="1"/>
        </p:nvGrpSpPr>
        <p:grpSpPr bwMode="auto">
          <a:xfrm>
            <a:off x="669925" y="17463"/>
            <a:ext cx="1357313" cy="914400"/>
            <a:chOff x="1259632" y="1665207"/>
            <a:chExt cx="1584354" cy="1139331"/>
          </a:xfrm>
        </p:grpSpPr>
        <p:sp>
          <p:nvSpPr>
            <p:cNvPr id="6" name="Rectangle 7"/>
            <p:cNvSpPr>
              <a:spLocks noChangeArrowheads="1"/>
            </p:cNvSpPr>
            <p:nvPr/>
          </p:nvSpPr>
          <p:spPr bwMode="auto">
            <a:xfrm>
              <a:off x="1802575" y="2521683"/>
              <a:ext cx="504028" cy="15824"/>
            </a:xfrm>
            <a:prstGeom prst="rect">
              <a:avLst/>
            </a:prstGeom>
            <a:solidFill>
              <a:srgbClr val="005A9F"/>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fontAlgn="auto" hangingPunct="1">
                <a:lnSpc>
                  <a:spcPct val="100000"/>
                </a:lnSpc>
                <a:spcBef>
                  <a:spcPct val="0"/>
                </a:spcBef>
                <a:spcAft>
                  <a:spcPts val="0"/>
                </a:spcAft>
                <a:buFontTx/>
                <a:buNone/>
                <a:defRPr/>
              </a:pPr>
              <a:endParaRPr lang="zh-CN" altLang="en-US" sz="1800">
                <a:latin typeface="Arial" panose="020B0604020202020204" pitchFamily="34" charset="0"/>
              </a:endParaRPr>
            </a:p>
          </p:txBody>
        </p:sp>
        <p:sp>
          <p:nvSpPr>
            <p:cNvPr id="7" name="Freeform 8"/>
            <p:cNvSpPr>
              <a:spLocks noEditPoints="1" noChangeArrowheads="1"/>
            </p:cNvSpPr>
            <p:nvPr/>
          </p:nvSpPr>
          <p:spPr bwMode="auto">
            <a:xfrm>
              <a:off x="1496822" y="1888721"/>
              <a:ext cx="1113681" cy="710104"/>
            </a:xfrm>
            <a:custGeom>
              <a:avLst/>
              <a:gdLst>
                <a:gd name="T0" fmla="*/ 2147483646 w 259"/>
                <a:gd name="T1" fmla="*/ 74087517 h 165"/>
                <a:gd name="T2" fmla="*/ 2147483646 w 259"/>
                <a:gd name="T3" fmla="*/ 1537284783 h 165"/>
                <a:gd name="T4" fmla="*/ 2147483646 w 259"/>
                <a:gd name="T5" fmla="*/ 2147483646 h 165"/>
                <a:gd name="T6" fmla="*/ 73958738 w 259"/>
                <a:gd name="T7" fmla="*/ 1537284783 h 165"/>
                <a:gd name="T8" fmla="*/ 2147483646 w 259"/>
                <a:gd name="T9" fmla="*/ 74087517 h 165"/>
                <a:gd name="T10" fmla="*/ 2147483646 w 259"/>
                <a:gd name="T11" fmla="*/ 0 h 165"/>
                <a:gd name="T12" fmla="*/ 2147483646 w 259"/>
                <a:gd name="T13" fmla="*/ 1537284783 h 165"/>
                <a:gd name="T14" fmla="*/ 2147483646 w 259"/>
                <a:gd name="T15" fmla="*/ 2147483646 h 165"/>
                <a:gd name="T16" fmla="*/ 0 w 259"/>
                <a:gd name="T17" fmla="*/ 1537284783 h 165"/>
                <a:gd name="T18" fmla="*/ 2147483646 w 259"/>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9" h="165">
                  <a:moveTo>
                    <a:pt x="129" y="4"/>
                  </a:moveTo>
                  <a:cubicBezTo>
                    <a:pt x="198" y="4"/>
                    <a:pt x="255" y="39"/>
                    <a:pt x="255" y="83"/>
                  </a:cubicBezTo>
                  <a:cubicBezTo>
                    <a:pt x="255" y="126"/>
                    <a:pt x="198" y="161"/>
                    <a:pt x="129" y="161"/>
                  </a:cubicBezTo>
                  <a:cubicBezTo>
                    <a:pt x="61" y="161"/>
                    <a:pt x="4" y="126"/>
                    <a:pt x="4" y="83"/>
                  </a:cubicBezTo>
                  <a:cubicBezTo>
                    <a:pt x="4" y="39"/>
                    <a:pt x="61" y="4"/>
                    <a:pt x="129" y="4"/>
                  </a:cubicBezTo>
                  <a:close/>
                  <a:moveTo>
                    <a:pt x="129" y="0"/>
                  </a:moveTo>
                  <a:cubicBezTo>
                    <a:pt x="201" y="0"/>
                    <a:pt x="259" y="37"/>
                    <a:pt x="259" y="83"/>
                  </a:cubicBezTo>
                  <a:cubicBezTo>
                    <a:pt x="259" y="128"/>
                    <a:pt x="201" y="165"/>
                    <a:pt x="129" y="165"/>
                  </a:cubicBezTo>
                  <a:cubicBezTo>
                    <a:pt x="58" y="165"/>
                    <a:pt x="0" y="128"/>
                    <a:pt x="0" y="83"/>
                  </a:cubicBezTo>
                  <a:cubicBezTo>
                    <a:pt x="0" y="37"/>
                    <a:pt x="58" y="0"/>
                    <a:pt x="129" y="0"/>
                  </a:cubicBez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9"/>
            <p:cNvSpPr>
              <a:spLocks noEditPoints="1" noChangeArrowheads="1"/>
            </p:cNvSpPr>
            <p:nvPr/>
          </p:nvSpPr>
          <p:spPr bwMode="auto">
            <a:xfrm>
              <a:off x="1600592" y="1888721"/>
              <a:ext cx="907992" cy="710104"/>
            </a:xfrm>
            <a:custGeom>
              <a:avLst/>
              <a:gdLst>
                <a:gd name="T0" fmla="*/ 1944411077 w 211"/>
                <a:gd name="T1" fmla="*/ 74087517 h 165"/>
                <a:gd name="T2" fmla="*/ 2147483646 w 211"/>
                <a:gd name="T3" fmla="*/ 1537284783 h 165"/>
                <a:gd name="T4" fmla="*/ 1944411077 w 211"/>
                <a:gd name="T5" fmla="*/ 2147483646 h 165"/>
                <a:gd name="T6" fmla="*/ 74072352 w 211"/>
                <a:gd name="T7" fmla="*/ 1537284783 h 165"/>
                <a:gd name="T8" fmla="*/ 1944411077 w 211"/>
                <a:gd name="T9" fmla="*/ 74087517 h 165"/>
                <a:gd name="T10" fmla="*/ 1944411077 w 211"/>
                <a:gd name="T11" fmla="*/ 0 h 165"/>
                <a:gd name="T12" fmla="*/ 2147483646 w 211"/>
                <a:gd name="T13" fmla="*/ 1537284783 h 165"/>
                <a:gd name="T14" fmla="*/ 1944411077 w 211"/>
                <a:gd name="T15" fmla="*/ 2147483646 h 165"/>
                <a:gd name="T16" fmla="*/ 0 w 211"/>
                <a:gd name="T17" fmla="*/ 1537284783 h 165"/>
                <a:gd name="T18" fmla="*/ 1944411077 w 211"/>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65">
                  <a:moveTo>
                    <a:pt x="105" y="4"/>
                  </a:moveTo>
                  <a:cubicBezTo>
                    <a:pt x="161" y="4"/>
                    <a:pt x="207" y="39"/>
                    <a:pt x="207" y="83"/>
                  </a:cubicBezTo>
                  <a:cubicBezTo>
                    <a:pt x="207" y="126"/>
                    <a:pt x="161" y="161"/>
                    <a:pt x="105" y="161"/>
                  </a:cubicBezTo>
                  <a:cubicBezTo>
                    <a:pt x="50" y="161"/>
                    <a:pt x="4" y="126"/>
                    <a:pt x="4" y="83"/>
                  </a:cubicBezTo>
                  <a:cubicBezTo>
                    <a:pt x="4" y="39"/>
                    <a:pt x="50" y="4"/>
                    <a:pt x="105" y="4"/>
                  </a:cubicBezTo>
                  <a:close/>
                  <a:moveTo>
                    <a:pt x="105" y="0"/>
                  </a:moveTo>
                  <a:cubicBezTo>
                    <a:pt x="163" y="0"/>
                    <a:pt x="211" y="37"/>
                    <a:pt x="211" y="83"/>
                  </a:cubicBezTo>
                  <a:cubicBezTo>
                    <a:pt x="211" y="128"/>
                    <a:pt x="163" y="165"/>
                    <a:pt x="105" y="165"/>
                  </a:cubicBezTo>
                  <a:cubicBezTo>
                    <a:pt x="48" y="165"/>
                    <a:pt x="0" y="128"/>
                    <a:pt x="0" y="83"/>
                  </a:cubicBezTo>
                  <a:cubicBezTo>
                    <a:pt x="0" y="37"/>
                    <a:pt x="48" y="0"/>
                    <a:pt x="105" y="0"/>
                  </a:cubicBez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Freeform 10"/>
            <p:cNvSpPr>
              <a:spLocks noEditPoints="1" noChangeArrowheads="1"/>
            </p:cNvSpPr>
            <p:nvPr/>
          </p:nvSpPr>
          <p:spPr bwMode="auto">
            <a:xfrm>
              <a:off x="1259632" y="1665207"/>
              <a:ext cx="1584354" cy="1139331"/>
            </a:xfrm>
            <a:custGeom>
              <a:avLst/>
              <a:gdLst>
                <a:gd name="T0" fmla="*/ 2147483646 w 368"/>
                <a:gd name="T1" fmla="*/ 0 h 265"/>
                <a:gd name="T2" fmla="*/ 2147483646 w 368"/>
                <a:gd name="T3" fmla="*/ 2147483646 h 265"/>
                <a:gd name="T4" fmla="*/ 2147483646 w 368"/>
                <a:gd name="T5" fmla="*/ 2147483646 h 265"/>
                <a:gd name="T6" fmla="*/ 0 w 368"/>
                <a:gd name="T7" fmla="*/ 2147483646 h 265"/>
                <a:gd name="T8" fmla="*/ 2147483646 w 368"/>
                <a:gd name="T9" fmla="*/ 0 h 265"/>
                <a:gd name="T10" fmla="*/ 2147483646 w 368"/>
                <a:gd name="T11" fmla="*/ 129393607 h 265"/>
                <a:gd name="T12" fmla="*/ 2147483646 w 368"/>
                <a:gd name="T13" fmla="*/ 2147483646 h 265"/>
                <a:gd name="T14" fmla="*/ 2147483646 w 368"/>
                <a:gd name="T15" fmla="*/ 2147483646 h 265"/>
                <a:gd name="T16" fmla="*/ 166822143 w 368"/>
                <a:gd name="T17" fmla="*/ 2147483646 h 265"/>
                <a:gd name="T18" fmla="*/ 2147483646 w 368"/>
                <a:gd name="T19" fmla="*/ 129393607 h 2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8" h="265">
                  <a:moveTo>
                    <a:pt x="184" y="0"/>
                  </a:moveTo>
                  <a:cubicBezTo>
                    <a:pt x="286" y="0"/>
                    <a:pt x="368" y="60"/>
                    <a:pt x="368" y="133"/>
                  </a:cubicBezTo>
                  <a:cubicBezTo>
                    <a:pt x="368" y="206"/>
                    <a:pt x="286" y="265"/>
                    <a:pt x="184" y="265"/>
                  </a:cubicBezTo>
                  <a:cubicBezTo>
                    <a:pt x="83" y="265"/>
                    <a:pt x="0" y="206"/>
                    <a:pt x="0" y="133"/>
                  </a:cubicBezTo>
                  <a:cubicBezTo>
                    <a:pt x="0" y="60"/>
                    <a:pt x="83" y="0"/>
                    <a:pt x="184" y="0"/>
                  </a:cubicBezTo>
                  <a:close/>
                  <a:moveTo>
                    <a:pt x="184" y="7"/>
                  </a:moveTo>
                  <a:cubicBezTo>
                    <a:pt x="280" y="7"/>
                    <a:pt x="359" y="64"/>
                    <a:pt x="359" y="133"/>
                  </a:cubicBezTo>
                  <a:cubicBezTo>
                    <a:pt x="359" y="202"/>
                    <a:pt x="280" y="258"/>
                    <a:pt x="184" y="258"/>
                  </a:cubicBezTo>
                  <a:cubicBezTo>
                    <a:pt x="88" y="258"/>
                    <a:pt x="9" y="202"/>
                    <a:pt x="9" y="133"/>
                  </a:cubicBezTo>
                  <a:cubicBezTo>
                    <a:pt x="9" y="64"/>
                    <a:pt x="88" y="7"/>
                    <a:pt x="184" y="7"/>
                  </a:cubicBez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11"/>
            <p:cNvSpPr>
              <a:spLocks noEditPoints="1" noChangeArrowheads="1"/>
            </p:cNvSpPr>
            <p:nvPr/>
          </p:nvSpPr>
          <p:spPr bwMode="auto">
            <a:xfrm>
              <a:off x="1900786" y="2464321"/>
              <a:ext cx="302047" cy="47472"/>
            </a:xfrm>
            <a:custGeom>
              <a:avLst/>
              <a:gdLst>
                <a:gd name="T0" fmla="*/ 37238080 w 70"/>
                <a:gd name="T1" fmla="*/ 111749088 h 11"/>
                <a:gd name="T2" fmla="*/ 55857120 w 70"/>
                <a:gd name="T3" fmla="*/ 111749088 h 11"/>
                <a:gd name="T4" fmla="*/ 93095200 w 70"/>
                <a:gd name="T5" fmla="*/ 0 h 11"/>
                <a:gd name="T6" fmla="*/ 130333280 w 70"/>
                <a:gd name="T7" fmla="*/ 148997345 h 11"/>
                <a:gd name="T8" fmla="*/ 148952321 w 70"/>
                <a:gd name="T9" fmla="*/ 0 h 11"/>
                <a:gd name="T10" fmla="*/ 111714240 w 70"/>
                <a:gd name="T11" fmla="*/ 186245603 h 11"/>
                <a:gd name="T12" fmla="*/ 93095200 w 70"/>
                <a:gd name="T13" fmla="*/ 37248257 h 11"/>
                <a:gd name="T14" fmla="*/ 55857120 w 70"/>
                <a:gd name="T15" fmla="*/ 186245603 h 11"/>
                <a:gd name="T16" fmla="*/ 186190401 w 70"/>
                <a:gd name="T17" fmla="*/ 0 h 11"/>
                <a:gd name="T18" fmla="*/ 223424166 w 70"/>
                <a:gd name="T19" fmla="*/ 167623632 h 11"/>
                <a:gd name="T20" fmla="*/ 279281286 w 70"/>
                <a:gd name="T21" fmla="*/ 130371059 h 11"/>
                <a:gd name="T22" fmla="*/ 297900326 w 70"/>
                <a:gd name="T23" fmla="*/ 130371059 h 11"/>
                <a:gd name="T24" fmla="*/ 204809441 w 70"/>
                <a:gd name="T25" fmla="*/ 186245603 h 11"/>
                <a:gd name="T26" fmla="*/ 335138406 w 70"/>
                <a:gd name="T27" fmla="*/ 0 h 11"/>
                <a:gd name="T28" fmla="*/ 409614567 w 70"/>
                <a:gd name="T29" fmla="*/ 74500831 h 11"/>
                <a:gd name="T30" fmla="*/ 428233607 w 70"/>
                <a:gd name="T31" fmla="*/ 186245603 h 11"/>
                <a:gd name="T32" fmla="*/ 353757446 w 70"/>
                <a:gd name="T33" fmla="*/ 111749088 h 11"/>
                <a:gd name="T34" fmla="*/ 335138406 w 70"/>
                <a:gd name="T35" fmla="*/ 0 h 11"/>
                <a:gd name="T36" fmla="*/ 521328807 w 70"/>
                <a:gd name="T37" fmla="*/ 111749088 h 11"/>
                <a:gd name="T38" fmla="*/ 521328807 w 70"/>
                <a:gd name="T39" fmla="*/ 0 h 11"/>
                <a:gd name="T40" fmla="*/ 539947847 w 70"/>
                <a:gd name="T41" fmla="*/ 148997345 h 11"/>
                <a:gd name="T42" fmla="*/ 446852647 w 70"/>
                <a:gd name="T43" fmla="*/ 186245603 h 11"/>
                <a:gd name="T44" fmla="*/ 595804967 w 70"/>
                <a:gd name="T45" fmla="*/ 0 h 11"/>
                <a:gd name="T46" fmla="*/ 670276813 w 70"/>
                <a:gd name="T47" fmla="*/ 148997345 h 11"/>
                <a:gd name="T48" fmla="*/ 670276813 w 70"/>
                <a:gd name="T49" fmla="*/ 0 h 11"/>
                <a:gd name="T50" fmla="*/ 670276813 w 70"/>
                <a:gd name="T51" fmla="*/ 186245603 h 11"/>
                <a:gd name="T52" fmla="*/ 595804967 w 70"/>
                <a:gd name="T53" fmla="*/ 37248257 h 11"/>
                <a:gd name="T54" fmla="*/ 595804967 w 70"/>
                <a:gd name="T55" fmla="*/ 186245603 h 11"/>
                <a:gd name="T56" fmla="*/ 856467213 w 70"/>
                <a:gd name="T57" fmla="*/ 55874544 h 11"/>
                <a:gd name="T58" fmla="*/ 800610093 w 70"/>
                <a:gd name="T59" fmla="*/ 18626287 h 11"/>
                <a:gd name="T60" fmla="*/ 781991053 w 70"/>
                <a:gd name="T61" fmla="*/ 148997345 h 11"/>
                <a:gd name="T62" fmla="*/ 837848173 w 70"/>
                <a:gd name="T63" fmla="*/ 130371059 h 11"/>
                <a:gd name="T64" fmla="*/ 800610093 w 70"/>
                <a:gd name="T65" fmla="*/ 204871889 h 11"/>
                <a:gd name="T66" fmla="*/ 763372013 w 70"/>
                <a:gd name="T67" fmla="*/ 18626287 h 11"/>
                <a:gd name="T68" fmla="*/ 856467213 w 70"/>
                <a:gd name="T69" fmla="*/ 55874544 h 11"/>
                <a:gd name="T70" fmla="*/ 893705294 w 70"/>
                <a:gd name="T71" fmla="*/ 74500831 h 11"/>
                <a:gd name="T72" fmla="*/ 986800494 w 70"/>
                <a:gd name="T73" fmla="*/ 0 h 11"/>
                <a:gd name="T74" fmla="*/ 968181454 w 70"/>
                <a:gd name="T75" fmla="*/ 111749088 h 11"/>
                <a:gd name="T76" fmla="*/ 875086253 w 70"/>
                <a:gd name="T77" fmla="*/ 186245603 h 11"/>
                <a:gd name="T78" fmla="*/ 1042657614 w 70"/>
                <a:gd name="T79" fmla="*/ 0 h 11"/>
                <a:gd name="T80" fmla="*/ 1024038574 w 70"/>
                <a:gd name="T81" fmla="*/ 0 h 11"/>
                <a:gd name="T82" fmla="*/ 1135748499 w 70"/>
                <a:gd name="T83" fmla="*/ 111749088 h 11"/>
                <a:gd name="T84" fmla="*/ 1154367540 w 70"/>
                <a:gd name="T85" fmla="*/ 130371059 h 11"/>
                <a:gd name="T86" fmla="*/ 1172986580 w 70"/>
                <a:gd name="T87" fmla="*/ 0 h 11"/>
                <a:gd name="T88" fmla="*/ 1098510419 w 70"/>
                <a:gd name="T89" fmla="*/ 74500831 h 11"/>
                <a:gd name="T90" fmla="*/ 1079895694 w 70"/>
                <a:gd name="T91" fmla="*/ 55874544 h 11"/>
                <a:gd name="T92" fmla="*/ 1061276654 w 70"/>
                <a:gd name="T93" fmla="*/ 186245603 h 11"/>
                <a:gd name="T94" fmla="*/ 1228843700 w 70"/>
                <a:gd name="T95" fmla="*/ 111749088 h 11"/>
                <a:gd name="T96" fmla="*/ 1228843700 w 70"/>
                <a:gd name="T97" fmla="*/ 0 h 11"/>
                <a:gd name="T98" fmla="*/ 1284700820 w 70"/>
                <a:gd name="T99" fmla="*/ 186245603 h 11"/>
                <a:gd name="T100" fmla="*/ 1210224660 w 70"/>
                <a:gd name="T101" fmla="*/ 186245603 h 1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70" h="11">
                  <a:moveTo>
                    <a:pt x="0" y="0"/>
                  </a:moveTo>
                  <a:lnTo>
                    <a:pt x="1" y="0"/>
                  </a:lnTo>
                  <a:lnTo>
                    <a:pt x="2" y="6"/>
                  </a:lnTo>
                  <a:cubicBezTo>
                    <a:pt x="3" y="6"/>
                    <a:pt x="3" y="7"/>
                    <a:pt x="3" y="7"/>
                  </a:cubicBezTo>
                  <a:cubicBezTo>
                    <a:pt x="3" y="7"/>
                    <a:pt x="3" y="8"/>
                    <a:pt x="3" y="8"/>
                  </a:cubicBezTo>
                  <a:cubicBezTo>
                    <a:pt x="3" y="8"/>
                    <a:pt x="3" y="7"/>
                    <a:pt x="3" y="6"/>
                  </a:cubicBezTo>
                  <a:cubicBezTo>
                    <a:pt x="3" y="6"/>
                    <a:pt x="3" y="6"/>
                    <a:pt x="3" y="6"/>
                  </a:cubicBezTo>
                  <a:lnTo>
                    <a:pt x="4" y="0"/>
                  </a:lnTo>
                  <a:lnTo>
                    <a:pt x="5" y="0"/>
                  </a:lnTo>
                  <a:lnTo>
                    <a:pt x="7" y="6"/>
                  </a:lnTo>
                  <a:cubicBezTo>
                    <a:pt x="7" y="6"/>
                    <a:pt x="7" y="7"/>
                    <a:pt x="7" y="7"/>
                  </a:cubicBezTo>
                  <a:cubicBezTo>
                    <a:pt x="7" y="7"/>
                    <a:pt x="7" y="8"/>
                    <a:pt x="7" y="8"/>
                  </a:cubicBezTo>
                  <a:cubicBezTo>
                    <a:pt x="7" y="8"/>
                    <a:pt x="7" y="7"/>
                    <a:pt x="7" y="7"/>
                  </a:cubicBezTo>
                  <a:cubicBezTo>
                    <a:pt x="7" y="7"/>
                    <a:pt x="7" y="6"/>
                    <a:pt x="7" y="6"/>
                  </a:cubicBezTo>
                  <a:lnTo>
                    <a:pt x="8" y="0"/>
                  </a:lnTo>
                  <a:lnTo>
                    <a:pt x="10" y="0"/>
                  </a:lnTo>
                  <a:lnTo>
                    <a:pt x="7" y="10"/>
                  </a:lnTo>
                  <a:lnTo>
                    <a:pt x="6" y="10"/>
                  </a:lnTo>
                  <a:lnTo>
                    <a:pt x="5" y="5"/>
                  </a:lnTo>
                  <a:cubicBezTo>
                    <a:pt x="5" y="4"/>
                    <a:pt x="5" y="4"/>
                    <a:pt x="5" y="4"/>
                  </a:cubicBezTo>
                  <a:cubicBezTo>
                    <a:pt x="5" y="3"/>
                    <a:pt x="5" y="3"/>
                    <a:pt x="5" y="2"/>
                  </a:cubicBezTo>
                  <a:cubicBezTo>
                    <a:pt x="5" y="3"/>
                    <a:pt x="5" y="3"/>
                    <a:pt x="5" y="4"/>
                  </a:cubicBezTo>
                  <a:cubicBezTo>
                    <a:pt x="5" y="4"/>
                    <a:pt x="5" y="4"/>
                    <a:pt x="4" y="5"/>
                  </a:cubicBezTo>
                  <a:lnTo>
                    <a:pt x="3" y="10"/>
                  </a:lnTo>
                  <a:lnTo>
                    <a:pt x="2" y="10"/>
                  </a:lnTo>
                  <a:lnTo>
                    <a:pt x="0" y="0"/>
                  </a:lnTo>
                  <a:close/>
                  <a:moveTo>
                    <a:pt x="10" y="0"/>
                  </a:moveTo>
                  <a:lnTo>
                    <a:pt x="12" y="0"/>
                  </a:lnTo>
                  <a:lnTo>
                    <a:pt x="12" y="7"/>
                  </a:lnTo>
                  <a:cubicBezTo>
                    <a:pt x="12" y="8"/>
                    <a:pt x="12" y="8"/>
                    <a:pt x="12" y="9"/>
                  </a:cubicBezTo>
                  <a:cubicBezTo>
                    <a:pt x="12" y="9"/>
                    <a:pt x="13" y="9"/>
                    <a:pt x="13" y="9"/>
                  </a:cubicBezTo>
                  <a:cubicBezTo>
                    <a:pt x="14" y="9"/>
                    <a:pt x="14" y="9"/>
                    <a:pt x="15" y="9"/>
                  </a:cubicBezTo>
                  <a:cubicBezTo>
                    <a:pt x="15" y="8"/>
                    <a:pt x="15" y="8"/>
                    <a:pt x="15" y="7"/>
                  </a:cubicBezTo>
                  <a:lnTo>
                    <a:pt x="15" y="0"/>
                  </a:lnTo>
                  <a:lnTo>
                    <a:pt x="16" y="0"/>
                  </a:lnTo>
                  <a:lnTo>
                    <a:pt x="16" y="7"/>
                  </a:lnTo>
                  <a:cubicBezTo>
                    <a:pt x="16" y="8"/>
                    <a:pt x="16" y="9"/>
                    <a:pt x="15" y="10"/>
                  </a:cubicBezTo>
                  <a:cubicBezTo>
                    <a:pt x="15" y="10"/>
                    <a:pt x="14" y="11"/>
                    <a:pt x="13" y="11"/>
                  </a:cubicBezTo>
                  <a:cubicBezTo>
                    <a:pt x="12" y="11"/>
                    <a:pt x="12" y="10"/>
                    <a:pt x="11" y="10"/>
                  </a:cubicBezTo>
                  <a:cubicBezTo>
                    <a:pt x="11" y="9"/>
                    <a:pt x="10" y="8"/>
                    <a:pt x="10" y="7"/>
                  </a:cubicBezTo>
                  <a:lnTo>
                    <a:pt x="10" y="0"/>
                  </a:lnTo>
                  <a:close/>
                  <a:moveTo>
                    <a:pt x="18" y="0"/>
                  </a:moveTo>
                  <a:lnTo>
                    <a:pt x="19" y="0"/>
                  </a:lnTo>
                  <a:lnTo>
                    <a:pt x="19" y="4"/>
                  </a:lnTo>
                  <a:lnTo>
                    <a:pt x="22" y="4"/>
                  </a:lnTo>
                  <a:lnTo>
                    <a:pt x="22" y="0"/>
                  </a:lnTo>
                  <a:lnTo>
                    <a:pt x="23" y="0"/>
                  </a:lnTo>
                  <a:lnTo>
                    <a:pt x="23" y="10"/>
                  </a:lnTo>
                  <a:lnTo>
                    <a:pt x="22" y="10"/>
                  </a:lnTo>
                  <a:lnTo>
                    <a:pt x="22" y="6"/>
                  </a:lnTo>
                  <a:lnTo>
                    <a:pt x="19" y="6"/>
                  </a:lnTo>
                  <a:lnTo>
                    <a:pt x="19" y="10"/>
                  </a:lnTo>
                  <a:lnTo>
                    <a:pt x="18" y="10"/>
                  </a:lnTo>
                  <a:lnTo>
                    <a:pt x="18" y="0"/>
                  </a:lnTo>
                  <a:close/>
                  <a:moveTo>
                    <a:pt x="27" y="1"/>
                  </a:moveTo>
                  <a:lnTo>
                    <a:pt x="26" y="6"/>
                  </a:lnTo>
                  <a:lnTo>
                    <a:pt x="28" y="6"/>
                  </a:lnTo>
                  <a:lnTo>
                    <a:pt x="27" y="1"/>
                  </a:lnTo>
                  <a:close/>
                  <a:moveTo>
                    <a:pt x="26" y="0"/>
                  </a:moveTo>
                  <a:lnTo>
                    <a:pt x="28" y="0"/>
                  </a:lnTo>
                  <a:lnTo>
                    <a:pt x="30" y="10"/>
                  </a:lnTo>
                  <a:lnTo>
                    <a:pt x="29" y="10"/>
                  </a:lnTo>
                  <a:lnTo>
                    <a:pt x="29" y="8"/>
                  </a:lnTo>
                  <a:lnTo>
                    <a:pt x="26" y="8"/>
                  </a:lnTo>
                  <a:lnTo>
                    <a:pt x="25" y="10"/>
                  </a:lnTo>
                  <a:lnTo>
                    <a:pt x="24" y="10"/>
                  </a:lnTo>
                  <a:lnTo>
                    <a:pt x="26" y="0"/>
                  </a:lnTo>
                  <a:close/>
                  <a:moveTo>
                    <a:pt x="31" y="0"/>
                  </a:moveTo>
                  <a:lnTo>
                    <a:pt x="32" y="0"/>
                  </a:lnTo>
                  <a:lnTo>
                    <a:pt x="35" y="6"/>
                  </a:lnTo>
                  <a:cubicBezTo>
                    <a:pt x="35" y="6"/>
                    <a:pt x="35" y="7"/>
                    <a:pt x="35" y="7"/>
                  </a:cubicBezTo>
                  <a:cubicBezTo>
                    <a:pt x="36" y="7"/>
                    <a:pt x="36" y="8"/>
                    <a:pt x="36" y="8"/>
                  </a:cubicBezTo>
                  <a:cubicBezTo>
                    <a:pt x="36" y="8"/>
                    <a:pt x="36" y="7"/>
                    <a:pt x="36" y="7"/>
                  </a:cubicBezTo>
                  <a:cubicBezTo>
                    <a:pt x="36" y="7"/>
                    <a:pt x="36" y="6"/>
                    <a:pt x="36" y="6"/>
                  </a:cubicBezTo>
                  <a:lnTo>
                    <a:pt x="36" y="0"/>
                  </a:lnTo>
                  <a:lnTo>
                    <a:pt x="37" y="0"/>
                  </a:lnTo>
                  <a:lnTo>
                    <a:pt x="37" y="10"/>
                  </a:lnTo>
                  <a:lnTo>
                    <a:pt x="36" y="10"/>
                  </a:lnTo>
                  <a:lnTo>
                    <a:pt x="33" y="4"/>
                  </a:lnTo>
                  <a:cubicBezTo>
                    <a:pt x="33" y="4"/>
                    <a:pt x="33" y="4"/>
                    <a:pt x="33" y="3"/>
                  </a:cubicBezTo>
                  <a:cubicBezTo>
                    <a:pt x="32" y="3"/>
                    <a:pt x="32" y="2"/>
                    <a:pt x="32" y="2"/>
                  </a:cubicBezTo>
                  <a:cubicBezTo>
                    <a:pt x="32" y="2"/>
                    <a:pt x="32" y="2"/>
                    <a:pt x="32" y="3"/>
                  </a:cubicBezTo>
                  <a:cubicBezTo>
                    <a:pt x="32" y="3"/>
                    <a:pt x="32" y="4"/>
                    <a:pt x="32" y="4"/>
                  </a:cubicBezTo>
                  <a:lnTo>
                    <a:pt x="32" y="10"/>
                  </a:lnTo>
                  <a:lnTo>
                    <a:pt x="31" y="10"/>
                  </a:lnTo>
                  <a:lnTo>
                    <a:pt x="31" y="0"/>
                  </a:lnTo>
                  <a:close/>
                  <a:moveTo>
                    <a:pt x="46" y="3"/>
                  </a:moveTo>
                  <a:lnTo>
                    <a:pt x="45" y="3"/>
                  </a:lnTo>
                  <a:cubicBezTo>
                    <a:pt x="45" y="3"/>
                    <a:pt x="45" y="2"/>
                    <a:pt x="44" y="2"/>
                  </a:cubicBezTo>
                  <a:cubicBezTo>
                    <a:pt x="44" y="1"/>
                    <a:pt x="44" y="1"/>
                    <a:pt x="43" y="1"/>
                  </a:cubicBezTo>
                  <a:cubicBezTo>
                    <a:pt x="43" y="1"/>
                    <a:pt x="42" y="2"/>
                    <a:pt x="42" y="2"/>
                  </a:cubicBezTo>
                  <a:cubicBezTo>
                    <a:pt x="42" y="3"/>
                    <a:pt x="42" y="4"/>
                    <a:pt x="42" y="5"/>
                  </a:cubicBezTo>
                  <a:cubicBezTo>
                    <a:pt x="42" y="7"/>
                    <a:pt x="42" y="8"/>
                    <a:pt x="42" y="8"/>
                  </a:cubicBezTo>
                  <a:cubicBezTo>
                    <a:pt x="42" y="9"/>
                    <a:pt x="43" y="9"/>
                    <a:pt x="43" y="9"/>
                  </a:cubicBezTo>
                  <a:cubicBezTo>
                    <a:pt x="44" y="9"/>
                    <a:pt x="44" y="9"/>
                    <a:pt x="45" y="9"/>
                  </a:cubicBezTo>
                  <a:cubicBezTo>
                    <a:pt x="45" y="8"/>
                    <a:pt x="45" y="8"/>
                    <a:pt x="45" y="7"/>
                  </a:cubicBezTo>
                  <a:lnTo>
                    <a:pt x="46" y="8"/>
                  </a:lnTo>
                  <a:cubicBezTo>
                    <a:pt x="46" y="9"/>
                    <a:pt x="46" y="9"/>
                    <a:pt x="45" y="10"/>
                  </a:cubicBezTo>
                  <a:cubicBezTo>
                    <a:pt x="45" y="10"/>
                    <a:pt x="44" y="11"/>
                    <a:pt x="43" y="11"/>
                  </a:cubicBezTo>
                  <a:cubicBezTo>
                    <a:pt x="42" y="11"/>
                    <a:pt x="42" y="10"/>
                    <a:pt x="41" y="9"/>
                  </a:cubicBezTo>
                  <a:cubicBezTo>
                    <a:pt x="41" y="8"/>
                    <a:pt x="40" y="7"/>
                    <a:pt x="40" y="5"/>
                  </a:cubicBezTo>
                  <a:cubicBezTo>
                    <a:pt x="40" y="4"/>
                    <a:pt x="41" y="2"/>
                    <a:pt x="41" y="1"/>
                  </a:cubicBezTo>
                  <a:cubicBezTo>
                    <a:pt x="42" y="0"/>
                    <a:pt x="43" y="0"/>
                    <a:pt x="43" y="0"/>
                  </a:cubicBezTo>
                  <a:cubicBezTo>
                    <a:pt x="44" y="0"/>
                    <a:pt x="45" y="0"/>
                    <a:pt x="45" y="1"/>
                  </a:cubicBezTo>
                  <a:cubicBezTo>
                    <a:pt x="46" y="1"/>
                    <a:pt x="46" y="2"/>
                    <a:pt x="46" y="3"/>
                  </a:cubicBezTo>
                  <a:close/>
                  <a:moveTo>
                    <a:pt x="47" y="0"/>
                  </a:moveTo>
                  <a:lnTo>
                    <a:pt x="48" y="0"/>
                  </a:lnTo>
                  <a:lnTo>
                    <a:pt x="48" y="4"/>
                  </a:lnTo>
                  <a:lnTo>
                    <a:pt x="52" y="4"/>
                  </a:lnTo>
                  <a:lnTo>
                    <a:pt x="52" y="0"/>
                  </a:lnTo>
                  <a:lnTo>
                    <a:pt x="53" y="0"/>
                  </a:lnTo>
                  <a:lnTo>
                    <a:pt x="53" y="10"/>
                  </a:lnTo>
                  <a:lnTo>
                    <a:pt x="52" y="10"/>
                  </a:lnTo>
                  <a:lnTo>
                    <a:pt x="52" y="6"/>
                  </a:lnTo>
                  <a:lnTo>
                    <a:pt x="48" y="6"/>
                  </a:lnTo>
                  <a:lnTo>
                    <a:pt x="48" y="10"/>
                  </a:lnTo>
                  <a:lnTo>
                    <a:pt x="47" y="10"/>
                  </a:lnTo>
                  <a:lnTo>
                    <a:pt x="47" y="0"/>
                  </a:lnTo>
                  <a:close/>
                  <a:moveTo>
                    <a:pt x="55" y="0"/>
                  </a:moveTo>
                  <a:lnTo>
                    <a:pt x="56" y="0"/>
                  </a:lnTo>
                  <a:lnTo>
                    <a:pt x="56" y="10"/>
                  </a:lnTo>
                  <a:lnTo>
                    <a:pt x="55" y="10"/>
                  </a:lnTo>
                  <a:lnTo>
                    <a:pt x="55" y="0"/>
                  </a:lnTo>
                  <a:close/>
                  <a:moveTo>
                    <a:pt x="57" y="0"/>
                  </a:moveTo>
                  <a:lnTo>
                    <a:pt x="59" y="0"/>
                  </a:lnTo>
                  <a:lnTo>
                    <a:pt x="61" y="6"/>
                  </a:lnTo>
                  <a:cubicBezTo>
                    <a:pt x="61" y="6"/>
                    <a:pt x="61" y="7"/>
                    <a:pt x="62" y="7"/>
                  </a:cubicBezTo>
                  <a:cubicBezTo>
                    <a:pt x="62" y="7"/>
                    <a:pt x="62" y="8"/>
                    <a:pt x="62" y="8"/>
                  </a:cubicBezTo>
                  <a:cubicBezTo>
                    <a:pt x="62" y="8"/>
                    <a:pt x="62" y="7"/>
                    <a:pt x="62" y="7"/>
                  </a:cubicBezTo>
                  <a:cubicBezTo>
                    <a:pt x="62" y="7"/>
                    <a:pt x="62" y="6"/>
                    <a:pt x="62" y="6"/>
                  </a:cubicBezTo>
                  <a:lnTo>
                    <a:pt x="62" y="0"/>
                  </a:lnTo>
                  <a:lnTo>
                    <a:pt x="63" y="0"/>
                  </a:lnTo>
                  <a:lnTo>
                    <a:pt x="63" y="10"/>
                  </a:lnTo>
                  <a:lnTo>
                    <a:pt x="62" y="10"/>
                  </a:lnTo>
                  <a:lnTo>
                    <a:pt x="59" y="4"/>
                  </a:lnTo>
                  <a:cubicBezTo>
                    <a:pt x="59" y="4"/>
                    <a:pt x="59" y="4"/>
                    <a:pt x="59" y="3"/>
                  </a:cubicBezTo>
                  <a:cubicBezTo>
                    <a:pt x="59" y="3"/>
                    <a:pt x="59" y="2"/>
                    <a:pt x="58" y="2"/>
                  </a:cubicBezTo>
                  <a:cubicBezTo>
                    <a:pt x="58" y="2"/>
                    <a:pt x="58" y="2"/>
                    <a:pt x="58" y="3"/>
                  </a:cubicBezTo>
                  <a:cubicBezTo>
                    <a:pt x="58" y="3"/>
                    <a:pt x="58" y="4"/>
                    <a:pt x="58" y="4"/>
                  </a:cubicBezTo>
                  <a:lnTo>
                    <a:pt x="58" y="10"/>
                  </a:lnTo>
                  <a:lnTo>
                    <a:pt x="57" y="10"/>
                  </a:lnTo>
                  <a:lnTo>
                    <a:pt x="57" y="0"/>
                  </a:lnTo>
                  <a:close/>
                  <a:moveTo>
                    <a:pt x="67" y="1"/>
                  </a:moveTo>
                  <a:lnTo>
                    <a:pt x="66" y="6"/>
                  </a:lnTo>
                  <a:lnTo>
                    <a:pt x="68" y="6"/>
                  </a:lnTo>
                  <a:lnTo>
                    <a:pt x="67" y="1"/>
                  </a:lnTo>
                  <a:close/>
                  <a:moveTo>
                    <a:pt x="66" y="0"/>
                  </a:moveTo>
                  <a:lnTo>
                    <a:pt x="68" y="0"/>
                  </a:lnTo>
                  <a:lnTo>
                    <a:pt x="70" y="10"/>
                  </a:lnTo>
                  <a:lnTo>
                    <a:pt x="69" y="10"/>
                  </a:lnTo>
                  <a:lnTo>
                    <a:pt x="68" y="8"/>
                  </a:lnTo>
                  <a:lnTo>
                    <a:pt x="66" y="8"/>
                  </a:lnTo>
                  <a:lnTo>
                    <a:pt x="65" y="10"/>
                  </a:lnTo>
                  <a:lnTo>
                    <a:pt x="64" y="10"/>
                  </a:lnTo>
                  <a:lnTo>
                    <a:pt x="66" y="0"/>
                  </a:ln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12"/>
            <p:cNvSpPr>
              <a:spLocks noEditPoints="1" noChangeArrowheads="1"/>
            </p:cNvSpPr>
            <p:nvPr/>
          </p:nvSpPr>
          <p:spPr bwMode="auto">
            <a:xfrm>
              <a:off x="1643213" y="2365421"/>
              <a:ext cx="826458" cy="87032"/>
            </a:xfrm>
            <a:custGeom>
              <a:avLst/>
              <a:gdLst>
                <a:gd name="T0" fmla="*/ 648494044 w 192"/>
                <a:gd name="T1" fmla="*/ 302984502 h 20"/>
                <a:gd name="T2" fmla="*/ 667024782 w 192"/>
                <a:gd name="T3" fmla="*/ 132554088 h 20"/>
                <a:gd name="T4" fmla="*/ 592910439 w 192"/>
                <a:gd name="T5" fmla="*/ 284046338 h 20"/>
                <a:gd name="T6" fmla="*/ 518796096 w 192"/>
                <a:gd name="T7" fmla="*/ 227236200 h 20"/>
                <a:gd name="T8" fmla="*/ 592910439 w 192"/>
                <a:gd name="T9" fmla="*/ 94682113 h 20"/>
                <a:gd name="T10" fmla="*/ 648494044 w 192"/>
                <a:gd name="T11" fmla="*/ 75743950 h 20"/>
                <a:gd name="T12" fmla="*/ 537326834 w 192"/>
                <a:gd name="T13" fmla="*/ 151492251 h 20"/>
                <a:gd name="T14" fmla="*/ 963477849 w 192"/>
                <a:gd name="T15" fmla="*/ 189364226 h 20"/>
                <a:gd name="T16" fmla="*/ 907894244 w 192"/>
                <a:gd name="T17" fmla="*/ 75743950 h 20"/>
                <a:gd name="T18" fmla="*/ 926420678 w 192"/>
                <a:gd name="T19" fmla="*/ 113620276 h 20"/>
                <a:gd name="T20" fmla="*/ 926420678 w 192"/>
                <a:gd name="T21" fmla="*/ 170426062 h 20"/>
                <a:gd name="T22" fmla="*/ 796722730 w 192"/>
                <a:gd name="T23" fmla="*/ 132554088 h 20"/>
                <a:gd name="T24" fmla="*/ 833779901 w 192"/>
                <a:gd name="T25" fmla="*/ 265108175 h 20"/>
                <a:gd name="T26" fmla="*/ 833779901 w 192"/>
                <a:gd name="T27" fmla="*/ 132554088 h 20"/>
                <a:gd name="T28" fmla="*/ 889367811 w 192"/>
                <a:gd name="T29" fmla="*/ 246174364 h 20"/>
                <a:gd name="T30" fmla="*/ 963477849 w 192"/>
                <a:gd name="T31" fmla="*/ 208302389 h 20"/>
                <a:gd name="T32" fmla="*/ 963477849 w 192"/>
                <a:gd name="T33" fmla="*/ 246174364 h 20"/>
                <a:gd name="T34" fmla="*/ 1000535021 w 192"/>
                <a:gd name="T35" fmla="*/ 227236200 h 20"/>
                <a:gd name="T36" fmla="*/ 1204347312 w 192"/>
                <a:gd name="T37" fmla="*/ 170426062 h 20"/>
                <a:gd name="T38" fmla="*/ 1167294445 w 192"/>
                <a:gd name="T39" fmla="*/ 56810138 h 20"/>
                <a:gd name="T40" fmla="*/ 1185820878 w 192"/>
                <a:gd name="T41" fmla="*/ 75743950 h 20"/>
                <a:gd name="T42" fmla="*/ 1204347312 w 192"/>
                <a:gd name="T43" fmla="*/ 113620276 h 20"/>
                <a:gd name="T44" fmla="*/ 1334049564 w 192"/>
                <a:gd name="T45" fmla="*/ 227236200 h 20"/>
                <a:gd name="T46" fmla="*/ 1204347312 w 192"/>
                <a:gd name="T47" fmla="*/ 302984502 h 20"/>
                <a:gd name="T48" fmla="*/ 1222878050 w 192"/>
                <a:gd name="T49" fmla="*/ 227236200 h 20"/>
                <a:gd name="T50" fmla="*/ 1222878050 w 192"/>
                <a:gd name="T51" fmla="*/ 170426062 h 20"/>
                <a:gd name="T52" fmla="*/ 1649033369 w 192"/>
                <a:gd name="T53" fmla="*/ 151492251 h 20"/>
                <a:gd name="T54" fmla="*/ 1630502631 w 192"/>
                <a:gd name="T55" fmla="*/ 246174364 h 20"/>
                <a:gd name="T56" fmla="*/ 1519331117 w 192"/>
                <a:gd name="T57" fmla="*/ 284046338 h 20"/>
                <a:gd name="T58" fmla="*/ 1537861855 w 192"/>
                <a:gd name="T59" fmla="*/ 189364226 h 20"/>
                <a:gd name="T60" fmla="*/ 1593445460 w 192"/>
                <a:gd name="T61" fmla="*/ 170426062 h 20"/>
                <a:gd name="T62" fmla="*/ 1537861855 w 192"/>
                <a:gd name="T63" fmla="*/ 94682113 h 20"/>
                <a:gd name="T64" fmla="*/ 1519331117 w 192"/>
                <a:gd name="T65" fmla="*/ 56810138 h 20"/>
                <a:gd name="T66" fmla="*/ 1426690340 w 192"/>
                <a:gd name="T67" fmla="*/ 189364226 h 20"/>
                <a:gd name="T68" fmla="*/ 2038131517 w 192"/>
                <a:gd name="T69" fmla="*/ 227236200 h 20"/>
                <a:gd name="T70" fmla="*/ 2001074346 w 192"/>
                <a:gd name="T71" fmla="*/ 208302389 h 20"/>
                <a:gd name="T72" fmla="*/ 2019600779 w 192"/>
                <a:gd name="T73" fmla="*/ 18938163 h 20"/>
                <a:gd name="T74" fmla="*/ 2019600779 w 192"/>
                <a:gd name="T75" fmla="*/ 151492251 h 20"/>
                <a:gd name="T76" fmla="*/ 2130772294 w 192"/>
                <a:gd name="T77" fmla="*/ 246174364 h 20"/>
                <a:gd name="T78" fmla="*/ 1964017174 w 192"/>
                <a:gd name="T79" fmla="*/ 208302389 h 20"/>
                <a:gd name="T80" fmla="*/ 1982543608 w 192"/>
                <a:gd name="T81" fmla="*/ 208302389 h 20"/>
                <a:gd name="T82" fmla="*/ 2147483646 w 192"/>
                <a:gd name="T83" fmla="*/ 265108175 h 20"/>
                <a:gd name="T84" fmla="*/ 2147483646 w 192"/>
                <a:gd name="T85" fmla="*/ 208302389 h 20"/>
                <a:gd name="T86" fmla="*/ 2147483646 w 192"/>
                <a:gd name="T87" fmla="*/ 37871975 h 20"/>
                <a:gd name="T88" fmla="*/ 2147483646 w 192"/>
                <a:gd name="T89" fmla="*/ 189364226 h 20"/>
                <a:gd name="T90" fmla="*/ 2147483646 w 192"/>
                <a:gd name="T91" fmla="*/ 94682113 h 20"/>
                <a:gd name="T92" fmla="*/ 2147483646 w 192"/>
                <a:gd name="T93" fmla="*/ 113620276 h 20"/>
                <a:gd name="T94" fmla="*/ 2147483646 w 192"/>
                <a:gd name="T95" fmla="*/ 321918313 h 20"/>
                <a:gd name="T96" fmla="*/ 2147483646 w 192"/>
                <a:gd name="T97" fmla="*/ 75743950 h 20"/>
                <a:gd name="T98" fmla="*/ 2147483646 w 192"/>
                <a:gd name="T99" fmla="*/ 170426062 h 20"/>
                <a:gd name="T100" fmla="*/ 2147483646 w 192"/>
                <a:gd name="T101" fmla="*/ 265108175 h 20"/>
                <a:gd name="T102" fmla="*/ 2147483646 w 192"/>
                <a:gd name="T103" fmla="*/ 208302389 h 20"/>
                <a:gd name="T104" fmla="*/ 2147483646 w 192"/>
                <a:gd name="T105" fmla="*/ 75743950 h 20"/>
                <a:gd name="T106" fmla="*/ 2147483646 w 192"/>
                <a:gd name="T107" fmla="*/ 151492251 h 20"/>
                <a:gd name="T108" fmla="*/ 2147483646 w 192"/>
                <a:gd name="T109" fmla="*/ 132554088 h 20"/>
                <a:gd name="T110" fmla="*/ 2147483646 w 192"/>
                <a:gd name="T111" fmla="*/ 227236200 h 20"/>
                <a:gd name="T112" fmla="*/ 2147483646 w 192"/>
                <a:gd name="T113" fmla="*/ 284046338 h 20"/>
                <a:gd name="T114" fmla="*/ 2147483646 w 192"/>
                <a:gd name="T115" fmla="*/ 189364226 h 20"/>
                <a:gd name="T116" fmla="*/ 2147483646 w 192"/>
                <a:gd name="T117" fmla="*/ 170426062 h 20"/>
                <a:gd name="T118" fmla="*/ 2147483646 w 192"/>
                <a:gd name="T119" fmla="*/ 227236200 h 20"/>
                <a:gd name="T120" fmla="*/ 2147483646 w 192"/>
                <a:gd name="T121" fmla="*/ 189364226 h 20"/>
                <a:gd name="T122" fmla="*/ 2147483646 w 192"/>
                <a:gd name="T123" fmla="*/ 189364226 h 20"/>
                <a:gd name="T124" fmla="*/ 2147483646 w 192"/>
                <a:gd name="T125" fmla="*/ 113620276 h 2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2" h="20">
                  <a:moveTo>
                    <a:pt x="0" y="0"/>
                  </a:moveTo>
                  <a:lnTo>
                    <a:pt x="192" y="0"/>
                  </a:lnTo>
                  <a:cubicBezTo>
                    <a:pt x="189" y="7"/>
                    <a:pt x="184" y="13"/>
                    <a:pt x="177" y="20"/>
                  </a:cubicBezTo>
                  <a:lnTo>
                    <a:pt x="14" y="19"/>
                  </a:lnTo>
                  <a:cubicBezTo>
                    <a:pt x="7" y="15"/>
                    <a:pt x="3" y="8"/>
                    <a:pt x="0" y="0"/>
                  </a:cubicBezTo>
                  <a:close/>
                  <a:moveTo>
                    <a:pt x="39" y="4"/>
                  </a:moveTo>
                  <a:cubicBezTo>
                    <a:pt x="39" y="4"/>
                    <a:pt x="39" y="5"/>
                    <a:pt x="38" y="5"/>
                  </a:cubicBezTo>
                  <a:cubicBezTo>
                    <a:pt x="38" y="5"/>
                    <a:pt x="38" y="5"/>
                    <a:pt x="38" y="6"/>
                  </a:cubicBezTo>
                  <a:cubicBezTo>
                    <a:pt x="38" y="7"/>
                    <a:pt x="38" y="7"/>
                    <a:pt x="38" y="8"/>
                  </a:cubicBezTo>
                  <a:cubicBezTo>
                    <a:pt x="38" y="8"/>
                    <a:pt x="38" y="9"/>
                    <a:pt x="38" y="9"/>
                  </a:cubicBezTo>
                  <a:cubicBezTo>
                    <a:pt x="38" y="10"/>
                    <a:pt x="38" y="11"/>
                    <a:pt x="38" y="12"/>
                  </a:cubicBezTo>
                  <a:lnTo>
                    <a:pt x="38" y="14"/>
                  </a:lnTo>
                  <a:cubicBezTo>
                    <a:pt x="38" y="15"/>
                    <a:pt x="38" y="16"/>
                    <a:pt x="38" y="17"/>
                  </a:cubicBezTo>
                  <a:cubicBezTo>
                    <a:pt x="38" y="17"/>
                    <a:pt x="38" y="17"/>
                    <a:pt x="38" y="17"/>
                  </a:cubicBezTo>
                  <a:cubicBezTo>
                    <a:pt x="38" y="17"/>
                    <a:pt x="38" y="17"/>
                    <a:pt x="38" y="17"/>
                  </a:cubicBezTo>
                  <a:cubicBezTo>
                    <a:pt x="38" y="17"/>
                    <a:pt x="38" y="17"/>
                    <a:pt x="37" y="17"/>
                  </a:cubicBezTo>
                  <a:cubicBezTo>
                    <a:pt x="37" y="17"/>
                    <a:pt x="36" y="17"/>
                    <a:pt x="36" y="17"/>
                  </a:cubicBezTo>
                  <a:cubicBezTo>
                    <a:pt x="35" y="16"/>
                    <a:pt x="35" y="16"/>
                    <a:pt x="35" y="16"/>
                  </a:cubicBezTo>
                  <a:cubicBezTo>
                    <a:pt x="34" y="16"/>
                    <a:pt x="34" y="16"/>
                    <a:pt x="34" y="16"/>
                  </a:cubicBezTo>
                  <a:cubicBezTo>
                    <a:pt x="34" y="16"/>
                    <a:pt x="34" y="15"/>
                    <a:pt x="34" y="15"/>
                  </a:cubicBezTo>
                  <a:cubicBezTo>
                    <a:pt x="34" y="15"/>
                    <a:pt x="34" y="15"/>
                    <a:pt x="34" y="15"/>
                  </a:cubicBezTo>
                  <a:cubicBezTo>
                    <a:pt x="35" y="15"/>
                    <a:pt x="35" y="15"/>
                    <a:pt x="36" y="15"/>
                  </a:cubicBezTo>
                  <a:cubicBezTo>
                    <a:pt x="36" y="15"/>
                    <a:pt x="36" y="15"/>
                    <a:pt x="36" y="15"/>
                  </a:cubicBezTo>
                  <a:cubicBezTo>
                    <a:pt x="37" y="15"/>
                    <a:pt x="37" y="15"/>
                    <a:pt x="37" y="15"/>
                  </a:cubicBezTo>
                  <a:cubicBezTo>
                    <a:pt x="37" y="15"/>
                    <a:pt x="37" y="15"/>
                    <a:pt x="37" y="14"/>
                  </a:cubicBezTo>
                  <a:cubicBezTo>
                    <a:pt x="37" y="14"/>
                    <a:pt x="37" y="13"/>
                    <a:pt x="37" y="12"/>
                  </a:cubicBezTo>
                  <a:cubicBezTo>
                    <a:pt x="36" y="11"/>
                    <a:pt x="36" y="10"/>
                    <a:pt x="36" y="8"/>
                  </a:cubicBezTo>
                  <a:lnTo>
                    <a:pt x="36" y="6"/>
                  </a:lnTo>
                  <a:cubicBezTo>
                    <a:pt x="36" y="5"/>
                    <a:pt x="36" y="5"/>
                    <a:pt x="36" y="5"/>
                  </a:cubicBezTo>
                  <a:cubicBezTo>
                    <a:pt x="35" y="5"/>
                    <a:pt x="35" y="5"/>
                    <a:pt x="35" y="5"/>
                  </a:cubicBezTo>
                  <a:cubicBezTo>
                    <a:pt x="34" y="5"/>
                    <a:pt x="34" y="5"/>
                    <a:pt x="34" y="6"/>
                  </a:cubicBezTo>
                  <a:cubicBezTo>
                    <a:pt x="34" y="6"/>
                    <a:pt x="34" y="6"/>
                    <a:pt x="34" y="6"/>
                  </a:cubicBezTo>
                  <a:cubicBezTo>
                    <a:pt x="34" y="7"/>
                    <a:pt x="34" y="7"/>
                    <a:pt x="34" y="7"/>
                  </a:cubicBezTo>
                  <a:cubicBezTo>
                    <a:pt x="35" y="7"/>
                    <a:pt x="35" y="7"/>
                    <a:pt x="35" y="7"/>
                  </a:cubicBezTo>
                  <a:cubicBezTo>
                    <a:pt x="35" y="7"/>
                    <a:pt x="35" y="7"/>
                    <a:pt x="35" y="7"/>
                  </a:cubicBezTo>
                  <a:cubicBezTo>
                    <a:pt x="36" y="7"/>
                    <a:pt x="36" y="7"/>
                    <a:pt x="36" y="7"/>
                  </a:cubicBezTo>
                  <a:cubicBezTo>
                    <a:pt x="36" y="7"/>
                    <a:pt x="36" y="7"/>
                    <a:pt x="35" y="7"/>
                  </a:cubicBezTo>
                  <a:cubicBezTo>
                    <a:pt x="35" y="7"/>
                    <a:pt x="35" y="8"/>
                    <a:pt x="35" y="8"/>
                  </a:cubicBezTo>
                  <a:cubicBezTo>
                    <a:pt x="34" y="8"/>
                    <a:pt x="34" y="8"/>
                    <a:pt x="34" y="8"/>
                  </a:cubicBezTo>
                  <a:cubicBezTo>
                    <a:pt x="34" y="8"/>
                    <a:pt x="34" y="9"/>
                    <a:pt x="34" y="9"/>
                  </a:cubicBezTo>
                  <a:cubicBezTo>
                    <a:pt x="34" y="9"/>
                    <a:pt x="34" y="9"/>
                    <a:pt x="34" y="9"/>
                  </a:cubicBezTo>
                  <a:cubicBezTo>
                    <a:pt x="34" y="9"/>
                    <a:pt x="34" y="9"/>
                    <a:pt x="34" y="9"/>
                  </a:cubicBezTo>
                  <a:cubicBezTo>
                    <a:pt x="34" y="9"/>
                    <a:pt x="35" y="9"/>
                    <a:pt x="35" y="9"/>
                  </a:cubicBezTo>
                  <a:cubicBezTo>
                    <a:pt x="35" y="9"/>
                    <a:pt x="35" y="9"/>
                    <a:pt x="35" y="9"/>
                  </a:cubicBezTo>
                  <a:cubicBezTo>
                    <a:pt x="36" y="9"/>
                    <a:pt x="36" y="9"/>
                    <a:pt x="36" y="9"/>
                  </a:cubicBezTo>
                  <a:cubicBezTo>
                    <a:pt x="36" y="9"/>
                    <a:pt x="36" y="10"/>
                    <a:pt x="36" y="10"/>
                  </a:cubicBezTo>
                  <a:cubicBezTo>
                    <a:pt x="36" y="10"/>
                    <a:pt x="36" y="10"/>
                    <a:pt x="36" y="10"/>
                  </a:cubicBezTo>
                  <a:cubicBezTo>
                    <a:pt x="36" y="10"/>
                    <a:pt x="35" y="10"/>
                    <a:pt x="35" y="11"/>
                  </a:cubicBezTo>
                  <a:cubicBezTo>
                    <a:pt x="35" y="11"/>
                    <a:pt x="35" y="11"/>
                    <a:pt x="34" y="11"/>
                  </a:cubicBezTo>
                  <a:cubicBezTo>
                    <a:pt x="34" y="11"/>
                    <a:pt x="33" y="12"/>
                    <a:pt x="33" y="12"/>
                  </a:cubicBezTo>
                  <a:cubicBezTo>
                    <a:pt x="33" y="12"/>
                    <a:pt x="33" y="12"/>
                    <a:pt x="33" y="12"/>
                  </a:cubicBezTo>
                  <a:cubicBezTo>
                    <a:pt x="32" y="13"/>
                    <a:pt x="32" y="14"/>
                    <a:pt x="32" y="14"/>
                  </a:cubicBezTo>
                  <a:cubicBezTo>
                    <a:pt x="32" y="14"/>
                    <a:pt x="32" y="15"/>
                    <a:pt x="32" y="15"/>
                  </a:cubicBezTo>
                  <a:cubicBezTo>
                    <a:pt x="32" y="15"/>
                    <a:pt x="32" y="15"/>
                    <a:pt x="32" y="15"/>
                  </a:cubicBezTo>
                  <a:cubicBezTo>
                    <a:pt x="32" y="15"/>
                    <a:pt x="32" y="16"/>
                    <a:pt x="31" y="16"/>
                  </a:cubicBezTo>
                  <a:cubicBezTo>
                    <a:pt x="31" y="16"/>
                    <a:pt x="31" y="16"/>
                    <a:pt x="30" y="16"/>
                  </a:cubicBezTo>
                  <a:cubicBezTo>
                    <a:pt x="30" y="16"/>
                    <a:pt x="30" y="16"/>
                    <a:pt x="29" y="16"/>
                  </a:cubicBezTo>
                  <a:cubicBezTo>
                    <a:pt x="29" y="16"/>
                    <a:pt x="29" y="16"/>
                    <a:pt x="29" y="16"/>
                  </a:cubicBezTo>
                  <a:cubicBezTo>
                    <a:pt x="29" y="16"/>
                    <a:pt x="29" y="16"/>
                    <a:pt x="29" y="16"/>
                  </a:cubicBezTo>
                  <a:cubicBezTo>
                    <a:pt x="30" y="15"/>
                    <a:pt x="30" y="15"/>
                    <a:pt x="31" y="15"/>
                  </a:cubicBezTo>
                  <a:cubicBezTo>
                    <a:pt x="31" y="15"/>
                    <a:pt x="31" y="14"/>
                    <a:pt x="31" y="14"/>
                  </a:cubicBezTo>
                  <a:cubicBezTo>
                    <a:pt x="31" y="14"/>
                    <a:pt x="31" y="14"/>
                    <a:pt x="31" y="14"/>
                  </a:cubicBezTo>
                  <a:cubicBezTo>
                    <a:pt x="30" y="14"/>
                    <a:pt x="29" y="13"/>
                    <a:pt x="29" y="13"/>
                  </a:cubicBezTo>
                  <a:cubicBezTo>
                    <a:pt x="28" y="13"/>
                    <a:pt x="28" y="12"/>
                    <a:pt x="28" y="12"/>
                  </a:cubicBezTo>
                  <a:cubicBezTo>
                    <a:pt x="28" y="12"/>
                    <a:pt x="28" y="12"/>
                    <a:pt x="28" y="12"/>
                  </a:cubicBezTo>
                  <a:cubicBezTo>
                    <a:pt x="28" y="12"/>
                    <a:pt x="28" y="12"/>
                    <a:pt x="28" y="12"/>
                  </a:cubicBezTo>
                  <a:cubicBezTo>
                    <a:pt x="29" y="13"/>
                    <a:pt x="29" y="13"/>
                    <a:pt x="30" y="13"/>
                  </a:cubicBezTo>
                  <a:cubicBezTo>
                    <a:pt x="30" y="13"/>
                    <a:pt x="30" y="13"/>
                    <a:pt x="30" y="12"/>
                  </a:cubicBezTo>
                  <a:lnTo>
                    <a:pt x="30" y="11"/>
                  </a:lnTo>
                  <a:cubicBezTo>
                    <a:pt x="30" y="11"/>
                    <a:pt x="30" y="11"/>
                    <a:pt x="30" y="11"/>
                  </a:cubicBezTo>
                  <a:cubicBezTo>
                    <a:pt x="30" y="11"/>
                    <a:pt x="30" y="11"/>
                    <a:pt x="29" y="11"/>
                  </a:cubicBezTo>
                  <a:cubicBezTo>
                    <a:pt x="29" y="11"/>
                    <a:pt x="29" y="12"/>
                    <a:pt x="28" y="12"/>
                  </a:cubicBezTo>
                  <a:cubicBezTo>
                    <a:pt x="28" y="12"/>
                    <a:pt x="28" y="13"/>
                    <a:pt x="27" y="13"/>
                  </a:cubicBezTo>
                  <a:cubicBezTo>
                    <a:pt x="27" y="14"/>
                    <a:pt x="26" y="14"/>
                    <a:pt x="26" y="14"/>
                  </a:cubicBezTo>
                  <a:cubicBezTo>
                    <a:pt x="26" y="14"/>
                    <a:pt x="26" y="14"/>
                    <a:pt x="26" y="14"/>
                  </a:cubicBezTo>
                  <a:cubicBezTo>
                    <a:pt x="26" y="14"/>
                    <a:pt x="25" y="14"/>
                    <a:pt x="25" y="14"/>
                  </a:cubicBezTo>
                  <a:cubicBezTo>
                    <a:pt x="25" y="14"/>
                    <a:pt x="25" y="13"/>
                    <a:pt x="25" y="13"/>
                  </a:cubicBezTo>
                  <a:cubicBezTo>
                    <a:pt x="25" y="13"/>
                    <a:pt x="25" y="13"/>
                    <a:pt x="25" y="13"/>
                  </a:cubicBezTo>
                  <a:cubicBezTo>
                    <a:pt x="25" y="13"/>
                    <a:pt x="26" y="13"/>
                    <a:pt x="26" y="12"/>
                  </a:cubicBezTo>
                  <a:cubicBezTo>
                    <a:pt x="26" y="12"/>
                    <a:pt x="26" y="12"/>
                    <a:pt x="27" y="12"/>
                  </a:cubicBezTo>
                  <a:cubicBezTo>
                    <a:pt x="27" y="12"/>
                    <a:pt x="27" y="12"/>
                    <a:pt x="27" y="11"/>
                  </a:cubicBezTo>
                  <a:cubicBezTo>
                    <a:pt x="26" y="10"/>
                    <a:pt x="26" y="9"/>
                    <a:pt x="26" y="9"/>
                  </a:cubicBezTo>
                  <a:lnTo>
                    <a:pt x="26" y="7"/>
                  </a:lnTo>
                  <a:lnTo>
                    <a:pt x="26" y="6"/>
                  </a:lnTo>
                  <a:cubicBezTo>
                    <a:pt x="26" y="6"/>
                    <a:pt x="27" y="6"/>
                    <a:pt x="27" y="6"/>
                  </a:cubicBezTo>
                  <a:cubicBezTo>
                    <a:pt x="27" y="6"/>
                    <a:pt x="27" y="5"/>
                    <a:pt x="28" y="5"/>
                  </a:cubicBezTo>
                  <a:cubicBezTo>
                    <a:pt x="28" y="5"/>
                    <a:pt x="28" y="5"/>
                    <a:pt x="29" y="5"/>
                  </a:cubicBezTo>
                  <a:cubicBezTo>
                    <a:pt x="30" y="5"/>
                    <a:pt x="30" y="5"/>
                    <a:pt x="30" y="5"/>
                  </a:cubicBezTo>
                  <a:cubicBezTo>
                    <a:pt x="31" y="5"/>
                    <a:pt x="31" y="5"/>
                    <a:pt x="31" y="5"/>
                  </a:cubicBezTo>
                  <a:cubicBezTo>
                    <a:pt x="32" y="5"/>
                    <a:pt x="32" y="5"/>
                    <a:pt x="32" y="5"/>
                  </a:cubicBezTo>
                  <a:cubicBezTo>
                    <a:pt x="32" y="5"/>
                    <a:pt x="32" y="5"/>
                    <a:pt x="32" y="5"/>
                  </a:cubicBezTo>
                  <a:cubicBezTo>
                    <a:pt x="32" y="6"/>
                    <a:pt x="32" y="6"/>
                    <a:pt x="31" y="6"/>
                  </a:cubicBezTo>
                  <a:cubicBezTo>
                    <a:pt x="31" y="6"/>
                    <a:pt x="31" y="7"/>
                    <a:pt x="31" y="7"/>
                  </a:cubicBezTo>
                  <a:cubicBezTo>
                    <a:pt x="31" y="7"/>
                    <a:pt x="31" y="8"/>
                    <a:pt x="31" y="8"/>
                  </a:cubicBezTo>
                  <a:cubicBezTo>
                    <a:pt x="31" y="8"/>
                    <a:pt x="31" y="9"/>
                    <a:pt x="31" y="10"/>
                  </a:cubicBezTo>
                  <a:cubicBezTo>
                    <a:pt x="31" y="11"/>
                    <a:pt x="31" y="11"/>
                    <a:pt x="31" y="11"/>
                  </a:cubicBezTo>
                  <a:cubicBezTo>
                    <a:pt x="31" y="12"/>
                    <a:pt x="31" y="12"/>
                    <a:pt x="31" y="12"/>
                  </a:cubicBezTo>
                  <a:cubicBezTo>
                    <a:pt x="31" y="13"/>
                    <a:pt x="31" y="13"/>
                    <a:pt x="31" y="13"/>
                  </a:cubicBezTo>
                  <a:cubicBezTo>
                    <a:pt x="31" y="13"/>
                    <a:pt x="31" y="14"/>
                    <a:pt x="31" y="14"/>
                  </a:cubicBezTo>
                  <a:cubicBezTo>
                    <a:pt x="31" y="14"/>
                    <a:pt x="31" y="14"/>
                    <a:pt x="31" y="14"/>
                  </a:cubicBezTo>
                  <a:cubicBezTo>
                    <a:pt x="31" y="14"/>
                    <a:pt x="31" y="14"/>
                    <a:pt x="31" y="14"/>
                  </a:cubicBezTo>
                  <a:cubicBezTo>
                    <a:pt x="31" y="14"/>
                    <a:pt x="32" y="13"/>
                    <a:pt x="32" y="12"/>
                  </a:cubicBezTo>
                  <a:cubicBezTo>
                    <a:pt x="32" y="12"/>
                    <a:pt x="32" y="11"/>
                    <a:pt x="33" y="10"/>
                  </a:cubicBezTo>
                  <a:cubicBezTo>
                    <a:pt x="33" y="8"/>
                    <a:pt x="33" y="6"/>
                    <a:pt x="33" y="6"/>
                  </a:cubicBezTo>
                  <a:cubicBezTo>
                    <a:pt x="33" y="5"/>
                    <a:pt x="33" y="5"/>
                    <a:pt x="33" y="5"/>
                  </a:cubicBezTo>
                  <a:cubicBezTo>
                    <a:pt x="33" y="5"/>
                    <a:pt x="33" y="4"/>
                    <a:pt x="34" y="4"/>
                  </a:cubicBezTo>
                  <a:cubicBezTo>
                    <a:pt x="34" y="4"/>
                    <a:pt x="34" y="4"/>
                    <a:pt x="34" y="4"/>
                  </a:cubicBezTo>
                  <a:cubicBezTo>
                    <a:pt x="35" y="4"/>
                    <a:pt x="35" y="4"/>
                    <a:pt x="35" y="4"/>
                  </a:cubicBezTo>
                  <a:cubicBezTo>
                    <a:pt x="35" y="4"/>
                    <a:pt x="36" y="4"/>
                    <a:pt x="36" y="4"/>
                  </a:cubicBezTo>
                  <a:cubicBezTo>
                    <a:pt x="36" y="4"/>
                    <a:pt x="37" y="4"/>
                    <a:pt x="37" y="4"/>
                  </a:cubicBezTo>
                  <a:cubicBezTo>
                    <a:pt x="37" y="4"/>
                    <a:pt x="37" y="4"/>
                    <a:pt x="38" y="4"/>
                  </a:cubicBezTo>
                  <a:cubicBezTo>
                    <a:pt x="38" y="4"/>
                    <a:pt x="38" y="4"/>
                    <a:pt x="38" y="4"/>
                  </a:cubicBezTo>
                  <a:cubicBezTo>
                    <a:pt x="39" y="4"/>
                    <a:pt x="39" y="4"/>
                    <a:pt x="39" y="4"/>
                  </a:cubicBezTo>
                  <a:close/>
                  <a:moveTo>
                    <a:pt x="28" y="11"/>
                  </a:moveTo>
                  <a:cubicBezTo>
                    <a:pt x="28" y="11"/>
                    <a:pt x="28" y="11"/>
                    <a:pt x="28" y="11"/>
                  </a:cubicBezTo>
                  <a:cubicBezTo>
                    <a:pt x="28" y="11"/>
                    <a:pt x="29" y="10"/>
                    <a:pt x="30" y="10"/>
                  </a:cubicBezTo>
                  <a:cubicBezTo>
                    <a:pt x="30" y="10"/>
                    <a:pt x="30" y="10"/>
                    <a:pt x="30" y="10"/>
                  </a:cubicBezTo>
                  <a:cubicBezTo>
                    <a:pt x="30" y="10"/>
                    <a:pt x="30" y="9"/>
                    <a:pt x="30" y="9"/>
                  </a:cubicBezTo>
                  <a:lnTo>
                    <a:pt x="30" y="7"/>
                  </a:lnTo>
                  <a:cubicBezTo>
                    <a:pt x="30" y="6"/>
                    <a:pt x="30" y="6"/>
                    <a:pt x="30" y="6"/>
                  </a:cubicBezTo>
                  <a:cubicBezTo>
                    <a:pt x="29" y="6"/>
                    <a:pt x="29" y="6"/>
                    <a:pt x="29" y="6"/>
                  </a:cubicBezTo>
                  <a:cubicBezTo>
                    <a:pt x="29" y="6"/>
                    <a:pt x="29" y="6"/>
                    <a:pt x="29" y="6"/>
                  </a:cubicBezTo>
                  <a:cubicBezTo>
                    <a:pt x="28" y="6"/>
                    <a:pt x="28" y="6"/>
                    <a:pt x="28" y="6"/>
                  </a:cubicBezTo>
                  <a:cubicBezTo>
                    <a:pt x="28" y="7"/>
                    <a:pt x="28" y="7"/>
                    <a:pt x="28" y="7"/>
                  </a:cubicBezTo>
                  <a:cubicBezTo>
                    <a:pt x="28" y="7"/>
                    <a:pt x="28" y="7"/>
                    <a:pt x="28" y="7"/>
                  </a:cubicBezTo>
                  <a:cubicBezTo>
                    <a:pt x="28" y="8"/>
                    <a:pt x="29" y="8"/>
                    <a:pt x="29" y="8"/>
                  </a:cubicBezTo>
                  <a:cubicBezTo>
                    <a:pt x="29" y="8"/>
                    <a:pt x="29" y="8"/>
                    <a:pt x="29" y="9"/>
                  </a:cubicBezTo>
                  <a:cubicBezTo>
                    <a:pt x="29" y="9"/>
                    <a:pt x="29" y="9"/>
                    <a:pt x="29" y="9"/>
                  </a:cubicBezTo>
                  <a:cubicBezTo>
                    <a:pt x="29" y="9"/>
                    <a:pt x="28" y="9"/>
                    <a:pt x="28" y="9"/>
                  </a:cubicBezTo>
                  <a:cubicBezTo>
                    <a:pt x="28" y="9"/>
                    <a:pt x="28" y="9"/>
                    <a:pt x="28" y="10"/>
                  </a:cubicBezTo>
                  <a:cubicBezTo>
                    <a:pt x="28" y="10"/>
                    <a:pt x="28" y="10"/>
                    <a:pt x="28" y="10"/>
                  </a:cubicBezTo>
                  <a:cubicBezTo>
                    <a:pt x="28" y="10"/>
                    <a:pt x="28" y="11"/>
                    <a:pt x="28" y="11"/>
                  </a:cubicBezTo>
                  <a:cubicBezTo>
                    <a:pt x="28" y="11"/>
                    <a:pt x="28" y="11"/>
                    <a:pt x="28" y="11"/>
                  </a:cubicBezTo>
                  <a:close/>
                  <a:moveTo>
                    <a:pt x="52" y="6"/>
                  </a:moveTo>
                  <a:cubicBezTo>
                    <a:pt x="52" y="6"/>
                    <a:pt x="53" y="6"/>
                    <a:pt x="53" y="6"/>
                  </a:cubicBezTo>
                  <a:cubicBezTo>
                    <a:pt x="53" y="6"/>
                    <a:pt x="54" y="6"/>
                    <a:pt x="54" y="6"/>
                  </a:cubicBezTo>
                  <a:cubicBezTo>
                    <a:pt x="54" y="7"/>
                    <a:pt x="55" y="7"/>
                    <a:pt x="55" y="7"/>
                  </a:cubicBezTo>
                  <a:cubicBezTo>
                    <a:pt x="55" y="7"/>
                    <a:pt x="55" y="7"/>
                    <a:pt x="55" y="7"/>
                  </a:cubicBezTo>
                  <a:cubicBezTo>
                    <a:pt x="55" y="7"/>
                    <a:pt x="55" y="7"/>
                    <a:pt x="54" y="7"/>
                  </a:cubicBezTo>
                  <a:cubicBezTo>
                    <a:pt x="54" y="8"/>
                    <a:pt x="54" y="8"/>
                    <a:pt x="54" y="8"/>
                  </a:cubicBezTo>
                  <a:cubicBezTo>
                    <a:pt x="54" y="9"/>
                    <a:pt x="54" y="9"/>
                    <a:pt x="53" y="10"/>
                  </a:cubicBezTo>
                  <a:cubicBezTo>
                    <a:pt x="53" y="10"/>
                    <a:pt x="53" y="10"/>
                    <a:pt x="53" y="10"/>
                  </a:cubicBezTo>
                  <a:cubicBezTo>
                    <a:pt x="53" y="10"/>
                    <a:pt x="53" y="10"/>
                    <a:pt x="53" y="10"/>
                  </a:cubicBezTo>
                  <a:cubicBezTo>
                    <a:pt x="52" y="10"/>
                    <a:pt x="52" y="10"/>
                    <a:pt x="52" y="10"/>
                  </a:cubicBezTo>
                  <a:cubicBezTo>
                    <a:pt x="52" y="10"/>
                    <a:pt x="51" y="10"/>
                    <a:pt x="51" y="10"/>
                  </a:cubicBezTo>
                  <a:cubicBezTo>
                    <a:pt x="51" y="10"/>
                    <a:pt x="51" y="10"/>
                    <a:pt x="50" y="10"/>
                  </a:cubicBezTo>
                  <a:cubicBezTo>
                    <a:pt x="50" y="10"/>
                    <a:pt x="49" y="10"/>
                    <a:pt x="49" y="10"/>
                  </a:cubicBezTo>
                  <a:cubicBezTo>
                    <a:pt x="49" y="11"/>
                    <a:pt x="48" y="11"/>
                    <a:pt x="48" y="11"/>
                  </a:cubicBezTo>
                  <a:cubicBezTo>
                    <a:pt x="48" y="11"/>
                    <a:pt x="48" y="10"/>
                    <a:pt x="48" y="10"/>
                  </a:cubicBezTo>
                  <a:cubicBezTo>
                    <a:pt x="47" y="10"/>
                    <a:pt x="47" y="9"/>
                    <a:pt x="47" y="9"/>
                  </a:cubicBezTo>
                  <a:cubicBezTo>
                    <a:pt x="46" y="8"/>
                    <a:pt x="46" y="8"/>
                    <a:pt x="46" y="8"/>
                  </a:cubicBezTo>
                  <a:cubicBezTo>
                    <a:pt x="46" y="8"/>
                    <a:pt x="46" y="7"/>
                    <a:pt x="47" y="7"/>
                  </a:cubicBezTo>
                  <a:cubicBezTo>
                    <a:pt x="47" y="7"/>
                    <a:pt x="47" y="7"/>
                    <a:pt x="48" y="7"/>
                  </a:cubicBezTo>
                  <a:cubicBezTo>
                    <a:pt x="49" y="7"/>
                    <a:pt x="49" y="7"/>
                    <a:pt x="49" y="6"/>
                  </a:cubicBezTo>
                  <a:cubicBezTo>
                    <a:pt x="49" y="6"/>
                    <a:pt x="49" y="6"/>
                    <a:pt x="49" y="6"/>
                  </a:cubicBezTo>
                  <a:cubicBezTo>
                    <a:pt x="48" y="6"/>
                    <a:pt x="48" y="6"/>
                    <a:pt x="47" y="6"/>
                  </a:cubicBezTo>
                  <a:cubicBezTo>
                    <a:pt x="47" y="6"/>
                    <a:pt x="47" y="6"/>
                    <a:pt x="47" y="6"/>
                  </a:cubicBezTo>
                  <a:cubicBezTo>
                    <a:pt x="47" y="6"/>
                    <a:pt x="47" y="6"/>
                    <a:pt x="47" y="6"/>
                  </a:cubicBezTo>
                  <a:cubicBezTo>
                    <a:pt x="46" y="6"/>
                    <a:pt x="46" y="5"/>
                    <a:pt x="46" y="5"/>
                  </a:cubicBezTo>
                  <a:cubicBezTo>
                    <a:pt x="46" y="5"/>
                    <a:pt x="46" y="5"/>
                    <a:pt x="47" y="5"/>
                  </a:cubicBezTo>
                  <a:cubicBezTo>
                    <a:pt x="47" y="5"/>
                    <a:pt x="47" y="5"/>
                    <a:pt x="47" y="5"/>
                  </a:cubicBezTo>
                  <a:cubicBezTo>
                    <a:pt x="48" y="5"/>
                    <a:pt x="49" y="5"/>
                    <a:pt x="49" y="4"/>
                  </a:cubicBezTo>
                  <a:cubicBezTo>
                    <a:pt x="49" y="4"/>
                    <a:pt x="49" y="4"/>
                    <a:pt x="49" y="3"/>
                  </a:cubicBezTo>
                  <a:cubicBezTo>
                    <a:pt x="50" y="2"/>
                    <a:pt x="50" y="2"/>
                    <a:pt x="50" y="2"/>
                  </a:cubicBezTo>
                  <a:cubicBezTo>
                    <a:pt x="50" y="2"/>
                    <a:pt x="50" y="2"/>
                    <a:pt x="50" y="2"/>
                  </a:cubicBezTo>
                  <a:cubicBezTo>
                    <a:pt x="50" y="2"/>
                    <a:pt x="50" y="2"/>
                    <a:pt x="50" y="2"/>
                  </a:cubicBezTo>
                  <a:cubicBezTo>
                    <a:pt x="51" y="2"/>
                    <a:pt x="51" y="2"/>
                    <a:pt x="51" y="2"/>
                  </a:cubicBezTo>
                  <a:cubicBezTo>
                    <a:pt x="51" y="2"/>
                    <a:pt x="51" y="2"/>
                    <a:pt x="51" y="3"/>
                  </a:cubicBezTo>
                  <a:cubicBezTo>
                    <a:pt x="50" y="3"/>
                    <a:pt x="50" y="3"/>
                    <a:pt x="50" y="4"/>
                  </a:cubicBezTo>
                  <a:cubicBezTo>
                    <a:pt x="50" y="4"/>
                    <a:pt x="51" y="4"/>
                    <a:pt x="51" y="4"/>
                  </a:cubicBezTo>
                  <a:cubicBezTo>
                    <a:pt x="51" y="4"/>
                    <a:pt x="51" y="4"/>
                    <a:pt x="52" y="4"/>
                  </a:cubicBezTo>
                  <a:cubicBezTo>
                    <a:pt x="52" y="4"/>
                    <a:pt x="53" y="4"/>
                    <a:pt x="53" y="4"/>
                  </a:cubicBezTo>
                  <a:cubicBezTo>
                    <a:pt x="53" y="4"/>
                    <a:pt x="53" y="4"/>
                    <a:pt x="53" y="4"/>
                  </a:cubicBezTo>
                  <a:cubicBezTo>
                    <a:pt x="53" y="4"/>
                    <a:pt x="53" y="4"/>
                    <a:pt x="53" y="4"/>
                  </a:cubicBezTo>
                  <a:cubicBezTo>
                    <a:pt x="54" y="4"/>
                    <a:pt x="54" y="5"/>
                    <a:pt x="54" y="5"/>
                  </a:cubicBezTo>
                  <a:cubicBezTo>
                    <a:pt x="54" y="5"/>
                    <a:pt x="54" y="5"/>
                    <a:pt x="54" y="5"/>
                  </a:cubicBezTo>
                  <a:cubicBezTo>
                    <a:pt x="53" y="5"/>
                    <a:pt x="53" y="5"/>
                    <a:pt x="53" y="5"/>
                  </a:cubicBezTo>
                  <a:cubicBezTo>
                    <a:pt x="53" y="5"/>
                    <a:pt x="53" y="5"/>
                    <a:pt x="52" y="5"/>
                  </a:cubicBezTo>
                  <a:cubicBezTo>
                    <a:pt x="52" y="5"/>
                    <a:pt x="51" y="5"/>
                    <a:pt x="51" y="5"/>
                  </a:cubicBezTo>
                  <a:lnTo>
                    <a:pt x="50" y="6"/>
                  </a:lnTo>
                  <a:cubicBezTo>
                    <a:pt x="50" y="6"/>
                    <a:pt x="50" y="6"/>
                    <a:pt x="50" y="6"/>
                  </a:cubicBezTo>
                  <a:cubicBezTo>
                    <a:pt x="50" y="6"/>
                    <a:pt x="50" y="6"/>
                    <a:pt x="51" y="6"/>
                  </a:cubicBezTo>
                  <a:cubicBezTo>
                    <a:pt x="51" y="6"/>
                    <a:pt x="51" y="6"/>
                    <a:pt x="52" y="6"/>
                  </a:cubicBezTo>
                  <a:close/>
                  <a:moveTo>
                    <a:pt x="53" y="8"/>
                  </a:moveTo>
                  <a:cubicBezTo>
                    <a:pt x="53" y="7"/>
                    <a:pt x="53" y="7"/>
                    <a:pt x="52" y="7"/>
                  </a:cubicBezTo>
                  <a:cubicBezTo>
                    <a:pt x="52" y="7"/>
                    <a:pt x="52" y="7"/>
                    <a:pt x="52" y="7"/>
                  </a:cubicBezTo>
                  <a:cubicBezTo>
                    <a:pt x="52" y="7"/>
                    <a:pt x="52" y="7"/>
                    <a:pt x="52" y="7"/>
                  </a:cubicBezTo>
                  <a:cubicBezTo>
                    <a:pt x="52" y="7"/>
                    <a:pt x="52" y="7"/>
                    <a:pt x="52" y="8"/>
                  </a:cubicBezTo>
                  <a:cubicBezTo>
                    <a:pt x="51" y="8"/>
                    <a:pt x="51" y="9"/>
                    <a:pt x="51" y="9"/>
                  </a:cubicBezTo>
                  <a:cubicBezTo>
                    <a:pt x="51" y="9"/>
                    <a:pt x="52" y="9"/>
                    <a:pt x="52" y="9"/>
                  </a:cubicBezTo>
                  <a:cubicBezTo>
                    <a:pt x="52" y="9"/>
                    <a:pt x="52" y="9"/>
                    <a:pt x="52" y="9"/>
                  </a:cubicBezTo>
                  <a:cubicBezTo>
                    <a:pt x="53" y="8"/>
                    <a:pt x="53" y="8"/>
                    <a:pt x="53" y="8"/>
                  </a:cubicBezTo>
                  <a:close/>
                  <a:moveTo>
                    <a:pt x="50" y="8"/>
                  </a:moveTo>
                  <a:cubicBezTo>
                    <a:pt x="50" y="8"/>
                    <a:pt x="50" y="8"/>
                    <a:pt x="50" y="7"/>
                  </a:cubicBezTo>
                  <a:cubicBezTo>
                    <a:pt x="50" y="7"/>
                    <a:pt x="50" y="7"/>
                    <a:pt x="50" y="7"/>
                  </a:cubicBezTo>
                  <a:cubicBezTo>
                    <a:pt x="50" y="7"/>
                    <a:pt x="50" y="7"/>
                    <a:pt x="50" y="7"/>
                  </a:cubicBezTo>
                  <a:cubicBezTo>
                    <a:pt x="50" y="7"/>
                    <a:pt x="50" y="8"/>
                    <a:pt x="50" y="8"/>
                  </a:cubicBezTo>
                  <a:cubicBezTo>
                    <a:pt x="50" y="8"/>
                    <a:pt x="50" y="8"/>
                    <a:pt x="50" y="9"/>
                  </a:cubicBezTo>
                  <a:cubicBezTo>
                    <a:pt x="50" y="9"/>
                    <a:pt x="50" y="9"/>
                    <a:pt x="50" y="9"/>
                  </a:cubicBezTo>
                  <a:cubicBezTo>
                    <a:pt x="50" y="9"/>
                    <a:pt x="50" y="9"/>
                    <a:pt x="50" y="9"/>
                  </a:cubicBezTo>
                  <a:cubicBezTo>
                    <a:pt x="50" y="8"/>
                    <a:pt x="50" y="8"/>
                    <a:pt x="50" y="8"/>
                  </a:cubicBezTo>
                  <a:close/>
                  <a:moveTo>
                    <a:pt x="49" y="9"/>
                  </a:moveTo>
                  <a:cubicBezTo>
                    <a:pt x="49" y="9"/>
                    <a:pt x="49" y="9"/>
                    <a:pt x="49" y="8"/>
                  </a:cubicBezTo>
                  <a:cubicBezTo>
                    <a:pt x="48" y="8"/>
                    <a:pt x="48" y="8"/>
                    <a:pt x="48" y="8"/>
                  </a:cubicBezTo>
                  <a:cubicBezTo>
                    <a:pt x="48" y="8"/>
                    <a:pt x="48" y="8"/>
                    <a:pt x="48" y="8"/>
                  </a:cubicBezTo>
                  <a:cubicBezTo>
                    <a:pt x="48" y="8"/>
                    <a:pt x="48" y="8"/>
                    <a:pt x="48" y="8"/>
                  </a:cubicBezTo>
                  <a:cubicBezTo>
                    <a:pt x="48" y="9"/>
                    <a:pt x="48" y="9"/>
                    <a:pt x="48" y="9"/>
                  </a:cubicBezTo>
                  <a:cubicBezTo>
                    <a:pt x="48" y="9"/>
                    <a:pt x="48" y="9"/>
                    <a:pt x="48" y="9"/>
                  </a:cubicBezTo>
                  <a:cubicBezTo>
                    <a:pt x="49" y="9"/>
                    <a:pt x="49" y="9"/>
                    <a:pt x="49" y="9"/>
                  </a:cubicBezTo>
                  <a:close/>
                  <a:moveTo>
                    <a:pt x="45" y="3"/>
                  </a:moveTo>
                  <a:cubicBezTo>
                    <a:pt x="45" y="3"/>
                    <a:pt x="45" y="3"/>
                    <a:pt x="46" y="4"/>
                  </a:cubicBezTo>
                  <a:cubicBezTo>
                    <a:pt x="46" y="4"/>
                    <a:pt x="46" y="4"/>
                    <a:pt x="46" y="4"/>
                  </a:cubicBezTo>
                  <a:cubicBezTo>
                    <a:pt x="46" y="4"/>
                    <a:pt x="46" y="5"/>
                    <a:pt x="45" y="5"/>
                  </a:cubicBezTo>
                  <a:cubicBezTo>
                    <a:pt x="45" y="6"/>
                    <a:pt x="44" y="6"/>
                    <a:pt x="44" y="6"/>
                  </a:cubicBezTo>
                  <a:cubicBezTo>
                    <a:pt x="44" y="7"/>
                    <a:pt x="44" y="7"/>
                    <a:pt x="43" y="7"/>
                  </a:cubicBezTo>
                  <a:cubicBezTo>
                    <a:pt x="43" y="7"/>
                    <a:pt x="43" y="7"/>
                    <a:pt x="43" y="7"/>
                  </a:cubicBezTo>
                  <a:cubicBezTo>
                    <a:pt x="43" y="7"/>
                    <a:pt x="43" y="7"/>
                    <a:pt x="43" y="7"/>
                  </a:cubicBezTo>
                  <a:cubicBezTo>
                    <a:pt x="43" y="7"/>
                    <a:pt x="43" y="6"/>
                    <a:pt x="43" y="6"/>
                  </a:cubicBezTo>
                  <a:cubicBezTo>
                    <a:pt x="43" y="6"/>
                    <a:pt x="44" y="5"/>
                    <a:pt x="44" y="4"/>
                  </a:cubicBezTo>
                  <a:cubicBezTo>
                    <a:pt x="44" y="4"/>
                    <a:pt x="45" y="3"/>
                    <a:pt x="45" y="3"/>
                  </a:cubicBezTo>
                  <a:cubicBezTo>
                    <a:pt x="45" y="3"/>
                    <a:pt x="45" y="3"/>
                    <a:pt x="45" y="3"/>
                  </a:cubicBezTo>
                  <a:close/>
                  <a:moveTo>
                    <a:pt x="45" y="6"/>
                  </a:moveTo>
                  <a:cubicBezTo>
                    <a:pt x="45" y="6"/>
                    <a:pt x="45" y="6"/>
                    <a:pt x="46" y="7"/>
                  </a:cubicBezTo>
                  <a:cubicBezTo>
                    <a:pt x="46" y="7"/>
                    <a:pt x="46" y="7"/>
                    <a:pt x="46" y="7"/>
                  </a:cubicBezTo>
                  <a:cubicBezTo>
                    <a:pt x="46" y="7"/>
                    <a:pt x="46" y="8"/>
                    <a:pt x="45" y="8"/>
                  </a:cubicBezTo>
                  <a:cubicBezTo>
                    <a:pt x="45" y="9"/>
                    <a:pt x="44" y="9"/>
                    <a:pt x="44" y="9"/>
                  </a:cubicBezTo>
                  <a:cubicBezTo>
                    <a:pt x="44" y="9"/>
                    <a:pt x="44" y="10"/>
                    <a:pt x="44" y="10"/>
                  </a:cubicBezTo>
                  <a:cubicBezTo>
                    <a:pt x="44" y="10"/>
                    <a:pt x="44" y="10"/>
                    <a:pt x="44" y="10"/>
                  </a:cubicBezTo>
                  <a:cubicBezTo>
                    <a:pt x="44" y="10"/>
                    <a:pt x="44" y="10"/>
                    <a:pt x="44" y="10"/>
                  </a:cubicBezTo>
                  <a:cubicBezTo>
                    <a:pt x="45" y="10"/>
                    <a:pt x="45" y="11"/>
                    <a:pt x="45" y="11"/>
                  </a:cubicBezTo>
                  <a:cubicBezTo>
                    <a:pt x="45" y="11"/>
                    <a:pt x="45" y="11"/>
                    <a:pt x="45" y="11"/>
                  </a:cubicBezTo>
                  <a:cubicBezTo>
                    <a:pt x="45" y="11"/>
                    <a:pt x="45" y="11"/>
                    <a:pt x="45" y="12"/>
                  </a:cubicBezTo>
                  <a:cubicBezTo>
                    <a:pt x="45" y="12"/>
                    <a:pt x="45" y="12"/>
                    <a:pt x="45" y="13"/>
                  </a:cubicBezTo>
                  <a:cubicBezTo>
                    <a:pt x="45" y="14"/>
                    <a:pt x="45" y="14"/>
                    <a:pt x="45" y="14"/>
                  </a:cubicBezTo>
                  <a:cubicBezTo>
                    <a:pt x="45" y="15"/>
                    <a:pt x="45" y="15"/>
                    <a:pt x="45" y="15"/>
                  </a:cubicBezTo>
                  <a:cubicBezTo>
                    <a:pt x="45" y="15"/>
                    <a:pt x="45" y="16"/>
                    <a:pt x="45" y="16"/>
                  </a:cubicBezTo>
                  <a:cubicBezTo>
                    <a:pt x="45" y="16"/>
                    <a:pt x="45" y="16"/>
                    <a:pt x="44" y="16"/>
                  </a:cubicBezTo>
                  <a:cubicBezTo>
                    <a:pt x="44" y="16"/>
                    <a:pt x="44" y="16"/>
                    <a:pt x="44" y="16"/>
                  </a:cubicBezTo>
                  <a:cubicBezTo>
                    <a:pt x="44" y="16"/>
                    <a:pt x="44" y="15"/>
                    <a:pt x="44" y="14"/>
                  </a:cubicBezTo>
                  <a:cubicBezTo>
                    <a:pt x="44" y="14"/>
                    <a:pt x="44" y="13"/>
                    <a:pt x="44" y="13"/>
                  </a:cubicBezTo>
                  <a:cubicBezTo>
                    <a:pt x="44" y="13"/>
                    <a:pt x="44" y="13"/>
                    <a:pt x="44" y="12"/>
                  </a:cubicBezTo>
                  <a:cubicBezTo>
                    <a:pt x="44" y="12"/>
                    <a:pt x="44" y="12"/>
                    <a:pt x="44" y="12"/>
                  </a:cubicBezTo>
                  <a:cubicBezTo>
                    <a:pt x="44" y="12"/>
                    <a:pt x="44" y="12"/>
                    <a:pt x="43" y="12"/>
                  </a:cubicBezTo>
                  <a:cubicBezTo>
                    <a:pt x="43" y="12"/>
                    <a:pt x="43" y="12"/>
                    <a:pt x="43" y="12"/>
                  </a:cubicBezTo>
                  <a:cubicBezTo>
                    <a:pt x="43" y="12"/>
                    <a:pt x="42" y="12"/>
                    <a:pt x="42" y="13"/>
                  </a:cubicBezTo>
                  <a:cubicBezTo>
                    <a:pt x="41" y="13"/>
                    <a:pt x="41" y="13"/>
                    <a:pt x="41" y="13"/>
                  </a:cubicBezTo>
                  <a:cubicBezTo>
                    <a:pt x="41" y="13"/>
                    <a:pt x="41" y="13"/>
                    <a:pt x="41" y="13"/>
                  </a:cubicBezTo>
                  <a:cubicBezTo>
                    <a:pt x="41" y="13"/>
                    <a:pt x="41" y="12"/>
                    <a:pt x="41" y="12"/>
                  </a:cubicBezTo>
                  <a:cubicBezTo>
                    <a:pt x="41" y="12"/>
                    <a:pt x="41" y="11"/>
                    <a:pt x="42" y="11"/>
                  </a:cubicBezTo>
                  <a:cubicBezTo>
                    <a:pt x="43" y="10"/>
                    <a:pt x="43" y="10"/>
                    <a:pt x="43" y="9"/>
                  </a:cubicBezTo>
                  <a:cubicBezTo>
                    <a:pt x="43" y="9"/>
                    <a:pt x="44" y="8"/>
                    <a:pt x="44" y="8"/>
                  </a:cubicBezTo>
                  <a:cubicBezTo>
                    <a:pt x="44" y="7"/>
                    <a:pt x="45" y="7"/>
                    <a:pt x="45" y="7"/>
                  </a:cubicBezTo>
                  <a:cubicBezTo>
                    <a:pt x="45" y="6"/>
                    <a:pt x="45" y="6"/>
                    <a:pt x="45" y="6"/>
                  </a:cubicBezTo>
                  <a:close/>
                  <a:moveTo>
                    <a:pt x="52" y="12"/>
                  </a:moveTo>
                  <a:cubicBezTo>
                    <a:pt x="52" y="12"/>
                    <a:pt x="52" y="12"/>
                    <a:pt x="52" y="12"/>
                  </a:cubicBezTo>
                  <a:cubicBezTo>
                    <a:pt x="53" y="13"/>
                    <a:pt x="54" y="14"/>
                    <a:pt x="54" y="14"/>
                  </a:cubicBezTo>
                  <a:cubicBezTo>
                    <a:pt x="55" y="15"/>
                    <a:pt x="55" y="16"/>
                    <a:pt x="55" y="16"/>
                  </a:cubicBezTo>
                  <a:cubicBezTo>
                    <a:pt x="55" y="16"/>
                    <a:pt x="55" y="16"/>
                    <a:pt x="55" y="16"/>
                  </a:cubicBezTo>
                  <a:cubicBezTo>
                    <a:pt x="55" y="16"/>
                    <a:pt x="55" y="16"/>
                    <a:pt x="54" y="16"/>
                  </a:cubicBezTo>
                  <a:cubicBezTo>
                    <a:pt x="54" y="16"/>
                    <a:pt x="54" y="16"/>
                    <a:pt x="53" y="16"/>
                  </a:cubicBezTo>
                  <a:cubicBezTo>
                    <a:pt x="53" y="16"/>
                    <a:pt x="52" y="16"/>
                    <a:pt x="52" y="16"/>
                  </a:cubicBezTo>
                  <a:cubicBezTo>
                    <a:pt x="52" y="16"/>
                    <a:pt x="51" y="16"/>
                    <a:pt x="51" y="16"/>
                  </a:cubicBezTo>
                  <a:lnTo>
                    <a:pt x="50" y="16"/>
                  </a:lnTo>
                  <a:cubicBezTo>
                    <a:pt x="50" y="16"/>
                    <a:pt x="50" y="16"/>
                    <a:pt x="50" y="16"/>
                  </a:cubicBezTo>
                  <a:cubicBezTo>
                    <a:pt x="49" y="16"/>
                    <a:pt x="49" y="16"/>
                    <a:pt x="49" y="16"/>
                  </a:cubicBezTo>
                  <a:cubicBezTo>
                    <a:pt x="49" y="16"/>
                    <a:pt x="49" y="16"/>
                    <a:pt x="49" y="16"/>
                  </a:cubicBezTo>
                  <a:cubicBezTo>
                    <a:pt x="49" y="15"/>
                    <a:pt x="48" y="15"/>
                    <a:pt x="48" y="15"/>
                  </a:cubicBezTo>
                  <a:cubicBezTo>
                    <a:pt x="48" y="15"/>
                    <a:pt x="48" y="14"/>
                    <a:pt x="48" y="14"/>
                  </a:cubicBezTo>
                  <a:cubicBezTo>
                    <a:pt x="48" y="14"/>
                    <a:pt x="48" y="13"/>
                    <a:pt x="48" y="13"/>
                  </a:cubicBezTo>
                  <a:cubicBezTo>
                    <a:pt x="48" y="13"/>
                    <a:pt x="48" y="13"/>
                    <a:pt x="48" y="13"/>
                  </a:cubicBezTo>
                  <a:cubicBezTo>
                    <a:pt x="48" y="13"/>
                    <a:pt x="47" y="13"/>
                    <a:pt x="47" y="14"/>
                  </a:cubicBezTo>
                  <a:cubicBezTo>
                    <a:pt x="47" y="14"/>
                    <a:pt x="47" y="15"/>
                    <a:pt x="47" y="15"/>
                  </a:cubicBezTo>
                  <a:cubicBezTo>
                    <a:pt x="47" y="15"/>
                    <a:pt x="47" y="15"/>
                    <a:pt x="47" y="15"/>
                  </a:cubicBezTo>
                  <a:cubicBezTo>
                    <a:pt x="46" y="15"/>
                    <a:pt x="46" y="15"/>
                    <a:pt x="46" y="15"/>
                  </a:cubicBezTo>
                  <a:cubicBezTo>
                    <a:pt x="45" y="15"/>
                    <a:pt x="45" y="15"/>
                    <a:pt x="45" y="15"/>
                  </a:cubicBezTo>
                  <a:cubicBezTo>
                    <a:pt x="45" y="15"/>
                    <a:pt x="45" y="14"/>
                    <a:pt x="46" y="14"/>
                  </a:cubicBezTo>
                  <a:cubicBezTo>
                    <a:pt x="46" y="13"/>
                    <a:pt x="46" y="13"/>
                    <a:pt x="47" y="13"/>
                  </a:cubicBezTo>
                  <a:cubicBezTo>
                    <a:pt x="47" y="13"/>
                    <a:pt x="47" y="12"/>
                    <a:pt x="47" y="12"/>
                  </a:cubicBezTo>
                  <a:cubicBezTo>
                    <a:pt x="47" y="12"/>
                    <a:pt x="47" y="12"/>
                    <a:pt x="47" y="12"/>
                  </a:cubicBezTo>
                  <a:cubicBezTo>
                    <a:pt x="47" y="12"/>
                    <a:pt x="47" y="12"/>
                    <a:pt x="47" y="12"/>
                  </a:cubicBezTo>
                  <a:cubicBezTo>
                    <a:pt x="47" y="11"/>
                    <a:pt x="47" y="11"/>
                    <a:pt x="47" y="11"/>
                  </a:cubicBezTo>
                  <a:cubicBezTo>
                    <a:pt x="48" y="11"/>
                    <a:pt x="48" y="11"/>
                    <a:pt x="48" y="11"/>
                  </a:cubicBezTo>
                  <a:cubicBezTo>
                    <a:pt x="48" y="11"/>
                    <a:pt x="49" y="11"/>
                    <a:pt x="49" y="11"/>
                  </a:cubicBezTo>
                  <a:cubicBezTo>
                    <a:pt x="49" y="11"/>
                    <a:pt x="50" y="11"/>
                    <a:pt x="50" y="11"/>
                  </a:cubicBezTo>
                  <a:cubicBezTo>
                    <a:pt x="50" y="11"/>
                    <a:pt x="50" y="11"/>
                    <a:pt x="50" y="11"/>
                  </a:cubicBezTo>
                  <a:cubicBezTo>
                    <a:pt x="51" y="11"/>
                    <a:pt x="51" y="11"/>
                    <a:pt x="51" y="11"/>
                  </a:cubicBezTo>
                  <a:cubicBezTo>
                    <a:pt x="51" y="11"/>
                    <a:pt x="52" y="11"/>
                    <a:pt x="52" y="11"/>
                  </a:cubicBezTo>
                  <a:cubicBezTo>
                    <a:pt x="52" y="11"/>
                    <a:pt x="52" y="11"/>
                    <a:pt x="52" y="11"/>
                  </a:cubicBezTo>
                  <a:cubicBezTo>
                    <a:pt x="52" y="11"/>
                    <a:pt x="52" y="11"/>
                    <a:pt x="52" y="11"/>
                  </a:cubicBezTo>
                  <a:cubicBezTo>
                    <a:pt x="52" y="11"/>
                    <a:pt x="52" y="12"/>
                    <a:pt x="52" y="12"/>
                  </a:cubicBezTo>
                  <a:cubicBezTo>
                    <a:pt x="52" y="12"/>
                    <a:pt x="52" y="12"/>
                    <a:pt x="52" y="12"/>
                  </a:cubicBezTo>
                  <a:close/>
                  <a:moveTo>
                    <a:pt x="51" y="13"/>
                  </a:moveTo>
                  <a:cubicBezTo>
                    <a:pt x="51" y="13"/>
                    <a:pt x="51" y="13"/>
                    <a:pt x="51" y="13"/>
                  </a:cubicBezTo>
                  <a:cubicBezTo>
                    <a:pt x="51" y="13"/>
                    <a:pt x="52" y="13"/>
                    <a:pt x="52" y="13"/>
                  </a:cubicBezTo>
                  <a:cubicBezTo>
                    <a:pt x="52" y="13"/>
                    <a:pt x="52" y="12"/>
                    <a:pt x="52" y="12"/>
                  </a:cubicBezTo>
                  <a:cubicBezTo>
                    <a:pt x="52" y="12"/>
                    <a:pt x="52" y="12"/>
                    <a:pt x="51" y="12"/>
                  </a:cubicBezTo>
                  <a:cubicBezTo>
                    <a:pt x="51" y="12"/>
                    <a:pt x="51" y="12"/>
                    <a:pt x="51" y="12"/>
                  </a:cubicBezTo>
                  <a:cubicBezTo>
                    <a:pt x="51" y="12"/>
                    <a:pt x="51" y="12"/>
                    <a:pt x="50" y="12"/>
                  </a:cubicBezTo>
                  <a:cubicBezTo>
                    <a:pt x="50" y="12"/>
                    <a:pt x="50" y="12"/>
                    <a:pt x="50" y="12"/>
                  </a:cubicBezTo>
                  <a:cubicBezTo>
                    <a:pt x="50" y="12"/>
                    <a:pt x="50" y="12"/>
                    <a:pt x="50" y="13"/>
                  </a:cubicBezTo>
                  <a:cubicBezTo>
                    <a:pt x="50" y="13"/>
                    <a:pt x="50" y="13"/>
                    <a:pt x="51" y="13"/>
                  </a:cubicBezTo>
                  <a:close/>
                  <a:moveTo>
                    <a:pt x="51" y="15"/>
                  </a:moveTo>
                  <a:cubicBezTo>
                    <a:pt x="52" y="15"/>
                    <a:pt x="52" y="15"/>
                    <a:pt x="52" y="15"/>
                  </a:cubicBezTo>
                  <a:cubicBezTo>
                    <a:pt x="53" y="15"/>
                    <a:pt x="53" y="15"/>
                    <a:pt x="53" y="14"/>
                  </a:cubicBezTo>
                  <a:cubicBezTo>
                    <a:pt x="53" y="14"/>
                    <a:pt x="53" y="14"/>
                    <a:pt x="53" y="13"/>
                  </a:cubicBezTo>
                  <a:cubicBezTo>
                    <a:pt x="52" y="13"/>
                    <a:pt x="52" y="13"/>
                    <a:pt x="52" y="13"/>
                  </a:cubicBezTo>
                  <a:cubicBezTo>
                    <a:pt x="52" y="13"/>
                    <a:pt x="52" y="13"/>
                    <a:pt x="52" y="13"/>
                  </a:cubicBezTo>
                  <a:cubicBezTo>
                    <a:pt x="52" y="13"/>
                    <a:pt x="51" y="14"/>
                    <a:pt x="51" y="14"/>
                  </a:cubicBezTo>
                  <a:cubicBezTo>
                    <a:pt x="51" y="14"/>
                    <a:pt x="51" y="14"/>
                    <a:pt x="51" y="14"/>
                  </a:cubicBezTo>
                  <a:lnTo>
                    <a:pt x="50" y="14"/>
                  </a:lnTo>
                  <a:cubicBezTo>
                    <a:pt x="50" y="14"/>
                    <a:pt x="50" y="14"/>
                    <a:pt x="49" y="12"/>
                  </a:cubicBezTo>
                  <a:cubicBezTo>
                    <a:pt x="49" y="12"/>
                    <a:pt x="49" y="12"/>
                    <a:pt x="49" y="12"/>
                  </a:cubicBezTo>
                  <a:cubicBezTo>
                    <a:pt x="49" y="12"/>
                    <a:pt x="49" y="12"/>
                    <a:pt x="49" y="12"/>
                  </a:cubicBezTo>
                  <a:cubicBezTo>
                    <a:pt x="49" y="12"/>
                    <a:pt x="49" y="12"/>
                    <a:pt x="49" y="13"/>
                  </a:cubicBezTo>
                  <a:cubicBezTo>
                    <a:pt x="49" y="13"/>
                    <a:pt x="49" y="13"/>
                    <a:pt x="49" y="13"/>
                  </a:cubicBezTo>
                  <a:cubicBezTo>
                    <a:pt x="49" y="14"/>
                    <a:pt x="49" y="14"/>
                    <a:pt x="49" y="15"/>
                  </a:cubicBezTo>
                  <a:cubicBezTo>
                    <a:pt x="50" y="15"/>
                    <a:pt x="50" y="15"/>
                    <a:pt x="51" y="15"/>
                  </a:cubicBezTo>
                  <a:close/>
                  <a:moveTo>
                    <a:pt x="57" y="13"/>
                  </a:moveTo>
                  <a:cubicBezTo>
                    <a:pt x="57" y="13"/>
                    <a:pt x="57" y="13"/>
                    <a:pt x="57" y="14"/>
                  </a:cubicBezTo>
                  <a:cubicBezTo>
                    <a:pt x="57" y="14"/>
                    <a:pt x="57" y="14"/>
                    <a:pt x="57" y="14"/>
                  </a:cubicBezTo>
                  <a:cubicBezTo>
                    <a:pt x="56" y="14"/>
                    <a:pt x="56" y="14"/>
                    <a:pt x="55" y="13"/>
                  </a:cubicBezTo>
                  <a:cubicBezTo>
                    <a:pt x="54" y="12"/>
                    <a:pt x="54" y="12"/>
                    <a:pt x="54" y="12"/>
                  </a:cubicBezTo>
                  <a:cubicBezTo>
                    <a:pt x="54" y="12"/>
                    <a:pt x="54" y="12"/>
                    <a:pt x="54" y="12"/>
                  </a:cubicBezTo>
                  <a:cubicBezTo>
                    <a:pt x="54" y="12"/>
                    <a:pt x="54" y="12"/>
                    <a:pt x="54" y="12"/>
                  </a:cubicBezTo>
                  <a:cubicBezTo>
                    <a:pt x="55" y="12"/>
                    <a:pt x="55" y="12"/>
                    <a:pt x="56" y="12"/>
                  </a:cubicBezTo>
                  <a:cubicBezTo>
                    <a:pt x="56" y="12"/>
                    <a:pt x="56" y="12"/>
                    <a:pt x="56" y="12"/>
                  </a:cubicBezTo>
                  <a:cubicBezTo>
                    <a:pt x="56" y="12"/>
                    <a:pt x="57" y="12"/>
                    <a:pt x="57" y="12"/>
                  </a:cubicBezTo>
                  <a:cubicBezTo>
                    <a:pt x="57" y="12"/>
                    <a:pt x="57" y="12"/>
                    <a:pt x="57" y="13"/>
                  </a:cubicBezTo>
                  <a:cubicBezTo>
                    <a:pt x="57" y="13"/>
                    <a:pt x="57" y="13"/>
                    <a:pt x="57" y="13"/>
                  </a:cubicBezTo>
                  <a:close/>
                  <a:moveTo>
                    <a:pt x="71" y="5"/>
                  </a:moveTo>
                  <a:cubicBezTo>
                    <a:pt x="71" y="5"/>
                    <a:pt x="71" y="5"/>
                    <a:pt x="71" y="5"/>
                  </a:cubicBezTo>
                  <a:cubicBezTo>
                    <a:pt x="71" y="5"/>
                    <a:pt x="71" y="6"/>
                    <a:pt x="71" y="6"/>
                  </a:cubicBezTo>
                  <a:cubicBezTo>
                    <a:pt x="70" y="6"/>
                    <a:pt x="70" y="6"/>
                    <a:pt x="70" y="7"/>
                  </a:cubicBezTo>
                  <a:cubicBezTo>
                    <a:pt x="70" y="7"/>
                    <a:pt x="70" y="7"/>
                    <a:pt x="70" y="8"/>
                  </a:cubicBezTo>
                  <a:cubicBezTo>
                    <a:pt x="70" y="8"/>
                    <a:pt x="70" y="9"/>
                    <a:pt x="69" y="9"/>
                  </a:cubicBezTo>
                  <a:cubicBezTo>
                    <a:pt x="69" y="9"/>
                    <a:pt x="69" y="9"/>
                    <a:pt x="69" y="9"/>
                  </a:cubicBezTo>
                  <a:cubicBezTo>
                    <a:pt x="69" y="9"/>
                    <a:pt x="69" y="9"/>
                    <a:pt x="69" y="9"/>
                  </a:cubicBezTo>
                  <a:cubicBezTo>
                    <a:pt x="69" y="9"/>
                    <a:pt x="69" y="8"/>
                    <a:pt x="68" y="8"/>
                  </a:cubicBezTo>
                  <a:cubicBezTo>
                    <a:pt x="68" y="8"/>
                    <a:pt x="68" y="8"/>
                    <a:pt x="68" y="8"/>
                  </a:cubicBezTo>
                  <a:cubicBezTo>
                    <a:pt x="68" y="8"/>
                    <a:pt x="67" y="8"/>
                    <a:pt x="66" y="9"/>
                  </a:cubicBezTo>
                  <a:cubicBezTo>
                    <a:pt x="66" y="9"/>
                    <a:pt x="65" y="9"/>
                    <a:pt x="65" y="9"/>
                  </a:cubicBezTo>
                  <a:cubicBezTo>
                    <a:pt x="65" y="9"/>
                    <a:pt x="65" y="9"/>
                    <a:pt x="65" y="9"/>
                  </a:cubicBezTo>
                  <a:cubicBezTo>
                    <a:pt x="65" y="9"/>
                    <a:pt x="65" y="9"/>
                    <a:pt x="64" y="9"/>
                  </a:cubicBezTo>
                  <a:cubicBezTo>
                    <a:pt x="64" y="8"/>
                    <a:pt x="64" y="8"/>
                    <a:pt x="63" y="7"/>
                  </a:cubicBezTo>
                  <a:cubicBezTo>
                    <a:pt x="63" y="7"/>
                    <a:pt x="63" y="6"/>
                    <a:pt x="63" y="6"/>
                  </a:cubicBezTo>
                  <a:cubicBezTo>
                    <a:pt x="63" y="6"/>
                    <a:pt x="63" y="7"/>
                    <a:pt x="63" y="7"/>
                  </a:cubicBezTo>
                  <a:cubicBezTo>
                    <a:pt x="63" y="8"/>
                    <a:pt x="62" y="10"/>
                    <a:pt x="61" y="11"/>
                  </a:cubicBezTo>
                  <a:cubicBezTo>
                    <a:pt x="61" y="12"/>
                    <a:pt x="61" y="12"/>
                    <a:pt x="61" y="13"/>
                  </a:cubicBezTo>
                  <a:cubicBezTo>
                    <a:pt x="61" y="13"/>
                    <a:pt x="61" y="14"/>
                    <a:pt x="61" y="14"/>
                  </a:cubicBezTo>
                  <a:cubicBezTo>
                    <a:pt x="60" y="14"/>
                    <a:pt x="60" y="14"/>
                    <a:pt x="60" y="14"/>
                  </a:cubicBezTo>
                  <a:cubicBezTo>
                    <a:pt x="59" y="15"/>
                    <a:pt x="59" y="15"/>
                    <a:pt x="58" y="15"/>
                  </a:cubicBezTo>
                  <a:cubicBezTo>
                    <a:pt x="58" y="15"/>
                    <a:pt x="58" y="16"/>
                    <a:pt x="58" y="16"/>
                  </a:cubicBezTo>
                  <a:cubicBezTo>
                    <a:pt x="57" y="16"/>
                    <a:pt x="57" y="16"/>
                    <a:pt x="57" y="15"/>
                  </a:cubicBezTo>
                  <a:cubicBezTo>
                    <a:pt x="57" y="15"/>
                    <a:pt x="58" y="15"/>
                    <a:pt x="58" y="15"/>
                  </a:cubicBezTo>
                  <a:cubicBezTo>
                    <a:pt x="58" y="14"/>
                    <a:pt x="59" y="14"/>
                    <a:pt x="59" y="13"/>
                  </a:cubicBezTo>
                  <a:cubicBezTo>
                    <a:pt x="59" y="13"/>
                    <a:pt x="60" y="13"/>
                    <a:pt x="60" y="12"/>
                  </a:cubicBezTo>
                  <a:cubicBezTo>
                    <a:pt x="60" y="11"/>
                    <a:pt x="61" y="10"/>
                    <a:pt x="61" y="9"/>
                  </a:cubicBezTo>
                  <a:cubicBezTo>
                    <a:pt x="62" y="8"/>
                    <a:pt x="62" y="7"/>
                    <a:pt x="62" y="6"/>
                  </a:cubicBezTo>
                  <a:cubicBezTo>
                    <a:pt x="63" y="5"/>
                    <a:pt x="63" y="4"/>
                    <a:pt x="63" y="3"/>
                  </a:cubicBezTo>
                  <a:cubicBezTo>
                    <a:pt x="63" y="3"/>
                    <a:pt x="63" y="3"/>
                    <a:pt x="63" y="3"/>
                  </a:cubicBezTo>
                  <a:cubicBezTo>
                    <a:pt x="63" y="2"/>
                    <a:pt x="63" y="2"/>
                    <a:pt x="63" y="2"/>
                  </a:cubicBezTo>
                  <a:cubicBezTo>
                    <a:pt x="63" y="2"/>
                    <a:pt x="64" y="2"/>
                    <a:pt x="64" y="3"/>
                  </a:cubicBezTo>
                  <a:cubicBezTo>
                    <a:pt x="64" y="3"/>
                    <a:pt x="64" y="3"/>
                    <a:pt x="64" y="3"/>
                  </a:cubicBezTo>
                  <a:cubicBezTo>
                    <a:pt x="64" y="3"/>
                    <a:pt x="65" y="3"/>
                    <a:pt x="65" y="3"/>
                  </a:cubicBezTo>
                  <a:cubicBezTo>
                    <a:pt x="66" y="2"/>
                    <a:pt x="66" y="2"/>
                    <a:pt x="66" y="2"/>
                  </a:cubicBezTo>
                  <a:cubicBezTo>
                    <a:pt x="67" y="2"/>
                    <a:pt x="67" y="2"/>
                    <a:pt x="68" y="2"/>
                  </a:cubicBezTo>
                  <a:cubicBezTo>
                    <a:pt x="68" y="2"/>
                    <a:pt x="68" y="2"/>
                    <a:pt x="68" y="2"/>
                  </a:cubicBezTo>
                  <a:cubicBezTo>
                    <a:pt x="69" y="2"/>
                    <a:pt x="69" y="2"/>
                    <a:pt x="69" y="2"/>
                  </a:cubicBezTo>
                  <a:cubicBezTo>
                    <a:pt x="69" y="2"/>
                    <a:pt x="69" y="2"/>
                    <a:pt x="69" y="2"/>
                  </a:cubicBezTo>
                  <a:cubicBezTo>
                    <a:pt x="69" y="2"/>
                    <a:pt x="69" y="2"/>
                    <a:pt x="69" y="3"/>
                  </a:cubicBezTo>
                  <a:cubicBezTo>
                    <a:pt x="70" y="3"/>
                    <a:pt x="70" y="3"/>
                    <a:pt x="70" y="3"/>
                  </a:cubicBezTo>
                  <a:cubicBezTo>
                    <a:pt x="70" y="3"/>
                    <a:pt x="70" y="3"/>
                    <a:pt x="69" y="3"/>
                  </a:cubicBezTo>
                  <a:cubicBezTo>
                    <a:pt x="68" y="3"/>
                    <a:pt x="68" y="3"/>
                    <a:pt x="67" y="4"/>
                  </a:cubicBezTo>
                  <a:cubicBezTo>
                    <a:pt x="67" y="4"/>
                    <a:pt x="67" y="4"/>
                    <a:pt x="67" y="4"/>
                  </a:cubicBezTo>
                  <a:cubicBezTo>
                    <a:pt x="66" y="4"/>
                    <a:pt x="66" y="4"/>
                    <a:pt x="66" y="4"/>
                  </a:cubicBezTo>
                  <a:cubicBezTo>
                    <a:pt x="66" y="4"/>
                    <a:pt x="66" y="4"/>
                    <a:pt x="66" y="4"/>
                  </a:cubicBezTo>
                  <a:cubicBezTo>
                    <a:pt x="66" y="4"/>
                    <a:pt x="65" y="4"/>
                    <a:pt x="65" y="4"/>
                  </a:cubicBezTo>
                  <a:cubicBezTo>
                    <a:pt x="65" y="4"/>
                    <a:pt x="65" y="4"/>
                    <a:pt x="64" y="4"/>
                  </a:cubicBezTo>
                  <a:cubicBezTo>
                    <a:pt x="64" y="4"/>
                    <a:pt x="64" y="4"/>
                    <a:pt x="64" y="4"/>
                  </a:cubicBezTo>
                  <a:cubicBezTo>
                    <a:pt x="64" y="5"/>
                    <a:pt x="64" y="5"/>
                    <a:pt x="64" y="5"/>
                  </a:cubicBezTo>
                  <a:cubicBezTo>
                    <a:pt x="64" y="5"/>
                    <a:pt x="64" y="5"/>
                    <a:pt x="64" y="5"/>
                  </a:cubicBezTo>
                  <a:cubicBezTo>
                    <a:pt x="64" y="5"/>
                    <a:pt x="64" y="5"/>
                    <a:pt x="64" y="5"/>
                  </a:cubicBezTo>
                  <a:cubicBezTo>
                    <a:pt x="65" y="5"/>
                    <a:pt x="66" y="5"/>
                    <a:pt x="67" y="4"/>
                  </a:cubicBezTo>
                  <a:cubicBezTo>
                    <a:pt x="68" y="4"/>
                    <a:pt x="68" y="4"/>
                    <a:pt x="69" y="4"/>
                  </a:cubicBezTo>
                  <a:cubicBezTo>
                    <a:pt x="70" y="4"/>
                    <a:pt x="70" y="4"/>
                    <a:pt x="70" y="5"/>
                  </a:cubicBezTo>
                  <a:cubicBezTo>
                    <a:pt x="71" y="5"/>
                    <a:pt x="71" y="5"/>
                    <a:pt x="71" y="5"/>
                  </a:cubicBezTo>
                  <a:cubicBezTo>
                    <a:pt x="71" y="5"/>
                    <a:pt x="71" y="5"/>
                    <a:pt x="71" y="5"/>
                  </a:cubicBezTo>
                  <a:close/>
                  <a:moveTo>
                    <a:pt x="68" y="8"/>
                  </a:moveTo>
                  <a:cubicBezTo>
                    <a:pt x="68" y="8"/>
                    <a:pt x="69" y="8"/>
                    <a:pt x="69" y="8"/>
                  </a:cubicBezTo>
                  <a:cubicBezTo>
                    <a:pt x="69" y="8"/>
                    <a:pt x="69" y="7"/>
                    <a:pt x="69" y="7"/>
                  </a:cubicBezTo>
                  <a:cubicBezTo>
                    <a:pt x="69" y="7"/>
                    <a:pt x="69" y="6"/>
                    <a:pt x="69" y="6"/>
                  </a:cubicBezTo>
                  <a:cubicBezTo>
                    <a:pt x="69" y="6"/>
                    <a:pt x="69" y="5"/>
                    <a:pt x="69" y="5"/>
                  </a:cubicBezTo>
                  <a:cubicBezTo>
                    <a:pt x="68" y="5"/>
                    <a:pt x="68" y="5"/>
                    <a:pt x="68" y="5"/>
                  </a:cubicBezTo>
                  <a:cubicBezTo>
                    <a:pt x="68" y="5"/>
                    <a:pt x="67" y="5"/>
                    <a:pt x="67" y="5"/>
                  </a:cubicBezTo>
                  <a:cubicBezTo>
                    <a:pt x="67" y="5"/>
                    <a:pt x="67" y="5"/>
                    <a:pt x="66" y="5"/>
                  </a:cubicBezTo>
                  <a:cubicBezTo>
                    <a:pt x="66" y="6"/>
                    <a:pt x="66" y="6"/>
                    <a:pt x="65" y="6"/>
                  </a:cubicBezTo>
                  <a:cubicBezTo>
                    <a:pt x="65" y="6"/>
                    <a:pt x="65" y="6"/>
                    <a:pt x="65" y="6"/>
                  </a:cubicBezTo>
                  <a:cubicBezTo>
                    <a:pt x="65" y="6"/>
                    <a:pt x="65" y="6"/>
                    <a:pt x="65" y="6"/>
                  </a:cubicBezTo>
                  <a:cubicBezTo>
                    <a:pt x="65" y="7"/>
                    <a:pt x="65" y="7"/>
                    <a:pt x="65" y="8"/>
                  </a:cubicBezTo>
                  <a:cubicBezTo>
                    <a:pt x="65" y="8"/>
                    <a:pt x="65" y="8"/>
                    <a:pt x="65" y="8"/>
                  </a:cubicBezTo>
                  <a:cubicBezTo>
                    <a:pt x="66" y="8"/>
                    <a:pt x="66" y="8"/>
                    <a:pt x="66" y="8"/>
                  </a:cubicBezTo>
                  <a:cubicBezTo>
                    <a:pt x="67" y="7"/>
                    <a:pt x="68" y="7"/>
                    <a:pt x="68" y="7"/>
                  </a:cubicBezTo>
                  <a:cubicBezTo>
                    <a:pt x="68" y="7"/>
                    <a:pt x="68" y="7"/>
                    <a:pt x="68" y="8"/>
                  </a:cubicBezTo>
                  <a:cubicBezTo>
                    <a:pt x="68" y="8"/>
                    <a:pt x="68" y="8"/>
                    <a:pt x="68" y="8"/>
                  </a:cubicBezTo>
                  <a:close/>
                  <a:moveTo>
                    <a:pt x="68" y="6"/>
                  </a:moveTo>
                  <a:cubicBezTo>
                    <a:pt x="68" y="6"/>
                    <a:pt x="68" y="6"/>
                    <a:pt x="68" y="6"/>
                  </a:cubicBezTo>
                  <a:cubicBezTo>
                    <a:pt x="68" y="7"/>
                    <a:pt x="68" y="7"/>
                    <a:pt x="67" y="7"/>
                  </a:cubicBezTo>
                  <a:cubicBezTo>
                    <a:pt x="67" y="7"/>
                    <a:pt x="66" y="7"/>
                    <a:pt x="66" y="7"/>
                  </a:cubicBezTo>
                  <a:cubicBezTo>
                    <a:pt x="66" y="7"/>
                    <a:pt x="66" y="7"/>
                    <a:pt x="66" y="7"/>
                  </a:cubicBezTo>
                  <a:cubicBezTo>
                    <a:pt x="65" y="7"/>
                    <a:pt x="65" y="7"/>
                    <a:pt x="65" y="6"/>
                  </a:cubicBezTo>
                  <a:cubicBezTo>
                    <a:pt x="65" y="6"/>
                    <a:pt x="66" y="6"/>
                    <a:pt x="66" y="6"/>
                  </a:cubicBezTo>
                  <a:cubicBezTo>
                    <a:pt x="66" y="6"/>
                    <a:pt x="67" y="6"/>
                    <a:pt x="67" y="6"/>
                  </a:cubicBezTo>
                  <a:cubicBezTo>
                    <a:pt x="67" y="6"/>
                    <a:pt x="67" y="6"/>
                    <a:pt x="68" y="6"/>
                  </a:cubicBezTo>
                  <a:close/>
                  <a:moveTo>
                    <a:pt x="72" y="12"/>
                  </a:moveTo>
                  <a:cubicBezTo>
                    <a:pt x="72" y="12"/>
                    <a:pt x="72" y="12"/>
                    <a:pt x="72" y="12"/>
                  </a:cubicBezTo>
                  <a:cubicBezTo>
                    <a:pt x="72" y="12"/>
                    <a:pt x="73" y="12"/>
                    <a:pt x="73" y="13"/>
                  </a:cubicBezTo>
                  <a:cubicBezTo>
                    <a:pt x="73" y="13"/>
                    <a:pt x="73" y="13"/>
                    <a:pt x="73" y="13"/>
                  </a:cubicBezTo>
                  <a:cubicBezTo>
                    <a:pt x="73" y="13"/>
                    <a:pt x="73" y="13"/>
                    <a:pt x="73" y="13"/>
                  </a:cubicBezTo>
                  <a:cubicBezTo>
                    <a:pt x="73" y="13"/>
                    <a:pt x="72" y="13"/>
                    <a:pt x="72" y="13"/>
                  </a:cubicBezTo>
                  <a:cubicBezTo>
                    <a:pt x="72" y="13"/>
                    <a:pt x="71" y="13"/>
                    <a:pt x="70" y="13"/>
                  </a:cubicBezTo>
                  <a:cubicBezTo>
                    <a:pt x="69" y="13"/>
                    <a:pt x="69" y="13"/>
                    <a:pt x="69" y="13"/>
                  </a:cubicBezTo>
                  <a:cubicBezTo>
                    <a:pt x="68" y="13"/>
                    <a:pt x="68" y="13"/>
                    <a:pt x="68" y="13"/>
                  </a:cubicBezTo>
                  <a:lnTo>
                    <a:pt x="68" y="14"/>
                  </a:lnTo>
                  <a:cubicBezTo>
                    <a:pt x="68" y="15"/>
                    <a:pt x="68" y="16"/>
                    <a:pt x="68" y="16"/>
                  </a:cubicBezTo>
                  <a:cubicBezTo>
                    <a:pt x="68" y="17"/>
                    <a:pt x="68" y="17"/>
                    <a:pt x="68" y="17"/>
                  </a:cubicBezTo>
                  <a:cubicBezTo>
                    <a:pt x="68" y="18"/>
                    <a:pt x="68" y="18"/>
                    <a:pt x="68" y="18"/>
                  </a:cubicBezTo>
                  <a:cubicBezTo>
                    <a:pt x="67" y="18"/>
                    <a:pt x="67" y="18"/>
                    <a:pt x="66" y="17"/>
                  </a:cubicBezTo>
                  <a:cubicBezTo>
                    <a:pt x="65" y="17"/>
                    <a:pt x="65" y="17"/>
                    <a:pt x="64" y="17"/>
                  </a:cubicBezTo>
                  <a:cubicBezTo>
                    <a:pt x="64" y="16"/>
                    <a:pt x="63" y="16"/>
                    <a:pt x="63" y="16"/>
                  </a:cubicBezTo>
                  <a:cubicBezTo>
                    <a:pt x="63" y="16"/>
                    <a:pt x="63" y="16"/>
                    <a:pt x="64" y="16"/>
                  </a:cubicBezTo>
                  <a:cubicBezTo>
                    <a:pt x="64" y="16"/>
                    <a:pt x="64" y="16"/>
                    <a:pt x="64" y="16"/>
                  </a:cubicBezTo>
                  <a:cubicBezTo>
                    <a:pt x="64" y="16"/>
                    <a:pt x="65" y="16"/>
                    <a:pt x="65" y="16"/>
                  </a:cubicBezTo>
                  <a:cubicBezTo>
                    <a:pt x="66" y="16"/>
                    <a:pt x="66" y="16"/>
                    <a:pt x="66" y="16"/>
                  </a:cubicBezTo>
                  <a:cubicBezTo>
                    <a:pt x="66" y="16"/>
                    <a:pt x="67" y="16"/>
                    <a:pt x="67" y="16"/>
                  </a:cubicBezTo>
                  <a:cubicBezTo>
                    <a:pt x="67" y="16"/>
                    <a:pt x="67" y="16"/>
                    <a:pt x="67" y="16"/>
                  </a:cubicBezTo>
                  <a:cubicBezTo>
                    <a:pt x="67" y="16"/>
                    <a:pt x="67" y="15"/>
                    <a:pt x="67" y="15"/>
                  </a:cubicBezTo>
                  <a:cubicBezTo>
                    <a:pt x="67" y="15"/>
                    <a:pt x="67" y="14"/>
                    <a:pt x="67" y="14"/>
                  </a:cubicBezTo>
                  <a:cubicBezTo>
                    <a:pt x="67" y="14"/>
                    <a:pt x="67" y="13"/>
                    <a:pt x="67" y="13"/>
                  </a:cubicBezTo>
                  <a:cubicBezTo>
                    <a:pt x="67" y="13"/>
                    <a:pt x="67" y="13"/>
                    <a:pt x="67" y="13"/>
                  </a:cubicBezTo>
                  <a:cubicBezTo>
                    <a:pt x="67" y="13"/>
                    <a:pt x="67" y="13"/>
                    <a:pt x="67" y="13"/>
                  </a:cubicBezTo>
                  <a:cubicBezTo>
                    <a:pt x="66" y="13"/>
                    <a:pt x="65" y="13"/>
                    <a:pt x="64" y="13"/>
                  </a:cubicBezTo>
                  <a:cubicBezTo>
                    <a:pt x="64" y="14"/>
                    <a:pt x="64" y="14"/>
                    <a:pt x="63" y="14"/>
                  </a:cubicBezTo>
                  <a:cubicBezTo>
                    <a:pt x="63" y="14"/>
                    <a:pt x="63" y="14"/>
                    <a:pt x="62" y="14"/>
                  </a:cubicBezTo>
                  <a:cubicBezTo>
                    <a:pt x="62" y="14"/>
                    <a:pt x="62" y="14"/>
                    <a:pt x="62" y="14"/>
                  </a:cubicBezTo>
                  <a:cubicBezTo>
                    <a:pt x="62" y="14"/>
                    <a:pt x="62" y="14"/>
                    <a:pt x="62" y="14"/>
                  </a:cubicBezTo>
                  <a:cubicBezTo>
                    <a:pt x="62" y="14"/>
                    <a:pt x="62" y="13"/>
                    <a:pt x="62" y="13"/>
                  </a:cubicBezTo>
                  <a:cubicBezTo>
                    <a:pt x="62" y="13"/>
                    <a:pt x="62" y="13"/>
                    <a:pt x="62" y="13"/>
                  </a:cubicBezTo>
                  <a:cubicBezTo>
                    <a:pt x="62" y="13"/>
                    <a:pt x="62" y="13"/>
                    <a:pt x="63" y="13"/>
                  </a:cubicBezTo>
                  <a:cubicBezTo>
                    <a:pt x="63" y="13"/>
                    <a:pt x="63" y="13"/>
                    <a:pt x="63" y="13"/>
                  </a:cubicBezTo>
                  <a:cubicBezTo>
                    <a:pt x="64" y="13"/>
                    <a:pt x="65" y="12"/>
                    <a:pt x="66" y="12"/>
                  </a:cubicBezTo>
                  <a:cubicBezTo>
                    <a:pt x="67" y="12"/>
                    <a:pt x="67" y="12"/>
                    <a:pt x="67" y="12"/>
                  </a:cubicBezTo>
                  <a:cubicBezTo>
                    <a:pt x="67" y="12"/>
                    <a:pt x="67" y="11"/>
                    <a:pt x="66" y="11"/>
                  </a:cubicBezTo>
                  <a:cubicBezTo>
                    <a:pt x="66" y="11"/>
                    <a:pt x="66" y="11"/>
                    <a:pt x="66" y="11"/>
                  </a:cubicBezTo>
                  <a:cubicBezTo>
                    <a:pt x="66" y="11"/>
                    <a:pt x="66" y="11"/>
                    <a:pt x="66" y="11"/>
                  </a:cubicBezTo>
                  <a:cubicBezTo>
                    <a:pt x="67" y="11"/>
                    <a:pt x="67" y="11"/>
                    <a:pt x="67" y="11"/>
                  </a:cubicBezTo>
                  <a:cubicBezTo>
                    <a:pt x="67" y="11"/>
                    <a:pt x="68" y="11"/>
                    <a:pt x="68" y="10"/>
                  </a:cubicBezTo>
                  <a:cubicBezTo>
                    <a:pt x="68" y="10"/>
                    <a:pt x="68" y="10"/>
                    <a:pt x="68" y="10"/>
                  </a:cubicBezTo>
                  <a:cubicBezTo>
                    <a:pt x="68" y="10"/>
                    <a:pt x="68" y="9"/>
                    <a:pt x="68" y="9"/>
                  </a:cubicBezTo>
                  <a:cubicBezTo>
                    <a:pt x="68" y="9"/>
                    <a:pt x="67" y="10"/>
                    <a:pt x="66" y="10"/>
                  </a:cubicBezTo>
                  <a:cubicBezTo>
                    <a:pt x="65" y="11"/>
                    <a:pt x="65" y="11"/>
                    <a:pt x="64" y="11"/>
                  </a:cubicBezTo>
                  <a:cubicBezTo>
                    <a:pt x="64" y="11"/>
                    <a:pt x="64" y="11"/>
                    <a:pt x="64" y="11"/>
                  </a:cubicBezTo>
                  <a:cubicBezTo>
                    <a:pt x="64" y="11"/>
                    <a:pt x="63" y="11"/>
                    <a:pt x="63" y="11"/>
                  </a:cubicBezTo>
                  <a:cubicBezTo>
                    <a:pt x="63" y="11"/>
                    <a:pt x="63" y="10"/>
                    <a:pt x="63" y="10"/>
                  </a:cubicBezTo>
                  <a:cubicBezTo>
                    <a:pt x="63" y="10"/>
                    <a:pt x="63" y="10"/>
                    <a:pt x="63" y="10"/>
                  </a:cubicBezTo>
                  <a:cubicBezTo>
                    <a:pt x="63" y="10"/>
                    <a:pt x="63" y="10"/>
                    <a:pt x="63" y="10"/>
                  </a:cubicBezTo>
                  <a:cubicBezTo>
                    <a:pt x="63" y="10"/>
                    <a:pt x="63" y="10"/>
                    <a:pt x="63" y="10"/>
                  </a:cubicBezTo>
                  <a:cubicBezTo>
                    <a:pt x="63" y="10"/>
                    <a:pt x="64" y="10"/>
                    <a:pt x="64" y="10"/>
                  </a:cubicBezTo>
                  <a:cubicBezTo>
                    <a:pt x="64" y="10"/>
                    <a:pt x="65" y="10"/>
                    <a:pt x="66" y="9"/>
                  </a:cubicBezTo>
                  <a:cubicBezTo>
                    <a:pt x="67" y="9"/>
                    <a:pt x="67" y="9"/>
                    <a:pt x="68" y="9"/>
                  </a:cubicBezTo>
                  <a:cubicBezTo>
                    <a:pt x="68" y="9"/>
                    <a:pt x="68" y="9"/>
                    <a:pt x="68" y="9"/>
                  </a:cubicBezTo>
                  <a:cubicBezTo>
                    <a:pt x="69" y="9"/>
                    <a:pt x="69" y="9"/>
                    <a:pt x="69" y="9"/>
                  </a:cubicBezTo>
                  <a:cubicBezTo>
                    <a:pt x="70" y="9"/>
                    <a:pt x="70" y="10"/>
                    <a:pt x="70" y="10"/>
                  </a:cubicBezTo>
                  <a:cubicBezTo>
                    <a:pt x="70" y="10"/>
                    <a:pt x="70" y="10"/>
                    <a:pt x="69" y="10"/>
                  </a:cubicBezTo>
                  <a:cubicBezTo>
                    <a:pt x="69" y="11"/>
                    <a:pt x="69" y="11"/>
                    <a:pt x="68" y="11"/>
                  </a:cubicBezTo>
                  <a:cubicBezTo>
                    <a:pt x="68" y="11"/>
                    <a:pt x="68" y="11"/>
                    <a:pt x="68" y="11"/>
                  </a:cubicBezTo>
                  <a:cubicBezTo>
                    <a:pt x="68" y="11"/>
                    <a:pt x="68" y="12"/>
                    <a:pt x="68" y="12"/>
                  </a:cubicBezTo>
                  <a:cubicBezTo>
                    <a:pt x="68" y="12"/>
                    <a:pt x="68" y="12"/>
                    <a:pt x="69" y="12"/>
                  </a:cubicBezTo>
                  <a:lnTo>
                    <a:pt x="70" y="12"/>
                  </a:lnTo>
                  <a:cubicBezTo>
                    <a:pt x="70" y="12"/>
                    <a:pt x="71" y="12"/>
                    <a:pt x="71" y="12"/>
                  </a:cubicBezTo>
                  <a:cubicBezTo>
                    <a:pt x="71" y="12"/>
                    <a:pt x="71" y="12"/>
                    <a:pt x="72" y="12"/>
                  </a:cubicBezTo>
                  <a:close/>
                  <a:moveTo>
                    <a:pt x="84" y="6"/>
                  </a:moveTo>
                  <a:cubicBezTo>
                    <a:pt x="84" y="6"/>
                    <a:pt x="84" y="6"/>
                    <a:pt x="85" y="6"/>
                  </a:cubicBezTo>
                  <a:cubicBezTo>
                    <a:pt x="85" y="6"/>
                    <a:pt x="85" y="6"/>
                    <a:pt x="86" y="6"/>
                  </a:cubicBezTo>
                  <a:cubicBezTo>
                    <a:pt x="86" y="6"/>
                    <a:pt x="86" y="6"/>
                    <a:pt x="87" y="6"/>
                  </a:cubicBezTo>
                  <a:cubicBezTo>
                    <a:pt x="87" y="6"/>
                    <a:pt x="87" y="6"/>
                    <a:pt x="88" y="7"/>
                  </a:cubicBezTo>
                  <a:cubicBezTo>
                    <a:pt x="88" y="7"/>
                    <a:pt x="89" y="8"/>
                    <a:pt x="89" y="8"/>
                  </a:cubicBezTo>
                  <a:cubicBezTo>
                    <a:pt x="89" y="8"/>
                    <a:pt x="89" y="8"/>
                    <a:pt x="89" y="8"/>
                  </a:cubicBezTo>
                  <a:cubicBezTo>
                    <a:pt x="89" y="8"/>
                    <a:pt x="89" y="9"/>
                    <a:pt x="89" y="9"/>
                  </a:cubicBezTo>
                  <a:cubicBezTo>
                    <a:pt x="89" y="9"/>
                    <a:pt x="89" y="9"/>
                    <a:pt x="89" y="9"/>
                  </a:cubicBezTo>
                  <a:cubicBezTo>
                    <a:pt x="89" y="9"/>
                    <a:pt x="89" y="9"/>
                    <a:pt x="88" y="9"/>
                  </a:cubicBezTo>
                  <a:cubicBezTo>
                    <a:pt x="88" y="9"/>
                    <a:pt x="88" y="9"/>
                    <a:pt x="87" y="9"/>
                  </a:cubicBezTo>
                  <a:lnTo>
                    <a:pt x="86" y="9"/>
                  </a:lnTo>
                  <a:cubicBezTo>
                    <a:pt x="86" y="9"/>
                    <a:pt x="86" y="9"/>
                    <a:pt x="86" y="9"/>
                  </a:cubicBezTo>
                  <a:cubicBezTo>
                    <a:pt x="85" y="9"/>
                    <a:pt x="85" y="10"/>
                    <a:pt x="84" y="10"/>
                  </a:cubicBezTo>
                  <a:cubicBezTo>
                    <a:pt x="84" y="10"/>
                    <a:pt x="84" y="10"/>
                    <a:pt x="84" y="10"/>
                  </a:cubicBezTo>
                  <a:cubicBezTo>
                    <a:pt x="84" y="10"/>
                    <a:pt x="84" y="10"/>
                    <a:pt x="84" y="10"/>
                  </a:cubicBezTo>
                  <a:cubicBezTo>
                    <a:pt x="84" y="11"/>
                    <a:pt x="84" y="11"/>
                    <a:pt x="84" y="11"/>
                  </a:cubicBezTo>
                  <a:cubicBezTo>
                    <a:pt x="84" y="11"/>
                    <a:pt x="84" y="11"/>
                    <a:pt x="84" y="11"/>
                  </a:cubicBezTo>
                  <a:cubicBezTo>
                    <a:pt x="84" y="11"/>
                    <a:pt x="84" y="11"/>
                    <a:pt x="84" y="11"/>
                  </a:cubicBezTo>
                  <a:cubicBezTo>
                    <a:pt x="85" y="11"/>
                    <a:pt x="86" y="11"/>
                    <a:pt x="87" y="11"/>
                  </a:cubicBezTo>
                  <a:cubicBezTo>
                    <a:pt x="87" y="11"/>
                    <a:pt x="88" y="11"/>
                    <a:pt x="88" y="11"/>
                  </a:cubicBezTo>
                  <a:cubicBezTo>
                    <a:pt x="88" y="11"/>
                    <a:pt x="88" y="11"/>
                    <a:pt x="88" y="11"/>
                  </a:cubicBezTo>
                  <a:cubicBezTo>
                    <a:pt x="88" y="12"/>
                    <a:pt x="88" y="12"/>
                    <a:pt x="88" y="12"/>
                  </a:cubicBezTo>
                  <a:cubicBezTo>
                    <a:pt x="88" y="12"/>
                    <a:pt x="88" y="12"/>
                    <a:pt x="88" y="13"/>
                  </a:cubicBezTo>
                  <a:cubicBezTo>
                    <a:pt x="88" y="13"/>
                    <a:pt x="88" y="13"/>
                    <a:pt x="88" y="13"/>
                  </a:cubicBezTo>
                  <a:cubicBezTo>
                    <a:pt x="88" y="13"/>
                    <a:pt x="88" y="13"/>
                    <a:pt x="88" y="13"/>
                  </a:cubicBezTo>
                  <a:cubicBezTo>
                    <a:pt x="87" y="13"/>
                    <a:pt x="87" y="12"/>
                    <a:pt x="86" y="12"/>
                  </a:cubicBezTo>
                  <a:cubicBezTo>
                    <a:pt x="85" y="12"/>
                    <a:pt x="84" y="12"/>
                    <a:pt x="84" y="13"/>
                  </a:cubicBezTo>
                  <a:cubicBezTo>
                    <a:pt x="84" y="13"/>
                    <a:pt x="84" y="13"/>
                    <a:pt x="84" y="13"/>
                  </a:cubicBezTo>
                  <a:cubicBezTo>
                    <a:pt x="84" y="13"/>
                    <a:pt x="84" y="14"/>
                    <a:pt x="84" y="15"/>
                  </a:cubicBezTo>
                  <a:cubicBezTo>
                    <a:pt x="84" y="15"/>
                    <a:pt x="84" y="16"/>
                    <a:pt x="84" y="16"/>
                  </a:cubicBezTo>
                  <a:cubicBezTo>
                    <a:pt x="83" y="17"/>
                    <a:pt x="83" y="17"/>
                    <a:pt x="83" y="18"/>
                  </a:cubicBezTo>
                  <a:cubicBezTo>
                    <a:pt x="83" y="18"/>
                    <a:pt x="83" y="18"/>
                    <a:pt x="83" y="18"/>
                  </a:cubicBezTo>
                  <a:cubicBezTo>
                    <a:pt x="83" y="18"/>
                    <a:pt x="83" y="18"/>
                    <a:pt x="83" y="18"/>
                  </a:cubicBezTo>
                  <a:cubicBezTo>
                    <a:pt x="82" y="18"/>
                    <a:pt x="82" y="18"/>
                    <a:pt x="82" y="18"/>
                  </a:cubicBezTo>
                  <a:cubicBezTo>
                    <a:pt x="81" y="17"/>
                    <a:pt x="80" y="17"/>
                    <a:pt x="80" y="17"/>
                  </a:cubicBezTo>
                  <a:cubicBezTo>
                    <a:pt x="80" y="17"/>
                    <a:pt x="79" y="16"/>
                    <a:pt x="79" y="16"/>
                  </a:cubicBezTo>
                  <a:cubicBezTo>
                    <a:pt x="79" y="16"/>
                    <a:pt x="79" y="16"/>
                    <a:pt x="80" y="16"/>
                  </a:cubicBezTo>
                  <a:cubicBezTo>
                    <a:pt x="80" y="16"/>
                    <a:pt x="80" y="16"/>
                    <a:pt x="81" y="16"/>
                  </a:cubicBezTo>
                  <a:cubicBezTo>
                    <a:pt x="81" y="16"/>
                    <a:pt x="81" y="16"/>
                    <a:pt x="81" y="16"/>
                  </a:cubicBezTo>
                  <a:cubicBezTo>
                    <a:pt x="82" y="16"/>
                    <a:pt x="82" y="16"/>
                    <a:pt x="82" y="16"/>
                  </a:cubicBezTo>
                  <a:cubicBezTo>
                    <a:pt x="82" y="16"/>
                    <a:pt x="82" y="15"/>
                    <a:pt x="82" y="15"/>
                  </a:cubicBezTo>
                  <a:cubicBezTo>
                    <a:pt x="82" y="15"/>
                    <a:pt x="82" y="14"/>
                    <a:pt x="82" y="14"/>
                  </a:cubicBezTo>
                  <a:cubicBezTo>
                    <a:pt x="82" y="13"/>
                    <a:pt x="82" y="13"/>
                    <a:pt x="82" y="13"/>
                  </a:cubicBezTo>
                  <a:cubicBezTo>
                    <a:pt x="82" y="13"/>
                    <a:pt x="82" y="13"/>
                    <a:pt x="82" y="13"/>
                  </a:cubicBezTo>
                  <a:cubicBezTo>
                    <a:pt x="82" y="13"/>
                    <a:pt x="82" y="13"/>
                    <a:pt x="81" y="13"/>
                  </a:cubicBezTo>
                  <a:cubicBezTo>
                    <a:pt x="80" y="13"/>
                    <a:pt x="79" y="13"/>
                    <a:pt x="78" y="13"/>
                  </a:cubicBezTo>
                  <a:cubicBezTo>
                    <a:pt x="78" y="14"/>
                    <a:pt x="78" y="14"/>
                    <a:pt x="77" y="14"/>
                  </a:cubicBezTo>
                  <a:cubicBezTo>
                    <a:pt x="77" y="14"/>
                    <a:pt x="77" y="14"/>
                    <a:pt x="77" y="14"/>
                  </a:cubicBezTo>
                  <a:cubicBezTo>
                    <a:pt x="77" y="14"/>
                    <a:pt x="77" y="14"/>
                    <a:pt x="77" y="14"/>
                  </a:cubicBezTo>
                  <a:cubicBezTo>
                    <a:pt x="77" y="13"/>
                    <a:pt x="77" y="13"/>
                    <a:pt x="77" y="13"/>
                  </a:cubicBezTo>
                  <a:cubicBezTo>
                    <a:pt x="77" y="13"/>
                    <a:pt x="77" y="13"/>
                    <a:pt x="77" y="13"/>
                  </a:cubicBezTo>
                  <a:cubicBezTo>
                    <a:pt x="77" y="13"/>
                    <a:pt x="77" y="13"/>
                    <a:pt x="77" y="13"/>
                  </a:cubicBezTo>
                  <a:cubicBezTo>
                    <a:pt x="78" y="13"/>
                    <a:pt x="78" y="13"/>
                    <a:pt x="79" y="12"/>
                  </a:cubicBezTo>
                  <a:cubicBezTo>
                    <a:pt x="80" y="12"/>
                    <a:pt x="81" y="12"/>
                    <a:pt x="82" y="12"/>
                  </a:cubicBezTo>
                  <a:cubicBezTo>
                    <a:pt x="82" y="11"/>
                    <a:pt x="82" y="11"/>
                    <a:pt x="82" y="11"/>
                  </a:cubicBezTo>
                  <a:cubicBezTo>
                    <a:pt x="82" y="11"/>
                    <a:pt x="82" y="11"/>
                    <a:pt x="82" y="11"/>
                  </a:cubicBezTo>
                  <a:cubicBezTo>
                    <a:pt x="82" y="11"/>
                    <a:pt x="82" y="10"/>
                    <a:pt x="82" y="10"/>
                  </a:cubicBezTo>
                  <a:cubicBezTo>
                    <a:pt x="82" y="10"/>
                    <a:pt x="82" y="10"/>
                    <a:pt x="83" y="10"/>
                  </a:cubicBezTo>
                  <a:cubicBezTo>
                    <a:pt x="83" y="10"/>
                    <a:pt x="83" y="10"/>
                    <a:pt x="83" y="10"/>
                  </a:cubicBezTo>
                  <a:cubicBezTo>
                    <a:pt x="83" y="10"/>
                    <a:pt x="83" y="10"/>
                    <a:pt x="83" y="10"/>
                  </a:cubicBezTo>
                  <a:cubicBezTo>
                    <a:pt x="84" y="10"/>
                    <a:pt x="84" y="9"/>
                    <a:pt x="84" y="9"/>
                  </a:cubicBezTo>
                  <a:cubicBezTo>
                    <a:pt x="84" y="9"/>
                    <a:pt x="84" y="9"/>
                    <a:pt x="84" y="9"/>
                  </a:cubicBezTo>
                  <a:cubicBezTo>
                    <a:pt x="84" y="9"/>
                    <a:pt x="84" y="9"/>
                    <a:pt x="83" y="9"/>
                  </a:cubicBezTo>
                  <a:cubicBezTo>
                    <a:pt x="83" y="9"/>
                    <a:pt x="83" y="9"/>
                    <a:pt x="82" y="9"/>
                  </a:cubicBezTo>
                  <a:cubicBezTo>
                    <a:pt x="82" y="9"/>
                    <a:pt x="82" y="9"/>
                    <a:pt x="82" y="9"/>
                  </a:cubicBezTo>
                  <a:cubicBezTo>
                    <a:pt x="82" y="9"/>
                    <a:pt x="82" y="10"/>
                    <a:pt x="81" y="10"/>
                  </a:cubicBezTo>
                  <a:cubicBezTo>
                    <a:pt x="81" y="10"/>
                    <a:pt x="81" y="10"/>
                    <a:pt x="81" y="10"/>
                  </a:cubicBezTo>
                  <a:cubicBezTo>
                    <a:pt x="80" y="10"/>
                    <a:pt x="80" y="10"/>
                    <a:pt x="80" y="10"/>
                  </a:cubicBezTo>
                  <a:cubicBezTo>
                    <a:pt x="80" y="10"/>
                    <a:pt x="80" y="11"/>
                    <a:pt x="80" y="11"/>
                  </a:cubicBezTo>
                  <a:cubicBezTo>
                    <a:pt x="80" y="11"/>
                    <a:pt x="79" y="10"/>
                    <a:pt x="79" y="10"/>
                  </a:cubicBezTo>
                  <a:cubicBezTo>
                    <a:pt x="79" y="10"/>
                    <a:pt x="79" y="10"/>
                    <a:pt x="79" y="9"/>
                  </a:cubicBezTo>
                  <a:cubicBezTo>
                    <a:pt x="79" y="9"/>
                    <a:pt x="79" y="9"/>
                    <a:pt x="79" y="9"/>
                  </a:cubicBezTo>
                  <a:cubicBezTo>
                    <a:pt x="80" y="9"/>
                    <a:pt x="81" y="9"/>
                    <a:pt x="81" y="9"/>
                  </a:cubicBezTo>
                  <a:cubicBezTo>
                    <a:pt x="82" y="8"/>
                    <a:pt x="83" y="8"/>
                    <a:pt x="84" y="8"/>
                  </a:cubicBezTo>
                  <a:cubicBezTo>
                    <a:pt x="84" y="8"/>
                    <a:pt x="84" y="8"/>
                    <a:pt x="85" y="8"/>
                  </a:cubicBezTo>
                  <a:cubicBezTo>
                    <a:pt x="85" y="8"/>
                    <a:pt x="85" y="8"/>
                    <a:pt x="85" y="9"/>
                  </a:cubicBezTo>
                  <a:cubicBezTo>
                    <a:pt x="86" y="9"/>
                    <a:pt x="86" y="9"/>
                    <a:pt x="86" y="9"/>
                  </a:cubicBezTo>
                  <a:cubicBezTo>
                    <a:pt x="86" y="9"/>
                    <a:pt x="86" y="9"/>
                    <a:pt x="87" y="8"/>
                  </a:cubicBezTo>
                  <a:cubicBezTo>
                    <a:pt x="87" y="8"/>
                    <a:pt x="87" y="8"/>
                    <a:pt x="87" y="7"/>
                  </a:cubicBezTo>
                  <a:cubicBezTo>
                    <a:pt x="87" y="7"/>
                    <a:pt x="87" y="7"/>
                    <a:pt x="87" y="7"/>
                  </a:cubicBezTo>
                  <a:cubicBezTo>
                    <a:pt x="86" y="6"/>
                    <a:pt x="86" y="6"/>
                    <a:pt x="86" y="6"/>
                  </a:cubicBezTo>
                  <a:cubicBezTo>
                    <a:pt x="86" y="6"/>
                    <a:pt x="85" y="6"/>
                    <a:pt x="84" y="7"/>
                  </a:cubicBezTo>
                  <a:cubicBezTo>
                    <a:pt x="84" y="7"/>
                    <a:pt x="83" y="7"/>
                    <a:pt x="83" y="7"/>
                  </a:cubicBezTo>
                  <a:cubicBezTo>
                    <a:pt x="83" y="7"/>
                    <a:pt x="82" y="7"/>
                    <a:pt x="82" y="7"/>
                  </a:cubicBezTo>
                  <a:cubicBezTo>
                    <a:pt x="81" y="7"/>
                    <a:pt x="81" y="7"/>
                    <a:pt x="80" y="8"/>
                  </a:cubicBezTo>
                  <a:cubicBezTo>
                    <a:pt x="80" y="8"/>
                    <a:pt x="80" y="8"/>
                    <a:pt x="79" y="8"/>
                  </a:cubicBezTo>
                  <a:cubicBezTo>
                    <a:pt x="79" y="8"/>
                    <a:pt x="78" y="8"/>
                    <a:pt x="78" y="8"/>
                  </a:cubicBezTo>
                  <a:cubicBezTo>
                    <a:pt x="78" y="8"/>
                    <a:pt x="78" y="8"/>
                    <a:pt x="78" y="8"/>
                  </a:cubicBezTo>
                  <a:cubicBezTo>
                    <a:pt x="78" y="8"/>
                    <a:pt x="78" y="8"/>
                    <a:pt x="78" y="8"/>
                  </a:cubicBezTo>
                  <a:cubicBezTo>
                    <a:pt x="78" y="8"/>
                    <a:pt x="78" y="8"/>
                    <a:pt x="78" y="8"/>
                  </a:cubicBezTo>
                  <a:cubicBezTo>
                    <a:pt x="78" y="8"/>
                    <a:pt x="78" y="8"/>
                    <a:pt x="78" y="8"/>
                  </a:cubicBezTo>
                  <a:cubicBezTo>
                    <a:pt x="78" y="8"/>
                    <a:pt x="78" y="8"/>
                    <a:pt x="78" y="8"/>
                  </a:cubicBezTo>
                  <a:cubicBezTo>
                    <a:pt x="78" y="8"/>
                    <a:pt x="78" y="8"/>
                    <a:pt x="79" y="7"/>
                  </a:cubicBezTo>
                  <a:cubicBezTo>
                    <a:pt x="80" y="7"/>
                    <a:pt x="81" y="6"/>
                    <a:pt x="82" y="6"/>
                  </a:cubicBezTo>
                  <a:cubicBezTo>
                    <a:pt x="82" y="6"/>
                    <a:pt x="83" y="6"/>
                    <a:pt x="83" y="5"/>
                  </a:cubicBezTo>
                  <a:cubicBezTo>
                    <a:pt x="84" y="4"/>
                    <a:pt x="84" y="3"/>
                    <a:pt x="85" y="2"/>
                  </a:cubicBezTo>
                  <a:cubicBezTo>
                    <a:pt x="85" y="2"/>
                    <a:pt x="85" y="2"/>
                    <a:pt x="85" y="2"/>
                  </a:cubicBezTo>
                  <a:cubicBezTo>
                    <a:pt x="86" y="2"/>
                    <a:pt x="86" y="2"/>
                    <a:pt x="86" y="2"/>
                  </a:cubicBezTo>
                  <a:cubicBezTo>
                    <a:pt x="86" y="3"/>
                    <a:pt x="87" y="3"/>
                    <a:pt x="87" y="3"/>
                  </a:cubicBezTo>
                  <a:cubicBezTo>
                    <a:pt x="87" y="3"/>
                    <a:pt x="87" y="3"/>
                    <a:pt x="86" y="3"/>
                  </a:cubicBezTo>
                  <a:cubicBezTo>
                    <a:pt x="86" y="3"/>
                    <a:pt x="86" y="4"/>
                    <a:pt x="86" y="4"/>
                  </a:cubicBezTo>
                  <a:cubicBezTo>
                    <a:pt x="86" y="4"/>
                    <a:pt x="85" y="4"/>
                    <a:pt x="85" y="5"/>
                  </a:cubicBezTo>
                  <a:cubicBezTo>
                    <a:pt x="85" y="5"/>
                    <a:pt x="84" y="5"/>
                    <a:pt x="84" y="5"/>
                  </a:cubicBezTo>
                  <a:cubicBezTo>
                    <a:pt x="84" y="5"/>
                    <a:pt x="84" y="5"/>
                    <a:pt x="84" y="6"/>
                  </a:cubicBezTo>
                  <a:close/>
                  <a:moveTo>
                    <a:pt x="83" y="2"/>
                  </a:moveTo>
                  <a:cubicBezTo>
                    <a:pt x="83" y="2"/>
                    <a:pt x="83" y="2"/>
                    <a:pt x="83" y="3"/>
                  </a:cubicBezTo>
                  <a:cubicBezTo>
                    <a:pt x="83" y="3"/>
                    <a:pt x="83" y="3"/>
                    <a:pt x="83" y="3"/>
                  </a:cubicBezTo>
                  <a:cubicBezTo>
                    <a:pt x="82" y="3"/>
                    <a:pt x="82" y="4"/>
                    <a:pt x="82" y="4"/>
                  </a:cubicBezTo>
                  <a:cubicBezTo>
                    <a:pt x="82" y="4"/>
                    <a:pt x="82" y="4"/>
                    <a:pt x="82" y="4"/>
                  </a:cubicBezTo>
                  <a:cubicBezTo>
                    <a:pt x="82" y="4"/>
                    <a:pt x="81" y="4"/>
                    <a:pt x="81" y="4"/>
                  </a:cubicBezTo>
                  <a:cubicBezTo>
                    <a:pt x="81" y="4"/>
                    <a:pt x="81" y="3"/>
                    <a:pt x="81" y="3"/>
                  </a:cubicBezTo>
                  <a:cubicBezTo>
                    <a:pt x="81" y="3"/>
                    <a:pt x="81" y="3"/>
                    <a:pt x="81" y="3"/>
                  </a:cubicBezTo>
                  <a:cubicBezTo>
                    <a:pt x="81" y="3"/>
                    <a:pt x="81" y="3"/>
                    <a:pt x="82" y="3"/>
                  </a:cubicBezTo>
                  <a:cubicBezTo>
                    <a:pt x="82" y="3"/>
                    <a:pt x="82" y="3"/>
                    <a:pt x="82" y="3"/>
                  </a:cubicBezTo>
                  <a:cubicBezTo>
                    <a:pt x="82" y="3"/>
                    <a:pt x="82" y="3"/>
                    <a:pt x="82" y="3"/>
                  </a:cubicBezTo>
                  <a:cubicBezTo>
                    <a:pt x="82" y="3"/>
                    <a:pt x="82" y="3"/>
                    <a:pt x="83" y="3"/>
                  </a:cubicBezTo>
                  <a:cubicBezTo>
                    <a:pt x="83" y="2"/>
                    <a:pt x="83" y="2"/>
                    <a:pt x="83" y="2"/>
                  </a:cubicBezTo>
                  <a:close/>
                  <a:moveTo>
                    <a:pt x="80" y="5"/>
                  </a:moveTo>
                  <a:cubicBezTo>
                    <a:pt x="80" y="6"/>
                    <a:pt x="80" y="6"/>
                    <a:pt x="80" y="6"/>
                  </a:cubicBezTo>
                  <a:cubicBezTo>
                    <a:pt x="80" y="6"/>
                    <a:pt x="80" y="6"/>
                    <a:pt x="80" y="6"/>
                  </a:cubicBezTo>
                  <a:cubicBezTo>
                    <a:pt x="79" y="6"/>
                    <a:pt x="79" y="6"/>
                    <a:pt x="79" y="6"/>
                  </a:cubicBezTo>
                  <a:cubicBezTo>
                    <a:pt x="79" y="6"/>
                    <a:pt x="78" y="6"/>
                    <a:pt x="78" y="6"/>
                  </a:cubicBezTo>
                  <a:cubicBezTo>
                    <a:pt x="78" y="6"/>
                    <a:pt x="78" y="5"/>
                    <a:pt x="78" y="5"/>
                  </a:cubicBezTo>
                  <a:cubicBezTo>
                    <a:pt x="78" y="5"/>
                    <a:pt x="78" y="5"/>
                    <a:pt x="78" y="4"/>
                  </a:cubicBezTo>
                  <a:cubicBezTo>
                    <a:pt x="78" y="4"/>
                    <a:pt x="78" y="4"/>
                    <a:pt x="78" y="4"/>
                  </a:cubicBezTo>
                  <a:cubicBezTo>
                    <a:pt x="78" y="4"/>
                    <a:pt x="78" y="4"/>
                    <a:pt x="79" y="4"/>
                  </a:cubicBezTo>
                  <a:cubicBezTo>
                    <a:pt x="79" y="4"/>
                    <a:pt x="79" y="4"/>
                    <a:pt x="79" y="4"/>
                  </a:cubicBezTo>
                  <a:cubicBezTo>
                    <a:pt x="79" y="4"/>
                    <a:pt x="79" y="4"/>
                    <a:pt x="80" y="4"/>
                  </a:cubicBezTo>
                  <a:cubicBezTo>
                    <a:pt x="80" y="5"/>
                    <a:pt x="80" y="5"/>
                    <a:pt x="80" y="5"/>
                  </a:cubicBezTo>
                  <a:close/>
                  <a:moveTo>
                    <a:pt x="77" y="9"/>
                  </a:moveTo>
                  <a:cubicBezTo>
                    <a:pt x="77" y="10"/>
                    <a:pt x="77" y="10"/>
                    <a:pt x="77" y="10"/>
                  </a:cubicBezTo>
                  <a:cubicBezTo>
                    <a:pt x="77" y="10"/>
                    <a:pt x="77" y="10"/>
                    <a:pt x="77" y="10"/>
                  </a:cubicBezTo>
                  <a:cubicBezTo>
                    <a:pt x="77" y="10"/>
                    <a:pt x="77" y="11"/>
                    <a:pt x="77" y="11"/>
                  </a:cubicBezTo>
                  <a:cubicBezTo>
                    <a:pt x="76" y="11"/>
                    <a:pt x="76" y="10"/>
                    <a:pt x="76" y="10"/>
                  </a:cubicBezTo>
                  <a:cubicBezTo>
                    <a:pt x="75" y="10"/>
                    <a:pt x="75" y="10"/>
                    <a:pt x="75" y="10"/>
                  </a:cubicBezTo>
                  <a:cubicBezTo>
                    <a:pt x="75" y="10"/>
                    <a:pt x="75" y="9"/>
                    <a:pt x="75" y="9"/>
                  </a:cubicBezTo>
                  <a:cubicBezTo>
                    <a:pt x="75" y="9"/>
                    <a:pt x="76" y="9"/>
                    <a:pt x="76" y="9"/>
                  </a:cubicBezTo>
                  <a:cubicBezTo>
                    <a:pt x="76" y="8"/>
                    <a:pt x="77" y="8"/>
                    <a:pt x="77" y="8"/>
                  </a:cubicBezTo>
                  <a:cubicBezTo>
                    <a:pt x="77" y="8"/>
                    <a:pt x="77" y="8"/>
                    <a:pt x="77" y="8"/>
                  </a:cubicBezTo>
                  <a:cubicBezTo>
                    <a:pt x="77" y="9"/>
                    <a:pt x="77" y="9"/>
                    <a:pt x="77" y="9"/>
                  </a:cubicBezTo>
                  <a:cubicBezTo>
                    <a:pt x="77" y="9"/>
                    <a:pt x="77" y="9"/>
                    <a:pt x="77" y="9"/>
                  </a:cubicBezTo>
                  <a:close/>
                  <a:moveTo>
                    <a:pt x="118" y="15"/>
                  </a:moveTo>
                  <a:cubicBezTo>
                    <a:pt x="118" y="15"/>
                    <a:pt x="118" y="15"/>
                    <a:pt x="117" y="15"/>
                  </a:cubicBezTo>
                  <a:cubicBezTo>
                    <a:pt x="117" y="15"/>
                    <a:pt x="117" y="15"/>
                    <a:pt x="116" y="15"/>
                  </a:cubicBezTo>
                  <a:cubicBezTo>
                    <a:pt x="115" y="15"/>
                    <a:pt x="114" y="15"/>
                    <a:pt x="114" y="15"/>
                  </a:cubicBezTo>
                  <a:cubicBezTo>
                    <a:pt x="113" y="15"/>
                    <a:pt x="113" y="15"/>
                    <a:pt x="113" y="14"/>
                  </a:cubicBezTo>
                  <a:cubicBezTo>
                    <a:pt x="113" y="14"/>
                    <a:pt x="113" y="14"/>
                    <a:pt x="113" y="14"/>
                  </a:cubicBezTo>
                  <a:cubicBezTo>
                    <a:pt x="113" y="13"/>
                    <a:pt x="112" y="13"/>
                    <a:pt x="112" y="13"/>
                  </a:cubicBezTo>
                  <a:cubicBezTo>
                    <a:pt x="111" y="12"/>
                    <a:pt x="111" y="12"/>
                    <a:pt x="110" y="12"/>
                  </a:cubicBezTo>
                  <a:cubicBezTo>
                    <a:pt x="110" y="12"/>
                    <a:pt x="110" y="11"/>
                    <a:pt x="110" y="11"/>
                  </a:cubicBezTo>
                  <a:cubicBezTo>
                    <a:pt x="110" y="11"/>
                    <a:pt x="110" y="12"/>
                    <a:pt x="110" y="12"/>
                  </a:cubicBezTo>
                  <a:cubicBezTo>
                    <a:pt x="110" y="12"/>
                    <a:pt x="110" y="12"/>
                    <a:pt x="110" y="13"/>
                  </a:cubicBezTo>
                  <a:cubicBezTo>
                    <a:pt x="110" y="14"/>
                    <a:pt x="110" y="14"/>
                    <a:pt x="110" y="15"/>
                  </a:cubicBezTo>
                  <a:cubicBezTo>
                    <a:pt x="110" y="16"/>
                    <a:pt x="110" y="16"/>
                    <a:pt x="110" y="17"/>
                  </a:cubicBezTo>
                  <a:cubicBezTo>
                    <a:pt x="110" y="17"/>
                    <a:pt x="110" y="17"/>
                    <a:pt x="110" y="17"/>
                  </a:cubicBezTo>
                  <a:cubicBezTo>
                    <a:pt x="110" y="17"/>
                    <a:pt x="110" y="17"/>
                    <a:pt x="110" y="17"/>
                  </a:cubicBezTo>
                  <a:cubicBezTo>
                    <a:pt x="109" y="17"/>
                    <a:pt x="109" y="17"/>
                    <a:pt x="109" y="17"/>
                  </a:cubicBezTo>
                  <a:cubicBezTo>
                    <a:pt x="109" y="17"/>
                    <a:pt x="108" y="17"/>
                    <a:pt x="108" y="17"/>
                  </a:cubicBezTo>
                  <a:cubicBezTo>
                    <a:pt x="107" y="16"/>
                    <a:pt x="107" y="16"/>
                    <a:pt x="106" y="16"/>
                  </a:cubicBezTo>
                  <a:cubicBezTo>
                    <a:pt x="106" y="15"/>
                    <a:pt x="105" y="15"/>
                    <a:pt x="105" y="15"/>
                  </a:cubicBezTo>
                  <a:cubicBezTo>
                    <a:pt x="105" y="15"/>
                    <a:pt x="105" y="15"/>
                    <a:pt x="105" y="15"/>
                  </a:cubicBezTo>
                  <a:cubicBezTo>
                    <a:pt x="105" y="15"/>
                    <a:pt x="105" y="15"/>
                    <a:pt x="106" y="15"/>
                  </a:cubicBezTo>
                  <a:cubicBezTo>
                    <a:pt x="106" y="15"/>
                    <a:pt x="107" y="15"/>
                    <a:pt x="107" y="15"/>
                  </a:cubicBezTo>
                  <a:cubicBezTo>
                    <a:pt x="108" y="15"/>
                    <a:pt x="108" y="15"/>
                    <a:pt x="108" y="15"/>
                  </a:cubicBezTo>
                  <a:cubicBezTo>
                    <a:pt x="108" y="15"/>
                    <a:pt x="108" y="15"/>
                    <a:pt x="108" y="15"/>
                  </a:cubicBezTo>
                  <a:cubicBezTo>
                    <a:pt x="108" y="14"/>
                    <a:pt x="108" y="14"/>
                    <a:pt x="108" y="13"/>
                  </a:cubicBezTo>
                  <a:cubicBezTo>
                    <a:pt x="108" y="12"/>
                    <a:pt x="108" y="12"/>
                    <a:pt x="108" y="11"/>
                  </a:cubicBezTo>
                  <a:cubicBezTo>
                    <a:pt x="108" y="10"/>
                    <a:pt x="108" y="9"/>
                    <a:pt x="108" y="8"/>
                  </a:cubicBezTo>
                  <a:cubicBezTo>
                    <a:pt x="108" y="8"/>
                    <a:pt x="108" y="8"/>
                    <a:pt x="108" y="8"/>
                  </a:cubicBezTo>
                  <a:cubicBezTo>
                    <a:pt x="108" y="8"/>
                    <a:pt x="108" y="8"/>
                    <a:pt x="108" y="8"/>
                  </a:cubicBezTo>
                  <a:cubicBezTo>
                    <a:pt x="108" y="8"/>
                    <a:pt x="107" y="8"/>
                    <a:pt x="106" y="8"/>
                  </a:cubicBezTo>
                  <a:cubicBezTo>
                    <a:pt x="106" y="8"/>
                    <a:pt x="105" y="8"/>
                    <a:pt x="105" y="8"/>
                  </a:cubicBezTo>
                  <a:cubicBezTo>
                    <a:pt x="105" y="8"/>
                    <a:pt x="105" y="8"/>
                    <a:pt x="105" y="8"/>
                  </a:cubicBezTo>
                  <a:cubicBezTo>
                    <a:pt x="104" y="8"/>
                    <a:pt x="104" y="8"/>
                    <a:pt x="104" y="8"/>
                  </a:cubicBezTo>
                  <a:cubicBezTo>
                    <a:pt x="104" y="8"/>
                    <a:pt x="104" y="8"/>
                    <a:pt x="104" y="7"/>
                  </a:cubicBezTo>
                  <a:cubicBezTo>
                    <a:pt x="104" y="7"/>
                    <a:pt x="104" y="7"/>
                    <a:pt x="104" y="7"/>
                  </a:cubicBezTo>
                  <a:cubicBezTo>
                    <a:pt x="104" y="7"/>
                    <a:pt x="104" y="7"/>
                    <a:pt x="104" y="7"/>
                  </a:cubicBezTo>
                  <a:cubicBezTo>
                    <a:pt x="104" y="7"/>
                    <a:pt x="105" y="6"/>
                    <a:pt x="105" y="6"/>
                  </a:cubicBezTo>
                  <a:cubicBezTo>
                    <a:pt x="106" y="6"/>
                    <a:pt x="107" y="6"/>
                    <a:pt x="107" y="6"/>
                  </a:cubicBezTo>
                  <a:cubicBezTo>
                    <a:pt x="107" y="6"/>
                    <a:pt x="108" y="6"/>
                    <a:pt x="108" y="6"/>
                  </a:cubicBezTo>
                  <a:cubicBezTo>
                    <a:pt x="108" y="6"/>
                    <a:pt x="108" y="6"/>
                    <a:pt x="108" y="6"/>
                  </a:cubicBezTo>
                  <a:lnTo>
                    <a:pt x="108" y="5"/>
                  </a:lnTo>
                  <a:cubicBezTo>
                    <a:pt x="108" y="4"/>
                    <a:pt x="108" y="4"/>
                    <a:pt x="108" y="3"/>
                  </a:cubicBezTo>
                  <a:cubicBezTo>
                    <a:pt x="108" y="3"/>
                    <a:pt x="108" y="3"/>
                    <a:pt x="109" y="2"/>
                  </a:cubicBezTo>
                  <a:cubicBezTo>
                    <a:pt x="109" y="2"/>
                    <a:pt x="109" y="1"/>
                    <a:pt x="109" y="1"/>
                  </a:cubicBezTo>
                  <a:cubicBezTo>
                    <a:pt x="109" y="1"/>
                    <a:pt x="109" y="1"/>
                    <a:pt x="109" y="1"/>
                  </a:cubicBezTo>
                  <a:cubicBezTo>
                    <a:pt x="109" y="1"/>
                    <a:pt x="109" y="1"/>
                    <a:pt x="110" y="1"/>
                  </a:cubicBezTo>
                  <a:cubicBezTo>
                    <a:pt x="110" y="1"/>
                    <a:pt x="110" y="1"/>
                    <a:pt x="110" y="1"/>
                  </a:cubicBezTo>
                  <a:cubicBezTo>
                    <a:pt x="110" y="2"/>
                    <a:pt x="110" y="2"/>
                    <a:pt x="110" y="2"/>
                  </a:cubicBezTo>
                  <a:cubicBezTo>
                    <a:pt x="110" y="2"/>
                    <a:pt x="110" y="3"/>
                    <a:pt x="110" y="3"/>
                  </a:cubicBezTo>
                  <a:lnTo>
                    <a:pt x="110" y="4"/>
                  </a:lnTo>
                  <a:lnTo>
                    <a:pt x="110" y="5"/>
                  </a:lnTo>
                  <a:cubicBezTo>
                    <a:pt x="110" y="5"/>
                    <a:pt x="110" y="5"/>
                    <a:pt x="110" y="5"/>
                  </a:cubicBezTo>
                  <a:cubicBezTo>
                    <a:pt x="110" y="5"/>
                    <a:pt x="110" y="5"/>
                    <a:pt x="110" y="5"/>
                  </a:cubicBezTo>
                  <a:cubicBezTo>
                    <a:pt x="111" y="5"/>
                    <a:pt x="111" y="5"/>
                    <a:pt x="111" y="5"/>
                  </a:cubicBezTo>
                  <a:cubicBezTo>
                    <a:pt x="111" y="5"/>
                    <a:pt x="112" y="5"/>
                    <a:pt x="112" y="5"/>
                  </a:cubicBezTo>
                  <a:cubicBezTo>
                    <a:pt x="112" y="6"/>
                    <a:pt x="112" y="6"/>
                    <a:pt x="112" y="6"/>
                  </a:cubicBezTo>
                  <a:cubicBezTo>
                    <a:pt x="112" y="6"/>
                    <a:pt x="112" y="6"/>
                    <a:pt x="112" y="6"/>
                  </a:cubicBezTo>
                  <a:cubicBezTo>
                    <a:pt x="112" y="7"/>
                    <a:pt x="112" y="7"/>
                    <a:pt x="112" y="7"/>
                  </a:cubicBezTo>
                  <a:cubicBezTo>
                    <a:pt x="112" y="7"/>
                    <a:pt x="111" y="7"/>
                    <a:pt x="111" y="7"/>
                  </a:cubicBezTo>
                  <a:cubicBezTo>
                    <a:pt x="111" y="7"/>
                    <a:pt x="110" y="7"/>
                    <a:pt x="110" y="7"/>
                  </a:cubicBezTo>
                  <a:cubicBezTo>
                    <a:pt x="110" y="7"/>
                    <a:pt x="110" y="7"/>
                    <a:pt x="110" y="7"/>
                  </a:cubicBezTo>
                  <a:cubicBezTo>
                    <a:pt x="109" y="7"/>
                    <a:pt x="109" y="8"/>
                    <a:pt x="109" y="8"/>
                  </a:cubicBezTo>
                  <a:cubicBezTo>
                    <a:pt x="109" y="8"/>
                    <a:pt x="109" y="8"/>
                    <a:pt x="109" y="9"/>
                  </a:cubicBezTo>
                  <a:cubicBezTo>
                    <a:pt x="110" y="9"/>
                    <a:pt x="110" y="9"/>
                    <a:pt x="110" y="9"/>
                  </a:cubicBezTo>
                  <a:cubicBezTo>
                    <a:pt x="110" y="9"/>
                    <a:pt x="110" y="9"/>
                    <a:pt x="110" y="9"/>
                  </a:cubicBezTo>
                  <a:cubicBezTo>
                    <a:pt x="110" y="9"/>
                    <a:pt x="110" y="9"/>
                    <a:pt x="110" y="9"/>
                  </a:cubicBezTo>
                  <a:cubicBezTo>
                    <a:pt x="110" y="9"/>
                    <a:pt x="110" y="9"/>
                    <a:pt x="110" y="9"/>
                  </a:cubicBezTo>
                  <a:cubicBezTo>
                    <a:pt x="110" y="9"/>
                    <a:pt x="111" y="9"/>
                    <a:pt x="111" y="9"/>
                  </a:cubicBezTo>
                  <a:cubicBezTo>
                    <a:pt x="112" y="8"/>
                    <a:pt x="112" y="8"/>
                    <a:pt x="113" y="7"/>
                  </a:cubicBezTo>
                  <a:cubicBezTo>
                    <a:pt x="113" y="7"/>
                    <a:pt x="113" y="7"/>
                    <a:pt x="113" y="7"/>
                  </a:cubicBezTo>
                  <a:cubicBezTo>
                    <a:pt x="113" y="7"/>
                    <a:pt x="113" y="7"/>
                    <a:pt x="114" y="8"/>
                  </a:cubicBezTo>
                  <a:cubicBezTo>
                    <a:pt x="114" y="8"/>
                    <a:pt x="114" y="8"/>
                    <a:pt x="114" y="8"/>
                  </a:cubicBezTo>
                  <a:cubicBezTo>
                    <a:pt x="114" y="8"/>
                    <a:pt x="114" y="8"/>
                    <a:pt x="113" y="8"/>
                  </a:cubicBezTo>
                  <a:cubicBezTo>
                    <a:pt x="113" y="8"/>
                    <a:pt x="113" y="9"/>
                    <a:pt x="113" y="9"/>
                  </a:cubicBezTo>
                  <a:cubicBezTo>
                    <a:pt x="112" y="9"/>
                    <a:pt x="112" y="9"/>
                    <a:pt x="111" y="10"/>
                  </a:cubicBezTo>
                  <a:cubicBezTo>
                    <a:pt x="111" y="10"/>
                    <a:pt x="111" y="10"/>
                    <a:pt x="111" y="10"/>
                  </a:cubicBezTo>
                  <a:cubicBezTo>
                    <a:pt x="111" y="10"/>
                    <a:pt x="111" y="10"/>
                    <a:pt x="111" y="10"/>
                  </a:cubicBezTo>
                  <a:cubicBezTo>
                    <a:pt x="111" y="11"/>
                    <a:pt x="111" y="11"/>
                    <a:pt x="112" y="11"/>
                  </a:cubicBezTo>
                  <a:cubicBezTo>
                    <a:pt x="112" y="12"/>
                    <a:pt x="113" y="12"/>
                    <a:pt x="113" y="12"/>
                  </a:cubicBezTo>
                  <a:cubicBezTo>
                    <a:pt x="114" y="13"/>
                    <a:pt x="114" y="13"/>
                    <a:pt x="115" y="13"/>
                  </a:cubicBezTo>
                  <a:cubicBezTo>
                    <a:pt x="117" y="14"/>
                    <a:pt x="118" y="14"/>
                    <a:pt x="118" y="15"/>
                  </a:cubicBezTo>
                  <a:close/>
                  <a:moveTo>
                    <a:pt x="113" y="3"/>
                  </a:moveTo>
                  <a:cubicBezTo>
                    <a:pt x="113" y="3"/>
                    <a:pt x="113" y="3"/>
                    <a:pt x="113" y="3"/>
                  </a:cubicBezTo>
                  <a:cubicBezTo>
                    <a:pt x="113" y="3"/>
                    <a:pt x="113" y="3"/>
                    <a:pt x="114" y="3"/>
                  </a:cubicBezTo>
                  <a:cubicBezTo>
                    <a:pt x="114" y="4"/>
                    <a:pt x="114" y="4"/>
                    <a:pt x="114" y="4"/>
                  </a:cubicBezTo>
                  <a:cubicBezTo>
                    <a:pt x="115" y="4"/>
                    <a:pt x="115" y="5"/>
                    <a:pt x="115" y="5"/>
                  </a:cubicBezTo>
                  <a:cubicBezTo>
                    <a:pt x="115" y="5"/>
                    <a:pt x="115" y="5"/>
                    <a:pt x="114" y="5"/>
                  </a:cubicBezTo>
                  <a:cubicBezTo>
                    <a:pt x="114" y="5"/>
                    <a:pt x="114" y="5"/>
                    <a:pt x="113" y="5"/>
                  </a:cubicBezTo>
                  <a:cubicBezTo>
                    <a:pt x="113" y="5"/>
                    <a:pt x="113" y="5"/>
                    <a:pt x="113" y="5"/>
                  </a:cubicBezTo>
                  <a:cubicBezTo>
                    <a:pt x="112" y="5"/>
                    <a:pt x="112" y="5"/>
                    <a:pt x="112" y="4"/>
                  </a:cubicBezTo>
                  <a:cubicBezTo>
                    <a:pt x="112" y="4"/>
                    <a:pt x="112" y="4"/>
                    <a:pt x="112" y="4"/>
                  </a:cubicBezTo>
                  <a:cubicBezTo>
                    <a:pt x="112" y="4"/>
                    <a:pt x="112" y="3"/>
                    <a:pt x="112" y="3"/>
                  </a:cubicBezTo>
                  <a:cubicBezTo>
                    <a:pt x="112" y="3"/>
                    <a:pt x="113" y="3"/>
                    <a:pt x="113" y="3"/>
                  </a:cubicBezTo>
                  <a:close/>
                  <a:moveTo>
                    <a:pt x="105" y="9"/>
                  </a:moveTo>
                  <a:cubicBezTo>
                    <a:pt x="105" y="9"/>
                    <a:pt x="105" y="9"/>
                    <a:pt x="105" y="9"/>
                  </a:cubicBezTo>
                  <a:cubicBezTo>
                    <a:pt x="105" y="9"/>
                    <a:pt x="105" y="9"/>
                    <a:pt x="106" y="9"/>
                  </a:cubicBezTo>
                  <a:cubicBezTo>
                    <a:pt x="106" y="10"/>
                    <a:pt x="107" y="10"/>
                    <a:pt x="107" y="10"/>
                  </a:cubicBezTo>
                  <a:cubicBezTo>
                    <a:pt x="107" y="11"/>
                    <a:pt x="106" y="11"/>
                    <a:pt x="106" y="11"/>
                  </a:cubicBezTo>
                  <a:cubicBezTo>
                    <a:pt x="105" y="11"/>
                    <a:pt x="105" y="11"/>
                    <a:pt x="105" y="11"/>
                  </a:cubicBezTo>
                  <a:cubicBezTo>
                    <a:pt x="105" y="11"/>
                    <a:pt x="104" y="11"/>
                    <a:pt x="104" y="10"/>
                  </a:cubicBezTo>
                  <a:cubicBezTo>
                    <a:pt x="104" y="10"/>
                    <a:pt x="104" y="10"/>
                    <a:pt x="104" y="10"/>
                  </a:cubicBezTo>
                  <a:cubicBezTo>
                    <a:pt x="104" y="9"/>
                    <a:pt x="104" y="9"/>
                    <a:pt x="104" y="9"/>
                  </a:cubicBezTo>
                  <a:cubicBezTo>
                    <a:pt x="104" y="9"/>
                    <a:pt x="105" y="9"/>
                    <a:pt x="105" y="9"/>
                  </a:cubicBezTo>
                  <a:close/>
                  <a:moveTo>
                    <a:pt x="108" y="11"/>
                  </a:moveTo>
                  <a:cubicBezTo>
                    <a:pt x="108" y="11"/>
                    <a:pt x="107" y="11"/>
                    <a:pt x="107" y="11"/>
                  </a:cubicBezTo>
                  <a:cubicBezTo>
                    <a:pt x="107" y="12"/>
                    <a:pt x="107" y="12"/>
                    <a:pt x="107" y="12"/>
                  </a:cubicBezTo>
                  <a:cubicBezTo>
                    <a:pt x="106" y="12"/>
                    <a:pt x="106" y="12"/>
                    <a:pt x="106" y="13"/>
                  </a:cubicBezTo>
                  <a:cubicBezTo>
                    <a:pt x="106" y="13"/>
                    <a:pt x="105" y="14"/>
                    <a:pt x="104" y="14"/>
                  </a:cubicBezTo>
                  <a:cubicBezTo>
                    <a:pt x="104" y="14"/>
                    <a:pt x="104" y="14"/>
                    <a:pt x="104" y="15"/>
                  </a:cubicBezTo>
                  <a:cubicBezTo>
                    <a:pt x="104" y="15"/>
                    <a:pt x="104" y="15"/>
                    <a:pt x="104" y="15"/>
                  </a:cubicBezTo>
                  <a:cubicBezTo>
                    <a:pt x="103" y="15"/>
                    <a:pt x="103" y="15"/>
                    <a:pt x="103" y="15"/>
                  </a:cubicBezTo>
                  <a:cubicBezTo>
                    <a:pt x="103" y="15"/>
                    <a:pt x="103" y="15"/>
                    <a:pt x="103" y="15"/>
                  </a:cubicBezTo>
                  <a:cubicBezTo>
                    <a:pt x="102" y="14"/>
                    <a:pt x="102" y="14"/>
                    <a:pt x="102" y="14"/>
                  </a:cubicBezTo>
                  <a:cubicBezTo>
                    <a:pt x="102" y="14"/>
                    <a:pt x="102" y="14"/>
                    <a:pt x="103" y="14"/>
                  </a:cubicBezTo>
                  <a:cubicBezTo>
                    <a:pt x="103" y="13"/>
                    <a:pt x="104" y="13"/>
                    <a:pt x="104" y="13"/>
                  </a:cubicBezTo>
                  <a:cubicBezTo>
                    <a:pt x="105" y="12"/>
                    <a:pt x="106" y="11"/>
                    <a:pt x="107" y="11"/>
                  </a:cubicBezTo>
                  <a:cubicBezTo>
                    <a:pt x="107" y="11"/>
                    <a:pt x="107" y="11"/>
                    <a:pt x="107" y="11"/>
                  </a:cubicBezTo>
                  <a:cubicBezTo>
                    <a:pt x="107" y="11"/>
                    <a:pt x="108" y="11"/>
                    <a:pt x="108" y="11"/>
                  </a:cubicBezTo>
                  <a:close/>
                  <a:moveTo>
                    <a:pt x="127" y="13"/>
                  </a:moveTo>
                  <a:cubicBezTo>
                    <a:pt x="127" y="13"/>
                    <a:pt x="127" y="13"/>
                    <a:pt x="127" y="14"/>
                  </a:cubicBezTo>
                  <a:cubicBezTo>
                    <a:pt x="127" y="14"/>
                    <a:pt x="127" y="14"/>
                    <a:pt x="128" y="14"/>
                  </a:cubicBezTo>
                  <a:cubicBezTo>
                    <a:pt x="128" y="14"/>
                    <a:pt x="129" y="15"/>
                    <a:pt x="129" y="15"/>
                  </a:cubicBezTo>
                  <a:cubicBezTo>
                    <a:pt x="130" y="15"/>
                    <a:pt x="130" y="15"/>
                    <a:pt x="131" y="15"/>
                  </a:cubicBezTo>
                  <a:cubicBezTo>
                    <a:pt x="131" y="16"/>
                    <a:pt x="132" y="16"/>
                    <a:pt x="134" y="16"/>
                  </a:cubicBezTo>
                  <a:cubicBezTo>
                    <a:pt x="135" y="17"/>
                    <a:pt x="135" y="17"/>
                    <a:pt x="135" y="17"/>
                  </a:cubicBezTo>
                  <a:cubicBezTo>
                    <a:pt x="135" y="17"/>
                    <a:pt x="135" y="17"/>
                    <a:pt x="135" y="17"/>
                  </a:cubicBezTo>
                  <a:cubicBezTo>
                    <a:pt x="134" y="18"/>
                    <a:pt x="134" y="18"/>
                    <a:pt x="133" y="18"/>
                  </a:cubicBezTo>
                  <a:cubicBezTo>
                    <a:pt x="133" y="18"/>
                    <a:pt x="132" y="18"/>
                    <a:pt x="131" y="18"/>
                  </a:cubicBezTo>
                  <a:cubicBezTo>
                    <a:pt x="131" y="18"/>
                    <a:pt x="130" y="17"/>
                    <a:pt x="130" y="17"/>
                  </a:cubicBezTo>
                  <a:cubicBezTo>
                    <a:pt x="130" y="17"/>
                    <a:pt x="129" y="17"/>
                    <a:pt x="129" y="17"/>
                  </a:cubicBezTo>
                  <a:cubicBezTo>
                    <a:pt x="129" y="17"/>
                    <a:pt x="129" y="17"/>
                    <a:pt x="129" y="17"/>
                  </a:cubicBezTo>
                  <a:cubicBezTo>
                    <a:pt x="129" y="16"/>
                    <a:pt x="129" y="16"/>
                    <a:pt x="129" y="16"/>
                  </a:cubicBezTo>
                  <a:cubicBezTo>
                    <a:pt x="128" y="15"/>
                    <a:pt x="128" y="15"/>
                    <a:pt x="127" y="15"/>
                  </a:cubicBezTo>
                  <a:cubicBezTo>
                    <a:pt x="126" y="15"/>
                    <a:pt x="126" y="14"/>
                    <a:pt x="126" y="14"/>
                  </a:cubicBezTo>
                  <a:cubicBezTo>
                    <a:pt x="125" y="14"/>
                    <a:pt x="125" y="14"/>
                    <a:pt x="124" y="14"/>
                  </a:cubicBezTo>
                  <a:cubicBezTo>
                    <a:pt x="124" y="13"/>
                    <a:pt x="123" y="13"/>
                    <a:pt x="123" y="13"/>
                  </a:cubicBezTo>
                  <a:cubicBezTo>
                    <a:pt x="123" y="13"/>
                    <a:pt x="123" y="13"/>
                    <a:pt x="123" y="14"/>
                  </a:cubicBezTo>
                  <a:cubicBezTo>
                    <a:pt x="123" y="14"/>
                    <a:pt x="122" y="14"/>
                    <a:pt x="122" y="14"/>
                  </a:cubicBezTo>
                  <a:cubicBezTo>
                    <a:pt x="122" y="14"/>
                    <a:pt x="122" y="15"/>
                    <a:pt x="122" y="15"/>
                  </a:cubicBezTo>
                  <a:cubicBezTo>
                    <a:pt x="122" y="15"/>
                    <a:pt x="122" y="15"/>
                    <a:pt x="122" y="15"/>
                  </a:cubicBezTo>
                  <a:cubicBezTo>
                    <a:pt x="121" y="15"/>
                    <a:pt x="121" y="15"/>
                    <a:pt x="120" y="15"/>
                  </a:cubicBezTo>
                  <a:cubicBezTo>
                    <a:pt x="120" y="16"/>
                    <a:pt x="119" y="16"/>
                    <a:pt x="119" y="16"/>
                  </a:cubicBezTo>
                  <a:cubicBezTo>
                    <a:pt x="119" y="16"/>
                    <a:pt x="119" y="16"/>
                    <a:pt x="118" y="16"/>
                  </a:cubicBezTo>
                  <a:cubicBezTo>
                    <a:pt x="118" y="15"/>
                    <a:pt x="118" y="15"/>
                    <a:pt x="118" y="15"/>
                  </a:cubicBezTo>
                  <a:cubicBezTo>
                    <a:pt x="118" y="15"/>
                    <a:pt x="119" y="15"/>
                    <a:pt x="119" y="15"/>
                  </a:cubicBezTo>
                  <a:cubicBezTo>
                    <a:pt x="120" y="15"/>
                    <a:pt x="120" y="15"/>
                    <a:pt x="121" y="14"/>
                  </a:cubicBezTo>
                  <a:cubicBezTo>
                    <a:pt x="121" y="14"/>
                    <a:pt x="122" y="13"/>
                    <a:pt x="122" y="12"/>
                  </a:cubicBezTo>
                  <a:cubicBezTo>
                    <a:pt x="123" y="11"/>
                    <a:pt x="123" y="11"/>
                    <a:pt x="123" y="11"/>
                  </a:cubicBezTo>
                  <a:cubicBezTo>
                    <a:pt x="123" y="11"/>
                    <a:pt x="123" y="11"/>
                    <a:pt x="123" y="11"/>
                  </a:cubicBezTo>
                  <a:cubicBezTo>
                    <a:pt x="123" y="10"/>
                    <a:pt x="123" y="10"/>
                    <a:pt x="123" y="10"/>
                  </a:cubicBezTo>
                  <a:cubicBezTo>
                    <a:pt x="122" y="10"/>
                    <a:pt x="122" y="11"/>
                    <a:pt x="122" y="11"/>
                  </a:cubicBezTo>
                  <a:cubicBezTo>
                    <a:pt x="122" y="11"/>
                    <a:pt x="121" y="11"/>
                    <a:pt x="121" y="11"/>
                  </a:cubicBezTo>
                  <a:cubicBezTo>
                    <a:pt x="120" y="11"/>
                    <a:pt x="120" y="11"/>
                    <a:pt x="120" y="11"/>
                  </a:cubicBezTo>
                  <a:cubicBezTo>
                    <a:pt x="120" y="11"/>
                    <a:pt x="119" y="11"/>
                    <a:pt x="119" y="11"/>
                  </a:cubicBezTo>
                  <a:cubicBezTo>
                    <a:pt x="119" y="11"/>
                    <a:pt x="119" y="11"/>
                    <a:pt x="119" y="11"/>
                  </a:cubicBezTo>
                  <a:cubicBezTo>
                    <a:pt x="119" y="11"/>
                    <a:pt x="119" y="11"/>
                    <a:pt x="119" y="10"/>
                  </a:cubicBezTo>
                  <a:cubicBezTo>
                    <a:pt x="119" y="10"/>
                    <a:pt x="119" y="10"/>
                    <a:pt x="119" y="10"/>
                  </a:cubicBezTo>
                  <a:cubicBezTo>
                    <a:pt x="120" y="10"/>
                    <a:pt x="121" y="10"/>
                    <a:pt x="123" y="9"/>
                  </a:cubicBezTo>
                  <a:cubicBezTo>
                    <a:pt x="124" y="9"/>
                    <a:pt x="126" y="8"/>
                    <a:pt x="127" y="8"/>
                  </a:cubicBezTo>
                  <a:cubicBezTo>
                    <a:pt x="127" y="8"/>
                    <a:pt x="127" y="8"/>
                    <a:pt x="127" y="8"/>
                  </a:cubicBezTo>
                  <a:cubicBezTo>
                    <a:pt x="127" y="8"/>
                    <a:pt x="127" y="8"/>
                    <a:pt x="127" y="8"/>
                  </a:cubicBezTo>
                  <a:cubicBezTo>
                    <a:pt x="126" y="7"/>
                    <a:pt x="126" y="7"/>
                    <a:pt x="126" y="7"/>
                  </a:cubicBezTo>
                  <a:cubicBezTo>
                    <a:pt x="126" y="7"/>
                    <a:pt x="126" y="7"/>
                    <a:pt x="125" y="7"/>
                  </a:cubicBezTo>
                  <a:cubicBezTo>
                    <a:pt x="125" y="8"/>
                    <a:pt x="125" y="8"/>
                    <a:pt x="125" y="8"/>
                  </a:cubicBezTo>
                  <a:cubicBezTo>
                    <a:pt x="125" y="8"/>
                    <a:pt x="124" y="8"/>
                    <a:pt x="124" y="8"/>
                  </a:cubicBezTo>
                  <a:cubicBezTo>
                    <a:pt x="124" y="8"/>
                    <a:pt x="124" y="8"/>
                    <a:pt x="123" y="7"/>
                  </a:cubicBezTo>
                  <a:cubicBezTo>
                    <a:pt x="123" y="7"/>
                    <a:pt x="123" y="7"/>
                    <a:pt x="123" y="6"/>
                  </a:cubicBezTo>
                  <a:cubicBezTo>
                    <a:pt x="123" y="5"/>
                    <a:pt x="123" y="4"/>
                    <a:pt x="123" y="3"/>
                  </a:cubicBezTo>
                  <a:cubicBezTo>
                    <a:pt x="123" y="3"/>
                    <a:pt x="123" y="2"/>
                    <a:pt x="124" y="2"/>
                  </a:cubicBezTo>
                  <a:cubicBezTo>
                    <a:pt x="124" y="2"/>
                    <a:pt x="124" y="2"/>
                    <a:pt x="125" y="2"/>
                  </a:cubicBezTo>
                  <a:cubicBezTo>
                    <a:pt x="126" y="2"/>
                    <a:pt x="127" y="2"/>
                    <a:pt x="128" y="2"/>
                  </a:cubicBezTo>
                  <a:cubicBezTo>
                    <a:pt x="128" y="2"/>
                    <a:pt x="129" y="2"/>
                    <a:pt x="129" y="2"/>
                  </a:cubicBezTo>
                  <a:cubicBezTo>
                    <a:pt x="129" y="2"/>
                    <a:pt x="130" y="2"/>
                    <a:pt x="130" y="2"/>
                  </a:cubicBezTo>
                  <a:cubicBezTo>
                    <a:pt x="130" y="2"/>
                    <a:pt x="130" y="2"/>
                    <a:pt x="129" y="3"/>
                  </a:cubicBezTo>
                  <a:cubicBezTo>
                    <a:pt x="129" y="3"/>
                    <a:pt x="129" y="3"/>
                    <a:pt x="129" y="3"/>
                  </a:cubicBezTo>
                  <a:cubicBezTo>
                    <a:pt x="129" y="4"/>
                    <a:pt x="129" y="4"/>
                    <a:pt x="129" y="4"/>
                  </a:cubicBezTo>
                  <a:lnTo>
                    <a:pt x="129" y="6"/>
                  </a:lnTo>
                  <a:cubicBezTo>
                    <a:pt x="129" y="7"/>
                    <a:pt x="129" y="7"/>
                    <a:pt x="129" y="7"/>
                  </a:cubicBezTo>
                  <a:cubicBezTo>
                    <a:pt x="129" y="8"/>
                    <a:pt x="129" y="8"/>
                    <a:pt x="129" y="8"/>
                  </a:cubicBezTo>
                  <a:cubicBezTo>
                    <a:pt x="129" y="8"/>
                    <a:pt x="129" y="8"/>
                    <a:pt x="129" y="8"/>
                  </a:cubicBezTo>
                  <a:cubicBezTo>
                    <a:pt x="129" y="8"/>
                    <a:pt x="130" y="8"/>
                    <a:pt x="130" y="8"/>
                  </a:cubicBezTo>
                  <a:cubicBezTo>
                    <a:pt x="130" y="8"/>
                    <a:pt x="130" y="8"/>
                    <a:pt x="131" y="8"/>
                  </a:cubicBezTo>
                  <a:cubicBezTo>
                    <a:pt x="131" y="8"/>
                    <a:pt x="131" y="8"/>
                    <a:pt x="131" y="8"/>
                  </a:cubicBezTo>
                  <a:cubicBezTo>
                    <a:pt x="131" y="8"/>
                    <a:pt x="131" y="8"/>
                    <a:pt x="131" y="9"/>
                  </a:cubicBezTo>
                  <a:cubicBezTo>
                    <a:pt x="131" y="9"/>
                    <a:pt x="131" y="9"/>
                    <a:pt x="131" y="9"/>
                  </a:cubicBezTo>
                  <a:cubicBezTo>
                    <a:pt x="131" y="9"/>
                    <a:pt x="131" y="10"/>
                    <a:pt x="131" y="10"/>
                  </a:cubicBezTo>
                  <a:cubicBezTo>
                    <a:pt x="130" y="10"/>
                    <a:pt x="130" y="10"/>
                    <a:pt x="129" y="10"/>
                  </a:cubicBezTo>
                  <a:cubicBezTo>
                    <a:pt x="128" y="10"/>
                    <a:pt x="128" y="10"/>
                    <a:pt x="127" y="10"/>
                  </a:cubicBezTo>
                  <a:cubicBezTo>
                    <a:pt x="127" y="10"/>
                    <a:pt x="127" y="10"/>
                    <a:pt x="127" y="10"/>
                  </a:cubicBezTo>
                  <a:cubicBezTo>
                    <a:pt x="127" y="10"/>
                    <a:pt x="127" y="10"/>
                    <a:pt x="127" y="10"/>
                  </a:cubicBezTo>
                  <a:cubicBezTo>
                    <a:pt x="127" y="10"/>
                    <a:pt x="127" y="11"/>
                    <a:pt x="127" y="11"/>
                  </a:cubicBezTo>
                  <a:cubicBezTo>
                    <a:pt x="127" y="11"/>
                    <a:pt x="127" y="11"/>
                    <a:pt x="128" y="11"/>
                  </a:cubicBezTo>
                  <a:cubicBezTo>
                    <a:pt x="128" y="11"/>
                    <a:pt x="128" y="11"/>
                    <a:pt x="128" y="11"/>
                  </a:cubicBezTo>
                  <a:cubicBezTo>
                    <a:pt x="128" y="10"/>
                    <a:pt x="129" y="10"/>
                    <a:pt x="129" y="10"/>
                  </a:cubicBezTo>
                  <a:cubicBezTo>
                    <a:pt x="129" y="10"/>
                    <a:pt x="129" y="11"/>
                    <a:pt x="129" y="11"/>
                  </a:cubicBezTo>
                  <a:cubicBezTo>
                    <a:pt x="129" y="11"/>
                    <a:pt x="129" y="11"/>
                    <a:pt x="129" y="11"/>
                  </a:cubicBezTo>
                  <a:cubicBezTo>
                    <a:pt x="129" y="11"/>
                    <a:pt x="129" y="12"/>
                    <a:pt x="129" y="12"/>
                  </a:cubicBezTo>
                  <a:cubicBezTo>
                    <a:pt x="129" y="12"/>
                    <a:pt x="129" y="12"/>
                    <a:pt x="128" y="12"/>
                  </a:cubicBezTo>
                  <a:cubicBezTo>
                    <a:pt x="128" y="12"/>
                    <a:pt x="128" y="12"/>
                    <a:pt x="127" y="12"/>
                  </a:cubicBezTo>
                  <a:cubicBezTo>
                    <a:pt x="127" y="12"/>
                    <a:pt x="127" y="12"/>
                    <a:pt x="127" y="12"/>
                  </a:cubicBezTo>
                  <a:cubicBezTo>
                    <a:pt x="127" y="12"/>
                    <a:pt x="127" y="13"/>
                    <a:pt x="127" y="13"/>
                  </a:cubicBezTo>
                  <a:cubicBezTo>
                    <a:pt x="127" y="13"/>
                    <a:pt x="127" y="13"/>
                    <a:pt x="127" y="13"/>
                  </a:cubicBezTo>
                  <a:close/>
                  <a:moveTo>
                    <a:pt x="127" y="7"/>
                  </a:moveTo>
                  <a:cubicBezTo>
                    <a:pt x="127" y="7"/>
                    <a:pt x="127" y="7"/>
                    <a:pt x="127" y="7"/>
                  </a:cubicBezTo>
                  <a:cubicBezTo>
                    <a:pt x="127" y="7"/>
                    <a:pt x="127" y="7"/>
                    <a:pt x="127" y="6"/>
                  </a:cubicBezTo>
                  <a:cubicBezTo>
                    <a:pt x="127" y="6"/>
                    <a:pt x="127" y="5"/>
                    <a:pt x="127" y="5"/>
                  </a:cubicBezTo>
                  <a:cubicBezTo>
                    <a:pt x="127" y="4"/>
                    <a:pt x="127" y="4"/>
                    <a:pt x="127" y="3"/>
                  </a:cubicBezTo>
                  <a:cubicBezTo>
                    <a:pt x="127" y="3"/>
                    <a:pt x="127" y="3"/>
                    <a:pt x="127" y="3"/>
                  </a:cubicBezTo>
                  <a:cubicBezTo>
                    <a:pt x="127" y="3"/>
                    <a:pt x="127" y="3"/>
                    <a:pt x="127" y="3"/>
                  </a:cubicBezTo>
                  <a:cubicBezTo>
                    <a:pt x="127" y="3"/>
                    <a:pt x="126" y="3"/>
                    <a:pt x="126" y="3"/>
                  </a:cubicBezTo>
                  <a:cubicBezTo>
                    <a:pt x="125" y="3"/>
                    <a:pt x="125" y="3"/>
                    <a:pt x="125" y="4"/>
                  </a:cubicBezTo>
                  <a:cubicBezTo>
                    <a:pt x="125" y="4"/>
                    <a:pt x="125" y="4"/>
                    <a:pt x="125" y="4"/>
                  </a:cubicBezTo>
                  <a:cubicBezTo>
                    <a:pt x="125" y="4"/>
                    <a:pt x="125" y="4"/>
                    <a:pt x="126" y="4"/>
                  </a:cubicBezTo>
                  <a:cubicBezTo>
                    <a:pt x="126" y="4"/>
                    <a:pt x="126" y="4"/>
                    <a:pt x="126" y="4"/>
                  </a:cubicBezTo>
                  <a:cubicBezTo>
                    <a:pt x="126" y="4"/>
                    <a:pt x="126" y="4"/>
                    <a:pt x="126" y="4"/>
                  </a:cubicBezTo>
                  <a:cubicBezTo>
                    <a:pt x="126" y="4"/>
                    <a:pt x="126" y="4"/>
                    <a:pt x="126" y="4"/>
                  </a:cubicBezTo>
                  <a:cubicBezTo>
                    <a:pt x="126" y="5"/>
                    <a:pt x="126" y="5"/>
                    <a:pt x="126" y="5"/>
                  </a:cubicBezTo>
                  <a:cubicBezTo>
                    <a:pt x="125" y="5"/>
                    <a:pt x="125" y="5"/>
                    <a:pt x="125" y="5"/>
                  </a:cubicBezTo>
                  <a:cubicBezTo>
                    <a:pt x="125" y="6"/>
                    <a:pt x="125" y="6"/>
                    <a:pt x="125" y="6"/>
                  </a:cubicBezTo>
                  <a:cubicBezTo>
                    <a:pt x="125" y="6"/>
                    <a:pt x="125" y="6"/>
                    <a:pt x="125" y="6"/>
                  </a:cubicBezTo>
                  <a:cubicBezTo>
                    <a:pt x="125" y="6"/>
                    <a:pt x="125" y="6"/>
                    <a:pt x="125" y="6"/>
                  </a:cubicBezTo>
                  <a:cubicBezTo>
                    <a:pt x="125" y="6"/>
                    <a:pt x="125" y="6"/>
                    <a:pt x="126" y="6"/>
                  </a:cubicBezTo>
                  <a:cubicBezTo>
                    <a:pt x="126" y="6"/>
                    <a:pt x="126" y="6"/>
                    <a:pt x="126" y="6"/>
                  </a:cubicBezTo>
                  <a:cubicBezTo>
                    <a:pt x="126" y="6"/>
                    <a:pt x="126" y="6"/>
                    <a:pt x="126" y="6"/>
                  </a:cubicBezTo>
                  <a:cubicBezTo>
                    <a:pt x="126" y="6"/>
                    <a:pt x="126" y="6"/>
                    <a:pt x="127" y="7"/>
                  </a:cubicBezTo>
                  <a:cubicBezTo>
                    <a:pt x="127" y="7"/>
                    <a:pt x="127" y="7"/>
                    <a:pt x="127" y="7"/>
                  </a:cubicBezTo>
                  <a:close/>
                  <a:moveTo>
                    <a:pt x="125" y="13"/>
                  </a:moveTo>
                  <a:cubicBezTo>
                    <a:pt x="125" y="13"/>
                    <a:pt x="125" y="13"/>
                    <a:pt x="125" y="13"/>
                  </a:cubicBezTo>
                  <a:cubicBezTo>
                    <a:pt x="125" y="13"/>
                    <a:pt x="125" y="12"/>
                    <a:pt x="125" y="12"/>
                  </a:cubicBezTo>
                  <a:cubicBezTo>
                    <a:pt x="126" y="12"/>
                    <a:pt x="126" y="11"/>
                    <a:pt x="126" y="11"/>
                  </a:cubicBezTo>
                  <a:cubicBezTo>
                    <a:pt x="126" y="11"/>
                    <a:pt x="125" y="11"/>
                    <a:pt x="125" y="10"/>
                  </a:cubicBezTo>
                  <a:cubicBezTo>
                    <a:pt x="125" y="10"/>
                    <a:pt x="125" y="10"/>
                    <a:pt x="125" y="10"/>
                  </a:cubicBezTo>
                  <a:cubicBezTo>
                    <a:pt x="125" y="10"/>
                    <a:pt x="125" y="10"/>
                    <a:pt x="125" y="10"/>
                  </a:cubicBezTo>
                  <a:cubicBezTo>
                    <a:pt x="124" y="10"/>
                    <a:pt x="124" y="10"/>
                    <a:pt x="124" y="11"/>
                  </a:cubicBezTo>
                  <a:cubicBezTo>
                    <a:pt x="124" y="11"/>
                    <a:pt x="124" y="11"/>
                    <a:pt x="124" y="11"/>
                  </a:cubicBezTo>
                  <a:cubicBezTo>
                    <a:pt x="124" y="12"/>
                    <a:pt x="124" y="12"/>
                    <a:pt x="124" y="12"/>
                  </a:cubicBezTo>
                  <a:cubicBezTo>
                    <a:pt x="125" y="12"/>
                    <a:pt x="125" y="12"/>
                    <a:pt x="125" y="12"/>
                  </a:cubicBezTo>
                  <a:cubicBezTo>
                    <a:pt x="125" y="13"/>
                    <a:pt x="125" y="13"/>
                    <a:pt x="125" y="13"/>
                  </a:cubicBezTo>
                  <a:close/>
                  <a:moveTo>
                    <a:pt x="148" y="11"/>
                  </a:moveTo>
                  <a:cubicBezTo>
                    <a:pt x="148" y="12"/>
                    <a:pt x="148" y="13"/>
                    <a:pt x="148" y="14"/>
                  </a:cubicBezTo>
                  <a:cubicBezTo>
                    <a:pt x="148" y="15"/>
                    <a:pt x="148" y="15"/>
                    <a:pt x="148" y="16"/>
                  </a:cubicBezTo>
                  <a:cubicBezTo>
                    <a:pt x="148" y="16"/>
                    <a:pt x="148" y="16"/>
                    <a:pt x="148" y="17"/>
                  </a:cubicBezTo>
                  <a:cubicBezTo>
                    <a:pt x="148" y="17"/>
                    <a:pt x="148" y="17"/>
                    <a:pt x="148" y="17"/>
                  </a:cubicBezTo>
                  <a:cubicBezTo>
                    <a:pt x="148" y="18"/>
                    <a:pt x="148" y="18"/>
                    <a:pt x="148" y="18"/>
                  </a:cubicBezTo>
                  <a:cubicBezTo>
                    <a:pt x="148" y="18"/>
                    <a:pt x="147" y="18"/>
                    <a:pt x="146" y="17"/>
                  </a:cubicBezTo>
                  <a:cubicBezTo>
                    <a:pt x="145" y="17"/>
                    <a:pt x="144" y="16"/>
                    <a:pt x="144" y="16"/>
                  </a:cubicBezTo>
                  <a:cubicBezTo>
                    <a:pt x="143" y="16"/>
                    <a:pt x="143" y="15"/>
                    <a:pt x="143" y="15"/>
                  </a:cubicBezTo>
                  <a:cubicBezTo>
                    <a:pt x="143" y="15"/>
                    <a:pt x="143" y="15"/>
                    <a:pt x="143" y="15"/>
                  </a:cubicBezTo>
                  <a:cubicBezTo>
                    <a:pt x="143" y="15"/>
                    <a:pt x="143" y="15"/>
                    <a:pt x="143" y="15"/>
                  </a:cubicBezTo>
                  <a:cubicBezTo>
                    <a:pt x="144" y="16"/>
                    <a:pt x="145" y="16"/>
                    <a:pt x="146" y="16"/>
                  </a:cubicBezTo>
                  <a:cubicBezTo>
                    <a:pt x="146" y="16"/>
                    <a:pt x="147" y="16"/>
                    <a:pt x="147" y="16"/>
                  </a:cubicBezTo>
                  <a:cubicBezTo>
                    <a:pt x="147" y="16"/>
                    <a:pt x="147" y="15"/>
                    <a:pt x="147" y="15"/>
                  </a:cubicBezTo>
                  <a:cubicBezTo>
                    <a:pt x="147" y="14"/>
                    <a:pt x="147" y="14"/>
                    <a:pt x="147" y="12"/>
                  </a:cubicBezTo>
                  <a:cubicBezTo>
                    <a:pt x="147" y="11"/>
                    <a:pt x="146" y="9"/>
                    <a:pt x="146" y="8"/>
                  </a:cubicBezTo>
                  <a:lnTo>
                    <a:pt x="146" y="5"/>
                  </a:lnTo>
                  <a:lnTo>
                    <a:pt x="146" y="3"/>
                  </a:lnTo>
                  <a:cubicBezTo>
                    <a:pt x="146" y="3"/>
                    <a:pt x="147" y="3"/>
                    <a:pt x="147" y="3"/>
                  </a:cubicBezTo>
                  <a:cubicBezTo>
                    <a:pt x="147" y="3"/>
                    <a:pt x="147" y="3"/>
                    <a:pt x="148" y="3"/>
                  </a:cubicBezTo>
                  <a:cubicBezTo>
                    <a:pt x="148" y="3"/>
                    <a:pt x="148" y="3"/>
                    <a:pt x="148" y="3"/>
                  </a:cubicBezTo>
                  <a:cubicBezTo>
                    <a:pt x="148" y="4"/>
                    <a:pt x="148" y="4"/>
                    <a:pt x="148" y="4"/>
                  </a:cubicBezTo>
                  <a:cubicBezTo>
                    <a:pt x="148" y="4"/>
                    <a:pt x="148" y="5"/>
                    <a:pt x="148" y="6"/>
                  </a:cubicBezTo>
                  <a:cubicBezTo>
                    <a:pt x="148" y="6"/>
                    <a:pt x="148" y="6"/>
                    <a:pt x="148" y="7"/>
                  </a:cubicBezTo>
                  <a:cubicBezTo>
                    <a:pt x="148" y="9"/>
                    <a:pt x="148" y="9"/>
                    <a:pt x="148" y="10"/>
                  </a:cubicBezTo>
                  <a:lnTo>
                    <a:pt x="148" y="11"/>
                  </a:lnTo>
                  <a:close/>
                  <a:moveTo>
                    <a:pt x="143" y="7"/>
                  </a:moveTo>
                  <a:cubicBezTo>
                    <a:pt x="143" y="7"/>
                    <a:pt x="143" y="7"/>
                    <a:pt x="142" y="7"/>
                  </a:cubicBezTo>
                  <a:cubicBezTo>
                    <a:pt x="142" y="7"/>
                    <a:pt x="142" y="7"/>
                    <a:pt x="141" y="7"/>
                  </a:cubicBezTo>
                  <a:cubicBezTo>
                    <a:pt x="141" y="7"/>
                    <a:pt x="141" y="7"/>
                    <a:pt x="141" y="7"/>
                  </a:cubicBezTo>
                  <a:cubicBezTo>
                    <a:pt x="141" y="7"/>
                    <a:pt x="141" y="7"/>
                    <a:pt x="140" y="7"/>
                  </a:cubicBezTo>
                  <a:cubicBezTo>
                    <a:pt x="140" y="7"/>
                    <a:pt x="140" y="6"/>
                    <a:pt x="140" y="6"/>
                  </a:cubicBezTo>
                  <a:cubicBezTo>
                    <a:pt x="140" y="6"/>
                    <a:pt x="140" y="7"/>
                    <a:pt x="140" y="7"/>
                  </a:cubicBezTo>
                  <a:cubicBezTo>
                    <a:pt x="139" y="7"/>
                    <a:pt x="139" y="7"/>
                    <a:pt x="139" y="7"/>
                  </a:cubicBezTo>
                  <a:cubicBezTo>
                    <a:pt x="138" y="8"/>
                    <a:pt x="138" y="8"/>
                    <a:pt x="138" y="9"/>
                  </a:cubicBezTo>
                  <a:cubicBezTo>
                    <a:pt x="138" y="9"/>
                    <a:pt x="137" y="9"/>
                    <a:pt x="137" y="10"/>
                  </a:cubicBezTo>
                  <a:cubicBezTo>
                    <a:pt x="137" y="10"/>
                    <a:pt x="138" y="10"/>
                    <a:pt x="138" y="10"/>
                  </a:cubicBezTo>
                  <a:cubicBezTo>
                    <a:pt x="138" y="10"/>
                    <a:pt x="138" y="10"/>
                    <a:pt x="138" y="10"/>
                  </a:cubicBezTo>
                  <a:cubicBezTo>
                    <a:pt x="139" y="9"/>
                    <a:pt x="140" y="9"/>
                    <a:pt x="141" y="9"/>
                  </a:cubicBezTo>
                  <a:cubicBezTo>
                    <a:pt x="141" y="9"/>
                    <a:pt x="141" y="9"/>
                    <a:pt x="141" y="9"/>
                  </a:cubicBezTo>
                  <a:cubicBezTo>
                    <a:pt x="142" y="9"/>
                    <a:pt x="142" y="9"/>
                    <a:pt x="142" y="9"/>
                  </a:cubicBezTo>
                  <a:cubicBezTo>
                    <a:pt x="142" y="9"/>
                    <a:pt x="142" y="9"/>
                    <a:pt x="142" y="9"/>
                  </a:cubicBezTo>
                  <a:cubicBezTo>
                    <a:pt x="142" y="10"/>
                    <a:pt x="142" y="10"/>
                    <a:pt x="142" y="10"/>
                  </a:cubicBezTo>
                  <a:cubicBezTo>
                    <a:pt x="142" y="11"/>
                    <a:pt x="141" y="11"/>
                    <a:pt x="141" y="12"/>
                  </a:cubicBezTo>
                  <a:cubicBezTo>
                    <a:pt x="141" y="12"/>
                    <a:pt x="141" y="13"/>
                    <a:pt x="141" y="13"/>
                  </a:cubicBezTo>
                  <a:cubicBezTo>
                    <a:pt x="141" y="13"/>
                    <a:pt x="140" y="13"/>
                    <a:pt x="140" y="13"/>
                  </a:cubicBezTo>
                  <a:cubicBezTo>
                    <a:pt x="140" y="13"/>
                    <a:pt x="139" y="13"/>
                    <a:pt x="139" y="13"/>
                  </a:cubicBezTo>
                  <a:cubicBezTo>
                    <a:pt x="139" y="13"/>
                    <a:pt x="139" y="13"/>
                    <a:pt x="139" y="13"/>
                  </a:cubicBezTo>
                  <a:cubicBezTo>
                    <a:pt x="139" y="13"/>
                    <a:pt x="139" y="13"/>
                    <a:pt x="139" y="13"/>
                  </a:cubicBezTo>
                  <a:cubicBezTo>
                    <a:pt x="139" y="13"/>
                    <a:pt x="139" y="13"/>
                    <a:pt x="139" y="14"/>
                  </a:cubicBezTo>
                  <a:cubicBezTo>
                    <a:pt x="138" y="14"/>
                    <a:pt x="138" y="14"/>
                    <a:pt x="138" y="15"/>
                  </a:cubicBezTo>
                  <a:cubicBezTo>
                    <a:pt x="138" y="15"/>
                    <a:pt x="138" y="15"/>
                    <a:pt x="139" y="15"/>
                  </a:cubicBezTo>
                  <a:cubicBezTo>
                    <a:pt x="139" y="15"/>
                    <a:pt x="139" y="15"/>
                    <a:pt x="139" y="15"/>
                  </a:cubicBezTo>
                  <a:cubicBezTo>
                    <a:pt x="139" y="15"/>
                    <a:pt x="140" y="15"/>
                    <a:pt x="140" y="15"/>
                  </a:cubicBezTo>
                  <a:cubicBezTo>
                    <a:pt x="140" y="15"/>
                    <a:pt x="140" y="15"/>
                    <a:pt x="141" y="15"/>
                  </a:cubicBezTo>
                  <a:cubicBezTo>
                    <a:pt x="141" y="15"/>
                    <a:pt x="141" y="14"/>
                    <a:pt x="141" y="14"/>
                  </a:cubicBezTo>
                  <a:cubicBezTo>
                    <a:pt x="141" y="14"/>
                    <a:pt x="141" y="13"/>
                    <a:pt x="141" y="13"/>
                  </a:cubicBezTo>
                  <a:cubicBezTo>
                    <a:pt x="141" y="13"/>
                    <a:pt x="141" y="14"/>
                    <a:pt x="142" y="14"/>
                  </a:cubicBezTo>
                  <a:cubicBezTo>
                    <a:pt x="142" y="15"/>
                    <a:pt x="142" y="15"/>
                    <a:pt x="142" y="16"/>
                  </a:cubicBezTo>
                  <a:cubicBezTo>
                    <a:pt x="142" y="16"/>
                    <a:pt x="142" y="16"/>
                    <a:pt x="141" y="16"/>
                  </a:cubicBezTo>
                  <a:cubicBezTo>
                    <a:pt x="141" y="16"/>
                    <a:pt x="141" y="16"/>
                    <a:pt x="141" y="16"/>
                  </a:cubicBezTo>
                  <a:cubicBezTo>
                    <a:pt x="140" y="16"/>
                    <a:pt x="140" y="16"/>
                    <a:pt x="139" y="16"/>
                  </a:cubicBezTo>
                  <a:cubicBezTo>
                    <a:pt x="139" y="16"/>
                    <a:pt x="138" y="16"/>
                    <a:pt x="138" y="16"/>
                  </a:cubicBezTo>
                  <a:cubicBezTo>
                    <a:pt x="138" y="16"/>
                    <a:pt x="137" y="15"/>
                    <a:pt x="137" y="14"/>
                  </a:cubicBezTo>
                  <a:cubicBezTo>
                    <a:pt x="137" y="14"/>
                    <a:pt x="138" y="13"/>
                    <a:pt x="138" y="13"/>
                  </a:cubicBezTo>
                  <a:cubicBezTo>
                    <a:pt x="138" y="12"/>
                    <a:pt x="138" y="12"/>
                    <a:pt x="138" y="11"/>
                  </a:cubicBezTo>
                  <a:cubicBezTo>
                    <a:pt x="138" y="11"/>
                    <a:pt x="138" y="11"/>
                    <a:pt x="138" y="11"/>
                  </a:cubicBezTo>
                  <a:cubicBezTo>
                    <a:pt x="138" y="11"/>
                    <a:pt x="139" y="11"/>
                    <a:pt x="139" y="11"/>
                  </a:cubicBezTo>
                  <a:cubicBezTo>
                    <a:pt x="139" y="11"/>
                    <a:pt x="139" y="11"/>
                    <a:pt x="139" y="12"/>
                  </a:cubicBezTo>
                  <a:cubicBezTo>
                    <a:pt x="139" y="12"/>
                    <a:pt x="139" y="12"/>
                    <a:pt x="139" y="12"/>
                  </a:cubicBezTo>
                  <a:cubicBezTo>
                    <a:pt x="139" y="12"/>
                    <a:pt x="139" y="12"/>
                    <a:pt x="139" y="12"/>
                  </a:cubicBezTo>
                  <a:cubicBezTo>
                    <a:pt x="139" y="12"/>
                    <a:pt x="139" y="12"/>
                    <a:pt x="139" y="12"/>
                  </a:cubicBezTo>
                  <a:cubicBezTo>
                    <a:pt x="140" y="12"/>
                    <a:pt x="140" y="12"/>
                    <a:pt x="140" y="11"/>
                  </a:cubicBezTo>
                  <a:cubicBezTo>
                    <a:pt x="140" y="11"/>
                    <a:pt x="140" y="11"/>
                    <a:pt x="140" y="10"/>
                  </a:cubicBezTo>
                  <a:cubicBezTo>
                    <a:pt x="140" y="10"/>
                    <a:pt x="140" y="10"/>
                    <a:pt x="140" y="10"/>
                  </a:cubicBezTo>
                  <a:cubicBezTo>
                    <a:pt x="139" y="10"/>
                    <a:pt x="139" y="10"/>
                    <a:pt x="138" y="11"/>
                  </a:cubicBezTo>
                  <a:cubicBezTo>
                    <a:pt x="138" y="11"/>
                    <a:pt x="138" y="11"/>
                    <a:pt x="138" y="11"/>
                  </a:cubicBezTo>
                  <a:cubicBezTo>
                    <a:pt x="138" y="11"/>
                    <a:pt x="138" y="11"/>
                    <a:pt x="137" y="11"/>
                  </a:cubicBezTo>
                  <a:cubicBezTo>
                    <a:pt x="137" y="11"/>
                    <a:pt x="137" y="11"/>
                    <a:pt x="137" y="11"/>
                  </a:cubicBezTo>
                  <a:cubicBezTo>
                    <a:pt x="137" y="11"/>
                    <a:pt x="137" y="11"/>
                    <a:pt x="137" y="11"/>
                  </a:cubicBezTo>
                  <a:cubicBezTo>
                    <a:pt x="137" y="11"/>
                    <a:pt x="137" y="11"/>
                    <a:pt x="136" y="12"/>
                  </a:cubicBezTo>
                  <a:cubicBezTo>
                    <a:pt x="135" y="12"/>
                    <a:pt x="135" y="12"/>
                    <a:pt x="135" y="12"/>
                  </a:cubicBezTo>
                  <a:cubicBezTo>
                    <a:pt x="134" y="12"/>
                    <a:pt x="134" y="12"/>
                    <a:pt x="134" y="12"/>
                  </a:cubicBezTo>
                  <a:cubicBezTo>
                    <a:pt x="134" y="12"/>
                    <a:pt x="133" y="12"/>
                    <a:pt x="133" y="12"/>
                  </a:cubicBezTo>
                  <a:cubicBezTo>
                    <a:pt x="133" y="12"/>
                    <a:pt x="134" y="12"/>
                    <a:pt x="134" y="12"/>
                  </a:cubicBezTo>
                  <a:cubicBezTo>
                    <a:pt x="134" y="11"/>
                    <a:pt x="135" y="11"/>
                    <a:pt x="135" y="10"/>
                  </a:cubicBezTo>
                  <a:cubicBezTo>
                    <a:pt x="136" y="10"/>
                    <a:pt x="136" y="9"/>
                    <a:pt x="137" y="8"/>
                  </a:cubicBezTo>
                  <a:cubicBezTo>
                    <a:pt x="137" y="8"/>
                    <a:pt x="138" y="7"/>
                    <a:pt x="138" y="7"/>
                  </a:cubicBezTo>
                  <a:cubicBezTo>
                    <a:pt x="138" y="7"/>
                    <a:pt x="138" y="6"/>
                    <a:pt x="139" y="6"/>
                  </a:cubicBezTo>
                  <a:cubicBezTo>
                    <a:pt x="139" y="5"/>
                    <a:pt x="140" y="4"/>
                    <a:pt x="140" y="4"/>
                  </a:cubicBezTo>
                  <a:cubicBezTo>
                    <a:pt x="140" y="4"/>
                    <a:pt x="140" y="4"/>
                    <a:pt x="140" y="4"/>
                  </a:cubicBezTo>
                  <a:cubicBezTo>
                    <a:pt x="140" y="4"/>
                    <a:pt x="141" y="3"/>
                    <a:pt x="141" y="3"/>
                  </a:cubicBezTo>
                  <a:cubicBezTo>
                    <a:pt x="141" y="3"/>
                    <a:pt x="141" y="4"/>
                    <a:pt x="141" y="4"/>
                  </a:cubicBezTo>
                  <a:cubicBezTo>
                    <a:pt x="141" y="4"/>
                    <a:pt x="141" y="4"/>
                    <a:pt x="141" y="4"/>
                  </a:cubicBezTo>
                  <a:cubicBezTo>
                    <a:pt x="141" y="5"/>
                    <a:pt x="141" y="5"/>
                    <a:pt x="141" y="5"/>
                  </a:cubicBezTo>
                  <a:cubicBezTo>
                    <a:pt x="141" y="5"/>
                    <a:pt x="141" y="5"/>
                    <a:pt x="141" y="6"/>
                  </a:cubicBezTo>
                  <a:cubicBezTo>
                    <a:pt x="141" y="6"/>
                    <a:pt x="141" y="6"/>
                    <a:pt x="141" y="6"/>
                  </a:cubicBezTo>
                  <a:cubicBezTo>
                    <a:pt x="141" y="6"/>
                    <a:pt x="141" y="6"/>
                    <a:pt x="142" y="6"/>
                  </a:cubicBezTo>
                  <a:cubicBezTo>
                    <a:pt x="142" y="6"/>
                    <a:pt x="143" y="6"/>
                    <a:pt x="143" y="7"/>
                  </a:cubicBezTo>
                  <a:close/>
                  <a:moveTo>
                    <a:pt x="145" y="8"/>
                  </a:moveTo>
                  <a:cubicBezTo>
                    <a:pt x="145" y="8"/>
                    <a:pt x="145" y="8"/>
                    <a:pt x="145" y="8"/>
                  </a:cubicBezTo>
                  <a:cubicBezTo>
                    <a:pt x="145" y="8"/>
                    <a:pt x="145" y="9"/>
                    <a:pt x="145" y="9"/>
                  </a:cubicBezTo>
                  <a:cubicBezTo>
                    <a:pt x="145" y="9"/>
                    <a:pt x="145" y="10"/>
                    <a:pt x="145" y="10"/>
                  </a:cubicBezTo>
                  <a:cubicBezTo>
                    <a:pt x="145" y="11"/>
                    <a:pt x="145" y="11"/>
                    <a:pt x="144" y="11"/>
                  </a:cubicBezTo>
                  <a:cubicBezTo>
                    <a:pt x="144" y="11"/>
                    <a:pt x="144" y="11"/>
                    <a:pt x="144" y="11"/>
                  </a:cubicBezTo>
                  <a:cubicBezTo>
                    <a:pt x="144" y="11"/>
                    <a:pt x="143" y="11"/>
                    <a:pt x="143" y="10"/>
                  </a:cubicBezTo>
                  <a:cubicBezTo>
                    <a:pt x="143" y="9"/>
                    <a:pt x="143" y="9"/>
                    <a:pt x="143" y="9"/>
                  </a:cubicBezTo>
                  <a:lnTo>
                    <a:pt x="143" y="8"/>
                  </a:lnTo>
                  <a:cubicBezTo>
                    <a:pt x="143" y="8"/>
                    <a:pt x="143" y="8"/>
                    <a:pt x="144" y="8"/>
                  </a:cubicBezTo>
                  <a:cubicBezTo>
                    <a:pt x="144" y="8"/>
                    <a:pt x="144" y="8"/>
                    <a:pt x="144" y="8"/>
                  </a:cubicBezTo>
                  <a:cubicBezTo>
                    <a:pt x="145" y="8"/>
                    <a:pt x="145" y="8"/>
                    <a:pt x="145" y="8"/>
                  </a:cubicBezTo>
                  <a:cubicBezTo>
                    <a:pt x="145" y="8"/>
                    <a:pt x="145" y="8"/>
                    <a:pt x="145" y="8"/>
                  </a:cubicBezTo>
                  <a:close/>
                  <a:moveTo>
                    <a:pt x="157" y="2"/>
                  </a:moveTo>
                  <a:cubicBezTo>
                    <a:pt x="157" y="2"/>
                    <a:pt x="158" y="2"/>
                    <a:pt x="158" y="2"/>
                  </a:cubicBezTo>
                  <a:cubicBezTo>
                    <a:pt x="158" y="2"/>
                    <a:pt x="158" y="2"/>
                    <a:pt x="158" y="3"/>
                  </a:cubicBezTo>
                  <a:cubicBezTo>
                    <a:pt x="158" y="3"/>
                    <a:pt x="158" y="3"/>
                    <a:pt x="158" y="3"/>
                  </a:cubicBezTo>
                  <a:cubicBezTo>
                    <a:pt x="158" y="3"/>
                    <a:pt x="158" y="4"/>
                    <a:pt x="158" y="4"/>
                  </a:cubicBezTo>
                  <a:cubicBezTo>
                    <a:pt x="158" y="4"/>
                    <a:pt x="158" y="4"/>
                    <a:pt x="158" y="4"/>
                  </a:cubicBezTo>
                  <a:cubicBezTo>
                    <a:pt x="158" y="4"/>
                    <a:pt x="158" y="4"/>
                    <a:pt x="158" y="4"/>
                  </a:cubicBezTo>
                  <a:cubicBezTo>
                    <a:pt x="158" y="4"/>
                    <a:pt x="157" y="4"/>
                    <a:pt x="157" y="4"/>
                  </a:cubicBezTo>
                  <a:cubicBezTo>
                    <a:pt x="157" y="4"/>
                    <a:pt x="156" y="4"/>
                    <a:pt x="156" y="3"/>
                  </a:cubicBezTo>
                  <a:cubicBezTo>
                    <a:pt x="156" y="3"/>
                    <a:pt x="157" y="3"/>
                    <a:pt x="157" y="2"/>
                  </a:cubicBezTo>
                  <a:cubicBezTo>
                    <a:pt x="157" y="2"/>
                    <a:pt x="157" y="2"/>
                    <a:pt x="157" y="2"/>
                  </a:cubicBezTo>
                  <a:close/>
                  <a:moveTo>
                    <a:pt x="159" y="5"/>
                  </a:moveTo>
                  <a:cubicBezTo>
                    <a:pt x="159" y="5"/>
                    <a:pt x="159" y="6"/>
                    <a:pt x="159" y="6"/>
                  </a:cubicBezTo>
                  <a:cubicBezTo>
                    <a:pt x="159" y="6"/>
                    <a:pt x="159" y="6"/>
                    <a:pt x="159" y="6"/>
                  </a:cubicBezTo>
                  <a:cubicBezTo>
                    <a:pt x="159" y="6"/>
                    <a:pt x="158" y="6"/>
                    <a:pt x="158" y="6"/>
                  </a:cubicBezTo>
                  <a:cubicBezTo>
                    <a:pt x="158" y="6"/>
                    <a:pt x="158" y="6"/>
                    <a:pt x="159" y="6"/>
                  </a:cubicBezTo>
                  <a:cubicBezTo>
                    <a:pt x="159" y="6"/>
                    <a:pt x="159" y="7"/>
                    <a:pt x="159" y="7"/>
                  </a:cubicBezTo>
                  <a:cubicBezTo>
                    <a:pt x="159" y="7"/>
                    <a:pt x="159" y="7"/>
                    <a:pt x="159" y="7"/>
                  </a:cubicBezTo>
                  <a:cubicBezTo>
                    <a:pt x="159" y="7"/>
                    <a:pt x="159" y="7"/>
                    <a:pt x="159" y="7"/>
                  </a:cubicBezTo>
                  <a:cubicBezTo>
                    <a:pt x="159" y="8"/>
                    <a:pt x="159" y="8"/>
                    <a:pt x="158" y="8"/>
                  </a:cubicBezTo>
                  <a:cubicBezTo>
                    <a:pt x="158" y="8"/>
                    <a:pt x="158" y="8"/>
                    <a:pt x="158" y="8"/>
                  </a:cubicBezTo>
                  <a:cubicBezTo>
                    <a:pt x="158" y="8"/>
                    <a:pt x="158" y="8"/>
                    <a:pt x="159" y="8"/>
                  </a:cubicBezTo>
                  <a:cubicBezTo>
                    <a:pt x="159" y="8"/>
                    <a:pt x="159" y="8"/>
                    <a:pt x="159" y="8"/>
                  </a:cubicBezTo>
                  <a:cubicBezTo>
                    <a:pt x="159" y="8"/>
                    <a:pt x="159" y="8"/>
                    <a:pt x="159" y="9"/>
                  </a:cubicBezTo>
                  <a:cubicBezTo>
                    <a:pt x="159" y="9"/>
                    <a:pt x="159" y="9"/>
                    <a:pt x="159" y="9"/>
                  </a:cubicBezTo>
                  <a:cubicBezTo>
                    <a:pt x="159" y="9"/>
                    <a:pt x="158" y="9"/>
                    <a:pt x="158" y="10"/>
                  </a:cubicBezTo>
                  <a:cubicBezTo>
                    <a:pt x="158" y="10"/>
                    <a:pt x="158" y="10"/>
                    <a:pt x="158" y="10"/>
                  </a:cubicBezTo>
                  <a:cubicBezTo>
                    <a:pt x="158" y="10"/>
                    <a:pt x="158" y="10"/>
                    <a:pt x="158" y="10"/>
                  </a:cubicBezTo>
                  <a:cubicBezTo>
                    <a:pt x="158" y="10"/>
                    <a:pt x="158" y="10"/>
                    <a:pt x="158" y="10"/>
                  </a:cubicBezTo>
                  <a:cubicBezTo>
                    <a:pt x="158" y="10"/>
                    <a:pt x="158" y="10"/>
                    <a:pt x="158" y="10"/>
                  </a:cubicBezTo>
                  <a:cubicBezTo>
                    <a:pt x="158" y="10"/>
                    <a:pt x="159" y="10"/>
                    <a:pt x="159" y="10"/>
                  </a:cubicBezTo>
                  <a:cubicBezTo>
                    <a:pt x="159" y="10"/>
                    <a:pt x="159" y="10"/>
                    <a:pt x="159" y="10"/>
                  </a:cubicBezTo>
                  <a:cubicBezTo>
                    <a:pt x="159" y="11"/>
                    <a:pt x="159" y="11"/>
                    <a:pt x="159" y="11"/>
                  </a:cubicBezTo>
                  <a:cubicBezTo>
                    <a:pt x="159" y="11"/>
                    <a:pt x="159" y="11"/>
                    <a:pt x="159" y="11"/>
                  </a:cubicBezTo>
                  <a:cubicBezTo>
                    <a:pt x="159" y="11"/>
                    <a:pt x="159" y="11"/>
                    <a:pt x="158" y="11"/>
                  </a:cubicBezTo>
                  <a:cubicBezTo>
                    <a:pt x="158" y="11"/>
                    <a:pt x="157" y="12"/>
                    <a:pt x="157" y="12"/>
                  </a:cubicBezTo>
                  <a:cubicBezTo>
                    <a:pt x="157" y="12"/>
                    <a:pt x="157" y="12"/>
                    <a:pt x="157" y="12"/>
                  </a:cubicBezTo>
                  <a:cubicBezTo>
                    <a:pt x="157" y="12"/>
                    <a:pt x="157" y="12"/>
                    <a:pt x="158" y="12"/>
                  </a:cubicBezTo>
                  <a:cubicBezTo>
                    <a:pt x="158" y="12"/>
                    <a:pt x="159" y="13"/>
                    <a:pt x="159" y="13"/>
                  </a:cubicBezTo>
                  <a:cubicBezTo>
                    <a:pt x="159" y="13"/>
                    <a:pt x="159" y="13"/>
                    <a:pt x="158" y="13"/>
                  </a:cubicBezTo>
                  <a:cubicBezTo>
                    <a:pt x="158" y="13"/>
                    <a:pt x="158" y="13"/>
                    <a:pt x="158" y="13"/>
                  </a:cubicBezTo>
                  <a:cubicBezTo>
                    <a:pt x="158" y="13"/>
                    <a:pt x="158" y="13"/>
                    <a:pt x="158" y="13"/>
                  </a:cubicBezTo>
                  <a:cubicBezTo>
                    <a:pt x="158" y="13"/>
                    <a:pt x="157" y="13"/>
                    <a:pt x="157" y="13"/>
                  </a:cubicBezTo>
                  <a:cubicBezTo>
                    <a:pt x="157" y="13"/>
                    <a:pt x="157" y="13"/>
                    <a:pt x="157" y="13"/>
                  </a:cubicBezTo>
                  <a:cubicBezTo>
                    <a:pt x="157" y="14"/>
                    <a:pt x="157" y="14"/>
                    <a:pt x="157" y="14"/>
                  </a:cubicBezTo>
                  <a:cubicBezTo>
                    <a:pt x="157" y="14"/>
                    <a:pt x="157" y="15"/>
                    <a:pt x="157" y="15"/>
                  </a:cubicBezTo>
                  <a:cubicBezTo>
                    <a:pt x="157" y="16"/>
                    <a:pt x="157" y="16"/>
                    <a:pt x="157" y="16"/>
                  </a:cubicBezTo>
                  <a:cubicBezTo>
                    <a:pt x="157" y="16"/>
                    <a:pt x="156" y="16"/>
                    <a:pt x="156" y="16"/>
                  </a:cubicBezTo>
                  <a:cubicBezTo>
                    <a:pt x="156" y="15"/>
                    <a:pt x="155" y="15"/>
                    <a:pt x="155" y="15"/>
                  </a:cubicBezTo>
                  <a:cubicBezTo>
                    <a:pt x="155" y="15"/>
                    <a:pt x="154" y="15"/>
                    <a:pt x="154" y="15"/>
                  </a:cubicBezTo>
                  <a:cubicBezTo>
                    <a:pt x="154" y="15"/>
                    <a:pt x="154" y="15"/>
                    <a:pt x="154" y="15"/>
                  </a:cubicBezTo>
                  <a:cubicBezTo>
                    <a:pt x="154" y="15"/>
                    <a:pt x="154" y="15"/>
                    <a:pt x="154" y="15"/>
                  </a:cubicBezTo>
                  <a:cubicBezTo>
                    <a:pt x="154" y="15"/>
                    <a:pt x="154" y="16"/>
                    <a:pt x="154" y="16"/>
                  </a:cubicBezTo>
                  <a:cubicBezTo>
                    <a:pt x="154" y="16"/>
                    <a:pt x="153" y="15"/>
                    <a:pt x="153" y="15"/>
                  </a:cubicBezTo>
                  <a:cubicBezTo>
                    <a:pt x="153" y="15"/>
                    <a:pt x="153" y="15"/>
                    <a:pt x="153" y="15"/>
                  </a:cubicBezTo>
                  <a:cubicBezTo>
                    <a:pt x="153" y="15"/>
                    <a:pt x="153" y="15"/>
                    <a:pt x="153" y="15"/>
                  </a:cubicBezTo>
                  <a:cubicBezTo>
                    <a:pt x="153" y="14"/>
                    <a:pt x="153" y="14"/>
                    <a:pt x="153" y="14"/>
                  </a:cubicBezTo>
                  <a:cubicBezTo>
                    <a:pt x="154" y="13"/>
                    <a:pt x="154" y="13"/>
                    <a:pt x="154" y="13"/>
                  </a:cubicBezTo>
                  <a:cubicBezTo>
                    <a:pt x="154" y="13"/>
                    <a:pt x="154" y="13"/>
                    <a:pt x="154" y="13"/>
                  </a:cubicBezTo>
                  <a:cubicBezTo>
                    <a:pt x="154" y="12"/>
                    <a:pt x="154" y="12"/>
                    <a:pt x="154" y="12"/>
                  </a:cubicBezTo>
                  <a:cubicBezTo>
                    <a:pt x="154" y="12"/>
                    <a:pt x="154" y="12"/>
                    <a:pt x="153" y="13"/>
                  </a:cubicBezTo>
                  <a:cubicBezTo>
                    <a:pt x="153" y="13"/>
                    <a:pt x="153" y="13"/>
                    <a:pt x="153" y="13"/>
                  </a:cubicBezTo>
                  <a:cubicBezTo>
                    <a:pt x="152" y="13"/>
                    <a:pt x="152" y="13"/>
                    <a:pt x="152" y="13"/>
                  </a:cubicBezTo>
                  <a:cubicBezTo>
                    <a:pt x="152" y="13"/>
                    <a:pt x="152" y="13"/>
                    <a:pt x="152" y="13"/>
                  </a:cubicBezTo>
                  <a:cubicBezTo>
                    <a:pt x="152" y="12"/>
                    <a:pt x="152" y="12"/>
                    <a:pt x="152" y="12"/>
                  </a:cubicBezTo>
                  <a:cubicBezTo>
                    <a:pt x="152" y="12"/>
                    <a:pt x="152" y="12"/>
                    <a:pt x="152" y="12"/>
                  </a:cubicBezTo>
                  <a:cubicBezTo>
                    <a:pt x="153" y="12"/>
                    <a:pt x="154" y="11"/>
                    <a:pt x="155" y="11"/>
                  </a:cubicBezTo>
                  <a:cubicBezTo>
                    <a:pt x="155" y="11"/>
                    <a:pt x="155" y="11"/>
                    <a:pt x="156" y="11"/>
                  </a:cubicBezTo>
                  <a:cubicBezTo>
                    <a:pt x="156" y="11"/>
                    <a:pt x="156" y="11"/>
                    <a:pt x="156" y="11"/>
                  </a:cubicBezTo>
                  <a:cubicBezTo>
                    <a:pt x="156" y="10"/>
                    <a:pt x="156" y="10"/>
                    <a:pt x="156" y="10"/>
                  </a:cubicBezTo>
                  <a:cubicBezTo>
                    <a:pt x="156" y="10"/>
                    <a:pt x="155" y="10"/>
                    <a:pt x="155" y="10"/>
                  </a:cubicBezTo>
                  <a:cubicBezTo>
                    <a:pt x="155" y="10"/>
                    <a:pt x="154" y="10"/>
                    <a:pt x="154" y="10"/>
                  </a:cubicBezTo>
                  <a:cubicBezTo>
                    <a:pt x="154" y="11"/>
                    <a:pt x="154" y="11"/>
                    <a:pt x="154" y="11"/>
                  </a:cubicBezTo>
                  <a:cubicBezTo>
                    <a:pt x="154" y="11"/>
                    <a:pt x="154" y="10"/>
                    <a:pt x="154" y="10"/>
                  </a:cubicBezTo>
                  <a:cubicBezTo>
                    <a:pt x="154" y="10"/>
                    <a:pt x="154" y="10"/>
                    <a:pt x="154" y="10"/>
                  </a:cubicBezTo>
                  <a:cubicBezTo>
                    <a:pt x="154" y="10"/>
                    <a:pt x="154" y="10"/>
                    <a:pt x="154" y="9"/>
                  </a:cubicBezTo>
                  <a:cubicBezTo>
                    <a:pt x="154" y="9"/>
                    <a:pt x="154" y="9"/>
                    <a:pt x="154" y="9"/>
                  </a:cubicBezTo>
                  <a:cubicBezTo>
                    <a:pt x="155" y="9"/>
                    <a:pt x="155" y="9"/>
                    <a:pt x="156" y="9"/>
                  </a:cubicBezTo>
                  <a:cubicBezTo>
                    <a:pt x="156" y="9"/>
                    <a:pt x="157" y="8"/>
                    <a:pt x="157" y="8"/>
                  </a:cubicBezTo>
                  <a:cubicBezTo>
                    <a:pt x="157" y="8"/>
                    <a:pt x="157" y="8"/>
                    <a:pt x="157" y="8"/>
                  </a:cubicBezTo>
                  <a:cubicBezTo>
                    <a:pt x="157" y="8"/>
                    <a:pt x="157" y="7"/>
                    <a:pt x="157" y="7"/>
                  </a:cubicBezTo>
                  <a:cubicBezTo>
                    <a:pt x="157" y="7"/>
                    <a:pt x="157" y="7"/>
                    <a:pt x="157" y="7"/>
                  </a:cubicBezTo>
                  <a:cubicBezTo>
                    <a:pt x="157" y="7"/>
                    <a:pt x="157" y="7"/>
                    <a:pt x="157" y="7"/>
                  </a:cubicBezTo>
                  <a:cubicBezTo>
                    <a:pt x="157" y="7"/>
                    <a:pt x="157" y="7"/>
                    <a:pt x="157" y="7"/>
                  </a:cubicBezTo>
                  <a:cubicBezTo>
                    <a:pt x="157" y="7"/>
                    <a:pt x="157" y="7"/>
                    <a:pt x="157" y="7"/>
                  </a:cubicBezTo>
                  <a:cubicBezTo>
                    <a:pt x="156" y="7"/>
                    <a:pt x="156" y="7"/>
                    <a:pt x="156" y="7"/>
                  </a:cubicBezTo>
                  <a:cubicBezTo>
                    <a:pt x="156" y="7"/>
                    <a:pt x="156" y="8"/>
                    <a:pt x="156" y="8"/>
                  </a:cubicBezTo>
                  <a:cubicBezTo>
                    <a:pt x="156" y="8"/>
                    <a:pt x="156" y="8"/>
                    <a:pt x="155" y="9"/>
                  </a:cubicBezTo>
                  <a:cubicBezTo>
                    <a:pt x="155" y="9"/>
                    <a:pt x="155" y="9"/>
                    <a:pt x="155" y="9"/>
                  </a:cubicBezTo>
                  <a:cubicBezTo>
                    <a:pt x="155" y="9"/>
                    <a:pt x="155" y="9"/>
                    <a:pt x="155" y="9"/>
                  </a:cubicBezTo>
                  <a:cubicBezTo>
                    <a:pt x="155" y="8"/>
                    <a:pt x="155" y="8"/>
                    <a:pt x="155" y="8"/>
                  </a:cubicBezTo>
                  <a:cubicBezTo>
                    <a:pt x="155" y="8"/>
                    <a:pt x="155" y="8"/>
                    <a:pt x="155" y="8"/>
                  </a:cubicBezTo>
                  <a:cubicBezTo>
                    <a:pt x="155" y="7"/>
                    <a:pt x="155" y="7"/>
                    <a:pt x="155" y="7"/>
                  </a:cubicBezTo>
                  <a:cubicBezTo>
                    <a:pt x="155" y="7"/>
                    <a:pt x="155" y="7"/>
                    <a:pt x="155" y="7"/>
                  </a:cubicBezTo>
                  <a:cubicBezTo>
                    <a:pt x="155" y="7"/>
                    <a:pt x="155" y="7"/>
                    <a:pt x="155" y="7"/>
                  </a:cubicBezTo>
                  <a:cubicBezTo>
                    <a:pt x="155" y="7"/>
                    <a:pt x="155" y="7"/>
                    <a:pt x="154" y="7"/>
                  </a:cubicBezTo>
                  <a:cubicBezTo>
                    <a:pt x="154" y="7"/>
                    <a:pt x="154" y="7"/>
                    <a:pt x="154" y="7"/>
                  </a:cubicBezTo>
                  <a:cubicBezTo>
                    <a:pt x="154" y="7"/>
                    <a:pt x="154" y="7"/>
                    <a:pt x="154" y="7"/>
                  </a:cubicBezTo>
                  <a:cubicBezTo>
                    <a:pt x="154" y="6"/>
                    <a:pt x="154" y="6"/>
                    <a:pt x="154" y="6"/>
                  </a:cubicBezTo>
                  <a:cubicBezTo>
                    <a:pt x="154" y="6"/>
                    <a:pt x="154" y="6"/>
                    <a:pt x="154" y="6"/>
                  </a:cubicBezTo>
                  <a:cubicBezTo>
                    <a:pt x="154" y="6"/>
                    <a:pt x="155" y="6"/>
                    <a:pt x="156" y="6"/>
                  </a:cubicBezTo>
                  <a:cubicBezTo>
                    <a:pt x="157" y="5"/>
                    <a:pt x="158" y="5"/>
                    <a:pt x="159" y="5"/>
                  </a:cubicBezTo>
                  <a:cubicBezTo>
                    <a:pt x="159" y="5"/>
                    <a:pt x="159" y="5"/>
                    <a:pt x="159" y="5"/>
                  </a:cubicBezTo>
                  <a:cubicBezTo>
                    <a:pt x="159" y="5"/>
                    <a:pt x="159" y="5"/>
                    <a:pt x="159" y="5"/>
                  </a:cubicBezTo>
                  <a:close/>
                  <a:moveTo>
                    <a:pt x="156" y="13"/>
                  </a:moveTo>
                  <a:cubicBezTo>
                    <a:pt x="156" y="13"/>
                    <a:pt x="156" y="12"/>
                    <a:pt x="156" y="12"/>
                  </a:cubicBezTo>
                  <a:cubicBezTo>
                    <a:pt x="156" y="12"/>
                    <a:pt x="156" y="12"/>
                    <a:pt x="156" y="12"/>
                  </a:cubicBezTo>
                  <a:cubicBezTo>
                    <a:pt x="156" y="12"/>
                    <a:pt x="156" y="12"/>
                    <a:pt x="156" y="12"/>
                  </a:cubicBezTo>
                  <a:cubicBezTo>
                    <a:pt x="156" y="12"/>
                    <a:pt x="156" y="12"/>
                    <a:pt x="155" y="12"/>
                  </a:cubicBezTo>
                  <a:cubicBezTo>
                    <a:pt x="155" y="12"/>
                    <a:pt x="155" y="12"/>
                    <a:pt x="155" y="12"/>
                  </a:cubicBezTo>
                  <a:cubicBezTo>
                    <a:pt x="155" y="12"/>
                    <a:pt x="155" y="12"/>
                    <a:pt x="155" y="13"/>
                  </a:cubicBezTo>
                  <a:cubicBezTo>
                    <a:pt x="155" y="13"/>
                    <a:pt x="155" y="13"/>
                    <a:pt x="155" y="13"/>
                  </a:cubicBezTo>
                  <a:cubicBezTo>
                    <a:pt x="155" y="14"/>
                    <a:pt x="155" y="14"/>
                    <a:pt x="155" y="14"/>
                  </a:cubicBezTo>
                  <a:cubicBezTo>
                    <a:pt x="155" y="14"/>
                    <a:pt x="155" y="14"/>
                    <a:pt x="155" y="14"/>
                  </a:cubicBezTo>
                  <a:cubicBezTo>
                    <a:pt x="155" y="14"/>
                    <a:pt x="155" y="14"/>
                    <a:pt x="156" y="14"/>
                  </a:cubicBezTo>
                  <a:cubicBezTo>
                    <a:pt x="156" y="14"/>
                    <a:pt x="156" y="14"/>
                    <a:pt x="156" y="14"/>
                  </a:cubicBezTo>
                  <a:cubicBezTo>
                    <a:pt x="156" y="14"/>
                    <a:pt x="156" y="14"/>
                    <a:pt x="156" y="14"/>
                  </a:cubicBezTo>
                  <a:cubicBezTo>
                    <a:pt x="156" y="13"/>
                    <a:pt x="156" y="13"/>
                    <a:pt x="156" y="13"/>
                  </a:cubicBezTo>
                  <a:close/>
                  <a:moveTo>
                    <a:pt x="166" y="8"/>
                  </a:moveTo>
                  <a:cubicBezTo>
                    <a:pt x="166" y="8"/>
                    <a:pt x="166" y="8"/>
                    <a:pt x="166" y="8"/>
                  </a:cubicBezTo>
                  <a:cubicBezTo>
                    <a:pt x="166" y="8"/>
                    <a:pt x="166" y="8"/>
                    <a:pt x="166" y="9"/>
                  </a:cubicBezTo>
                  <a:cubicBezTo>
                    <a:pt x="167" y="9"/>
                    <a:pt x="167" y="9"/>
                    <a:pt x="167" y="9"/>
                  </a:cubicBezTo>
                  <a:cubicBezTo>
                    <a:pt x="167" y="9"/>
                    <a:pt x="167" y="9"/>
                    <a:pt x="167" y="10"/>
                  </a:cubicBezTo>
                  <a:cubicBezTo>
                    <a:pt x="167" y="10"/>
                    <a:pt x="167" y="10"/>
                    <a:pt x="167" y="10"/>
                  </a:cubicBezTo>
                  <a:cubicBezTo>
                    <a:pt x="167" y="10"/>
                    <a:pt x="166" y="10"/>
                    <a:pt x="166" y="10"/>
                  </a:cubicBezTo>
                  <a:cubicBezTo>
                    <a:pt x="166" y="10"/>
                    <a:pt x="166" y="10"/>
                    <a:pt x="165" y="10"/>
                  </a:cubicBezTo>
                  <a:cubicBezTo>
                    <a:pt x="165" y="10"/>
                    <a:pt x="164" y="10"/>
                    <a:pt x="164" y="10"/>
                  </a:cubicBezTo>
                  <a:cubicBezTo>
                    <a:pt x="164" y="10"/>
                    <a:pt x="164" y="10"/>
                    <a:pt x="164" y="11"/>
                  </a:cubicBezTo>
                  <a:cubicBezTo>
                    <a:pt x="164" y="12"/>
                    <a:pt x="164" y="12"/>
                    <a:pt x="164" y="13"/>
                  </a:cubicBezTo>
                  <a:cubicBezTo>
                    <a:pt x="164" y="13"/>
                    <a:pt x="164" y="13"/>
                    <a:pt x="164" y="14"/>
                  </a:cubicBezTo>
                  <a:cubicBezTo>
                    <a:pt x="164" y="14"/>
                    <a:pt x="164" y="14"/>
                    <a:pt x="164" y="15"/>
                  </a:cubicBezTo>
                  <a:cubicBezTo>
                    <a:pt x="164" y="15"/>
                    <a:pt x="164" y="15"/>
                    <a:pt x="164" y="16"/>
                  </a:cubicBezTo>
                  <a:cubicBezTo>
                    <a:pt x="164" y="16"/>
                    <a:pt x="164" y="16"/>
                    <a:pt x="164" y="16"/>
                  </a:cubicBezTo>
                  <a:cubicBezTo>
                    <a:pt x="164" y="17"/>
                    <a:pt x="164" y="17"/>
                    <a:pt x="164" y="17"/>
                  </a:cubicBezTo>
                  <a:cubicBezTo>
                    <a:pt x="164" y="17"/>
                    <a:pt x="164" y="18"/>
                    <a:pt x="164" y="18"/>
                  </a:cubicBezTo>
                  <a:cubicBezTo>
                    <a:pt x="164" y="18"/>
                    <a:pt x="164" y="18"/>
                    <a:pt x="163" y="18"/>
                  </a:cubicBezTo>
                  <a:cubicBezTo>
                    <a:pt x="163" y="18"/>
                    <a:pt x="163" y="18"/>
                    <a:pt x="163" y="18"/>
                  </a:cubicBezTo>
                  <a:cubicBezTo>
                    <a:pt x="163" y="18"/>
                    <a:pt x="163" y="18"/>
                    <a:pt x="163" y="18"/>
                  </a:cubicBezTo>
                  <a:cubicBezTo>
                    <a:pt x="163" y="18"/>
                    <a:pt x="163" y="18"/>
                    <a:pt x="163" y="18"/>
                  </a:cubicBezTo>
                  <a:lnTo>
                    <a:pt x="163" y="17"/>
                  </a:lnTo>
                  <a:cubicBezTo>
                    <a:pt x="163" y="17"/>
                    <a:pt x="163" y="15"/>
                    <a:pt x="163" y="14"/>
                  </a:cubicBezTo>
                  <a:cubicBezTo>
                    <a:pt x="163" y="12"/>
                    <a:pt x="163" y="11"/>
                    <a:pt x="163" y="11"/>
                  </a:cubicBezTo>
                  <a:cubicBezTo>
                    <a:pt x="163" y="11"/>
                    <a:pt x="162" y="10"/>
                    <a:pt x="162" y="10"/>
                  </a:cubicBezTo>
                  <a:cubicBezTo>
                    <a:pt x="162" y="10"/>
                    <a:pt x="162" y="10"/>
                    <a:pt x="162" y="10"/>
                  </a:cubicBezTo>
                  <a:cubicBezTo>
                    <a:pt x="162" y="10"/>
                    <a:pt x="162" y="10"/>
                    <a:pt x="162" y="10"/>
                  </a:cubicBezTo>
                  <a:cubicBezTo>
                    <a:pt x="161" y="10"/>
                    <a:pt x="161" y="10"/>
                    <a:pt x="161" y="11"/>
                  </a:cubicBezTo>
                  <a:cubicBezTo>
                    <a:pt x="161" y="11"/>
                    <a:pt x="161" y="11"/>
                    <a:pt x="161" y="11"/>
                  </a:cubicBezTo>
                  <a:cubicBezTo>
                    <a:pt x="161" y="11"/>
                    <a:pt x="161" y="11"/>
                    <a:pt x="161" y="11"/>
                  </a:cubicBezTo>
                  <a:cubicBezTo>
                    <a:pt x="160" y="12"/>
                    <a:pt x="160" y="12"/>
                    <a:pt x="160" y="12"/>
                  </a:cubicBezTo>
                  <a:lnTo>
                    <a:pt x="160" y="13"/>
                  </a:lnTo>
                  <a:cubicBezTo>
                    <a:pt x="160" y="13"/>
                    <a:pt x="160" y="13"/>
                    <a:pt x="160" y="14"/>
                  </a:cubicBezTo>
                  <a:cubicBezTo>
                    <a:pt x="160" y="14"/>
                    <a:pt x="159" y="14"/>
                    <a:pt x="159" y="15"/>
                  </a:cubicBezTo>
                  <a:cubicBezTo>
                    <a:pt x="159" y="15"/>
                    <a:pt x="158" y="15"/>
                    <a:pt x="158" y="15"/>
                  </a:cubicBezTo>
                  <a:cubicBezTo>
                    <a:pt x="158" y="15"/>
                    <a:pt x="158" y="15"/>
                    <a:pt x="158" y="15"/>
                  </a:cubicBezTo>
                  <a:cubicBezTo>
                    <a:pt x="158" y="15"/>
                    <a:pt x="158" y="14"/>
                    <a:pt x="159" y="14"/>
                  </a:cubicBezTo>
                  <a:cubicBezTo>
                    <a:pt x="159" y="13"/>
                    <a:pt x="159" y="12"/>
                    <a:pt x="160" y="12"/>
                  </a:cubicBezTo>
                  <a:cubicBezTo>
                    <a:pt x="160" y="11"/>
                    <a:pt x="160" y="11"/>
                    <a:pt x="160" y="10"/>
                  </a:cubicBezTo>
                  <a:cubicBezTo>
                    <a:pt x="160" y="9"/>
                    <a:pt x="160" y="8"/>
                    <a:pt x="160" y="8"/>
                  </a:cubicBezTo>
                  <a:lnTo>
                    <a:pt x="160" y="7"/>
                  </a:lnTo>
                  <a:cubicBezTo>
                    <a:pt x="160" y="7"/>
                    <a:pt x="160" y="6"/>
                    <a:pt x="160" y="6"/>
                  </a:cubicBezTo>
                  <a:cubicBezTo>
                    <a:pt x="160" y="6"/>
                    <a:pt x="160" y="6"/>
                    <a:pt x="161" y="6"/>
                  </a:cubicBezTo>
                  <a:cubicBezTo>
                    <a:pt x="161" y="6"/>
                    <a:pt x="162" y="6"/>
                    <a:pt x="162" y="6"/>
                  </a:cubicBezTo>
                  <a:cubicBezTo>
                    <a:pt x="163" y="5"/>
                    <a:pt x="164" y="5"/>
                    <a:pt x="164" y="5"/>
                  </a:cubicBezTo>
                  <a:cubicBezTo>
                    <a:pt x="164" y="5"/>
                    <a:pt x="165" y="5"/>
                    <a:pt x="165" y="5"/>
                  </a:cubicBezTo>
                  <a:cubicBezTo>
                    <a:pt x="165" y="6"/>
                    <a:pt x="165" y="6"/>
                    <a:pt x="165" y="6"/>
                  </a:cubicBezTo>
                  <a:cubicBezTo>
                    <a:pt x="165" y="6"/>
                    <a:pt x="165" y="6"/>
                    <a:pt x="165" y="6"/>
                  </a:cubicBezTo>
                  <a:cubicBezTo>
                    <a:pt x="165" y="7"/>
                    <a:pt x="164" y="7"/>
                    <a:pt x="164" y="7"/>
                  </a:cubicBezTo>
                  <a:cubicBezTo>
                    <a:pt x="164" y="7"/>
                    <a:pt x="164" y="7"/>
                    <a:pt x="164" y="7"/>
                  </a:cubicBezTo>
                  <a:cubicBezTo>
                    <a:pt x="163" y="7"/>
                    <a:pt x="163" y="7"/>
                    <a:pt x="163" y="7"/>
                  </a:cubicBezTo>
                  <a:cubicBezTo>
                    <a:pt x="162" y="7"/>
                    <a:pt x="162" y="7"/>
                    <a:pt x="161" y="8"/>
                  </a:cubicBezTo>
                  <a:cubicBezTo>
                    <a:pt x="161" y="8"/>
                    <a:pt x="161" y="9"/>
                    <a:pt x="161" y="9"/>
                  </a:cubicBezTo>
                  <a:cubicBezTo>
                    <a:pt x="161" y="9"/>
                    <a:pt x="161" y="9"/>
                    <a:pt x="161" y="9"/>
                  </a:cubicBezTo>
                  <a:cubicBezTo>
                    <a:pt x="161" y="9"/>
                    <a:pt x="162" y="9"/>
                    <a:pt x="163" y="9"/>
                  </a:cubicBezTo>
                  <a:cubicBezTo>
                    <a:pt x="163" y="8"/>
                    <a:pt x="164" y="8"/>
                    <a:pt x="165" y="8"/>
                  </a:cubicBezTo>
                  <a:cubicBezTo>
                    <a:pt x="165" y="8"/>
                    <a:pt x="165" y="8"/>
                    <a:pt x="166" y="8"/>
                  </a:cubicBez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Rectangle 13"/>
            <p:cNvSpPr>
              <a:spLocks noChangeArrowheads="1"/>
            </p:cNvSpPr>
            <p:nvPr/>
          </p:nvSpPr>
          <p:spPr bwMode="auto">
            <a:xfrm>
              <a:off x="1802575" y="1948061"/>
              <a:ext cx="507734" cy="17803"/>
            </a:xfrm>
            <a:prstGeom prst="rect">
              <a:avLst/>
            </a:prstGeom>
            <a:solidFill>
              <a:srgbClr val="005A9F"/>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fontAlgn="auto" hangingPunct="1">
                <a:lnSpc>
                  <a:spcPct val="100000"/>
                </a:lnSpc>
                <a:spcBef>
                  <a:spcPct val="0"/>
                </a:spcBef>
                <a:spcAft>
                  <a:spcPts val="0"/>
                </a:spcAft>
                <a:buFontTx/>
                <a:buNone/>
                <a:defRPr/>
              </a:pPr>
              <a:endParaRPr lang="zh-CN" altLang="en-US" sz="1800">
                <a:latin typeface="Arial" panose="020B0604020202020204" pitchFamily="34" charset="0"/>
              </a:endParaRPr>
            </a:p>
          </p:txBody>
        </p:sp>
        <p:sp>
          <p:nvSpPr>
            <p:cNvPr id="14" name="Freeform 14"/>
            <p:cNvSpPr>
              <a:spLocks noEditPoints="1" noChangeArrowheads="1"/>
            </p:cNvSpPr>
            <p:nvPr/>
          </p:nvSpPr>
          <p:spPr bwMode="auto">
            <a:xfrm>
              <a:off x="1548707" y="1720591"/>
              <a:ext cx="998792" cy="253185"/>
            </a:xfrm>
            <a:custGeom>
              <a:avLst/>
              <a:gdLst>
                <a:gd name="T0" fmla="*/ 55600856 w 232"/>
                <a:gd name="T1" fmla="*/ 552449670 h 59"/>
                <a:gd name="T2" fmla="*/ 129739637 w 232"/>
                <a:gd name="T3" fmla="*/ 589281651 h 59"/>
                <a:gd name="T4" fmla="*/ 185340493 w 232"/>
                <a:gd name="T5" fmla="*/ 478790000 h 59"/>
                <a:gd name="T6" fmla="*/ 278012892 w 232"/>
                <a:gd name="T7" fmla="*/ 515621981 h 59"/>
                <a:gd name="T8" fmla="*/ 203878417 w 232"/>
                <a:gd name="T9" fmla="*/ 626109340 h 59"/>
                <a:gd name="T10" fmla="*/ 259479273 w 232"/>
                <a:gd name="T11" fmla="*/ 626109340 h 59"/>
                <a:gd name="T12" fmla="*/ 315080130 w 232"/>
                <a:gd name="T13" fmla="*/ 589281651 h 59"/>
                <a:gd name="T14" fmla="*/ 315080130 w 232"/>
                <a:gd name="T15" fmla="*/ 662941321 h 59"/>
                <a:gd name="T16" fmla="*/ 370685291 w 232"/>
                <a:gd name="T17" fmla="*/ 626109340 h 59"/>
                <a:gd name="T18" fmla="*/ 407752529 w 232"/>
                <a:gd name="T19" fmla="*/ 662941321 h 59"/>
                <a:gd name="T20" fmla="*/ 407752529 w 232"/>
                <a:gd name="T21" fmla="*/ 791846816 h 59"/>
                <a:gd name="T22" fmla="*/ 463353385 w 232"/>
                <a:gd name="T23" fmla="*/ 1049653515 h 59"/>
                <a:gd name="T24" fmla="*/ 407752529 w 232"/>
                <a:gd name="T25" fmla="*/ 1068071651 h 59"/>
                <a:gd name="T26" fmla="*/ 185340493 w 232"/>
                <a:gd name="T27" fmla="*/ 1049653515 h 59"/>
                <a:gd name="T28" fmla="*/ 129739637 w 232"/>
                <a:gd name="T29" fmla="*/ 994411981 h 59"/>
                <a:gd name="T30" fmla="*/ 222412036 w 232"/>
                <a:gd name="T31" fmla="*/ 810260660 h 59"/>
                <a:gd name="T32" fmla="*/ 185340493 w 232"/>
                <a:gd name="T33" fmla="*/ 847088350 h 59"/>
                <a:gd name="T34" fmla="*/ 55600856 w 232"/>
                <a:gd name="T35" fmla="*/ 773428680 h 59"/>
                <a:gd name="T36" fmla="*/ 185340493 w 232"/>
                <a:gd name="T37" fmla="*/ 755014835 h 59"/>
                <a:gd name="T38" fmla="*/ 185340493 w 232"/>
                <a:gd name="T39" fmla="*/ 681355165 h 59"/>
                <a:gd name="T40" fmla="*/ 55600856 w 232"/>
                <a:gd name="T41" fmla="*/ 736600990 h 59"/>
                <a:gd name="T42" fmla="*/ 129739637 w 232"/>
                <a:gd name="T43" fmla="*/ 626109340 h 59"/>
                <a:gd name="T44" fmla="*/ 2147483646 w 232"/>
                <a:gd name="T45" fmla="*/ 828674505 h 59"/>
                <a:gd name="T46" fmla="*/ 2147483646 w 232"/>
                <a:gd name="T47" fmla="*/ 699769010 h 59"/>
                <a:gd name="T48" fmla="*/ 2147483646 w 232"/>
                <a:gd name="T49" fmla="*/ 699769010 h 59"/>
                <a:gd name="T50" fmla="*/ 2147483646 w 232"/>
                <a:gd name="T51" fmla="*/ 626109340 h 59"/>
                <a:gd name="T52" fmla="*/ 2147483646 w 232"/>
                <a:gd name="T53" fmla="*/ 441962311 h 59"/>
                <a:gd name="T54" fmla="*/ 2147483646 w 232"/>
                <a:gd name="T55" fmla="*/ 534035825 h 59"/>
                <a:gd name="T56" fmla="*/ 2147483646 w 232"/>
                <a:gd name="T57" fmla="*/ 718187146 h 59"/>
                <a:gd name="T58" fmla="*/ 2147483646 w 232"/>
                <a:gd name="T59" fmla="*/ 847088350 h 59"/>
                <a:gd name="T60" fmla="*/ 2147483646 w 232"/>
                <a:gd name="T61" fmla="*/ 626109340 h 59"/>
                <a:gd name="T62" fmla="*/ 2147483646 w 232"/>
                <a:gd name="T63" fmla="*/ 497203845 h 59"/>
                <a:gd name="T64" fmla="*/ 2147483646 w 232"/>
                <a:gd name="T65" fmla="*/ 515621981 h 59"/>
                <a:gd name="T66" fmla="*/ 2147483646 w 232"/>
                <a:gd name="T67" fmla="*/ 405130330 h 59"/>
                <a:gd name="T68" fmla="*/ 2147483646 w 232"/>
                <a:gd name="T69" fmla="*/ 460376155 h 59"/>
                <a:gd name="T70" fmla="*/ 2147483646 w 232"/>
                <a:gd name="T71" fmla="*/ 257810990 h 59"/>
                <a:gd name="T72" fmla="*/ 2147483646 w 232"/>
                <a:gd name="T73" fmla="*/ 460376155 h 59"/>
                <a:gd name="T74" fmla="*/ 2147483646 w 232"/>
                <a:gd name="T75" fmla="*/ 257810990 h 59"/>
                <a:gd name="T76" fmla="*/ 2147483646 w 232"/>
                <a:gd name="T77" fmla="*/ 147319340 h 59"/>
                <a:gd name="T78" fmla="*/ 2147483646 w 232"/>
                <a:gd name="T79" fmla="*/ 73659670 h 59"/>
                <a:gd name="T80" fmla="*/ 2147483646 w 232"/>
                <a:gd name="T81" fmla="*/ 423544175 h 59"/>
                <a:gd name="T82" fmla="*/ 2147483646 w 232"/>
                <a:gd name="T83" fmla="*/ 441962311 h 59"/>
                <a:gd name="T84" fmla="*/ 2147483646 w 232"/>
                <a:gd name="T85" fmla="*/ 331470660 h 59"/>
                <a:gd name="T86" fmla="*/ 1612476497 w 232"/>
                <a:gd name="T87" fmla="*/ 220979010 h 59"/>
                <a:gd name="T88" fmla="*/ 1631010115 w 232"/>
                <a:gd name="T89" fmla="*/ 386716486 h 59"/>
                <a:gd name="T90" fmla="*/ 1575409259 w 232"/>
                <a:gd name="T91" fmla="*/ 331470660 h 59"/>
                <a:gd name="T92" fmla="*/ 1556875640 w 232"/>
                <a:gd name="T93" fmla="*/ 165733184 h 59"/>
                <a:gd name="T94" fmla="*/ 1556875640 w 232"/>
                <a:gd name="T95" fmla="*/ 165733184 h 59"/>
                <a:gd name="T96" fmla="*/ 1705148896 w 232"/>
                <a:gd name="T97" fmla="*/ 423544175 h 59"/>
                <a:gd name="T98" fmla="*/ 1742216133 w 232"/>
                <a:gd name="T99" fmla="*/ 165733184 h 59"/>
                <a:gd name="T100" fmla="*/ 1797816990 w 232"/>
                <a:gd name="T101" fmla="*/ 36831981 h 59"/>
                <a:gd name="T102" fmla="*/ 1834888532 w 232"/>
                <a:gd name="T103" fmla="*/ 589281651 h 59"/>
                <a:gd name="T104" fmla="*/ 796971439 w 232"/>
                <a:gd name="T105" fmla="*/ 423544175 h 59"/>
                <a:gd name="T106" fmla="*/ 889643838 w 232"/>
                <a:gd name="T107" fmla="*/ 220979010 h 59"/>
                <a:gd name="T108" fmla="*/ 1056450712 w 232"/>
                <a:gd name="T109" fmla="*/ 386716486 h 59"/>
                <a:gd name="T110" fmla="*/ 982311932 w 232"/>
                <a:gd name="T111" fmla="*/ 331470660 h 59"/>
                <a:gd name="T112" fmla="*/ 352151672 w 232"/>
                <a:gd name="T113" fmla="*/ 847088350 h 59"/>
                <a:gd name="T114" fmla="*/ 333613749 w 232"/>
                <a:gd name="T115" fmla="*/ 718187146 h 59"/>
                <a:gd name="T116" fmla="*/ 240945655 w 232"/>
                <a:gd name="T117" fmla="*/ 699769010 h 59"/>
                <a:gd name="T118" fmla="*/ 278012892 w 232"/>
                <a:gd name="T119" fmla="*/ 699769010 h 59"/>
                <a:gd name="T120" fmla="*/ 203878417 w 232"/>
                <a:gd name="T121" fmla="*/ 515621981 h 59"/>
                <a:gd name="T122" fmla="*/ 203878417 w 232"/>
                <a:gd name="T123" fmla="*/ 552449670 h 59"/>
                <a:gd name="T124" fmla="*/ 278012892 w 232"/>
                <a:gd name="T125" fmla="*/ 883920330 h 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32" h="59">
                  <a:moveTo>
                    <a:pt x="7" y="34"/>
                  </a:moveTo>
                  <a:lnTo>
                    <a:pt x="2" y="31"/>
                  </a:lnTo>
                  <a:lnTo>
                    <a:pt x="1" y="31"/>
                  </a:lnTo>
                  <a:lnTo>
                    <a:pt x="1" y="30"/>
                  </a:lnTo>
                  <a:lnTo>
                    <a:pt x="2" y="30"/>
                  </a:lnTo>
                  <a:lnTo>
                    <a:pt x="3" y="30"/>
                  </a:lnTo>
                  <a:lnTo>
                    <a:pt x="3" y="29"/>
                  </a:lnTo>
                  <a:lnTo>
                    <a:pt x="4" y="29"/>
                  </a:lnTo>
                  <a:lnTo>
                    <a:pt x="5" y="30"/>
                  </a:lnTo>
                  <a:lnTo>
                    <a:pt x="6" y="30"/>
                  </a:lnTo>
                  <a:lnTo>
                    <a:pt x="7" y="31"/>
                  </a:lnTo>
                  <a:lnTo>
                    <a:pt x="7" y="32"/>
                  </a:lnTo>
                  <a:lnTo>
                    <a:pt x="8" y="34"/>
                  </a:lnTo>
                  <a:lnTo>
                    <a:pt x="9" y="33"/>
                  </a:lnTo>
                  <a:lnTo>
                    <a:pt x="9" y="28"/>
                  </a:lnTo>
                  <a:lnTo>
                    <a:pt x="9" y="27"/>
                  </a:lnTo>
                  <a:lnTo>
                    <a:pt x="9" y="26"/>
                  </a:lnTo>
                  <a:lnTo>
                    <a:pt x="10" y="26"/>
                  </a:lnTo>
                  <a:lnTo>
                    <a:pt x="11" y="26"/>
                  </a:lnTo>
                  <a:lnTo>
                    <a:pt x="12" y="26"/>
                  </a:lnTo>
                  <a:lnTo>
                    <a:pt x="13" y="26"/>
                  </a:lnTo>
                  <a:lnTo>
                    <a:pt x="14" y="27"/>
                  </a:lnTo>
                  <a:lnTo>
                    <a:pt x="14" y="28"/>
                  </a:lnTo>
                  <a:lnTo>
                    <a:pt x="15" y="28"/>
                  </a:lnTo>
                  <a:lnTo>
                    <a:pt x="15" y="29"/>
                  </a:lnTo>
                  <a:lnTo>
                    <a:pt x="14" y="29"/>
                  </a:lnTo>
                  <a:lnTo>
                    <a:pt x="12" y="32"/>
                  </a:lnTo>
                  <a:lnTo>
                    <a:pt x="12" y="33"/>
                  </a:lnTo>
                  <a:lnTo>
                    <a:pt x="11" y="33"/>
                  </a:lnTo>
                  <a:lnTo>
                    <a:pt x="11" y="34"/>
                  </a:lnTo>
                  <a:lnTo>
                    <a:pt x="11" y="35"/>
                  </a:lnTo>
                  <a:lnTo>
                    <a:pt x="11" y="37"/>
                  </a:lnTo>
                  <a:lnTo>
                    <a:pt x="13" y="37"/>
                  </a:lnTo>
                  <a:lnTo>
                    <a:pt x="14" y="36"/>
                  </a:lnTo>
                  <a:lnTo>
                    <a:pt x="14" y="35"/>
                  </a:lnTo>
                  <a:lnTo>
                    <a:pt x="14" y="34"/>
                  </a:lnTo>
                  <a:lnTo>
                    <a:pt x="14" y="33"/>
                  </a:lnTo>
                  <a:lnTo>
                    <a:pt x="13" y="33"/>
                  </a:lnTo>
                  <a:lnTo>
                    <a:pt x="13" y="32"/>
                  </a:lnTo>
                  <a:lnTo>
                    <a:pt x="14" y="32"/>
                  </a:lnTo>
                  <a:lnTo>
                    <a:pt x="16" y="32"/>
                  </a:lnTo>
                  <a:lnTo>
                    <a:pt x="17" y="32"/>
                  </a:lnTo>
                  <a:lnTo>
                    <a:pt x="18" y="32"/>
                  </a:lnTo>
                  <a:lnTo>
                    <a:pt x="18" y="33"/>
                  </a:lnTo>
                  <a:lnTo>
                    <a:pt x="18" y="34"/>
                  </a:lnTo>
                  <a:lnTo>
                    <a:pt x="17" y="34"/>
                  </a:lnTo>
                  <a:lnTo>
                    <a:pt x="17" y="35"/>
                  </a:lnTo>
                  <a:lnTo>
                    <a:pt x="17" y="36"/>
                  </a:lnTo>
                  <a:lnTo>
                    <a:pt x="16" y="36"/>
                  </a:lnTo>
                  <a:lnTo>
                    <a:pt x="16" y="38"/>
                  </a:lnTo>
                  <a:lnTo>
                    <a:pt x="17" y="38"/>
                  </a:lnTo>
                  <a:lnTo>
                    <a:pt x="19" y="35"/>
                  </a:lnTo>
                  <a:lnTo>
                    <a:pt x="19" y="34"/>
                  </a:lnTo>
                  <a:lnTo>
                    <a:pt x="20" y="34"/>
                  </a:lnTo>
                  <a:lnTo>
                    <a:pt x="21" y="34"/>
                  </a:lnTo>
                  <a:lnTo>
                    <a:pt x="22" y="34"/>
                  </a:lnTo>
                  <a:lnTo>
                    <a:pt x="22" y="35"/>
                  </a:lnTo>
                  <a:lnTo>
                    <a:pt x="23" y="35"/>
                  </a:lnTo>
                  <a:lnTo>
                    <a:pt x="23" y="36"/>
                  </a:lnTo>
                  <a:lnTo>
                    <a:pt x="22" y="36"/>
                  </a:lnTo>
                  <a:lnTo>
                    <a:pt x="19" y="42"/>
                  </a:lnTo>
                  <a:lnTo>
                    <a:pt x="18" y="42"/>
                  </a:lnTo>
                  <a:lnTo>
                    <a:pt x="18" y="43"/>
                  </a:lnTo>
                  <a:lnTo>
                    <a:pt x="19" y="43"/>
                  </a:lnTo>
                  <a:lnTo>
                    <a:pt x="20" y="43"/>
                  </a:lnTo>
                  <a:lnTo>
                    <a:pt x="22" y="43"/>
                  </a:lnTo>
                  <a:lnTo>
                    <a:pt x="23" y="43"/>
                  </a:lnTo>
                  <a:lnTo>
                    <a:pt x="23" y="44"/>
                  </a:lnTo>
                  <a:lnTo>
                    <a:pt x="20" y="48"/>
                  </a:lnTo>
                  <a:lnTo>
                    <a:pt x="24" y="54"/>
                  </a:lnTo>
                  <a:lnTo>
                    <a:pt x="24" y="56"/>
                  </a:lnTo>
                  <a:lnTo>
                    <a:pt x="25" y="57"/>
                  </a:lnTo>
                  <a:lnTo>
                    <a:pt x="25" y="58"/>
                  </a:lnTo>
                  <a:lnTo>
                    <a:pt x="25" y="59"/>
                  </a:lnTo>
                  <a:lnTo>
                    <a:pt x="24" y="59"/>
                  </a:lnTo>
                  <a:lnTo>
                    <a:pt x="23" y="59"/>
                  </a:lnTo>
                  <a:lnTo>
                    <a:pt x="22" y="59"/>
                  </a:lnTo>
                  <a:lnTo>
                    <a:pt x="22" y="58"/>
                  </a:lnTo>
                  <a:lnTo>
                    <a:pt x="17" y="51"/>
                  </a:lnTo>
                  <a:lnTo>
                    <a:pt x="13" y="57"/>
                  </a:lnTo>
                  <a:lnTo>
                    <a:pt x="12" y="58"/>
                  </a:lnTo>
                  <a:lnTo>
                    <a:pt x="11" y="58"/>
                  </a:lnTo>
                  <a:lnTo>
                    <a:pt x="10" y="58"/>
                  </a:lnTo>
                  <a:lnTo>
                    <a:pt x="10" y="57"/>
                  </a:lnTo>
                  <a:lnTo>
                    <a:pt x="12" y="52"/>
                  </a:lnTo>
                  <a:lnTo>
                    <a:pt x="14" y="47"/>
                  </a:lnTo>
                  <a:lnTo>
                    <a:pt x="14" y="46"/>
                  </a:lnTo>
                  <a:lnTo>
                    <a:pt x="13" y="46"/>
                  </a:lnTo>
                  <a:lnTo>
                    <a:pt x="8" y="53"/>
                  </a:lnTo>
                  <a:lnTo>
                    <a:pt x="7" y="54"/>
                  </a:lnTo>
                  <a:lnTo>
                    <a:pt x="7" y="55"/>
                  </a:lnTo>
                  <a:lnTo>
                    <a:pt x="6" y="55"/>
                  </a:lnTo>
                  <a:lnTo>
                    <a:pt x="5" y="56"/>
                  </a:lnTo>
                  <a:lnTo>
                    <a:pt x="3" y="56"/>
                  </a:lnTo>
                  <a:lnTo>
                    <a:pt x="2" y="55"/>
                  </a:lnTo>
                  <a:lnTo>
                    <a:pt x="12" y="44"/>
                  </a:lnTo>
                  <a:lnTo>
                    <a:pt x="11" y="42"/>
                  </a:lnTo>
                  <a:lnTo>
                    <a:pt x="11" y="43"/>
                  </a:lnTo>
                  <a:lnTo>
                    <a:pt x="10" y="43"/>
                  </a:lnTo>
                  <a:lnTo>
                    <a:pt x="10" y="44"/>
                  </a:lnTo>
                  <a:lnTo>
                    <a:pt x="10" y="45"/>
                  </a:lnTo>
                  <a:lnTo>
                    <a:pt x="10" y="46"/>
                  </a:lnTo>
                  <a:lnTo>
                    <a:pt x="9" y="47"/>
                  </a:lnTo>
                  <a:lnTo>
                    <a:pt x="5" y="46"/>
                  </a:lnTo>
                  <a:lnTo>
                    <a:pt x="5" y="45"/>
                  </a:lnTo>
                  <a:lnTo>
                    <a:pt x="5" y="44"/>
                  </a:lnTo>
                  <a:lnTo>
                    <a:pt x="3" y="43"/>
                  </a:lnTo>
                  <a:lnTo>
                    <a:pt x="3" y="42"/>
                  </a:lnTo>
                  <a:lnTo>
                    <a:pt x="4" y="42"/>
                  </a:lnTo>
                  <a:lnTo>
                    <a:pt x="7" y="42"/>
                  </a:lnTo>
                  <a:lnTo>
                    <a:pt x="8" y="42"/>
                  </a:lnTo>
                  <a:lnTo>
                    <a:pt x="8" y="41"/>
                  </a:lnTo>
                  <a:lnTo>
                    <a:pt x="9" y="41"/>
                  </a:lnTo>
                  <a:lnTo>
                    <a:pt x="10" y="41"/>
                  </a:lnTo>
                  <a:lnTo>
                    <a:pt x="10" y="40"/>
                  </a:lnTo>
                  <a:lnTo>
                    <a:pt x="8" y="39"/>
                  </a:lnTo>
                  <a:lnTo>
                    <a:pt x="8" y="38"/>
                  </a:lnTo>
                  <a:lnTo>
                    <a:pt x="8" y="37"/>
                  </a:lnTo>
                  <a:lnTo>
                    <a:pt x="9" y="37"/>
                  </a:lnTo>
                  <a:lnTo>
                    <a:pt x="10" y="37"/>
                  </a:lnTo>
                  <a:lnTo>
                    <a:pt x="10" y="36"/>
                  </a:lnTo>
                  <a:lnTo>
                    <a:pt x="10" y="35"/>
                  </a:lnTo>
                  <a:lnTo>
                    <a:pt x="9" y="35"/>
                  </a:lnTo>
                  <a:lnTo>
                    <a:pt x="5" y="39"/>
                  </a:lnTo>
                  <a:lnTo>
                    <a:pt x="4" y="40"/>
                  </a:lnTo>
                  <a:lnTo>
                    <a:pt x="3" y="40"/>
                  </a:lnTo>
                  <a:lnTo>
                    <a:pt x="2" y="40"/>
                  </a:lnTo>
                  <a:lnTo>
                    <a:pt x="1" y="40"/>
                  </a:lnTo>
                  <a:lnTo>
                    <a:pt x="0" y="40"/>
                  </a:lnTo>
                  <a:lnTo>
                    <a:pt x="0" y="39"/>
                  </a:lnTo>
                  <a:lnTo>
                    <a:pt x="1" y="38"/>
                  </a:lnTo>
                  <a:lnTo>
                    <a:pt x="7" y="34"/>
                  </a:lnTo>
                  <a:close/>
                  <a:moveTo>
                    <a:pt x="204" y="57"/>
                  </a:moveTo>
                  <a:cubicBezTo>
                    <a:pt x="202" y="54"/>
                    <a:pt x="202" y="53"/>
                    <a:pt x="201" y="52"/>
                  </a:cubicBezTo>
                  <a:cubicBezTo>
                    <a:pt x="201" y="52"/>
                    <a:pt x="201" y="52"/>
                    <a:pt x="201" y="52"/>
                  </a:cubicBezTo>
                  <a:cubicBezTo>
                    <a:pt x="203" y="53"/>
                    <a:pt x="204" y="54"/>
                    <a:pt x="206" y="52"/>
                  </a:cubicBezTo>
                  <a:cubicBezTo>
                    <a:pt x="208" y="50"/>
                    <a:pt x="209" y="48"/>
                    <a:pt x="210" y="46"/>
                  </a:cubicBezTo>
                  <a:cubicBezTo>
                    <a:pt x="210" y="45"/>
                    <a:pt x="210" y="45"/>
                    <a:pt x="210" y="45"/>
                  </a:cubicBezTo>
                  <a:cubicBezTo>
                    <a:pt x="207" y="45"/>
                    <a:pt x="204" y="46"/>
                    <a:pt x="200" y="46"/>
                  </a:cubicBezTo>
                  <a:cubicBezTo>
                    <a:pt x="199" y="45"/>
                    <a:pt x="198" y="43"/>
                    <a:pt x="198" y="42"/>
                  </a:cubicBezTo>
                  <a:cubicBezTo>
                    <a:pt x="198" y="42"/>
                    <a:pt x="198" y="42"/>
                    <a:pt x="198" y="42"/>
                  </a:cubicBezTo>
                  <a:cubicBezTo>
                    <a:pt x="203" y="42"/>
                    <a:pt x="208" y="44"/>
                    <a:pt x="213" y="43"/>
                  </a:cubicBezTo>
                  <a:cubicBezTo>
                    <a:pt x="214" y="43"/>
                    <a:pt x="217" y="41"/>
                    <a:pt x="216" y="41"/>
                  </a:cubicBezTo>
                  <a:cubicBezTo>
                    <a:pt x="215" y="39"/>
                    <a:pt x="210" y="41"/>
                    <a:pt x="209" y="38"/>
                  </a:cubicBezTo>
                  <a:cubicBezTo>
                    <a:pt x="209" y="38"/>
                    <a:pt x="209" y="38"/>
                    <a:pt x="209" y="38"/>
                  </a:cubicBezTo>
                  <a:cubicBezTo>
                    <a:pt x="213" y="38"/>
                    <a:pt x="216" y="39"/>
                    <a:pt x="219" y="39"/>
                  </a:cubicBezTo>
                  <a:cubicBezTo>
                    <a:pt x="221" y="38"/>
                    <a:pt x="223" y="37"/>
                    <a:pt x="224" y="37"/>
                  </a:cubicBezTo>
                  <a:cubicBezTo>
                    <a:pt x="225" y="36"/>
                    <a:pt x="225" y="36"/>
                    <a:pt x="226" y="35"/>
                  </a:cubicBezTo>
                  <a:cubicBezTo>
                    <a:pt x="225" y="34"/>
                    <a:pt x="222" y="33"/>
                    <a:pt x="222" y="34"/>
                  </a:cubicBezTo>
                  <a:cubicBezTo>
                    <a:pt x="221" y="36"/>
                    <a:pt x="221" y="38"/>
                    <a:pt x="218" y="38"/>
                  </a:cubicBezTo>
                  <a:cubicBezTo>
                    <a:pt x="216" y="38"/>
                    <a:pt x="216" y="37"/>
                    <a:pt x="215" y="36"/>
                  </a:cubicBezTo>
                  <a:cubicBezTo>
                    <a:pt x="215" y="33"/>
                    <a:pt x="217" y="33"/>
                    <a:pt x="218" y="32"/>
                  </a:cubicBezTo>
                  <a:cubicBezTo>
                    <a:pt x="217" y="31"/>
                    <a:pt x="216" y="32"/>
                    <a:pt x="215" y="32"/>
                  </a:cubicBezTo>
                  <a:cubicBezTo>
                    <a:pt x="215" y="33"/>
                    <a:pt x="215" y="33"/>
                    <a:pt x="214" y="34"/>
                  </a:cubicBezTo>
                  <a:cubicBezTo>
                    <a:pt x="214" y="35"/>
                    <a:pt x="214" y="36"/>
                    <a:pt x="213" y="36"/>
                  </a:cubicBezTo>
                  <a:cubicBezTo>
                    <a:pt x="212" y="36"/>
                    <a:pt x="212" y="34"/>
                    <a:pt x="212" y="34"/>
                  </a:cubicBezTo>
                  <a:cubicBezTo>
                    <a:pt x="211" y="34"/>
                    <a:pt x="211" y="35"/>
                    <a:pt x="210" y="36"/>
                  </a:cubicBezTo>
                  <a:cubicBezTo>
                    <a:pt x="209" y="36"/>
                    <a:pt x="209" y="36"/>
                    <a:pt x="209" y="35"/>
                  </a:cubicBezTo>
                  <a:cubicBezTo>
                    <a:pt x="210" y="33"/>
                    <a:pt x="210" y="29"/>
                    <a:pt x="211" y="27"/>
                  </a:cubicBezTo>
                  <a:cubicBezTo>
                    <a:pt x="212" y="27"/>
                    <a:pt x="211" y="29"/>
                    <a:pt x="212" y="30"/>
                  </a:cubicBezTo>
                  <a:cubicBezTo>
                    <a:pt x="212" y="30"/>
                    <a:pt x="213" y="30"/>
                    <a:pt x="213" y="30"/>
                  </a:cubicBezTo>
                  <a:cubicBezTo>
                    <a:pt x="213" y="28"/>
                    <a:pt x="213" y="26"/>
                    <a:pt x="213" y="24"/>
                  </a:cubicBezTo>
                  <a:cubicBezTo>
                    <a:pt x="213" y="24"/>
                    <a:pt x="213" y="24"/>
                    <a:pt x="213" y="24"/>
                  </a:cubicBezTo>
                  <a:cubicBezTo>
                    <a:pt x="214" y="23"/>
                    <a:pt x="215" y="26"/>
                    <a:pt x="215" y="27"/>
                  </a:cubicBezTo>
                  <a:cubicBezTo>
                    <a:pt x="215" y="28"/>
                    <a:pt x="215" y="29"/>
                    <a:pt x="215" y="30"/>
                  </a:cubicBezTo>
                  <a:cubicBezTo>
                    <a:pt x="216" y="31"/>
                    <a:pt x="217" y="31"/>
                    <a:pt x="218" y="30"/>
                  </a:cubicBezTo>
                  <a:cubicBezTo>
                    <a:pt x="218" y="29"/>
                    <a:pt x="217" y="28"/>
                    <a:pt x="218" y="27"/>
                  </a:cubicBezTo>
                  <a:cubicBezTo>
                    <a:pt x="219" y="27"/>
                    <a:pt x="219" y="29"/>
                    <a:pt x="221" y="29"/>
                  </a:cubicBezTo>
                  <a:cubicBezTo>
                    <a:pt x="221" y="28"/>
                    <a:pt x="222" y="28"/>
                    <a:pt x="223" y="27"/>
                  </a:cubicBezTo>
                  <a:cubicBezTo>
                    <a:pt x="224" y="28"/>
                    <a:pt x="225" y="30"/>
                    <a:pt x="224" y="31"/>
                  </a:cubicBezTo>
                  <a:cubicBezTo>
                    <a:pt x="224" y="31"/>
                    <a:pt x="223" y="31"/>
                    <a:pt x="223" y="32"/>
                  </a:cubicBezTo>
                  <a:cubicBezTo>
                    <a:pt x="224" y="32"/>
                    <a:pt x="228" y="33"/>
                    <a:pt x="229" y="33"/>
                  </a:cubicBezTo>
                  <a:cubicBezTo>
                    <a:pt x="230" y="33"/>
                    <a:pt x="232" y="37"/>
                    <a:pt x="230" y="39"/>
                  </a:cubicBezTo>
                  <a:cubicBezTo>
                    <a:pt x="229" y="39"/>
                    <a:pt x="226" y="39"/>
                    <a:pt x="225" y="39"/>
                  </a:cubicBezTo>
                  <a:cubicBezTo>
                    <a:pt x="223" y="39"/>
                    <a:pt x="223" y="39"/>
                    <a:pt x="222" y="39"/>
                  </a:cubicBezTo>
                  <a:cubicBezTo>
                    <a:pt x="221" y="40"/>
                    <a:pt x="221" y="40"/>
                    <a:pt x="222" y="42"/>
                  </a:cubicBezTo>
                  <a:cubicBezTo>
                    <a:pt x="221" y="44"/>
                    <a:pt x="218" y="42"/>
                    <a:pt x="217" y="44"/>
                  </a:cubicBezTo>
                  <a:cubicBezTo>
                    <a:pt x="218" y="45"/>
                    <a:pt x="220" y="46"/>
                    <a:pt x="219" y="48"/>
                  </a:cubicBezTo>
                  <a:cubicBezTo>
                    <a:pt x="218" y="49"/>
                    <a:pt x="215" y="49"/>
                    <a:pt x="214" y="48"/>
                  </a:cubicBezTo>
                  <a:cubicBezTo>
                    <a:pt x="215" y="46"/>
                    <a:pt x="215" y="46"/>
                    <a:pt x="215" y="46"/>
                  </a:cubicBezTo>
                  <a:cubicBezTo>
                    <a:pt x="215" y="46"/>
                    <a:pt x="215" y="46"/>
                    <a:pt x="214" y="46"/>
                  </a:cubicBezTo>
                  <a:cubicBezTo>
                    <a:pt x="212" y="46"/>
                    <a:pt x="210" y="51"/>
                    <a:pt x="209" y="53"/>
                  </a:cubicBezTo>
                  <a:cubicBezTo>
                    <a:pt x="208" y="54"/>
                    <a:pt x="207" y="58"/>
                    <a:pt x="204" y="57"/>
                  </a:cubicBezTo>
                  <a:close/>
                  <a:moveTo>
                    <a:pt x="218" y="36"/>
                  </a:moveTo>
                  <a:cubicBezTo>
                    <a:pt x="218" y="35"/>
                    <a:pt x="218" y="35"/>
                    <a:pt x="218" y="35"/>
                  </a:cubicBezTo>
                  <a:cubicBezTo>
                    <a:pt x="218" y="35"/>
                    <a:pt x="219" y="34"/>
                    <a:pt x="219" y="34"/>
                  </a:cubicBezTo>
                  <a:cubicBezTo>
                    <a:pt x="219" y="35"/>
                    <a:pt x="219" y="35"/>
                    <a:pt x="218" y="36"/>
                  </a:cubicBezTo>
                  <a:cubicBezTo>
                    <a:pt x="218" y="36"/>
                    <a:pt x="218" y="36"/>
                    <a:pt x="218" y="36"/>
                  </a:cubicBezTo>
                  <a:close/>
                  <a:moveTo>
                    <a:pt x="177" y="37"/>
                  </a:moveTo>
                  <a:cubicBezTo>
                    <a:pt x="176" y="36"/>
                    <a:pt x="176" y="36"/>
                    <a:pt x="176" y="35"/>
                  </a:cubicBezTo>
                  <a:cubicBezTo>
                    <a:pt x="177" y="33"/>
                    <a:pt x="177" y="28"/>
                    <a:pt x="178" y="27"/>
                  </a:cubicBezTo>
                  <a:cubicBezTo>
                    <a:pt x="179" y="27"/>
                    <a:pt x="179" y="27"/>
                    <a:pt x="179" y="27"/>
                  </a:cubicBezTo>
                  <a:cubicBezTo>
                    <a:pt x="179" y="27"/>
                    <a:pt x="179" y="27"/>
                    <a:pt x="179" y="28"/>
                  </a:cubicBezTo>
                  <a:cubicBezTo>
                    <a:pt x="179" y="32"/>
                    <a:pt x="180" y="35"/>
                    <a:pt x="183" y="38"/>
                  </a:cubicBezTo>
                  <a:cubicBezTo>
                    <a:pt x="183" y="38"/>
                    <a:pt x="183" y="38"/>
                    <a:pt x="183" y="38"/>
                  </a:cubicBezTo>
                  <a:cubicBezTo>
                    <a:pt x="183" y="39"/>
                    <a:pt x="178" y="37"/>
                    <a:pt x="177" y="37"/>
                  </a:cubicBezTo>
                  <a:close/>
                  <a:moveTo>
                    <a:pt x="163" y="29"/>
                  </a:moveTo>
                  <a:cubicBezTo>
                    <a:pt x="163" y="28"/>
                    <a:pt x="163" y="28"/>
                    <a:pt x="162" y="28"/>
                  </a:cubicBezTo>
                  <a:cubicBezTo>
                    <a:pt x="162" y="27"/>
                    <a:pt x="162" y="27"/>
                    <a:pt x="162" y="27"/>
                  </a:cubicBezTo>
                  <a:cubicBezTo>
                    <a:pt x="164" y="28"/>
                    <a:pt x="165" y="28"/>
                    <a:pt x="166" y="28"/>
                  </a:cubicBezTo>
                  <a:cubicBezTo>
                    <a:pt x="169" y="28"/>
                    <a:pt x="171" y="27"/>
                    <a:pt x="173" y="26"/>
                  </a:cubicBezTo>
                  <a:cubicBezTo>
                    <a:pt x="172" y="25"/>
                    <a:pt x="170" y="25"/>
                    <a:pt x="169" y="26"/>
                  </a:cubicBezTo>
                  <a:cubicBezTo>
                    <a:pt x="167" y="25"/>
                    <a:pt x="166" y="21"/>
                    <a:pt x="166" y="21"/>
                  </a:cubicBezTo>
                  <a:cubicBezTo>
                    <a:pt x="168" y="21"/>
                    <a:pt x="172" y="23"/>
                    <a:pt x="173" y="22"/>
                  </a:cubicBezTo>
                  <a:cubicBezTo>
                    <a:pt x="178" y="23"/>
                    <a:pt x="178" y="21"/>
                    <a:pt x="181" y="17"/>
                  </a:cubicBezTo>
                  <a:cubicBezTo>
                    <a:pt x="182" y="16"/>
                    <a:pt x="184" y="12"/>
                    <a:pt x="185" y="12"/>
                  </a:cubicBezTo>
                  <a:cubicBezTo>
                    <a:pt x="186" y="13"/>
                    <a:pt x="186" y="15"/>
                    <a:pt x="186" y="17"/>
                  </a:cubicBezTo>
                  <a:cubicBezTo>
                    <a:pt x="185" y="19"/>
                    <a:pt x="183" y="20"/>
                    <a:pt x="182" y="23"/>
                  </a:cubicBezTo>
                  <a:cubicBezTo>
                    <a:pt x="184" y="24"/>
                    <a:pt x="185" y="22"/>
                    <a:pt x="187" y="24"/>
                  </a:cubicBezTo>
                  <a:cubicBezTo>
                    <a:pt x="187" y="25"/>
                    <a:pt x="187" y="25"/>
                    <a:pt x="187" y="25"/>
                  </a:cubicBezTo>
                  <a:cubicBezTo>
                    <a:pt x="186" y="26"/>
                    <a:pt x="184" y="25"/>
                    <a:pt x="183" y="25"/>
                  </a:cubicBezTo>
                  <a:cubicBezTo>
                    <a:pt x="180" y="25"/>
                    <a:pt x="180" y="25"/>
                    <a:pt x="179" y="25"/>
                  </a:cubicBezTo>
                  <a:cubicBezTo>
                    <a:pt x="175" y="28"/>
                    <a:pt x="169" y="33"/>
                    <a:pt x="163" y="29"/>
                  </a:cubicBezTo>
                  <a:close/>
                  <a:moveTo>
                    <a:pt x="134" y="18"/>
                  </a:moveTo>
                  <a:cubicBezTo>
                    <a:pt x="133" y="16"/>
                    <a:pt x="134" y="15"/>
                    <a:pt x="134" y="14"/>
                  </a:cubicBezTo>
                  <a:cubicBezTo>
                    <a:pt x="134" y="14"/>
                    <a:pt x="134" y="14"/>
                    <a:pt x="134" y="14"/>
                  </a:cubicBezTo>
                  <a:cubicBezTo>
                    <a:pt x="133" y="15"/>
                    <a:pt x="132" y="15"/>
                    <a:pt x="132" y="15"/>
                  </a:cubicBezTo>
                  <a:cubicBezTo>
                    <a:pt x="131" y="16"/>
                    <a:pt x="130" y="17"/>
                    <a:pt x="129" y="19"/>
                  </a:cubicBezTo>
                  <a:cubicBezTo>
                    <a:pt x="129" y="20"/>
                    <a:pt x="129" y="30"/>
                    <a:pt x="126" y="30"/>
                  </a:cubicBezTo>
                  <a:cubicBezTo>
                    <a:pt x="124" y="28"/>
                    <a:pt x="125" y="27"/>
                    <a:pt x="125" y="25"/>
                  </a:cubicBezTo>
                  <a:cubicBezTo>
                    <a:pt x="125" y="24"/>
                    <a:pt x="125" y="24"/>
                    <a:pt x="126" y="23"/>
                  </a:cubicBezTo>
                  <a:cubicBezTo>
                    <a:pt x="125" y="23"/>
                    <a:pt x="123" y="25"/>
                    <a:pt x="123" y="25"/>
                  </a:cubicBezTo>
                  <a:cubicBezTo>
                    <a:pt x="121" y="26"/>
                    <a:pt x="120" y="25"/>
                    <a:pt x="120" y="23"/>
                  </a:cubicBezTo>
                  <a:cubicBezTo>
                    <a:pt x="122" y="23"/>
                    <a:pt x="124" y="21"/>
                    <a:pt x="126" y="19"/>
                  </a:cubicBezTo>
                  <a:cubicBezTo>
                    <a:pt x="126" y="17"/>
                    <a:pt x="126" y="17"/>
                    <a:pt x="126" y="14"/>
                  </a:cubicBezTo>
                  <a:cubicBezTo>
                    <a:pt x="126" y="14"/>
                    <a:pt x="126" y="14"/>
                    <a:pt x="126" y="14"/>
                  </a:cubicBezTo>
                  <a:cubicBezTo>
                    <a:pt x="125" y="15"/>
                    <a:pt x="125" y="15"/>
                    <a:pt x="124" y="16"/>
                  </a:cubicBezTo>
                  <a:cubicBezTo>
                    <a:pt x="122" y="18"/>
                    <a:pt x="119" y="16"/>
                    <a:pt x="120" y="14"/>
                  </a:cubicBezTo>
                  <a:cubicBezTo>
                    <a:pt x="122" y="14"/>
                    <a:pt x="124" y="12"/>
                    <a:pt x="126" y="11"/>
                  </a:cubicBezTo>
                  <a:cubicBezTo>
                    <a:pt x="127" y="9"/>
                    <a:pt x="127" y="6"/>
                    <a:pt x="127" y="4"/>
                  </a:cubicBezTo>
                  <a:cubicBezTo>
                    <a:pt x="126" y="3"/>
                    <a:pt x="128" y="2"/>
                    <a:pt x="129" y="1"/>
                  </a:cubicBezTo>
                  <a:cubicBezTo>
                    <a:pt x="132" y="2"/>
                    <a:pt x="130" y="5"/>
                    <a:pt x="130" y="7"/>
                  </a:cubicBezTo>
                  <a:cubicBezTo>
                    <a:pt x="130" y="8"/>
                    <a:pt x="130" y="8"/>
                    <a:pt x="130" y="9"/>
                  </a:cubicBezTo>
                  <a:cubicBezTo>
                    <a:pt x="130" y="9"/>
                    <a:pt x="131" y="8"/>
                    <a:pt x="132" y="8"/>
                  </a:cubicBezTo>
                  <a:cubicBezTo>
                    <a:pt x="132" y="8"/>
                    <a:pt x="132" y="8"/>
                    <a:pt x="132" y="9"/>
                  </a:cubicBezTo>
                  <a:cubicBezTo>
                    <a:pt x="129" y="12"/>
                    <a:pt x="129" y="11"/>
                    <a:pt x="129" y="15"/>
                  </a:cubicBezTo>
                  <a:cubicBezTo>
                    <a:pt x="130" y="15"/>
                    <a:pt x="131" y="14"/>
                    <a:pt x="131" y="13"/>
                  </a:cubicBezTo>
                  <a:cubicBezTo>
                    <a:pt x="130" y="12"/>
                    <a:pt x="130" y="12"/>
                    <a:pt x="130" y="12"/>
                  </a:cubicBezTo>
                  <a:cubicBezTo>
                    <a:pt x="132" y="12"/>
                    <a:pt x="134" y="11"/>
                    <a:pt x="136" y="10"/>
                  </a:cubicBezTo>
                  <a:cubicBezTo>
                    <a:pt x="136" y="8"/>
                    <a:pt x="137" y="7"/>
                    <a:pt x="138" y="4"/>
                  </a:cubicBezTo>
                  <a:cubicBezTo>
                    <a:pt x="140" y="2"/>
                    <a:pt x="143" y="5"/>
                    <a:pt x="142" y="8"/>
                  </a:cubicBezTo>
                  <a:cubicBezTo>
                    <a:pt x="142" y="9"/>
                    <a:pt x="138" y="11"/>
                    <a:pt x="137" y="12"/>
                  </a:cubicBezTo>
                  <a:cubicBezTo>
                    <a:pt x="137" y="12"/>
                    <a:pt x="136" y="15"/>
                    <a:pt x="136" y="15"/>
                  </a:cubicBezTo>
                  <a:cubicBezTo>
                    <a:pt x="138" y="16"/>
                    <a:pt x="139" y="11"/>
                    <a:pt x="142" y="13"/>
                  </a:cubicBezTo>
                  <a:cubicBezTo>
                    <a:pt x="143" y="14"/>
                    <a:pt x="143" y="14"/>
                    <a:pt x="143" y="15"/>
                  </a:cubicBezTo>
                  <a:cubicBezTo>
                    <a:pt x="142" y="17"/>
                    <a:pt x="140" y="20"/>
                    <a:pt x="139" y="23"/>
                  </a:cubicBezTo>
                  <a:cubicBezTo>
                    <a:pt x="141" y="25"/>
                    <a:pt x="143" y="26"/>
                    <a:pt x="146" y="27"/>
                  </a:cubicBezTo>
                  <a:cubicBezTo>
                    <a:pt x="146" y="27"/>
                    <a:pt x="142" y="29"/>
                    <a:pt x="141" y="29"/>
                  </a:cubicBezTo>
                  <a:cubicBezTo>
                    <a:pt x="138" y="30"/>
                    <a:pt x="138" y="27"/>
                    <a:pt x="137" y="25"/>
                  </a:cubicBezTo>
                  <a:cubicBezTo>
                    <a:pt x="135" y="27"/>
                    <a:pt x="132" y="28"/>
                    <a:pt x="129" y="27"/>
                  </a:cubicBezTo>
                  <a:cubicBezTo>
                    <a:pt x="129" y="27"/>
                    <a:pt x="129" y="27"/>
                    <a:pt x="129" y="27"/>
                  </a:cubicBezTo>
                  <a:cubicBezTo>
                    <a:pt x="131" y="26"/>
                    <a:pt x="133" y="26"/>
                    <a:pt x="134" y="24"/>
                  </a:cubicBezTo>
                  <a:cubicBezTo>
                    <a:pt x="137" y="22"/>
                    <a:pt x="132" y="20"/>
                    <a:pt x="133" y="18"/>
                  </a:cubicBezTo>
                  <a:cubicBezTo>
                    <a:pt x="133" y="18"/>
                    <a:pt x="133" y="18"/>
                    <a:pt x="134" y="18"/>
                  </a:cubicBezTo>
                  <a:cubicBezTo>
                    <a:pt x="134" y="19"/>
                    <a:pt x="136" y="20"/>
                    <a:pt x="137" y="20"/>
                  </a:cubicBezTo>
                  <a:cubicBezTo>
                    <a:pt x="137" y="19"/>
                    <a:pt x="138" y="18"/>
                    <a:pt x="139" y="17"/>
                  </a:cubicBezTo>
                  <a:cubicBezTo>
                    <a:pt x="138" y="17"/>
                    <a:pt x="137" y="18"/>
                    <a:pt x="136" y="19"/>
                  </a:cubicBezTo>
                  <a:cubicBezTo>
                    <a:pt x="136" y="18"/>
                    <a:pt x="135" y="18"/>
                    <a:pt x="134" y="18"/>
                  </a:cubicBezTo>
                  <a:close/>
                  <a:moveTo>
                    <a:pt x="84" y="23"/>
                  </a:moveTo>
                  <a:cubicBezTo>
                    <a:pt x="84" y="22"/>
                    <a:pt x="84" y="22"/>
                    <a:pt x="85" y="21"/>
                  </a:cubicBezTo>
                  <a:cubicBezTo>
                    <a:pt x="85" y="21"/>
                    <a:pt x="85" y="21"/>
                    <a:pt x="85" y="22"/>
                  </a:cubicBezTo>
                  <a:cubicBezTo>
                    <a:pt x="85" y="22"/>
                    <a:pt x="85" y="23"/>
                    <a:pt x="84" y="23"/>
                  </a:cubicBezTo>
                  <a:close/>
                  <a:moveTo>
                    <a:pt x="84" y="9"/>
                  </a:moveTo>
                  <a:cubicBezTo>
                    <a:pt x="86" y="9"/>
                    <a:pt x="87" y="10"/>
                    <a:pt x="87" y="12"/>
                  </a:cubicBezTo>
                  <a:cubicBezTo>
                    <a:pt x="88" y="11"/>
                    <a:pt x="87" y="10"/>
                    <a:pt x="90" y="11"/>
                  </a:cubicBezTo>
                  <a:cubicBezTo>
                    <a:pt x="90" y="12"/>
                    <a:pt x="90" y="12"/>
                    <a:pt x="90" y="14"/>
                  </a:cubicBezTo>
                  <a:cubicBezTo>
                    <a:pt x="89" y="15"/>
                    <a:pt x="88" y="16"/>
                    <a:pt x="87" y="17"/>
                  </a:cubicBezTo>
                  <a:cubicBezTo>
                    <a:pt x="88" y="19"/>
                    <a:pt x="87" y="19"/>
                    <a:pt x="88" y="20"/>
                  </a:cubicBezTo>
                  <a:cubicBezTo>
                    <a:pt x="88" y="20"/>
                    <a:pt x="89" y="19"/>
                    <a:pt x="90" y="18"/>
                  </a:cubicBezTo>
                  <a:cubicBezTo>
                    <a:pt x="90" y="20"/>
                    <a:pt x="89" y="20"/>
                    <a:pt x="88" y="21"/>
                  </a:cubicBezTo>
                  <a:cubicBezTo>
                    <a:pt x="88" y="24"/>
                    <a:pt x="90" y="28"/>
                    <a:pt x="88" y="30"/>
                  </a:cubicBezTo>
                  <a:cubicBezTo>
                    <a:pt x="85" y="31"/>
                    <a:pt x="86" y="26"/>
                    <a:pt x="85" y="25"/>
                  </a:cubicBezTo>
                  <a:cubicBezTo>
                    <a:pt x="85" y="25"/>
                    <a:pt x="85" y="25"/>
                    <a:pt x="85" y="25"/>
                  </a:cubicBezTo>
                  <a:cubicBezTo>
                    <a:pt x="84" y="26"/>
                    <a:pt x="82" y="28"/>
                    <a:pt x="81" y="27"/>
                  </a:cubicBezTo>
                  <a:cubicBezTo>
                    <a:pt x="80" y="26"/>
                    <a:pt x="81" y="24"/>
                    <a:pt x="82" y="22"/>
                  </a:cubicBezTo>
                  <a:cubicBezTo>
                    <a:pt x="83" y="21"/>
                    <a:pt x="85" y="18"/>
                    <a:pt x="85" y="18"/>
                  </a:cubicBezTo>
                  <a:cubicBezTo>
                    <a:pt x="85" y="17"/>
                    <a:pt x="85" y="17"/>
                    <a:pt x="85" y="17"/>
                  </a:cubicBezTo>
                  <a:cubicBezTo>
                    <a:pt x="85" y="17"/>
                    <a:pt x="84" y="16"/>
                    <a:pt x="84" y="16"/>
                  </a:cubicBezTo>
                  <a:cubicBezTo>
                    <a:pt x="83" y="18"/>
                    <a:pt x="81" y="20"/>
                    <a:pt x="79" y="20"/>
                  </a:cubicBezTo>
                  <a:cubicBezTo>
                    <a:pt x="78" y="19"/>
                    <a:pt x="78" y="19"/>
                    <a:pt x="78" y="18"/>
                  </a:cubicBezTo>
                  <a:cubicBezTo>
                    <a:pt x="80" y="17"/>
                    <a:pt x="82" y="15"/>
                    <a:pt x="84" y="14"/>
                  </a:cubicBezTo>
                  <a:cubicBezTo>
                    <a:pt x="84" y="12"/>
                    <a:pt x="83" y="11"/>
                    <a:pt x="84" y="9"/>
                  </a:cubicBezTo>
                  <a:cubicBezTo>
                    <a:pt x="82" y="9"/>
                    <a:pt x="81" y="10"/>
                    <a:pt x="80" y="10"/>
                  </a:cubicBezTo>
                  <a:cubicBezTo>
                    <a:pt x="80" y="10"/>
                    <a:pt x="80" y="10"/>
                    <a:pt x="81" y="9"/>
                  </a:cubicBezTo>
                  <a:cubicBezTo>
                    <a:pt x="85" y="6"/>
                    <a:pt x="86" y="5"/>
                    <a:pt x="86" y="4"/>
                  </a:cubicBezTo>
                  <a:cubicBezTo>
                    <a:pt x="87" y="3"/>
                    <a:pt x="87" y="2"/>
                    <a:pt x="89" y="3"/>
                  </a:cubicBezTo>
                  <a:cubicBezTo>
                    <a:pt x="90" y="3"/>
                    <a:pt x="90" y="5"/>
                    <a:pt x="90" y="5"/>
                  </a:cubicBezTo>
                  <a:cubicBezTo>
                    <a:pt x="88" y="7"/>
                    <a:pt x="86" y="8"/>
                    <a:pt x="84" y="9"/>
                  </a:cubicBezTo>
                  <a:cubicBezTo>
                    <a:pt x="84" y="9"/>
                    <a:pt x="84" y="9"/>
                    <a:pt x="84" y="9"/>
                  </a:cubicBezTo>
                  <a:close/>
                  <a:moveTo>
                    <a:pt x="99" y="32"/>
                  </a:moveTo>
                  <a:cubicBezTo>
                    <a:pt x="99" y="32"/>
                    <a:pt x="98" y="32"/>
                    <a:pt x="98" y="31"/>
                  </a:cubicBezTo>
                  <a:cubicBezTo>
                    <a:pt x="98" y="28"/>
                    <a:pt x="97" y="25"/>
                    <a:pt x="97" y="22"/>
                  </a:cubicBezTo>
                  <a:cubicBezTo>
                    <a:pt x="96" y="22"/>
                    <a:pt x="95" y="23"/>
                    <a:pt x="94" y="24"/>
                  </a:cubicBezTo>
                  <a:cubicBezTo>
                    <a:pt x="93" y="24"/>
                    <a:pt x="92" y="24"/>
                    <a:pt x="92" y="23"/>
                  </a:cubicBezTo>
                  <a:cubicBezTo>
                    <a:pt x="92" y="23"/>
                    <a:pt x="92" y="22"/>
                    <a:pt x="92" y="22"/>
                  </a:cubicBezTo>
                  <a:cubicBezTo>
                    <a:pt x="92" y="20"/>
                    <a:pt x="93" y="16"/>
                    <a:pt x="91" y="16"/>
                  </a:cubicBezTo>
                  <a:cubicBezTo>
                    <a:pt x="90" y="15"/>
                    <a:pt x="90" y="15"/>
                    <a:pt x="90" y="14"/>
                  </a:cubicBezTo>
                  <a:cubicBezTo>
                    <a:pt x="92" y="14"/>
                    <a:pt x="91" y="11"/>
                    <a:pt x="91" y="10"/>
                  </a:cubicBezTo>
                  <a:cubicBezTo>
                    <a:pt x="89" y="9"/>
                    <a:pt x="87" y="8"/>
                    <a:pt x="89" y="7"/>
                  </a:cubicBezTo>
                  <a:cubicBezTo>
                    <a:pt x="91" y="7"/>
                    <a:pt x="93" y="7"/>
                    <a:pt x="94" y="9"/>
                  </a:cubicBezTo>
                  <a:cubicBezTo>
                    <a:pt x="94" y="10"/>
                    <a:pt x="92" y="12"/>
                    <a:pt x="92" y="13"/>
                  </a:cubicBezTo>
                  <a:cubicBezTo>
                    <a:pt x="94" y="13"/>
                    <a:pt x="95" y="14"/>
                    <a:pt x="95" y="16"/>
                  </a:cubicBezTo>
                  <a:cubicBezTo>
                    <a:pt x="93" y="17"/>
                    <a:pt x="93" y="18"/>
                    <a:pt x="94" y="20"/>
                  </a:cubicBezTo>
                  <a:cubicBezTo>
                    <a:pt x="95" y="19"/>
                    <a:pt x="95" y="18"/>
                    <a:pt x="96" y="17"/>
                  </a:cubicBezTo>
                  <a:cubicBezTo>
                    <a:pt x="96" y="11"/>
                    <a:pt x="93" y="7"/>
                    <a:pt x="93" y="2"/>
                  </a:cubicBezTo>
                  <a:cubicBezTo>
                    <a:pt x="94" y="0"/>
                    <a:pt x="96" y="0"/>
                    <a:pt x="97" y="2"/>
                  </a:cubicBezTo>
                  <a:cubicBezTo>
                    <a:pt x="97" y="5"/>
                    <a:pt x="97" y="11"/>
                    <a:pt x="99" y="14"/>
                  </a:cubicBezTo>
                  <a:cubicBezTo>
                    <a:pt x="99" y="13"/>
                    <a:pt x="100" y="12"/>
                    <a:pt x="100" y="11"/>
                  </a:cubicBezTo>
                  <a:cubicBezTo>
                    <a:pt x="101" y="11"/>
                    <a:pt x="102" y="12"/>
                    <a:pt x="103" y="14"/>
                  </a:cubicBezTo>
                  <a:cubicBezTo>
                    <a:pt x="101" y="15"/>
                    <a:pt x="100" y="16"/>
                    <a:pt x="99" y="18"/>
                  </a:cubicBezTo>
                  <a:cubicBezTo>
                    <a:pt x="100" y="23"/>
                    <a:pt x="100" y="26"/>
                    <a:pt x="101" y="29"/>
                  </a:cubicBezTo>
                  <a:cubicBezTo>
                    <a:pt x="100" y="30"/>
                    <a:pt x="100" y="32"/>
                    <a:pt x="99" y="32"/>
                  </a:cubicBezTo>
                  <a:close/>
                  <a:moveTo>
                    <a:pt x="58" y="41"/>
                  </a:moveTo>
                  <a:cubicBezTo>
                    <a:pt x="58" y="42"/>
                    <a:pt x="57" y="41"/>
                    <a:pt x="57" y="41"/>
                  </a:cubicBezTo>
                  <a:cubicBezTo>
                    <a:pt x="52" y="36"/>
                    <a:pt x="53" y="29"/>
                    <a:pt x="50" y="25"/>
                  </a:cubicBezTo>
                  <a:cubicBezTo>
                    <a:pt x="48" y="26"/>
                    <a:pt x="48" y="30"/>
                    <a:pt x="47" y="31"/>
                  </a:cubicBezTo>
                  <a:cubicBezTo>
                    <a:pt x="44" y="33"/>
                    <a:pt x="43" y="28"/>
                    <a:pt x="43" y="26"/>
                  </a:cubicBezTo>
                  <a:cubicBezTo>
                    <a:pt x="43" y="25"/>
                    <a:pt x="43" y="24"/>
                    <a:pt x="43" y="23"/>
                  </a:cubicBezTo>
                  <a:cubicBezTo>
                    <a:pt x="44" y="23"/>
                    <a:pt x="45" y="25"/>
                    <a:pt x="46" y="26"/>
                  </a:cubicBezTo>
                  <a:cubicBezTo>
                    <a:pt x="47" y="26"/>
                    <a:pt x="47" y="26"/>
                    <a:pt x="47" y="26"/>
                  </a:cubicBezTo>
                  <a:cubicBezTo>
                    <a:pt x="50" y="21"/>
                    <a:pt x="47" y="18"/>
                    <a:pt x="44" y="15"/>
                  </a:cubicBezTo>
                  <a:cubicBezTo>
                    <a:pt x="44" y="14"/>
                    <a:pt x="44" y="13"/>
                    <a:pt x="45" y="12"/>
                  </a:cubicBezTo>
                  <a:cubicBezTo>
                    <a:pt x="45" y="12"/>
                    <a:pt x="47" y="12"/>
                    <a:pt x="48" y="12"/>
                  </a:cubicBezTo>
                  <a:cubicBezTo>
                    <a:pt x="48" y="12"/>
                    <a:pt x="48" y="12"/>
                    <a:pt x="48" y="12"/>
                  </a:cubicBezTo>
                  <a:cubicBezTo>
                    <a:pt x="49" y="14"/>
                    <a:pt x="50" y="16"/>
                    <a:pt x="50" y="17"/>
                  </a:cubicBezTo>
                  <a:cubicBezTo>
                    <a:pt x="50" y="17"/>
                    <a:pt x="51" y="17"/>
                    <a:pt x="51" y="17"/>
                  </a:cubicBezTo>
                  <a:cubicBezTo>
                    <a:pt x="52" y="16"/>
                    <a:pt x="53" y="14"/>
                    <a:pt x="54" y="12"/>
                  </a:cubicBezTo>
                  <a:cubicBezTo>
                    <a:pt x="55" y="12"/>
                    <a:pt x="57" y="10"/>
                    <a:pt x="58" y="13"/>
                  </a:cubicBezTo>
                  <a:cubicBezTo>
                    <a:pt x="58" y="15"/>
                    <a:pt x="53" y="19"/>
                    <a:pt x="57" y="20"/>
                  </a:cubicBezTo>
                  <a:cubicBezTo>
                    <a:pt x="57" y="20"/>
                    <a:pt x="57" y="21"/>
                    <a:pt x="57" y="21"/>
                  </a:cubicBezTo>
                  <a:cubicBezTo>
                    <a:pt x="57" y="23"/>
                    <a:pt x="55" y="25"/>
                    <a:pt x="53" y="26"/>
                  </a:cubicBezTo>
                  <a:cubicBezTo>
                    <a:pt x="54" y="30"/>
                    <a:pt x="57" y="34"/>
                    <a:pt x="58" y="37"/>
                  </a:cubicBezTo>
                  <a:cubicBezTo>
                    <a:pt x="59" y="39"/>
                    <a:pt x="59" y="40"/>
                    <a:pt x="58" y="41"/>
                  </a:cubicBezTo>
                  <a:close/>
                  <a:moveTo>
                    <a:pt x="53" y="23"/>
                  </a:moveTo>
                  <a:cubicBezTo>
                    <a:pt x="52" y="23"/>
                    <a:pt x="51" y="21"/>
                    <a:pt x="51" y="21"/>
                  </a:cubicBezTo>
                  <a:cubicBezTo>
                    <a:pt x="51" y="20"/>
                    <a:pt x="52" y="18"/>
                    <a:pt x="53" y="18"/>
                  </a:cubicBezTo>
                  <a:cubicBezTo>
                    <a:pt x="54" y="20"/>
                    <a:pt x="54" y="21"/>
                    <a:pt x="53" y="23"/>
                  </a:cubicBezTo>
                  <a:close/>
                  <a:moveTo>
                    <a:pt x="17" y="45"/>
                  </a:moveTo>
                  <a:lnTo>
                    <a:pt x="17" y="45"/>
                  </a:lnTo>
                  <a:lnTo>
                    <a:pt x="18" y="45"/>
                  </a:lnTo>
                  <a:lnTo>
                    <a:pt x="18" y="46"/>
                  </a:lnTo>
                  <a:lnTo>
                    <a:pt x="19" y="46"/>
                  </a:lnTo>
                  <a:lnTo>
                    <a:pt x="19" y="45"/>
                  </a:lnTo>
                  <a:lnTo>
                    <a:pt x="18" y="44"/>
                  </a:lnTo>
                  <a:lnTo>
                    <a:pt x="17" y="44"/>
                  </a:lnTo>
                  <a:lnTo>
                    <a:pt x="17" y="45"/>
                  </a:lnTo>
                  <a:close/>
                  <a:moveTo>
                    <a:pt x="16" y="42"/>
                  </a:moveTo>
                  <a:lnTo>
                    <a:pt x="18" y="39"/>
                  </a:lnTo>
                  <a:lnTo>
                    <a:pt x="19" y="39"/>
                  </a:lnTo>
                  <a:lnTo>
                    <a:pt x="17" y="42"/>
                  </a:lnTo>
                  <a:lnTo>
                    <a:pt x="17" y="43"/>
                  </a:lnTo>
                  <a:lnTo>
                    <a:pt x="16" y="43"/>
                  </a:lnTo>
                  <a:lnTo>
                    <a:pt x="16" y="42"/>
                  </a:lnTo>
                  <a:close/>
                  <a:moveTo>
                    <a:pt x="13" y="38"/>
                  </a:moveTo>
                  <a:lnTo>
                    <a:pt x="15" y="41"/>
                  </a:lnTo>
                  <a:lnTo>
                    <a:pt x="15" y="40"/>
                  </a:lnTo>
                  <a:lnTo>
                    <a:pt x="16" y="40"/>
                  </a:lnTo>
                  <a:lnTo>
                    <a:pt x="16" y="39"/>
                  </a:lnTo>
                  <a:lnTo>
                    <a:pt x="15" y="39"/>
                  </a:lnTo>
                  <a:lnTo>
                    <a:pt x="15" y="38"/>
                  </a:lnTo>
                  <a:lnTo>
                    <a:pt x="15" y="37"/>
                  </a:lnTo>
                  <a:lnTo>
                    <a:pt x="14" y="37"/>
                  </a:lnTo>
                  <a:lnTo>
                    <a:pt x="13" y="38"/>
                  </a:lnTo>
                  <a:close/>
                  <a:moveTo>
                    <a:pt x="11" y="29"/>
                  </a:moveTo>
                  <a:lnTo>
                    <a:pt x="11" y="29"/>
                  </a:lnTo>
                  <a:lnTo>
                    <a:pt x="11" y="28"/>
                  </a:lnTo>
                  <a:lnTo>
                    <a:pt x="12" y="28"/>
                  </a:lnTo>
                  <a:lnTo>
                    <a:pt x="12" y="29"/>
                  </a:lnTo>
                  <a:lnTo>
                    <a:pt x="12" y="30"/>
                  </a:lnTo>
                  <a:lnTo>
                    <a:pt x="12" y="31"/>
                  </a:lnTo>
                  <a:lnTo>
                    <a:pt x="11" y="31"/>
                  </a:lnTo>
                  <a:lnTo>
                    <a:pt x="11" y="30"/>
                  </a:lnTo>
                  <a:lnTo>
                    <a:pt x="11" y="29"/>
                  </a:lnTo>
                  <a:close/>
                  <a:moveTo>
                    <a:pt x="15" y="48"/>
                  </a:moveTo>
                  <a:lnTo>
                    <a:pt x="16" y="49"/>
                  </a:lnTo>
                  <a:lnTo>
                    <a:pt x="13" y="53"/>
                  </a:lnTo>
                  <a:lnTo>
                    <a:pt x="12" y="53"/>
                  </a:lnTo>
                  <a:lnTo>
                    <a:pt x="15" y="48"/>
                  </a:lnTo>
                  <a:close/>
                </a:path>
              </a:pathLst>
            </a:custGeom>
            <a:solidFill>
              <a:srgbClr val="EB3D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5"/>
            <p:cNvSpPr>
              <a:spLocks noEditPoints="1" noChangeArrowheads="1"/>
            </p:cNvSpPr>
            <p:nvPr/>
          </p:nvSpPr>
          <p:spPr bwMode="auto">
            <a:xfrm>
              <a:off x="1328195" y="1940149"/>
              <a:ext cx="1447228" cy="812961"/>
            </a:xfrm>
            <a:custGeom>
              <a:avLst/>
              <a:gdLst>
                <a:gd name="T0" fmla="*/ 2147483646 w 336"/>
                <a:gd name="T1" fmla="*/ 277529400 h 189"/>
                <a:gd name="T2" fmla="*/ 2147483646 w 336"/>
                <a:gd name="T3" fmla="*/ 2147483646 h 189"/>
                <a:gd name="T4" fmla="*/ 2147483646 w 336"/>
                <a:gd name="T5" fmla="*/ 2147483646 h 189"/>
                <a:gd name="T6" fmla="*/ 2147483646 w 336"/>
                <a:gd name="T7" fmla="*/ 2147483646 h 189"/>
                <a:gd name="T8" fmla="*/ 2147483646 w 336"/>
                <a:gd name="T9" fmla="*/ 2147483646 h 189"/>
                <a:gd name="T10" fmla="*/ 2147483646 w 336"/>
                <a:gd name="T11" fmla="*/ 1461647960 h 189"/>
                <a:gd name="T12" fmla="*/ 2147483646 w 336"/>
                <a:gd name="T13" fmla="*/ 1535657521 h 189"/>
                <a:gd name="T14" fmla="*/ 2147483646 w 336"/>
                <a:gd name="T15" fmla="*/ 1535657521 h 189"/>
                <a:gd name="T16" fmla="*/ 2147483646 w 336"/>
                <a:gd name="T17" fmla="*/ 1831687161 h 189"/>
                <a:gd name="T18" fmla="*/ 2147483646 w 336"/>
                <a:gd name="T19" fmla="*/ 1961197440 h 189"/>
                <a:gd name="T20" fmla="*/ 2147483646 w 336"/>
                <a:gd name="T21" fmla="*/ 1979701981 h 189"/>
                <a:gd name="T22" fmla="*/ 2147483646 w 336"/>
                <a:gd name="T23" fmla="*/ 2147483646 h 189"/>
                <a:gd name="T24" fmla="*/ 2147483646 w 336"/>
                <a:gd name="T25" fmla="*/ 925093700 h 189"/>
                <a:gd name="T26" fmla="*/ 2147483646 w 336"/>
                <a:gd name="T27" fmla="*/ 1110113300 h 189"/>
                <a:gd name="T28" fmla="*/ 2147483646 w 336"/>
                <a:gd name="T29" fmla="*/ 703069319 h 189"/>
                <a:gd name="T30" fmla="*/ 2147483646 w 336"/>
                <a:gd name="T31" fmla="*/ 647564300 h 189"/>
                <a:gd name="T32" fmla="*/ 2147483646 w 336"/>
                <a:gd name="T33" fmla="*/ 684569080 h 189"/>
                <a:gd name="T34" fmla="*/ 2147483646 w 336"/>
                <a:gd name="T35" fmla="*/ 185019600 h 189"/>
                <a:gd name="T36" fmla="*/ 593669293 w 336"/>
                <a:gd name="T37" fmla="*/ 462549001 h 189"/>
                <a:gd name="T38" fmla="*/ 389597223 w 336"/>
                <a:gd name="T39" fmla="*/ 314529879 h 189"/>
                <a:gd name="T40" fmla="*/ 890506093 w 336"/>
                <a:gd name="T41" fmla="*/ 407039680 h 189"/>
                <a:gd name="T42" fmla="*/ 315388023 w 336"/>
                <a:gd name="T43" fmla="*/ 481049240 h 189"/>
                <a:gd name="T44" fmla="*/ 408148447 w 336"/>
                <a:gd name="T45" fmla="*/ 684569080 h 189"/>
                <a:gd name="T46" fmla="*/ 92760423 w 336"/>
                <a:gd name="T47" fmla="*/ 869588680 h 189"/>
                <a:gd name="T48" fmla="*/ 519460093 w 336"/>
                <a:gd name="T49" fmla="*/ 1091608759 h 189"/>
                <a:gd name="T50" fmla="*/ 278281270 w 336"/>
                <a:gd name="T51" fmla="*/ 1443147721 h 189"/>
                <a:gd name="T52" fmla="*/ 55657977 w 336"/>
                <a:gd name="T53" fmla="*/ 1332133380 h 189"/>
                <a:gd name="T54" fmla="*/ 55657977 w 336"/>
                <a:gd name="T55" fmla="*/ 1147118081 h 189"/>
                <a:gd name="T56" fmla="*/ 593669293 w 336"/>
                <a:gd name="T57" fmla="*/ 1720672820 h 189"/>
                <a:gd name="T58" fmla="*/ 556566847 w 336"/>
                <a:gd name="T59" fmla="*/ 2035207000 h 189"/>
                <a:gd name="T60" fmla="*/ 259730047 w 336"/>
                <a:gd name="T61" fmla="*/ 2146217040 h 189"/>
                <a:gd name="T62" fmla="*/ 704985247 w 336"/>
                <a:gd name="T63" fmla="*/ 2147483646 h 189"/>
                <a:gd name="T64" fmla="*/ 500908870 w 336"/>
                <a:gd name="T65" fmla="*/ 2147483646 h 189"/>
                <a:gd name="T66" fmla="*/ 1113133693 w 336"/>
                <a:gd name="T67" fmla="*/ 2147483646 h 189"/>
                <a:gd name="T68" fmla="*/ 946164070 w 336"/>
                <a:gd name="T69" fmla="*/ 2147483646 h 189"/>
                <a:gd name="T70" fmla="*/ 946164070 w 336"/>
                <a:gd name="T71" fmla="*/ 2147483646 h 189"/>
                <a:gd name="T72" fmla="*/ 1428517409 w 336"/>
                <a:gd name="T73" fmla="*/ 2147483646 h 189"/>
                <a:gd name="T74" fmla="*/ 2147483646 w 336"/>
                <a:gd name="T75" fmla="*/ 2147483646 h 189"/>
                <a:gd name="T76" fmla="*/ 2147483646 w 336"/>
                <a:gd name="T77" fmla="*/ 2147483646 h 189"/>
                <a:gd name="T78" fmla="*/ 1669696233 w 336"/>
                <a:gd name="T79" fmla="*/ 2147483646 h 189"/>
                <a:gd name="T80" fmla="*/ 1836665856 w 336"/>
                <a:gd name="T81" fmla="*/ 2147483646 h 189"/>
                <a:gd name="T82" fmla="*/ 1966533033 w 336"/>
                <a:gd name="T83" fmla="*/ 2147483646 h 189"/>
                <a:gd name="T84" fmla="*/ 1855221386 w 336"/>
                <a:gd name="T85" fmla="*/ 2147483646 h 189"/>
                <a:gd name="T86" fmla="*/ 2147483646 w 336"/>
                <a:gd name="T87" fmla="*/ 2147483646 h 189"/>
                <a:gd name="T88" fmla="*/ 2147483646 w 336"/>
                <a:gd name="T89" fmla="*/ 2147483646 h 189"/>
                <a:gd name="T90" fmla="*/ 1521282140 w 336"/>
                <a:gd name="T91" fmla="*/ 2147483646 h 189"/>
                <a:gd name="T92" fmla="*/ 1521282140 w 336"/>
                <a:gd name="T93" fmla="*/ 2147483646 h 189"/>
                <a:gd name="T94" fmla="*/ 2096400210 w 336"/>
                <a:gd name="T95" fmla="*/ 2147483646 h 189"/>
                <a:gd name="T96" fmla="*/ 2147483646 w 336"/>
                <a:gd name="T97" fmla="*/ 2147483646 h 189"/>
                <a:gd name="T98" fmla="*/ 2147483646 w 336"/>
                <a:gd name="T99" fmla="*/ 2147483646 h 189"/>
                <a:gd name="T100" fmla="*/ 2147483646 w 336"/>
                <a:gd name="T101" fmla="*/ 2147483646 h 189"/>
                <a:gd name="T102" fmla="*/ 2147483646 w 336"/>
                <a:gd name="T103" fmla="*/ 2147483646 h 189"/>
                <a:gd name="T104" fmla="*/ 2147483646 w 336"/>
                <a:gd name="T105" fmla="*/ 2147483646 h 189"/>
                <a:gd name="T106" fmla="*/ 2147483646 w 336"/>
                <a:gd name="T107" fmla="*/ 2147483646 h 189"/>
                <a:gd name="T108" fmla="*/ 2147483646 w 336"/>
                <a:gd name="T109" fmla="*/ 2147483646 h 189"/>
                <a:gd name="T110" fmla="*/ 2147483646 w 336"/>
                <a:gd name="T111" fmla="*/ 2147483646 h 189"/>
                <a:gd name="T112" fmla="*/ 2147483646 w 336"/>
                <a:gd name="T113" fmla="*/ 2147483646 h 189"/>
                <a:gd name="T114" fmla="*/ 2147483646 w 336"/>
                <a:gd name="T115" fmla="*/ 2147483646 h 189"/>
                <a:gd name="T116" fmla="*/ 2147483646 w 336"/>
                <a:gd name="T117" fmla="*/ 2147483646 h 189"/>
                <a:gd name="T118" fmla="*/ 2147483646 w 336"/>
                <a:gd name="T119" fmla="*/ 2147483646 h 18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36" h="189">
                  <a:moveTo>
                    <a:pt x="293" y="24"/>
                  </a:moveTo>
                  <a:lnTo>
                    <a:pt x="299" y="19"/>
                  </a:lnTo>
                  <a:lnTo>
                    <a:pt x="300" y="19"/>
                  </a:lnTo>
                  <a:cubicBezTo>
                    <a:pt x="298" y="20"/>
                    <a:pt x="297" y="22"/>
                    <a:pt x="297" y="23"/>
                  </a:cubicBezTo>
                  <a:cubicBezTo>
                    <a:pt x="296" y="24"/>
                    <a:pt x="296" y="26"/>
                    <a:pt x="297" y="27"/>
                  </a:cubicBezTo>
                  <a:cubicBezTo>
                    <a:pt x="298" y="28"/>
                    <a:pt x="299" y="28"/>
                    <a:pt x="302" y="27"/>
                  </a:cubicBezTo>
                  <a:cubicBezTo>
                    <a:pt x="304" y="27"/>
                    <a:pt x="307" y="25"/>
                    <a:pt x="309" y="23"/>
                  </a:cubicBezTo>
                  <a:cubicBezTo>
                    <a:pt x="311" y="22"/>
                    <a:pt x="313" y="20"/>
                    <a:pt x="314" y="19"/>
                  </a:cubicBezTo>
                  <a:cubicBezTo>
                    <a:pt x="316" y="17"/>
                    <a:pt x="316" y="16"/>
                    <a:pt x="317" y="14"/>
                  </a:cubicBezTo>
                  <a:cubicBezTo>
                    <a:pt x="317" y="13"/>
                    <a:pt x="317" y="12"/>
                    <a:pt x="317" y="12"/>
                  </a:cubicBezTo>
                  <a:cubicBezTo>
                    <a:pt x="316" y="11"/>
                    <a:pt x="316" y="11"/>
                    <a:pt x="315" y="11"/>
                  </a:cubicBezTo>
                  <a:cubicBezTo>
                    <a:pt x="315" y="11"/>
                    <a:pt x="314" y="10"/>
                    <a:pt x="314" y="10"/>
                  </a:cubicBezTo>
                  <a:lnTo>
                    <a:pt x="308" y="15"/>
                  </a:lnTo>
                  <a:cubicBezTo>
                    <a:pt x="307" y="16"/>
                    <a:pt x="306" y="16"/>
                    <a:pt x="306" y="17"/>
                  </a:cubicBezTo>
                  <a:cubicBezTo>
                    <a:pt x="305" y="17"/>
                    <a:pt x="305" y="17"/>
                    <a:pt x="305" y="18"/>
                  </a:cubicBezTo>
                  <a:cubicBezTo>
                    <a:pt x="305" y="18"/>
                    <a:pt x="305" y="18"/>
                    <a:pt x="306" y="19"/>
                  </a:cubicBezTo>
                  <a:lnTo>
                    <a:pt x="305" y="19"/>
                  </a:lnTo>
                  <a:lnTo>
                    <a:pt x="302" y="15"/>
                  </a:lnTo>
                  <a:lnTo>
                    <a:pt x="303" y="15"/>
                  </a:lnTo>
                  <a:cubicBezTo>
                    <a:pt x="303" y="15"/>
                    <a:pt x="304" y="15"/>
                    <a:pt x="304" y="15"/>
                  </a:cubicBezTo>
                  <a:cubicBezTo>
                    <a:pt x="305" y="15"/>
                    <a:pt x="305" y="14"/>
                    <a:pt x="307" y="13"/>
                  </a:cubicBezTo>
                  <a:lnTo>
                    <a:pt x="313" y="9"/>
                  </a:lnTo>
                  <a:cubicBezTo>
                    <a:pt x="314" y="9"/>
                    <a:pt x="315" y="9"/>
                    <a:pt x="316" y="9"/>
                  </a:cubicBezTo>
                  <a:cubicBezTo>
                    <a:pt x="316" y="10"/>
                    <a:pt x="317" y="10"/>
                    <a:pt x="318" y="11"/>
                  </a:cubicBezTo>
                  <a:cubicBezTo>
                    <a:pt x="319" y="13"/>
                    <a:pt x="319" y="15"/>
                    <a:pt x="317" y="18"/>
                  </a:cubicBezTo>
                  <a:cubicBezTo>
                    <a:pt x="316" y="21"/>
                    <a:pt x="314" y="23"/>
                    <a:pt x="311" y="25"/>
                  </a:cubicBezTo>
                  <a:cubicBezTo>
                    <a:pt x="309" y="26"/>
                    <a:pt x="307" y="27"/>
                    <a:pt x="305" y="28"/>
                  </a:cubicBezTo>
                  <a:cubicBezTo>
                    <a:pt x="303" y="29"/>
                    <a:pt x="301" y="29"/>
                    <a:pt x="299" y="29"/>
                  </a:cubicBezTo>
                  <a:cubicBezTo>
                    <a:pt x="298" y="29"/>
                    <a:pt x="296" y="29"/>
                    <a:pt x="296" y="28"/>
                  </a:cubicBezTo>
                  <a:cubicBezTo>
                    <a:pt x="295" y="27"/>
                    <a:pt x="295" y="27"/>
                    <a:pt x="295" y="26"/>
                  </a:cubicBezTo>
                  <a:cubicBezTo>
                    <a:pt x="295" y="26"/>
                    <a:pt x="295" y="25"/>
                    <a:pt x="295" y="24"/>
                  </a:cubicBezTo>
                  <a:cubicBezTo>
                    <a:pt x="295" y="24"/>
                    <a:pt x="295" y="24"/>
                    <a:pt x="295" y="24"/>
                  </a:cubicBezTo>
                  <a:cubicBezTo>
                    <a:pt x="295" y="23"/>
                    <a:pt x="295" y="23"/>
                    <a:pt x="294" y="24"/>
                  </a:cubicBezTo>
                  <a:cubicBezTo>
                    <a:pt x="294" y="24"/>
                    <a:pt x="294" y="24"/>
                    <a:pt x="293" y="24"/>
                  </a:cubicBezTo>
                  <a:close/>
                  <a:moveTo>
                    <a:pt x="295" y="142"/>
                  </a:moveTo>
                  <a:cubicBezTo>
                    <a:pt x="295" y="141"/>
                    <a:pt x="296" y="141"/>
                    <a:pt x="296" y="141"/>
                  </a:cubicBezTo>
                  <a:cubicBezTo>
                    <a:pt x="298" y="140"/>
                    <a:pt x="298" y="139"/>
                    <a:pt x="297" y="136"/>
                  </a:cubicBezTo>
                  <a:cubicBezTo>
                    <a:pt x="297" y="134"/>
                    <a:pt x="296" y="132"/>
                    <a:pt x="293" y="129"/>
                  </a:cubicBezTo>
                  <a:cubicBezTo>
                    <a:pt x="291" y="126"/>
                    <a:pt x="289" y="124"/>
                    <a:pt x="287" y="123"/>
                  </a:cubicBezTo>
                  <a:cubicBezTo>
                    <a:pt x="285" y="122"/>
                    <a:pt x="284" y="122"/>
                    <a:pt x="283" y="123"/>
                  </a:cubicBezTo>
                  <a:cubicBezTo>
                    <a:pt x="282" y="123"/>
                    <a:pt x="282" y="124"/>
                    <a:pt x="281" y="125"/>
                  </a:cubicBezTo>
                  <a:lnTo>
                    <a:pt x="295" y="142"/>
                  </a:lnTo>
                  <a:close/>
                  <a:moveTo>
                    <a:pt x="293" y="145"/>
                  </a:moveTo>
                  <a:lnTo>
                    <a:pt x="292" y="145"/>
                  </a:lnTo>
                  <a:lnTo>
                    <a:pt x="293" y="144"/>
                  </a:lnTo>
                  <a:cubicBezTo>
                    <a:pt x="293" y="144"/>
                    <a:pt x="293" y="144"/>
                    <a:pt x="293" y="143"/>
                  </a:cubicBezTo>
                  <a:cubicBezTo>
                    <a:pt x="293" y="143"/>
                    <a:pt x="292" y="142"/>
                    <a:pt x="292" y="141"/>
                  </a:cubicBezTo>
                  <a:lnTo>
                    <a:pt x="282" y="128"/>
                  </a:lnTo>
                  <a:cubicBezTo>
                    <a:pt x="281" y="126"/>
                    <a:pt x="280" y="126"/>
                    <a:pt x="280" y="126"/>
                  </a:cubicBezTo>
                  <a:cubicBezTo>
                    <a:pt x="279" y="125"/>
                    <a:pt x="279" y="125"/>
                    <a:pt x="278" y="126"/>
                  </a:cubicBezTo>
                  <a:lnTo>
                    <a:pt x="277" y="125"/>
                  </a:lnTo>
                  <a:lnTo>
                    <a:pt x="282" y="122"/>
                  </a:lnTo>
                  <a:cubicBezTo>
                    <a:pt x="283" y="121"/>
                    <a:pt x="284" y="120"/>
                    <a:pt x="286" y="121"/>
                  </a:cubicBezTo>
                  <a:cubicBezTo>
                    <a:pt x="287" y="121"/>
                    <a:pt x="288" y="121"/>
                    <a:pt x="290" y="123"/>
                  </a:cubicBezTo>
                  <a:cubicBezTo>
                    <a:pt x="292" y="124"/>
                    <a:pt x="293" y="125"/>
                    <a:pt x="295" y="128"/>
                  </a:cubicBezTo>
                  <a:cubicBezTo>
                    <a:pt x="297" y="130"/>
                    <a:pt x="299" y="133"/>
                    <a:pt x="299" y="135"/>
                  </a:cubicBezTo>
                  <a:cubicBezTo>
                    <a:pt x="300" y="138"/>
                    <a:pt x="299" y="140"/>
                    <a:pt x="297" y="142"/>
                  </a:cubicBezTo>
                  <a:lnTo>
                    <a:pt x="293" y="145"/>
                  </a:lnTo>
                  <a:close/>
                  <a:moveTo>
                    <a:pt x="266" y="134"/>
                  </a:moveTo>
                  <a:lnTo>
                    <a:pt x="268" y="132"/>
                  </a:lnTo>
                  <a:lnTo>
                    <a:pt x="286" y="143"/>
                  </a:lnTo>
                  <a:lnTo>
                    <a:pt x="277" y="131"/>
                  </a:lnTo>
                  <a:cubicBezTo>
                    <a:pt x="276" y="130"/>
                    <a:pt x="276" y="129"/>
                    <a:pt x="275" y="129"/>
                  </a:cubicBezTo>
                  <a:cubicBezTo>
                    <a:pt x="275" y="129"/>
                    <a:pt x="274" y="129"/>
                    <a:pt x="274" y="129"/>
                  </a:cubicBezTo>
                  <a:lnTo>
                    <a:pt x="273" y="129"/>
                  </a:lnTo>
                  <a:lnTo>
                    <a:pt x="277" y="126"/>
                  </a:lnTo>
                  <a:lnTo>
                    <a:pt x="277" y="127"/>
                  </a:lnTo>
                  <a:cubicBezTo>
                    <a:pt x="276" y="127"/>
                    <a:pt x="276" y="128"/>
                    <a:pt x="276" y="128"/>
                  </a:cubicBezTo>
                  <a:cubicBezTo>
                    <a:pt x="277" y="129"/>
                    <a:pt x="277" y="129"/>
                    <a:pt x="278" y="130"/>
                  </a:cubicBezTo>
                  <a:lnTo>
                    <a:pt x="291" y="147"/>
                  </a:lnTo>
                  <a:lnTo>
                    <a:pt x="290" y="148"/>
                  </a:lnTo>
                  <a:lnTo>
                    <a:pt x="272" y="136"/>
                  </a:lnTo>
                  <a:lnTo>
                    <a:pt x="281" y="149"/>
                  </a:lnTo>
                  <a:cubicBezTo>
                    <a:pt x="282" y="150"/>
                    <a:pt x="283" y="151"/>
                    <a:pt x="283" y="151"/>
                  </a:cubicBezTo>
                  <a:cubicBezTo>
                    <a:pt x="284" y="151"/>
                    <a:pt x="284" y="151"/>
                    <a:pt x="284" y="151"/>
                  </a:cubicBezTo>
                  <a:lnTo>
                    <a:pt x="285" y="151"/>
                  </a:lnTo>
                  <a:lnTo>
                    <a:pt x="282" y="154"/>
                  </a:lnTo>
                  <a:lnTo>
                    <a:pt x="281" y="153"/>
                  </a:lnTo>
                  <a:lnTo>
                    <a:pt x="282" y="153"/>
                  </a:lnTo>
                  <a:cubicBezTo>
                    <a:pt x="282" y="153"/>
                    <a:pt x="282" y="152"/>
                    <a:pt x="282" y="152"/>
                  </a:cubicBezTo>
                  <a:cubicBezTo>
                    <a:pt x="282" y="151"/>
                    <a:pt x="281" y="150"/>
                    <a:pt x="280" y="149"/>
                  </a:cubicBezTo>
                  <a:lnTo>
                    <a:pt x="270" y="135"/>
                  </a:lnTo>
                  <a:cubicBezTo>
                    <a:pt x="269" y="135"/>
                    <a:pt x="268" y="135"/>
                    <a:pt x="268" y="134"/>
                  </a:cubicBezTo>
                  <a:cubicBezTo>
                    <a:pt x="268" y="134"/>
                    <a:pt x="267" y="134"/>
                    <a:pt x="267" y="134"/>
                  </a:cubicBezTo>
                  <a:cubicBezTo>
                    <a:pt x="267" y="134"/>
                    <a:pt x="267" y="135"/>
                    <a:pt x="266" y="135"/>
                  </a:cubicBezTo>
                  <a:lnTo>
                    <a:pt x="266" y="134"/>
                  </a:lnTo>
                  <a:close/>
                  <a:moveTo>
                    <a:pt x="271" y="150"/>
                  </a:moveTo>
                  <a:lnTo>
                    <a:pt x="263" y="143"/>
                  </a:lnTo>
                  <a:lnTo>
                    <a:pt x="267" y="152"/>
                  </a:lnTo>
                  <a:lnTo>
                    <a:pt x="271" y="150"/>
                  </a:lnTo>
                  <a:close/>
                  <a:moveTo>
                    <a:pt x="272" y="151"/>
                  </a:moveTo>
                  <a:lnTo>
                    <a:pt x="268" y="154"/>
                  </a:lnTo>
                  <a:lnTo>
                    <a:pt x="270" y="157"/>
                  </a:lnTo>
                  <a:cubicBezTo>
                    <a:pt x="270" y="158"/>
                    <a:pt x="270" y="159"/>
                    <a:pt x="271" y="159"/>
                  </a:cubicBezTo>
                  <a:cubicBezTo>
                    <a:pt x="271" y="160"/>
                    <a:pt x="271" y="160"/>
                    <a:pt x="272" y="160"/>
                  </a:cubicBezTo>
                  <a:cubicBezTo>
                    <a:pt x="272" y="160"/>
                    <a:pt x="272" y="160"/>
                    <a:pt x="273" y="160"/>
                  </a:cubicBezTo>
                  <a:lnTo>
                    <a:pt x="270" y="163"/>
                  </a:lnTo>
                  <a:lnTo>
                    <a:pt x="270" y="162"/>
                  </a:lnTo>
                  <a:cubicBezTo>
                    <a:pt x="270" y="162"/>
                    <a:pt x="270" y="161"/>
                    <a:pt x="270" y="161"/>
                  </a:cubicBezTo>
                  <a:cubicBezTo>
                    <a:pt x="270" y="160"/>
                    <a:pt x="270" y="159"/>
                    <a:pt x="269" y="157"/>
                  </a:cubicBezTo>
                  <a:lnTo>
                    <a:pt x="260" y="138"/>
                  </a:lnTo>
                  <a:lnTo>
                    <a:pt x="276" y="152"/>
                  </a:lnTo>
                  <a:cubicBezTo>
                    <a:pt x="277" y="153"/>
                    <a:pt x="278" y="154"/>
                    <a:pt x="279" y="154"/>
                  </a:cubicBezTo>
                  <a:cubicBezTo>
                    <a:pt x="279" y="154"/>
                    <a:pt x="280" y="154"/>
                    <a:pt x="280" y="154"/>
                  </a:cubicBezTo>
                  <a:lnTo>
                    <a:pt x="281" y="155"/>
                  </a:lnTo>
                  <a:lnTo>
                    <a:pt x="277" y="158"/>
                  </a:lnTo>
                  <a:lnTo>
                    <a:pt x="276" y="157"/>
                  </a:lnTo>
                  <a:cubicBezTo>
                    <a:pt x="277" y="157"/>
                    <a:pt x="277" y="156"/>
                    <a:pt x="277" y="156"/>
                  </a:cubicBezTo>
                  <a:cubicBezTo>
                    <a:pt x="277" y="156"/>
                    <a:pt x="277" y="155"/>
                    <a:pt x="276" y="155"/>
                  </a:cubicBezTo>
                  <a:cubicBezTo>
                    <a:pt x="276" y="155"/>
                    <a:pt x="276" y="154"/>
                    <a:pt x="275" y="153"/>
                  </a:cubicBezTo>
                  <a:lnTo>
                    <a:pt x="272" y="151"/>
                  </a:lnTo>
                  <a:close/>
                  <a:moveTo>
                    <a:pt x="319" y="86"/>
                  </a:moveTo>
                  <a:lnTo>
                    <a:pt x="320" y="81"/>
                  </a:lnTo>
                  <a:lnTo>
                    <a:pt x="313" y="79"/>
                  </a:lnTo>
                  <a:cubicBezTo>
                    <a:pt x="311" y="79"/>
                    <a:pt x="311" y="79"/>
                    <a:pt x="310" y="79"/>
                  </a:cubicBezTo>
                  <a:cubicBezTo>
                    <a:pt x="310" y="79"/>
                    <a:pt x="310" y="79"/>
                    <a:pt x="309" y="79"/>
                  </a:cubicBezTo>
                  <a:cubicBezTo>
                    <a:pt x="309" y="79"/>
                    <a:pt x="309" y="80"/>
                    <a:pt x="309" y="80"/>
                  </a:cubicBezTo>
                  <a:lnTo>
                    <a:pt x="308" y="80"/>
                  </a:lnTo>
                  <a:lnTo>
                    <a:pt x="309" y="75"/>
                  </a:lnTo>
                  <a:lnTo>
                    <a:pt x="310" y="75"/>
                  </a:lnTo>
                  <a:cubicBezTo>
                    <a:pt x="309" y="76"/>
                    <a:pt x="310" y="76"/>
                    <a:pt x="310" y="76"/>
                  </a:cubicBezTo>
                  <a:cubicBezTo>
                    <a:pt x="310" y="77"/>
                    <a:pt x="310" y="77"/>
                    <a:pt x="311" y="77"/>
                  </a:cubicBezTo>
                  <a:cubicBezTo>
                    <a:pt x="311" y="77"/>
                    <a:pt x="312" y="77"/>
                    <a:pt x="313" y="77"/>
                  </a:cubicBezTo>
                  <a:lnTo>
                    <a:pt x="330" y="80"/>
                  </a:lnTo>
                  <a:cubicBezTo>
                    <a:pt x="331" y="81"/>
                    <a:pt x="332" y="81"/>
                    <a:pt x="332" y="81"/>
                  </a:cubicBezTo>
                  <a:cubicBezTo>
                    <a:pt x="333" y="81"/>
                    <a:pt x="333" y="81"/>
                    <a:pt x="333" y="81"/>
                  </a:cubicBezTo>
                  <a:cubicBezTo>
                    <a:pt x="334" y="80"/>
                    <a:pt x="334" y="80"/>
                    <a:pt x="334" y="80"/>
                  </a:cubicBezTo>
                  <a:lnTo>
                    <a:pt x="334" y="79"/>
                  </a:lnTo>
                  <a:lnTo>
                    <a:pt x="335" y="80"/>
                  </a:lnTo>
                  <a:lnTo>
                    <a:pt x="334" y="85"/>
                  </a:lnTo>
                  <a:lnTo>
                    <a:pt x="333" y="85"/>
                  </a:lnTo>
                  <a:lnTo>
                    <a:pt x="333" y="84"/>
                  </a:lnTo>
                  <a:cubicBezTo>
                    <a:pt x="333" y="84"/>
                    <a:pt x="333" y="83"/>
                    <a:pt x="332" y="83"/>
                  </a:cubicBezTo>
                  <a:cubicBezTo>
                    <a:pt x="332" y="83"/>
                    <a:pt x="331" y="83"/>
                    <a:pt x="329" y="82"/>
                  </a:cubicBezTo>
                  <a:lnTo>
                    <a:pt x="322" y="81"/>
                  </a:lnTo>
                  <a:lnTo>
                    <a:pt x="320" y="87"/>
                  </a:lnTo>
                  <a:lnTo>
                    <a:pt x="328" y="88"/>
                  </a:lnTo>
                  <a:cubicBezTo>
                    <a:pt x="330" y="88"/>
                    <a:pt x="331" y="88"/>
                    <a:pt x="331" y="88"/>
                  </a:cubicBezTo>
                  <a:cubicBezTo>
                    <a:pt x="331" y="88"/>
                    <a:pt x="332" y="88"/>
                    <a:pt x="332" y="88"/>
                  </a:cubicBezTo>
                  <a:cubicBezTo>
                    <a:pt x="332" y="88"/>
                    <a:pt x="332" y="88"/>
                    <a:pt x="333" y="87"/>
                  </a:cubicBezTo>
                  <a:lnTo>
                    <a:pt x="332" y="92"/>
                  </a:lnTo>
                  <a:cubicBezTo>
                    <a:pt x="332" y="91"/>
                    <a:pt x="331" y="91"/>
                    <a:pt x="331" y="90"/>
                  </a:cubicBezTo>
                  <a:cubicBezTo>
                    <a:pt x="331" y="90"/>
                    <a:pt x="330" y="90"/>
                    <a:pt x="328" y="90"/>
                  </a:cubicBezTo>
                  <a:lnTo>
                    <a:pt x="311" y="87"/>
                  </a:lnTo>
                  <a:cubicBezTo>
                    <a:pt x="310" y="86"/>
                    <a:pt x="309" y="86"/>
                    <a:pt x="309" y="86"/>
                  </a:cubicBezTo>
                  <a:cubicBezTo>
                    <a:pt x="308" y="86"/>
                    <a:pt x="308" y="86"/>
                    <a:pt x="308" y="87"/>
                  </a:cubicBezTo>
                  <a:cubicBezTo>
                    <a:pt x="307" y="87"/>
                    <a:pt x="307" y="87"/>
                    <a:pt x="307" y="87"/>
                  </a:cubicBezTo>
                  <a:lnTo>
                    <a:pt x="307" y="88"/>
                  </a:lnTo>
                  <a:lnTo>
                    <a:pt x="306" y="88"/>
                  </a:lnTo>
                  <a:lnTo>
                    <a:pt x="307" y="82"/>
                  </a:lnTo>
                  <a:lnTo>
                    <a:pt x="308" y="82"/>
                  </a:lnTo>
                  <a:lnTo>
                    <a:pt x="308" y="83"/>
                  </a:lnTo>
                  <a:cubicBezTo>
                    <a:pt x="308" y="83"/>
                    <a:pt x="308" y="84"/>
                    <a:pt x="308" y="84"/>
                  </a:cubicBezTo>
                  <a:cubicBezTo>
                    <a:pt x="309" y="84"/>
                    <a:pt x="309" y="84"/>
                    <a:pt x="309" y="84"/>
                  </a:cubicBezTo>
                  <a:cubicBezTo>
                    <a:pt x="310" y="85"/>
                    <a:pt x="310" y="85"/>
                    <a:pt x="312" y="85"/>
                  </a:cubicBezTo>
                  <a:lnTo>
                    <a:pt x="319" y="86"/>
                  </a:lnTo>
                  <a:close/>
                  <a:moveTo>
                    <a:pt x="305" y="89"/>
                  </a:moveTo>
                  <a:lnTo>
                    <a:pt x="314" y="91"/>
                  </a:lnTo>
                  <a:cubicBezTo>
                    <a:pt x="311" y="91"/>
                    <a:pt x="309" y="91"/>
                    <a:pt x="308" y="92"/>
                  </a:cubicBezTo>
                  <a:cubicBezTo>
                    <a:pt x="307" y="92"/>
                    <a:pt x="306" y="93"/>
                    <a:pt x="306" y="94"/>
                  </a:cubicBezTo>
                  <a:cubicBezTo>
                    <a:pt x="305" y="95"/>
                    <a:pt x="306" y="95"/>
                    <a:pt x="306" y="96"/>
                  </a:cubicBezTo>
                  <a:cubicBezTo>
                    <a:pt x="307" y="97"/>
                    <a:pt x="308" y="98"/>
                    <a:pt x="310" y="99"/>
                  </a:cubicBezTo>
                  <a:cubicBezTo>
                    <a:pt x="312" y="99"/>
                    <a:pt x="314" y="100"/>
                    <a:pt x="317" y="101"/>
                  </a:cubicBezTo>
                  <a:cubicBezTo>
                    <a:pt x="320" y="101"/>
                    <a:pt x="322" y="101"/>
                    <a:pt x="323" y="101"/>
                  </a:cubicBezTo>
                  <a:cubicBezTo>
                    <a:pt x="325" y="101"/>
                    <a:pt x="327" y="101"/>
                    <a:pt x="328" y="100"/>
                  </a:cubicBezTo>
                  <a:cubicBezTo>
                    <a:pt x="329" y="100"/>
                    <a:pt x="329" y="99"/>
                    <a:pt x="330" y="98"/>
                  </a:cubicBezTo>
                  <a:cubicBezTo>
                    <a:pt x="330" y="97"/>
                    <a:pt x="330" y="97"/>
                    <a:pt x="329" y="96"/>
                  </a:cubicBezTo>
                  <a:cubicBezTo>
                    <a:pt x="328" y="95"/>
                    <a:pt x="327" y="94"/>
                    <a:pt x="325" y="93"/>
                  </a:cubicBezTo>
                  <a:lnTo>
                    <a:pt x="326" y="93"/>
                  </a:lnTo>
                  <a:cubicBezTo>
                    <a:pt x="328" y="94"/>
                    <a:pt x="329" y="95"/>
                    <a:pt x="330" y="96"/>
                  </a:cubicBezTo>
                  <a:cubicBezTo>
                    <a:pt x="331" y="97"/>
                    <a:pt x="331" y="98"/>
                    <a:pt x="331" y="99"/>
                  </a:cubicBezTo>
                  <a:cubicBezTo>
                    <a:pt x="331" y="101"/>
                    <a:pt x="329" y="102"/>
                    <a:pt x="325" y="103"/>
                  </a:cubicBezTo>
                  <a:cubicBezTo>
                    <a:pt x="323" y="103"/>
                    <a:pt x="320" y="103"/>
                    <a:pt x="317" y="103"/>
                  </a:cubicBezTo>
                  <a:cubicBezTo>
                    <a:pt x="314" y="102"/>
                    <a:pt x="312" y="101"/>
                    <a:pt x="310" y="100"/>
                  </a:cubicBezTo>
                  <a:cubicBezTo>
                    <a:pt x="308" y="99"/>
                    <a:pt x="306" y="98"/>
                    <a:pt x="305" y="97"/>
                  </a:cubicBezTo>
                  <a:cubicBezTo>
                    <a:pt x="304" y="96"/>
                    <a:pt x="304" y="95"/>
                    <a:pt x="304" y="94"/>
                  </a:cubicBezTo>
                  <a:cubicBezTo>
                    <a:pt x="304" y="93"/>
                    <a:pt x="305" y="92"/>
                    <a:pt x="306" y="91"/>
                  </a:cubicBezTo>
                  <a:cubicBezTo>
                    <a:pt x="306" y="91"/>
                    <a:pt x="307" y="91"/>
                    <a:pt x="307" y="91"/>
                  </a:cubicBezTo>
                  <a:cubicBezTo>
                    <a:pt x="307" y="91"/>
                    <a:pt x="307" y="90"/>
                    <a:pt x="306" y="90"/>
                  </a:cubicBezTo>
                  <a:cubicBezTo>
                    <a:pt x="306" y="90"/>
                    <a:pt x="306" y="90"/>
                    <a:pt x="305" y="90"/>
                  </a:cubicBezTo>
                  <a:lnTo>
                    <a:pt x="305" y="89"/>
                  </a:lnTo>
                  <a:close/>
                  <a:moveTo>
                    <a:pt x="300" y="104"/>
                  </a:moveTo>
                  <a:lnTo>
                    <a:pt x="309" y="109"/>
                  </a:lnTo>
                  <a:lnTo>
                    <a:pt x="311" y="106"/>
                  </a:lnTo>
                  <a:cubicBezTo>
                    <a:pt x="311" y="105"/>
                    <a:pt x="311" y="105"/>
                    <a:pt x="311" y="104"/>
                  </a:cubicBezTo>
                  <a:cubicBezTo>
                    <a:pt x="310" y="104"/>
                    <a:pt x="309" y="103"/>
                    <a:pt x="308" y="102"/>
                  </a:cubicBezTo>
                  <a:lnTo>
                    <a:pt x="317" y="106"/>
                  </a:lnTo>
                  <a:lnTo>
                    <a:pt x="316" y="106"/>
                  </a:lnTo>
                  <a:cubicBezTo>
                    <a:pt x="315" y="106"/>
                    <a:pt x="314" y="106"/>
                    <a:pt x="314" y="106"/>
                  </a:cubicBezTo>
                  <a:cubicBezTo>
                    <a:pt x="314" y="106"/>
                    <a:pt x="313" y="106"/>
                    <a:pt x="313" y="106"/>
                  </a:cubicBezTo>
                  <a:cubicBezTo>
                    <a:pt x="312" y="106"/>
                    <a:pt x="312" y="106"/>
                    <a:pt x="312" y="107"/>
                  </a:cubicBezTo>
                  <a:lnTo>
                    <a:pt x="311" y="109"/>
                  </a:lnTo>
                  <a:lnTo>
                    <a:pt x="319" y="113"/>
                  </a:lnTo>
                  <a:cubicBezTo>
                    <a:pt x="320" y="113"/>
                    <a:pt x="320" y="114"/>
                    <a:pt x="321" y="114"/>
                  </a:cubicBezTo>
                  <a:cubicBezTo>
                    <a:pt x="321" y="114"/>
                    <a:pt x="321" y="114"/>
                    <a:pt x="321" y="114"/>
                  </a:cubicBezTo>
                  <a:cubicBezTo>
                    <a:pt x="321" y="114"/>
                    <a:pt x="322" y="114"/>
                    <a:pt x="322" y="113"/>
                  </a:cubicBezTo>
                  <a:lnTo>
                    <a:pt x="323" y="111"/>
                  </a:lnTo>
                  <a:cubicBezTo>
                    <a:pt x="323" y="111"/>
                    <a:pt x="323" y="110"/>
                    <a:pt x="323" y="110"/>
                  </a:cubicBezTo>
                  <a:cubicBezTo>
                    <a:pt x="323" y="109"/>
                    <a:pt x="323" y="109"/>
                    <a:pt x="322" y="108"/>
                  </a:cubicBezTo>
                  <a:cubicBezTo>
                    <a:pt x="322" y="108"/>
                    <a:pt x="321" y="107"/>
                    <a:pt x="320" y="106"/>
                  </a:cubicBezTo>
                  <a:lnTo>
                    <a:pt x="320" y="105"/>
                  </a:lnTo>
                  <a:lnTo>
                    <a:pt x="325" y="109"/>
                  </a:lnTo>
                  <a:lnTo>
                    <a:pt x="321" y="118"/>
                  </a:lnTo>
                  <a:lnTo>
                    <a:pt x="320" y="118"/>
                  </a:lnTo>
                  <a:lnTo>
                    <a:pt x="321" y="118"/>
                  </a:lnTo>
                  <a:cubicBezTo>
                    <a:pt x="321" y="117"/>
                    <a:pt x="321" y="117"/>
                    <a:pt x="320" y="117"/>
                  </a:cubicBezTo>
                  <a:cubicBezTo>
                    <a:pt x="320" y="116"/>
                    <a:pt x="320" y="116"/>
                    <a:pt x="320" y="116"/>
                  </a:cubicBezTo>
                  <a:cubicBezTo>
                    <a:pt x="319" y="115"/>
                    <a:pt x="319" y="115"/>
                    <a:pt x="318" y="115"/>
                  </a:cubicBezTo>
                  <a:lnTo>
                    <a:pt x="302" y="107"/>
                  </a:lnTo>
                  <a:cubicBezTo>
                    <a:pt x="301" y="106"/>
                    <a:pt x="300" y="106"/>
                    <a:pt x="299" y="106"/>
                  </a:cubicBezTo>
                  <a:cubicBezTo>
                    <a:pt x="299" y="106"/>
                    <a:pt x="298" y="106"/>
                    <a:pt x="298" y="107"/>
                  </a:cubicBezTo>
                  <a:lnTo>
                    <a:pt x="297" y="107"/>
                  </a:lnTo>
                  <a:lnTo>
                    <a:pt x="301" y="98"/>
                  </a:lnTo>
                  <a:lnTo>
                    <a:pt x="307" y="100"/>
                  </a:lnTo>
                  <a:cubicBezTo>
                    <a:pt x="305" y="100"/>
                    <a:pt x="304" y="100"/>
                    <a:pt x="304" y="100"/>
                  </a:cubicBezTo>
                  <a:cubicBezTo>
                    <a:pt x="303" y="99"/>
                    <a:pt x="303" y="100"/>
                    <a:pt x="302" y="100"/>
                  </a:cubicBezTo>
                  <a:cubicBezTo>
                    <a:pt x="302" y="100"/>
                    <a:pt x="302" y="100"/>
                    <a:pt x="302" y="101"/>
                  </a:cubicBezTo>
                  <a:lnTo>
                    <a:pt x="300" y="104"/>
                  </a:lnTo>
                  <a:close/>
                  <a:moveTo>
                    <a:pt x="298" y="108"/>
                  </a:moveTo>
                  <a:lnTo>
                    <a:pt x="303" y="111"/>
                  </a:lnTo>
                  <a:cubicBezTo>
                    <a:pt x="302" y="111"/>
                    <a:pt x="301" y="110"/>
                    <a:pt x="301" y="110"/>
                  </a:cubicBezTo>
                  <a:cubicBezTo>
                    <a:pt x="300" y="110"/>
                    <a:pt x="299" y="110"/>
                    <a:pt x="299" y="110"/>
                  </a:cubicBezTo>
                  <a:cubicBezTo>
                    <a:pt x="299" y="110"/>
                    <a:pt x="298" y="111"/>
                    <a:pt x="298" y="111"/>
                  </a:cubicBezTo>
                  <a:lnTo>
                    <a:pt x="297" y="113"/>
                  </a:lnTo>
                  <a:lnTo>
                    <a:pt x="315" y="122"/>
                  </a:lnTo>
                  <a:cubicBezTo>
                    <a:pt x="316" y="123"/>
                    <a:pt x="317" y="123"/>
                    <a:pt x="318" y="123"/>
                  </a:cubicBezTo>
                  <a:cubicBezTo>
                    <a:pt x="318" y="123"/>
                    <a:pt x="319" y="123"/>
                    <a:pt x="319" y="123"/>
                  </a:cubicBezTo>
                  <a:lnTo>
                    <a:pt x="319" y="122"/>
                  </a:lnTo>
                  <a:lnTo>
                    <a:pt x="320" y="123"/>
                  </a:lnTo>
                  <a:lnTo>
                    <a:pt x="317" y="128"/>
                  </a:lnTo>
                  <a:lnTo>
                    <a:pt x="317" y="127"/>
                  </a:lnTo>
                  <a:cubicBezTo>
                    <a:pt x="317" y="126"/>
                    <a:pt x="317" y="126"/>
                    <a:pt x="317" y="125"/>
                  </a:cubicBezTo>
                  <a:cubicBezTo>
                    <a:pt x="316" y="125"/>
                    <a:pt x="315" y="124"/>
                    <a:pt x="314" y="124"/>
                  </a:cubicBezTo>
                  <a:lnTo>
                    <a:pt x="296" y="114"/>
                  </a:lnTo>
                  <a:lnTo>
                    <a:pt x="296" y="116"/>
                  </a:lnTo>
                  <a:cubicBezTo>
                    <a:pt x="295" y="116"/>
                    <a:pt x="295" y="117"/>
                    <a:pt x="295" y="117"/>
                  </a:cubicBezTo>
                  <a:cubicBezTo>
                    <a:pt x="295" y="117"/>
                    <a:pt x="296" y="118"/>
                    <a:pt x="296" y="118"/>
                  </a:cubicBezTo>
                  <a:cubicBezTo>
                    <a:pt x="297" y="119"/>
                    <a:pt x="297" y="120"/>
                    <a:pt x="298" y="120"/>
                  </a:cubicBezTo>
                  <a:lnTo>
                    <a:pt x="293" y="117"/>
                  </a:lnTo>
                  <a:lnTo>
                    <a:pt x="298" y="108"/>
                  </a:lnTo>
                  <a:close/>
                  <a:moveTo>
                    <a:pt x="308" y="55"/>
                  </a:moveTo>
                  <a:cubicBezTo>
                    <a:pt x="308" y="56"/>
                    <a:pt x="309" y="57"/>
                    <a:pt x="311" y="57"/>
                  </a:cubicBezTo>
                  <a:cubicBezTo>
                    <a:pt x="313" y="58"/>
                    <a:pt x="316" y="58"/>
                    <a:pt x="320" y="58"/>
                  </a:cubicBezTo>
                  <a:cubicBezTo>
                    <a:pt x="325" y="58"/>
                    <a:pt x="328" y="58"/>
                    <a:pt x="330" y="57"/>
                  </a:cubicBezTo>
                  <a:cubicBezTo>
                    <a:pt x="332" y="56"/>
                    <a:pt x="333" y="55"/>
                    <a:pt x="333" y="54"/>
                  </a:cubicBezTo>
                  <a:cubicBezTo>
                    <a:pt x="333" y="53"/>
                    <a:pt x="332" y="52"/>
                    <a:pt x="330" y="51"/>
                  </a:cubicBezTo>
                  <a:cubicBezTo>
                    <a:pt x="328" y="50"/>
                    <a:pt x="325" y="50"/>
                    <a:pt x="321" y="50"/>
                  </a:cubicBezTo>
                  <a:cubicBezTo>
                    <a:pt x="316" y="50"/>
                    <a:pt x="313" y="51"/>
                    <a:pt x="311" y="52"/>
                  </a:cubicBezTo>
                  <a:cubicBezTo>
                    <a:pt x="309" y="52"/>
                    <a:pt x="308" y="53"/>
                    <a:pt x="308" y="55"/>
                  </a:cubicBezTo>
                  <a:close/>
                  <a:moveTo>
                    <a:pt x="307" y="54"/>
                  </a:moveTo>
                  <a:cubicBezTo>
                    <a:pt x="307" y="53"/>
                    <a:pt x="308" y="51"/>
                    <a:pt x="310" y="50"/>
                  </a:cubicBezTo>
                  <a:cubicBezTo>
                    <a:pt x="313" y="49"/>
                    <a:pt x="316" y="48"/>
                    <a:pt x="320" y="48"/>
                  </a:cubicBezTo>
                  <a:cubicBezTo>
                    <a:pt x="324" y="48"/>
                    <a:pt x="327" y="48"/>
                    <a:pt x="330" y="50"/>
                  </a:cubicBezTo>
                  <a:cubicBezTo>
                    <a:pt x="333" y="51"/>
                    <a:pt x="334" y="52"/>
                    <a:pt x="334" y="54"/>
                  </a:cubicBezTo>
                  <a:cubicBezTo>
                    <a:pt x="334" y="56"/>
                    <a:pt x="333" y="57"/>
                    <a:pt x="330" y="59"/>
                  </a:cubicBezTo>
                  <a:cubicBezTo>
                    <a:pt x="328" y="60"/>
                    <a:pt x="325" y="61"/>
                    <a:pt x="320" y="61"/>
                  </a:cubicBezTo>
                  <a:cubicBezTo>
                    <a:pt x="316" y="61"/>
                    <a:pt x="313" y="60"/>
                    <a:pt x="310" y="59"/>
                  </a:cubicBezTo>
                  <a:cubicBezTo>
                    <a:pt x="308" y="57"/>
                    <a:pt x="307" y="56"/>
                    <a:pt x="307" y="54"/>
                  </a:cubicBezTo>
                  <a:close/>
                  <a:moveTo>
                    <a:pt x="310" y="75"/>
                  </a:moveTo>
                  <a:lnTo>
                    <a:pt x="310" y="71"/>
                  </a:lnTo>
                  <a:lnTo>
                    <a:pt x="329" y="63"/>
                  </a:lnTo>
                  <a:lnTo>
                    <a:pt x="314" y="63"/>
                  </a:lnTo>
                  <a:cubicBezTo>
                    <a:pt x="313" y="63"/>
                    <a:pt x="312" y="63"/>
                    <a:pt x="311" y="63"/>
                  </a:cubicBezTo>
                  <a:cubicBezTo>
                    <a:pt x="311" y="63"/>
                    <a:pt x="310" y="64"/>
                    <a:pt x="310" y="64"/>
                  </a:cubicBezTo>
                  <a:lnTo>
                    <a:pt x="310" y="65"/>
                  </a:lnTo>
                  <a:lnTo>
                    <a:pt x="310" y="60"/>
                  </a:lnTo>
                  <a:lnTo>
                    <a:pt x="310" y="61"/>
                  </a:lnTo>
                  <a:cubicBezTo>
                    <a:pt x="310" y="61"/>
                    <a:pt x="311" y="62"/>
                    <a:pt x="311" y="62"/>
                  </a:cubicBezTo>
                  <a:cubicBezTo>
                    <a:pt x="312" y="62"/>
                    <a:pt x="313" y="62"/>
                    <a:pt x="314" y="62"/>
                  </a:cubicBezTo>
                  <a:lnTo>
                    <a:pt x="336" y="62"/>
                  </a:lnTo>
                  <a:lnTo>
                    <a:pt x="315" y="71"/>
                  </a:lnTo>
                  <a:lnTo>
                    <a:pt x="332" y="71"/>
                  </a:lnTo>
                  <a:cubicBezTo>
                    <a:pt x="333" y="71"/>
                    <a:pt x="334" y="71"/>
                    <a:pt x="335" y="70"/>
                  </a:cubicBezTo>
                  <a:cubicBezTo>
                    <a:pt x="335" y="70"/>
                    <a:pt x="335" y="70"/>
                    <a:pt x="335" y="69"/>
                  </a:cubicBezTo>
                  <a:lnTo>
                    <a:pt x="336" y="69"/>
                  </a:lnTo>
                  <a:lnTo>
                    <a:pt x="336" y="73"/>
                  </a:lnTo>
                  <a:lnTo>
                    <a:pt x="335" y="73"/>
                  </a:lnTo>
                  <a:cubicBezTo>
                    <a:pt x="335" y="72"/>
                    <a:pt x="335" y="72"/>
                    <a:pt x="334" y="72"/>
                  </a:cubicBezTo>
                  <a:cubicBezTo>
                    <a:pt x="334" y="72"/>
                    <a:pt x="333" y="72"/>
                    <a:pt x="332" y="72"/>
                  </a:cubicBezTo>
                  <a:lnTo>
                    <a:pt x="313" y="72"/>
                  </a:lnTo>
                  <a:cubicBezTo>
                    <a:pt x="312" y="72"/>
                    <a:pt x="312" y="73"/>
                    <a:pt x="311" y="73"/>
                  </a:cubicBezTo>
                  <a:cubicBezTo>
                    <a:pt x="311" y="73"/>
                    <a:pt x="311" y="73"/>
                    <a:pt x="311" y="74"/>
                  </a:cubicBezTo>
                  <a:cubicBezTo>
                    <a:pt x="311" y="74"/>
                    <a:pt x="311" y="74"/>
                    <a:pt x="311" y="75"/>
                  </a:cubicBezTo>
                  <a:lnTo>
                    <a:pt x="310" y="75"/>
                  </a:lnTo>
                  <a:close/>
                  <a:moveTo>
                    <a:pt x="302" y="38"/>
                  </a:moveTo>
                  <a:cubicBezTo>
                    <a:pt x="303" y="39"/>
                    <a:pt x="304" y="39"/>
                    <a:pt x="306" y="39"/>
                  </a:cubicBezTo>
                  <a:cubicBezTo>
                    <a:pt x="308" y="39"/>
                    <a:pt x="311" y="38"/>
                    <a:pt x="315" y="37"/>
                  </a:cubicBezTo>
                  <a:cubicBezTo>
                    <a:pt x="319" y="35"/>
                    <a:pt x="322" y="33"/>
                    <a:pt x="324" y="31"/>
                  </a:cubicBezTo>
                  <a:cubicBezTo>
                    <a:pt x="325" y="30"/>
                    <a:pt x="326" y="29"/>
                    <a:pt x="325" y="28"/>
                  </a:cubicBezTo>
                  <a:cubicBezTo>
                    <a:pt x="325" y="27"/>
                    <a:pt x="323" y="26"/>
                    <a:pt x="321" y="26"/>
                  </a:cubicBezTo>
                  <a:cubicBezTo>
                    <a:pt x="319" y="26"/>
                    <a:pt x="316" y="27"/>
                    <a:pt x="312" y="29"/>
                  </a:cubicBezTo>
                  <a:cubicBezTo>
                    <a:pt x="308" y="30"/>
                    <a:pt x="305" y="32"/>
                    <a:pt x="304" y="34"/>
                  </a:cubicBezTo>
                  <a:cubicBezTo>
                    <a:pt x="302" y="35"/>
                    <a:pt x="302" y="36"/>
                    <a:pt x="302" y="38"/>
                  </a:cubicBezTo>
                  <a:close/>
                  <a:moveTo>
                    <a:pt x="301" y="38"/>
                  </a:moveTo>
                  <a:cubicBezTo>
                    <a:pt x="300" y="36"/>
                    <a:pt x="301" y="34"/>
                    <a:pt x="303" y="32"/>
                  </a:cubicBezTo>
                  <a:cubicBezTo>
                    <a:pt x="305" y="30"/>
                    <a:pt x="307" y="28"/>
                    <a:pt x="311" y="27"/>
                  </a:cubicBezTo>
                  <a:cubicBezTo>
                    <a:pt x="315" y="25"/>
                    <a:pt x="318" y="25"/>
                    <a:pt x="321" y="25"/>
                  </a:cubicBezTo>
                  <a:cubicBezTo>
                    <a:pt x="324" y="25"/>
                    <a:pt x="326" y="26"/>
                    <a:pt x="326" y="27"/>
                  </a:cubicBezTo>
                  <a:cubicBezTo>
                    <a:pt x="327" y="29"/>
                    <a:pt x="326" y="31"/>
                    <a:pt x="325" y="33"/>
                  </a:cubicBezTo>
                  <a:cubicBezTo>
                    <a:pt x="323" y="35"/>
                    <a:pt x="320" y="37"/>
                    <a:pt x="316" y="39"/>
                  </a:cubicBezTo>
                  <a:cubicBezTo>
                    <a:pt x="312" y="40"/>
                    <a:pt x="309" y="41"/>
                    <a:pt x="306" y="41"/>
                  </a:cubicBezTo>
                  <a:cubicBezTo>
                    <a:pt x="303" y="40"/>
                    <a:pt x="302" y="39"/>
                    <a:pt x="301" y="38"/>
                  </a:cubicBezTo>
                  <a:close/>
                  <a:moveTo>
                    <a:pt x="323" y="35"/>
                  </a:moveTo>
                  <a:lnTo>
                    <a:pt x="324" y="35"/>
                  </a:lnTo>
                  <a:lnTo>
                    <a:pt x="331" y="35"/>
                  </a:lnTo>
                  <a:lnTo>
                    <a:pt x="332" y="45"/>
                  </a:lnTo>
                  <a:cubicBezTo>
                    <a:pt x="331" y="44"/>
                    <a:pt x="331" y="44"/>
                    <a:pt x="330" y="44"/>
                  </a:cubicBezTo>
                  <a:cubicBezTo>
                    <a:pt x="330" y="44"/>
                    <a:pt x="329" y="44"/>
                    <a:pt x="327" y="44"/>
                  </a:cubicBezTo>
                  <a:lnTo>
                    <a:pt x="311" y="47"/>
                  </a:lnTo>
                  <a:cubicBezTo>
                    <a:pt x="309" y="47"/>
                    <a:pt x="308" y="47"/>
                    <a:pt x="308" y="47"/>
                  </a:cubicBezTo>
                  <a:cubicBezTo>
                    <a:pt x="307" y="48"/>
                    <a:pt x="307" y="48"/>
                    <a:pt x="307" y="49"/>
                  </a:cubicBezTo>
                  <a:lnTo>
                    <a:pt x="306" y="49"/>
                  </a:lnTo>
                  <a:lnTo>
                    <a:pt x="305" y="43"/>
                  </a:lnTo>
                  <a:lnTo>
                    <a:pt x="306" y="43"/>
                  </a:lnTo>
                  <a:cubicBezTo>
                    <a:pt x="306" y="44"/>
                    <a:pt x="306" y="44"/>
                    <a:pt x="307" y="45"/>
                  </a:cubicBezTo>
                  <a:cubicBezTo>
                    <a:pt x="307" y="45"/>
                    <a:pt x="307" y="45"/>
                    <a:pt x="308" y="45"/>
                  </a:cubicBezTo>
                  <a:cubicBezTo>
                    <a:pt x="308" y="45"/>
                    <a:pt x="309" y="45"/>
                    <a:pt x="311" y="45"/>
                  </a:cubicBezTo>
                  <a:lnTo>
                    <a:pt x="327" y="42"/>
                  </a:lnTo>
                  <a:cubicBezTo>
                    <a:pt x="328" y="42"/>
                    <a:pt x="329" y="42"/>
                    <a:pt x="329" y="42"/>
                  </a:cubicBezTo>
                  <a:cubicBezTo>
                    <a:pt x="330" y="41"/>
                    <a:pt x="330" y="41"/>
                    <a:pt x="330" y="41"/>
                  </a:cubicBezTo>
                  <a:cubicBezTo>
                    <a:pt x="330" y="41"/>
                    <a:pt x="330" y="40"/>
                    <a:pt x="330" y="40"/>
                  </a:cubicBezTo>
                  <a:lnTo>
                    <a:pt x="330" y="39"/>
                  </a:lnTo>
                  <a:cubicBezTo>
                    <a:pt x="330" y="38"/>
                    <a:pt x="329" y="37"/>
                    <a:pt x="329" y="37"/>
                  </a:cubicBezTo>
                  <a:cubicBezTo>
                    <a:pt x="329" y="36"/>
                    <a:pt x="328" y="36"/>
                    <a:pt x="327" y="36"/>
                  </a:cubicBezTo>
                  <a:cubicBezTo>
                    <a:pt x="326" y="36"/>
                    <a:pt x="325" y="35"/>
                    <a:pt x="323" y="35"/>
                  </a:cubicBezTo>
                  <a:close/>
                  <a:moveTo>
                    <a:pt x="286" y="18"/>
                  </a:moveTo>
                  <a:lnTo>
                    <a:pt x="283" y="14"/>
                  </a:lnTo>
                  <a:lnTo>
                    <a:pt x="284" y="14"/>
                  </a:lnTo>
                  <a:cubicBezTo>
                    <a:pt x="284" y="14"/>
                    <a:pt x="284" y="14"/>
                    <a:pt x="285" y="14"/>
                  </a:cubicBezTo>
                  <a:cubicBezTo>
                    <a:pt x="285" y="14"/>
                    <a:pt x="285" y="14"/>
                    <a:pt x="286" y="14"/>
                  </a:cubicBezTo>
                  <a:cubicBezTo>
                    <a:pt x="287" y="14"/>
                    <a:pt x="288" y="14"/>
                    <a:pt x="289" y="13"/>
                  </a:cubicBezTo>
                  <a:lnTo>
                    <a:pt x="298" y="9"/>
                  </a:lnTo>
                  <a:lnTo>
                    <a:pt x="303" y="4"/>
                  </a:lnTo>
                  <a:cubicBezTo>
                    <a:pt x="304" y="3"/>
                    <a:pt x="305" y="3"/>
                    <a:pt x="305" y="2"/>
                  </a:cubicBezTo>
                  <a:cubicBezTo>
                    <a:pt x="306" y="2"/>
                    <a:pt x="306" y="1"/>
                    <a:pt x="305" y="1"/>
                  </a:cubicBezTo>
                  <a:lnTo>
                    <a:pt x="305" y="0"/>
                  </a:lnTo>
                  <a:lnTo>
                    <a:pt x="309" y="4"/>
                  </a:lnTo>
                  <a:lnTo>
                    <a:pt x="309" y="5"/>
                  </a:lnTo>
                  <a:lnTo>
                    <a:pt x="308" y="4"/>
                  </a:lnTo>
                  <a:cubicBezTo>
                    <a:pt x="308" y="4"/>
                    <a:pt x="307" y="4"/>
                    <a:pt x="307" y="4"/>
                  </a:cubicBezTo>
                  <a:cubicBezTo>
                    <a:pt x="306" y="4"/>
                    <a:pt x="306" y="5"/>
                    <a:pt x="304" y="6"/>
                  </a:cubicBezTo>
                  <a:lnTo>
                    <a:pt x="300" y="10"/>
                  </a:lnTo>
                  <a:lnTo>
                    <a:pt x="294" y="20"/>
                  </a:lnTo>
                  <a:cubicBezTo>
                    <a:pt x="293" y="21"/>
                    <a:pt x="293" y="22"/>
                    <a:pt x="293" y="22"/>
                  </a:cubicBezTo>
                  <a:cubicBezTo>
                    <a:pt x="293" y="23"/>
                    <a:pt x="293" y="23"/>
                    <a:pt x="292" y="24"/>
                  </a:cubicBezTo>
                  <a:cubicBezTo>
                    <a:pt x="292" y="24"/>
                    <a:pt x="293" y="24"/>
                    <a:pt x="293" y="24"/>
                  </a:cubicBezTo>
                  <a:lnTo>
                    <a:pt x="292" y="25"/>
                  </a:lnTo>
                  <a:lnTo>
                    <a:pt x="288" y="21"/>
                  </a:lnTo>
                  <a:lnTo>
                    <a:pt x="289" y="20"/>
                  </a:lnTo>
                  <a:cubicBezTo>
                    <a:pt x="289" y="21"/>
                    <a:pt x="290" y="21"/>
                    <a:pt x="290" y="21"/>
                  </a:cubicBezTo>
                  <a:cubicBezTo>
                    <a:pt x="290" y="21"/>
                    <a:pt x="291" y="20"/>
                    <a:pt x="291" y="20"/>
                  </a:cubicBezTo>
                  <a:cubicBezTo>
                    <a:pt x="292" y="20"/>
                    <a:pt x="292" y="19"/>
                    <a:pt x="293" y="18"/>
                  </a:cubicBezTo>
                  <a:lnTo>
                    <a:pt x="297" y="10"/>
                  </a:lnTo>
                  <a:lnTo>
                    <a:pt x="290" y="14"/>
                  </a:lnTo>
                  <a:cubicBezTo>
                    <a:pt x="288" y="14"/>
                    <a:pt x="288" y="15"/>
                    <a:pt x="287" y="15"/>
                  </a:cubicBezTo>
                  <a:cubicBezTo>
                    <a:pt x="287" y="15"/>
                    <a:pt x="287" y="16"/>
                    <a:pt x="286" y="16"/>
                  </a:cubicBezTo>
                  <a:cubicBezTo>
                    <a:pt x="286" y="16"/>
                    <a:pt x="286" y="16"/>
                    <a:pt x="286" y="17"/>
                  </a:cubicBezTo>
                  <a:cubicBezTo>
                    <a:pt x="286" y="17"/>
                    <a:pt x="286" y="17"/>
                    <a:pt x="287" y="17"/>
                  </a:cubicBezTo>
                  <a:lnTo>
                    <a:pt x="286" y="18"/>
                  </a:lnTo>
                  <a:close/>
                  <a:moveTo>
                    <a:pt x="35" y="20"/>
                  </a:moveTo>
                  <a:lnTo>
                    <a:pt x="32" y="25"/>
                  </a:lnTo>
                  <a:lnTo>
                    <a:pt x="39" y="29"/>
                  </a:lnTo>
                  <a:cubicBezTo>
                    <a:pt x="40" y="29"/>
                    <a:pt x="41" y="30"/>
                    <a:pt x="41" y="30"/>
                  </a:cubicBezTo>
                  <a:cubicBezTo>
                    <a:pt x="42" y="30"/>
                    <a:pt x="42" y="30"/>
                    <a:pt x="42" y="30"/>
                  </a:cubicBezTo>
                  <a:cubicBezTo>
                    <a:pt x="43" y="30"/>
                    <a:pt x="43" y="30"/>
                    <a:pt x="43" y="29"/>
                  </a:cubicBezTo>
                  <a:lnTo>
                    <a:pt x="44" y="29"/>
                  </a:lnTo>
                  <a:lnTo>
                    <a:pt x="41" y="34"/>
                  </a:lnTo>
                  <a:lnTo>
                    <a:pt x="41" y="33"/>
                  </a:lnTo>
                  <a:cubicBezTo>
                    <a:pt x="41" y="33"/>
                    <a:pt x="41" y="33"/>
                    <a:pt x="41" y="33"/>
                  </a:cubicBezTo>
                  <a:cubicBezTo>
                    <a:pt x="41" y="32"/>
                    <a:pt x="41" y="32"/>
                    <a:pt x="40" y="32"/>
                  </a:cubicBezTo>
                  <a:cubicBezTo>
                    <a:pt x="40" y="31"/>
                    <a:pt x="39" y="31"/>
                    <a:pt x="38" y="30"/>
                  </a:cubicBezTo>
                  <a:lnTo>
                    <a:pt x="23" y="22"/>
                  </a:lnTo>
                  <a:cubicBezTo>
                    <a:pt x="22" y="21"/>
                    <a:pt x="21" y="21"/>
                    <a:pt x="21" y="21"/>
                  </a:cubicBezTo>
                  <a:cubicBezTo>
                    <a:pt x="21" y="21"/>
                    <a:pt x="20" y="21"/>
                    <a:pt x="20" y="21"/>
                  </a:cubicBezTo>
                  <a:cubicBezTo>
                    <a:pt x="19" y="21"/>
                    <a:pt x="19" y="21"/>
                    <a:pt x="19" y="21"/>
                  </a:cubicBezTo>
                  <a:lnTo>
                    <a:pt x="19" y="22"/>
                  </a:lnTo>
                  <a:lnTo>
                    <a:pt x="18" y="21"/>
                  </a:lnTo>
                  <a:lnTo>
                    <a:pt x="21" y="17"/>
                  </a:lnTo>
                  <a:lnTo>
                    <a:pt x="22" y="17"/>
                  </a:lnTo>
                  <a:lnTo>
                    <a:pt x="21" y="17"/>
                  </a:lnTo>
                  <a:cubicBezTo>
                    <a:pt x="21" y="18"/>
                    <a:pt x="21" y="18"/>
                    <a:pt x="22" y="19"/>
                  </a:cubicBezTo>
                  <a:cubicBezTo>
                    <a:pt x="22" y="19"/>
                    <a:pt x="23" y="20"/>
                    <a:pt x="24" y="20"/>
                  </a:cubicBezTo>
                  <a:lnTo>
                    <a:pt x="31" y="24"/>
                  </a:lnTo>
                  <a:lnTo>
                    <a:pt x="34" y="19"/>
                  </a:lnTo>
                  <a:lnTo>
                    <a:pt x="27" y="15"/>
                  </a:lnTo>
                  <a:cubicBezTo>
                    <a:pt x="26" y="15"/>
                    <a:pt x="25" y="14"/>
                    <a:pt x="25" y="14"/>
                  </a:cubicBezTo>
                  <a:cubicBezTo>
                    <a:pt x="24" y="14"/>
                    <a:pt x="24" y="14"/>
                    <a:pt x="24" y="14"/>
                  </a:cubicBezTo>
                  <a:cubicBezTo>
                    <a:pt x="23" y="14"/>
                    <a:pt x="23" y="14"/>
                    <a:pt x="23" y="14"/>
                  </a:cubicBezTo>
                  <a:lnTo>
                    <a:pt x="23" y="15"/>
                  </a:lnTo>
                  <a:lnTo>
                    <a:pt x="22" y="15"/>
                  </a:lnTo>
                  <a:lnTo>
                    <a:pt x="25" y="10"/>
                  </a:lnTo>
                  <a:cubicBezTo>
                    <a:pt x="25" y="11"/>
                    <a:pt x="25" y="11"/>
                    <a:pt x="25" y="12"/>
                  </a:cubicBezTo>
                  <a:cubicBezTo>
                    <a:pt x="26" y="12"/>
                    <a:pt x="27" y="13"/>
                    <a:pt x="28" y="14"/>
                  </a:cubicBezTo>
                  <a:lnTo>
                    <a:pt x="43" y="22"/>
                  </a:lnTo>
                  <a:cubicBezTo>
                    <a:pt x="44" y="22"/>
                    <a:pt x="45" y="23"/>
                    <a:pt x="45" y="23"/>
                  </a:cubicBezTo>
                  <a:cubicBezTo>
                    <a:pt x="45" y="23"/>
                    <a:pt x="46" y="23"/>
                    <a:pt x="46" y="23"/>
                  </a:cubicBezTo>
                  <a:cubicBezTo>
                    <a:pt x="46" y="23"/>
                    <a:pt x="47" y="23"/>
                    <a:pt x="47" y="23"/>
                  </a:cubicBezTo>
                  <a:lnTo>
                    <a:pt x="47" y="22"/>
                  </a:lnTo>
                  <a:lnTo>
                    <a:pt x="48" y="22"/>
                  </a:lnTo>
                  <a:lnTo>
                    <a:pt x="45" y="27"/>
                  </a:lnTo>
                  <a:lnTo>
                    <a:pt x="44" y="27"/>
                  </a:lnTo>
                  <a:lnTo>
                    <a:pt x="45" y="27"/>
                  </a:lnTo>
                  <a:cubicBezTo>
                    <a:pt x="45" y="26"/>
                    <a:pt x="45" y="26"/>
                    <a:pt x="45" y="26"/>
                  </a:cubicBezTo>
                  <a:cubicBezTo>
                    <a:pt x="45" y="25"/>
                    <a:pt x="44" y="25"/>
                    <a:pt x="44" y="25"/>
                  </a:cubicBezTo>
                  <a:cubicBezTo>
                    <a:pt x="44" y="25"/>
                    <a:pt x="43" y="24"/>
                    <a:pt x="42" y="23"/>
                  </a:cubicBezTo>
                  <a:lnTo>
                    <a:pt x="35" y="20"/>
                  </a:lnTo>
                  <a:close/>
                  <a:moveTo>
                    <a:pt x="36" y="43"/>
                  </a:moveTo>
                  <a:lnTo>
                    <a:pt x="36" y="43"/>
                  </a:lnTo>
                  <a:lnTo>
                    <a:pt x="34" y="47"/>
                  </a:lnTo>
                  <a:lnTo>
                    <a:pt x="33" y="47"/>
                  </a:lnTo>
                  <a:lnTo>
                    <a:pt x="34" y="47"/>
                  </a:lnTo>
                  <a:cubicBezTo>
                    <a:pt x="34" y="46"/>
                    <a:pt x="34" y="46"/>
                    <a:pt x="33" y="45"/>
                  </a:cubicBezTo>
                  <a:cubicBezTo>
                    <a:pt x="33" y="45"/>
                    <a:pt x="32" y="44"/>
                    <a:pt x="31" y="43"/>
                  </a:cubicBezTo>
                  <a:lnTo>
                    <a:pt x="21" y="38"/>
                  </a:lnTo>
                  <a:cubicBezTo>
                    <a:pt x="19" y="37"/>
                    <a:pt x="17" y="36"/>
                    <a:pt x="16" y="35"/>
                  </a:cubicBezTo>
                  <a:cubicBezTo>
                    <a:pt x="15" y="34"/>
                    <a:pt x="14" y="33"/>
                    <a:pt x="14" y="32"/>
                  </a:cubicBezTo>
                  <a:cubicBezTo>
                    <a:pt x="13" y="30"/>
                    <a:pt x="13" y="29"/>
                    <a:pt x="14" y="28"/>
                  </a:cubicBezTo>
                  <a:cubicBezTo>
                    <a:pt x="14" y="27"/>
                    <a:pt x="15" y="26"/>
                    <a:pt x="17" y="26"/>
                  </a:cubicBezTo>
                  <a:cubicBezTo>
                    <a:pt x="18" y="26"/>
                    <a:pt x="19" y="26"/>
                    <a:pt x="21" y="27"/>
                  </a:cubicBezTo>
                  <a:cubicBezTo>
                    <a:pt x="22" y="27"/>
                    <a:pt x="24" y="28"/>
                    <a:pt x="27" y="30"/>
                  </a:cubicBezTo>
                  <a:lnTo>
                    <a:pt x="36" y="35"/>
                  </a:lnTo>
                  <a:cubicBezTo>
                    <a:pt x="37" y="35"/>
                    <a:pt x="38" y="36"/>
                    <a:pt x="39" y="36"/>
                  </a:cubicBezTo>
                  <a:cubicBezTo>
                    <a:pt x="39" y="36"/>
                    <a:pt x="40" y="36"/>
                    <a:pt x="40" y="35"/>
                  </a:cubicBezTo>
                  <a:lnTo>
                    <a:pt x="41" y="35"/>
                  </a:lnTo>
                  <a:lnTo>
                    <a:pt x="38" y="40"/>
                  </a:lnTo>
                  <a:lnTo>
                    <a:pt x="37" y="40"/>
                  </a:lnTo>
                  <a:lnTo>
                    <a:pt x="38" y="39"/>
                  </a:lnTo>
                  <a:cubicBezTo>
                    <a:pt x="38" y="39"/>
                    <a:pt x="38" y="38"/>
                    <a:pt x="37" y="38"/>
                  </a:cubicBezTo>
                  <a:cubicBezTo>
                    <a:pt x="37" y="37"/>
                    <a:pt x="36" y="37"/>
                    <a:pt x="35" y="36"/>
                  </a:cubicBezTo>
                  <a:lnTo>
                    <a:pt x="25" y="31"/>
                  </a:lnTo>
                  <a:cubicBezTo>
                    <a:pt x="24" y="30"/>
                    <a:pt x="23" y="30"/>
                    <a:pt x="22" y="29"/>
                  </a:cubicBezTo>
                  <a:cubicBezTo>
                    <a:pt x="20" y="28"/>
                    <a:pt x="19" y="28"/>
                    <a:pt x="19" y="28"/>
                  </a:cubicBezTo>
                  <a:cubicBezTo>
                    <a:pt x="18" y="28"/>
                    <a:pt x="17" y="28"/>
                    <a:pt x="17" y="28"/>
                  </a:cubicBezTo>
                  <a:cubicBezTo>
                    <a:pt x="16" y="28"/>
                    <a:pt x="15" y="29"/>
                    <a:pt x="15" y="29"/>
                  </a:cubicBezTo>
                  <a:cubicBezTo>
                    <a:pt x="15" y="30"/>
                    <a:pt x="15" y="31"/>
                    <a:pt x="15" y="32"/>
                  </a:cubicBezTo>
                  <a:cubicBezTo>
                    <a:pt x="15" y="33"/>
                    <a:pt x="16" y="33"/>
                    <a:pt x="17" y="34"/>
                  </a:cubicBezTo>
                  <a:cubicBezTo>
                    <a:pt x="18" y="35"/>
                    <a:pt x="19" y="36"/>
                    <a:pt x="22" y="37"/>
                  </a:cubicBezTo>
                  <a:lnTo>
                    <a:pt x="31" y="43"/>
                  </a:lnTo>
                  <a:cubicBezTo>
                    <a:pt x="33" y="43"/>
                    <a:pt x="34" y="44"/>
                    <a:pt x="34" y="44"/>
                  </a:cubicBezTo>
                  <a:cubicBezTo>
                    <a:pt x="35" y="44"/>
                    <a:pt x="35" y="44"/>
                    <a:pt x="35" y="43"/>
                  </a:cubicBezTo>
                  <a:lnTo>
                    <a:pt x="36" y="43"/>
                  </a:lnTo>
                  <a:close/>
                  <a:moveTo>
                    <a:pt x="15" y="45"/>
                  </a:moveTo>
                  <a:lnTo>
                    <a:pt x="16" y="40"/>
                  </a:lnTo>
                  <a:lnTo>
                    <a:pt x="13" y="38"/>
                  </a:lnTo>
                  <a:cubicBezTo>
                    <a:pt x="12" y="37"/>
                    <a:pt x="11" y="37"/>
                    <a:pt x="11" y="37"/>
                  </a:cubicBezTo>
                  <a:cubicBezTo>
                    <a:pt x="11" y="37"/>
                    <a:pt x="10" y="37"/>
                    <a:pt x="10" y="37"/>
                  </a:cubicBezTo>
                  <a:cubicBezTo>
                    <a:pt x="9" y="37"/>
                    <a:pt x="9" y="37"/>
                    <a:pt x="9" y="38"/>
                  </a:cubicBezTo>
                  <a:lnTo>
                    <a:pt x="8" y="37"/>
                  </a:lnTo>
                  <a:lnTo>
                    <a:pt x="10" y="33"/>
                  </a:lnTo>
                  <a:lnTo>
                    <a:pt x="10" y="34"/>
                  </a:lnTo>
                  <a:cubicBezTo>
                    <a:pt x="10" y="34"/>
                    <a:pt x="10" y="35"/>
                    <a:pt x="11" y="35"/>
                  </a:cubicBezTo>
                  <a:cubicBezTo>
                    <a:pt x="11" y="36"/>
                    <a:pt x="12" y="36"/>
                    <a:pt x="14" y="37"/>
                  </a:cubicBezTo>
                  <a:lnTo>
                    <a:pt x="32" y="50"/>
                  </a:lnTo>
                  <a:lnTo>
                    <a:pt x="10" y="46"/>
                  </a:lnTo>
                  <a:cubicBezTo>
                    <a:pt x="8" y="46"/>
                    <a:pt x="7" y="46"/>
                    <a:pt x="7" y="46"/>
                  </a:cubicBezTo>
                  <a:cubicBezTo>
                    <a:pt x="6" y="46"/>
                    <a:pt x="6" y="46"/>
                    <a:pt x="5" y="47"/>
                  </a:cubicBezTo>
                  <a:lnTo>
                    <a:pt x="5" y="46"/>
                  </a:lnTo>
                  <a:lnTo>
                    <a:pt x="6" y="42"/>
                  </a:lnTo>
                  <a:lnTo>
                    <a:pt x="7" y="42"/>
                  </a:lnTo>
                  <a:cubicBezTo>
                    <a:pt x="7" y="42"/>
                    <a:pt x="7" y="43"/>
                    <a:pt x="7" y="43"/>
                  </a:cubicBezTo>
                  <a:cubicBezTo>
                    <a:pt x="7" y="43"/>
                    <a:pt x="8" y="44"/>
                    <a:pt x="8" y="44"/>
                  </a:cubicBezTo>
                  <a:cubicBezTo>
                    <a:pt x="9" y="44"/>
                    <a:pt x="10" y="44"/>
                    <a:pt x="11" y="44"/>
                  </a:cubicBezTo>
                  <a:lnTo>
                    <a:pt x="15" y="45"/>
                  </a:lnTo>
                  <a:close/>
                  <a:moveTo>
                    <a:pt x="16" y="45"/>
                  </a:moveTo>
                  <a:lnTo>
                    <a:pt x="27" y="47"/>
                  </a:lnTo>
                  <a:lnTo>
                    <a:pt x="18" y="41"/>
                  </a:lnTo>
                  <a:lnTo>
                    <a:pt x="16" y="45"/>
                  </a:lnTo>
                  <a:close/>
                  <a:moveTo>
                    <a:pt x="29" y="62"/>
                  </a:moveTo>
                  <a:lnTo>
                    <a:pt x="5" y="52"/>
                  </a:lnTo>
                  <a:lnTo>
                    <a:pt x="5" y="57"/>
                  </a:lnTo>
                  <a:cubicBezTo>
                    <a:pt x="5" y="58"/>
                    <a:pt x="5" y="59"/>
                    <a:pt x="6" y="59"/>
                  </a:cubicBezTo>
                  <a:cubicBezTo>
                    <a:pt x="6" y="60"/>
                    <a:pt x="8" y="60"/>
                    <a:pt x="10" y="61"/>
                  </a:cubicBezTo>
                  <a:lnTo>
                    <a:pt x="3" y="60"/>
                  </a:lnTo>
                  <a:lnTo>
                    <a:pt x="4" y="49"/>
                  </a:lnTo>
                  <a:lnTo>
                    <a:pt x="28" y="59"/>
                  </a:lnTo>
                  <a:lnTo>
                    <a:pt x="28" y="55"/>
                  </a:lnTo>
                  <a:cubicBezTo>
                    <a:pt x="28" y="54"/>
                    <a:pt x="28" y="53"/>
                    <a:pt x="28" y="53"/>
                  </a:cubicBezTo>
                  <a:cubicBezTo>
                    <a:pt x="27" y="53"/>
                    <a:pt x="27" y="53"/>
                    <a:pt x="26" y="52"/>
                  </a:cubicBezTo>
                  <a:cubicBezTo>
                    <a:pt x="26" y="52"/>
                    <a:pt x="25" y="52"/>
                    <a:pt x="23" y="52"/>
                  </a:cubicBezTo>
                  <a:lnTo>
                    <a:pt x="23" y="51"/>
                  </a:lnTo>
                  <a:lnTo>
                    <a:pt x="30" y="52"/>
                  </a:lnTo>
                  <a:lnTo>
                    <a:pt x="29" y="62"/>
                  </a:lnTo>
                  <a:close/>
                  <a:moveTo>
                    <a:pt x="29" y="82"/>
                  </a:moveTo>
                  <a:cubicBezTo>
                    <a:pt x="29" y="84"/>
                    <a:pt x="28" y="85"/>
                    <a:pt x="25" y="87"/>
                  </a:cubicBezTo>
                  <a:cubicBezTo>
                    <a:pt x="22" y="88"/>
                    <a:pt x="19" y="89"/>
                    <a:pt x="15" y="89"/>
                  </a:cubicBezTo>
                  <a:cubicBezTo>
                    <a:pt x="11" y="89"/>
                    <a:pt x="8" y="89"/>
                    <a:pt x="5" y="87"/>
                  </a:cubicBezTo>
                  <a:cubicBezTo>
                    <a:pt x="3" y="86"/>
                    <a:pt x="1" y="85"/>
                    <a:pt x="1" y="83"/>
                  </a:cubicBezTo>
                  <a:cubicBezTo>
                    <a:pt x="1" y="81"/>
                    <a:pt x="2" y="80"/>
                    <a:pt x="5" y="78"/>
                  </a:cubicBezTo>
                  <a:cubicBezTo>
                    <a:pt x="7" y="77"/>
                    <a:pt x="11" y="76"/>
                    <a:pt x="15" y="76"/>
                  </a:cubicBezTo>
                  <a:cubicBezTo>
                    <a:pt x="19" y="76"/>
                    <a:pt x="22" y="77"/>
                    <a:pt x="25" y="78"/>
                  </a:cubicBezTo>
                  <a:cubicBezTo>
                    <a:pt x="27" y="79"/>
                    <a:pt x="29" y="80"/>
                    <a:pt x="29" y="82"/>
                  </a:cubicBezTo>
                  <a:close/>
                  <a:moveTo>
                    <a:pt x="27" y="82"/>
                  </a:moveTo>
                  <a:cubicBezTo>
                    <a:pt x="27" y="81"/>
                    <a:pt x="26" y="80"/>
                    <a:pt x="25" y="79"/>
                  </a:cubicBezTo>
                  <a:cubicBezTo>
                    <a:pt x="22" y="78"/>
                    <a:pt x="19" y="78"/>
                    <a:pt x="15" y="78"/>
                  </a:cubicBezTo>
                  <a:cubicBezTo>
                    <a:pt x="11" y="79"/>
                    <a:pt x="7" y="79"/>
                    <a:pt x="5" y="80"/>
                  </a:cubicBezTo>
                  <a:cubicBezTo>
                    <a:pt x="3" y="81"/>
                    <a:pt x="2" y="82"/>
                    <a:pt x="3" y="83"/>
                  </a:cubicBezTo>
                  <a:cubicBezTo>
                    <a:pt x="3" y="84"/>
                    <a:pt x="4" y="85"/>
                    <a:pt x="6" y="86"/>
                  </a:cubicBezTo>
                  <a:cubicBezTo>
                    <a:pt x="8" y="87"/>
                    <a:pt x="11" y="87"/>
                    <a:pt x="15" y="87"/>
                  </a:cubicBezTo>
                  <a:cubicBezTo>
                    <a:pt x="19" y="87"/>
                    <a:pt x="23" y="86"/>
                    <a:pt x="25" y="85"/>
                  </a:cubicBezTo>
                  <a:cubicBezTo>
                    <a:pt x="26" y="84"/>
                    <a:pt x="27" y="83"/>
                    <a:pt x="27" y="82"/>
                  </a:cubicBezTo>
                  <a:close/>
                  <a:moveTo>
                    <a:pt x="16" y="66"/>
                  </a:moveTo>
                  <a:lnTo>
                    <a:pt x="15" y="72"/>
                  </a:lnTo>
                  <a:lnTo>
                    <a:pt x="22" y="73"/>
                  </a:lnTo>
                  <a:cubicBezTo>
                    <a:pt x="24" y="73"/>
                    <a:pt x="24" y="73"/>
                    <a:pt x="25" y="73"/>
                  </a:cubicBezTo>
                  <a:cubicBezTo>
                    <a:pt x="25" y="73"/>
                    <a:pt x="26" y="73"/>
                    <a:pt x="26" y="73"/>
                  </a:cubicBezTo>
                  <a:cubicBezTo>
                    <a:pt x="26" y="73"/>
                    <a:pt x="26" y="72"/>
                    <a:pt x="26" y="72"/>
                  </a:cubicBezTo>
                  <a:lnTo>
                    <a:pt x="27" y="72"/>
                  </a:lnTo>
                  <a:lnTo>
                    <a:pt x="26" y="77"/>
                  </a:lnTo>
                  <a:cubicBezTo>
                    <a:pt x="26" y="76"/>
                    <a:pt x="26" y="76"/>
                    <a:pt x="25" y="76"/>
                  </a:cubicBezTo>
                  <a:cubicBezTo>
                    <a:pt x="25" y="76"/>
                    <a:pt x="25" y="75"/>
                    <a:pt x="25" y="75"/>
                  </a:cubicBezTo>
                  <a:cubicBezTo>
                    <a:pt x="24" y="75"/>
                    <a:pt x="23" y="75"/>
                    <a:pt x="22" y="75"/>
                  </a:cubicBezTo>
                  <a:lnTo>
                    <a:pt x="5" y="73"/>
                  </a:lnTo>
                  <a:cubicBezTo>
                    <a:pt x="4" y="72"/>
                    <a:pt x="3" y="72"/>
                    <a:pt x="3" y="72"/>
                  </a:cubicBezTo>
                  <a:cubicBezTo>
                    <a:pt x="2" y="72"/>
                    <a:pt x="2" y="72"/>
                    <a:pt x="2" y="73"/>
                  </a:cubicBezTo>
                  <a:cubicBezTo>
                    <a:pt x="1" y="73"/>
                    <a:pt x="1" y="73"/>
                    <a:pt x="1" y="73"/>
                  </a:cubicBezTo>
                  <a:lnTo>
                    <a:pt x="1" y="74"/>
                  </a:lnTo>
                  <a:lnTo>
                    <a:pt x="0" y="74"/>
                  </a:lnTo>
                  <a:lnTo>
                    <a:pt x="1" y="68"/>
                  </a:lnTo>
                  <a:lnTo>
                    <a:pt x="2" y="68"/>
                  </a:lnTo>
                  <a:lnTo>
                    <a:pt x="2" y="69"/>
                  </a:lnTo>
                  <a:cubicBezTo>
                    <a:pt x="2" y="69"/>
                    <a:pt x="2" y="70"/>
                    <a:pt x="2" y="70"/>
                  </a:cubicBezTo>
                  <a:cubicBezTo>
                    <a:pt x="3" y="70"/>
                    <a:pt x="4" y="71"/>
                    <a:pt x="5" y="71"/>
                  </a:cubicBezTo>
                  <a:lnTo>
                    <a:pt x="13" y="72"/>
                  </a:lnTo>
                  <a:lnTo>
                    <a:pt x="14" y="66"/>
                  </a:lnTo>
                  <a:lnTo>
                    <a:pt x="6" y="65"/>
                  </a:lnTo>
                  <a:cubicBezTo>
                    <a:pt x="5" y="65"/>
                    <a:pt x="4" y="65"/>
                    <a:pt x="4" y="65"/>
                  </a:cubicBezTo>
                  <a:cubicBezTo>
                    <a:pt x="3" y="65"/>
                    <a:pt x="3" y="65"/>
                    <a:pt x="3" y="65"/>
                  </a:cubicBezTo>
                  <a:cubicBezTo>
                    <a:pt x="2" y="65"/>
                    <a:pt x="2" y="65"/>
                    <a:pt x="2" y="66"/>
                  </a:cubicBezTo>
                  <a:lnTo>
                    <a:pt x="1" y="66"/>
                  </a:lnTo>
                  <a:lnTo>
                    <a:pt x="2" y="60"/>
                  </a:lnTo>
                  <a:lnTo>
                    <a:pt x="3" y="61"/>
                  </a:lnTo>
                  <a:cubicBezTo>
                    <a:pt x="3" y="62"/>
                    <a:pt x="3" y="62"/>
                    <a:pt x="3" y="62"/>
                  </a:cubicBezTo>
                  <a:cubicBezTo>
                    <a:pt x="4" y="63"/>
                    <a:pt x="5" y="63"/>
                    <a:pt x="6" y="63"/>
                  </a:cubicBezTo>
                  <a:lnTo>
                    <a:pt x="23" y="65"/>
                  </a:lnTo>
                  <a:cubicBezTo>
                    <a:pt x="25" y="65"/>
                    <a:pt x="25" y="65"/>
                    <a:pt x="26" y="65"/>
                  </a:cubicBezTo>
                  <a:cubicBezTo>
                    <a:pt x="26" y="65"/>
                    <a:pt x="27" y="65"/>
                    <a:pt x="27" y="65"/>
                  </a:cubicBezTo>
                  <a:cubicBezTo>
                    <a:pt x="27" y="65"/>
                    <a:pt x="27" y="65"/>
                    <a:pt x="27" y="64"/>
                  </a:cubicBezTo>
                  <a:lnTo>
                    <a:pt x="28" y="64"/>
                  </a:lnTo>
                  <a:lnTo>
                    <a:pt x="27" y="69"/>
                  </a:lnTo>
                  <a:cubicBezTo>
                    <a:pt x="27" y="69"/>
                    <a:pt x="27" y="68"/>
                    <a:pt x="26" y="68"/>
                  </a:cubicBezTo>
                  <a:cubicBezTo>
                    <a:pt x="26" y="68"/>
                    <a:pt x="26" y="67"/>
                    <a:pt x="26" y="67"/>
                  </a:cubicBezTo>
                  <a:cubicBezTo>
                    <a:pt x="25" y="67"/>
                    <a:pt x="24" y="67"/>
                    <a:pt x="23" y="67"/>
                  </a:cubicBezTo>
                  <a:lnTo>
                    <a:pt x="16" y="66"/>
                  </a:lnTo>
                  <a:close/>
                  <a:moveTo>
                    <a:pt x="29" y="84"/>
                  </a:moveTo>
                  <a:lnTo>
                    <a:pt x="30" y="88"/>
                  </a:lnTo>
                  <a:lnTo>
                    <a:pt x="14" y="101"/>
                  </a:lnTo>
                  <a:lnTo>
                    <a:pt x="28" y="97"/>
                  </a:lnTo>
                  <a:cubicBezTo>
                    <a:pt x="30" y="96"/>
                    <a:pt x="31" y="96"/>
                    <a:pt x="31" y="95"/>
                  </a:cubicBezTo>
                  <a:cubicBezTo>
                    <a:pt x="32" y="95"/>
                    <a:pt x="32" y="95"/>
                    <a:pt x="32" y="94"/>
                  </a:cubicBezTo>
                  <a:lnTo>
                    <a:pt x="31" y="94"/>
                  </a:lnTo>
                  <a:lnTo>
                    <a:pt x="32" y="93"/>
                  </a:lnTo>
                  <a:lnTo>
                    <a:pt x="33" y="98"/>
                  </a:lnTo>
                  <a:cubicBezTo>
                    <a:pt x="32" y="97"/>
                    <a:pt x="32" y="97"/>
                    <a:pt x="31" y="97"/>
                  </a:cubicBezTo>
                  <a:cubicBezTo>
                    <a:pt x="31" y="97"/>
                    <a:pt x="30" y="97"/>
                    <a:pt x="29" y="97"/>
                  </a:cubicBezTo>
                  <a:lnTo>
                    <a:pt x="7" y="104"/>
                  </a:lnTo>
                  <a:lnTo>
                    <a:pt x="25" y="89"/>
                  </a:lnTo>
                  <a:lnTo>
                    <a:pt x="9" y="94"/>
                  </a:lnTo>
                  <a:cubicBezTo>
                    <a:pt x="8" y="95"/>
                    <a:pt x="7" y="95"/>
                    <a:pt x="7" y="95"/>
                  </a:cubicBezTo>
                  <a:cubicBezTo>
                    <a:pt x="6" y="96"/>
                    <a:pt x="6" y="96"/>
                    <a:pt x="6" y="97"/>
                  </a:cubicBezTo>
                  <a:lnTo>
                    <a:pt x="4" y="93"/>
                  </a:lnTo>
                  <a:lnTo>
                    <a:pt x="5" y="93"/>
                  </a:lnTo>
                  <a:cubicBezTo>
                    <a:pt x="5" y="94"/>
                    <a:pt x="6" y="94"/>
                    <a:pt x="6" y="94"/>
                  </a:cubicBezTo>
                  <a:cubicBezTo>
                    <a:pt x="7" y="94"/>
                    <a:pt x="8" y="94"/>
                    <a:pt x="9" y="93"/>
                  </a:cubicBezTo>
                  <a:lnTo>
                    <a:pt x="27" y="88"/>
                  </a:lnTo>
                  <a:cubicBezTo>
                    <a:pt x="27" y="87"/>
                    <a:pt x="28" y="87"/>
                    <a:pt x="28" y="86"/>
                  </a:cubicBezTo>
                  <a:cubicBezTo>
                    <a:pt x="28" y="86"/>
                    <a:pt x="28" y="86"/>
                    <a:pt x="29" y="85"/>
                  </a:cubicBezTo>
                  <a:cubicBezTo>
                    <a:pt x="29" y="85"/>
                    <a:pt x="29" y="85"/>
                    <a:pt x="28" y="84"/>
                  </a:cubicBezTo>
                  <a:lnTo>
                    <a:pt x="29" y="84"/>
                  </a:lnTo>
                  <a:close/>
                  <a:moveTo>
                    <a:pt x="38" y="107"/>
                  </a:moveTo>
                  <a:lnTo>
                    <a:pt x="30" y="110"/>
                  </a:lnTo>
                  <a:cubicBezTo>
                    <a:pt x="32" y="109"/>
                    <a:pt x="33" y="108"/>
                    <a:pt x="34" y="107"/>
                  </a:cubicBezTo>
                  <a:cubicBezTo>
                    <a:pt x="35" y="106"/>
                    <a:pt x="36" y="105"/>
                    <a:pt x="35" y="104"/>
                  </a:cubicBezTo>
                  <a:cubicBezTo>
                    <a:pt x="35" y="102"/>
                    <a:pt x="33" y="101"/>
                    <a:pt x="30" y="101"/>
                  </a:cubicBezTo>
                  <a:cubicBezTo>
                    <a:pt x="28" y="102"/>
                    <a:pt x="25" y="102"/>
                    <a:pt x="22" y="103"/>
                  </a:cubicBezTo>
                  <a:cubicBezTo>
                    <a:pt x="20" y="104"/>
                    <a:pt x="18" y="105"/>
                    <a:pt x="16" y="106"/>
                  </a:cubicBezTo>
                  <a:cubicBezTo>
                    <a:pt x="14" y="107"/>
                    <a:pt x="13" y="108"/>
                    <a:pt x="12" y="109"/>
                  </a:cubicBezTo>
                  <a:cubicBezTo>
                    <a:pt x="12" y="110"/>
                    <a:pt x="11" y="111"/>
                    <a:pt x="12" y="112"/>
                  </a:cubicBezTo>
                  <a:cubicBezTo>
                    <a:pt x="12" y="112"/>
                    <a:pt x="12" y="113"/>
                    <a:pt x="12" y="113"/>
                  </a:cubicBezTo>
                  <a:cubicBezTo>
                    <a:pt x="13" y="113"/>
                    <a:pt x="13" y="114"/>
                    <a:pt x="14" y="114"/>
                  </a:cubicBezTo>
                  <a:lnTo>
                    <a:pt x="21" y="112"/>
                  </a:lnTo>
                  <a:cubicBezTo>
                    <a:pt x="22" y="111"/>
                    <a:pt x="23" y="111"/>
                    <a:pt x="24" y="111"/>
                  </a:cubicBezTo>
                  <a:cubicBezTo>
                    <a:pt x="24" y="110"/>
                    <a:pt x="24" y="110"/>
                    <a:pt x="24" y="110"/>
                  </a:cubicBezTo>
                  <a:cubicBezTo>
                    <a:pt x="24" y="110"/>
                    <a:pt x="24" y="109"/>
                    <a:pt x="24" y="109"/>
                  </a:cubicBezTo>
                  <a:lnTo>
                    <a:pt x="25" y="108"/>
                  </a:lnTo>
                  <a:lnTo>
                    <a:pt x="27" y="113"/>
                  </a:lnTo>
                  <a:lnTo>
                    <a:pt x="26" y="113"/>
                  </a:lnTo>
                  <a:cubicBezTo>
                    <a:pt x="26" y="113"/>
                    <a:pt x="25" y="113"/>
                    <a:pt x="24" y="113"/>
                  </a:cubicBezTo>
                  <a:cubicBezTo>
                    <a:pt x="24" y="113"/>
                    <a:pt x="23" y="113"/>
                    <a:pt x="22" y="113"/>
                  </a:cubicBezTo>
                  <a:lnTo>
                    <a:pt x="14" y="116"/>
                  </a:lnTo>
                  <a:cubicBezTo>
                    <a:pt x="13" y="115"/>
                    <a:pt x="12" y="115"/>
                    <a:pt x="12" y="114"/>
                  </a:cubicBezTo>
                  <a:cubicBezTo>
                    <a:pt x="11" y="114"/>
                    <a:pt x="11" y="113"/>
                    <a:pt x="10" y="112"/>
                  </a:cubicBezTo>
                  <a:cubicBezTo>
                    <a:pt x="10" y="110"/>
                    <a:pt x="11" y="108"/>
                    <a:pt x="13" y="105"/>
                  </a:cubicBezTo>
                  <a:cubicBezTo>
                    <a:pt x="15" y="104"/>
                    <a:pt x="18" y="102"/>
                    <a:pt x="21" y="101"/>
                  </a:cubicBezTo>
                  <a:cubicBezTo>
                    <a:pt x="23" y="100"/>
                    <a:pt x="25" y="100"/>
                    <a:pt x="27" y="100"/>
                  </a:cubicBezTo>
                  <a:cubicBezTo>
                    <a:pt x="30" y="100"/>
                    <a:pt x="32" y="100"/>
                    <a:pt x="34" y="101"/>
                  </a:cubicBezTo>
                  <a:cubicBezTo>
                    <a:pt x="35" y="101"/>
                    <a:pt x="36" y="102"/>
                    <a:pt x="36" y="103"/>
                  </a:cubicBezTo>
                  <a:cubicBezTo>
                    <a:pt x="37" y="104"/>
                    <a:pt x="37" y="104"/>
                    <a:pt x="37" y="104"/>
                  </a:cubicBezTo>
                  <a:cubicBezTo>
                    <a:pt x="37" y="105"/>
                    <a:pt x="36" y="106"/>
                    <a:pt x="36" y="106"/>
                  </a:cubicBezTo>
                  <a:cubicBezTo>
                    <a:pt x="36" y="107"/>
                    <a:pt x="36" y="107"/>
                    <a:pt x="36" y="107"/>
                  </a:cubicBezTo>
                  <a:cubicBezTo>
                    <a:pt x="36" y="107"/>
                    <a:pt x="36" y="107"/>
                    <a:pt x="36" y="107"/>
                  </a:cubicBezTo>
                  <a:cubicBezTo>
                    <a:pt x="37" y="107"/>
                    <a:pt x="37" y="107"/>
                    <a:pt x="38" y="107"/>
                  </a:cubicBezTo>
                  <a:close/>
                  <a:moveTo>
                    <a:pt x="47" y="119"/>
                  </a:moveTo>
                  <a:lnTo>
                    <a:pt x="48" y="118"/>
                  </a:lnTo>
                  <a:lnTo>
                    <a:pt x="51" y="122"/>
                  </a:lnTo>
                  <a:lnTo>
                    <a:pt x="50" y="122"/>
                  </a:lnTo>
                  <a:cubicBezTo>
                    <a:pt x="49" y="121"/>
                    <a:pt x="49" y="121"/>
                    <a:pt x="48" y="122"/>
                  </a:cubicBezTo>
                  <a:cubicBezTo>
                    <a:pt x="48" y="122"/>
                    <a:pt x="47" y="122"/>
                    <a:pt x="46" y="123"/>
                  </a:cubicBezTo>
                  <a:lnTo>
                    <a:pt x="38" y="130"/>
                  </a:lnTo>
                  <a:cubicBezTo>
                    <a:pt x="36" y="132"/>
                    <a:pt x="34" y="133"/>
                    <a:pt x="33" y="134"/>
                  </a:cubicBezTo>
                  <a:cubicBezTo>
                    <a:pt x="31" y="135"/>
                    <a:pt x="30" y="135"/>
                    <a:pt x="29" y="135"/>
                  </a:cubicBezTo>
                  <a:cubicBezTo>
                    <a:pt x="27" y="135"/>
                    <a:pt x="26" y="135"/>
                    <a:pt x="26" y="134"/>
                  </a:cubicBezTo>
                  <a:cubicBezTo>
                    <a:pt x="25" y="133"/>
                    <a:pt x="24" y="131"/>
                    <a:pt x="25" y="130"/>
                  </a:cubicBezTo>
                  <a:cubicBezTo>
                    <a:pt x="25" y="129"/>
                    <a:pt x="26" y="128"/>
                    <a:pt x="27" y="126"/>
                  </a:cubicBezTo>
                  <a:cubicBezTo>
                    <a:pt x="27" y="126"/>
                    <a:pt x="29" y="124"/>
                    <a:pt x="32" y="122"/>
                  </a:cubicBezTo>
                  <a:lnTo>
                    <a:pt x="39" y="115"/>
                  </a:lnTo>
                  <a:cubicBezTo>
                    <a:pt x="41" y="114"/>
                    <a:pt x="41" y="114"/>
                    <a:pt x="42" y="113"/>
                  </a:cubicBezTo>
                  <a:cubicBezTo>
                    <a:pt x="42" y="113"/>
                    <a:pt x="42" y="112"/>
                    <a:pt x="42" y="112"/>
                  </a:cubicBezTo>
                  <a:lnTo>
                    <a:pt x="41" y="111"/>
                  </a:lnTo>
                  <a:lnTo>
                    <a:pt x="42" y="111"/>
                  </a:lnTo>
                  <a:lnTo>
                    <a:pt x="45" y="115"/>
                  </a:lnTo>
                  <a:lnTo>
                    <a:pt x="45" y="116"/>
                  </a:lnTo>
                  <a:lnTo>
                    <a:pt x="45" y="115"/>
                  </a:lnTo>
                  <a:cubicBezTo>
                    <a:pt x="44" y="115"/>
                    <a:pt x="44" y="115"/>
                    <a:pt x="43" y="115"/>
                  </a:cubicBezTo>
                  <a:cubicBezTo>
                    <a:pt x="43" y="115"/>
                    <a:pt x="42" y="116"/>
                    <a:pt x="41" y="117"/>
                  </a:cubicBezTo>
                  <a:lnTo>
                    <a:pt x="32" y="124"/>
                  </a:lnTo>
                  <a:cubicBezTo>
                    <a:pt x="31" y="125"/>
                    <a:pt x="30" y="126"/>
                    <a:pt x="29" y="127"/>
                  </a:cubicBezTo>
                  <a:cubicBezTo>
                    <a:pt x="28" y="127"/>
                    <a:pt x="28" y="128"/>
                    <a:pt x="27" y="129"/>
                  </a:cubicBezTo>
                  <a:cubicBezTo>
                    <a:pt x="27" y="130"/>
                    <a:pt x="26" y="130"/>
                    <a:pt x="26" y="131"/>
                  </a:cubicBezTo>
                  <a:cubicBezTo>
                    <a:pt x="26" y="132"/>
                    <a:pt x="26" y="132"/>
                    <a:pt x="27" y="133"/>
                  </a:cubicBezTo>
                  <a:cubicBezTo>
                    <a:pt x="27" y="133"/>
                    <a:pt x="28" y="134"/>
                    <a:pt x="29" y="134"/>
                  </a:cubicBezTo>
                  <a:cubicBezTo>
                    <a:pt x="30" y="134"/>
                    <a:pt x="31" y="133"/>
                    <a:pt x="32" y="133"/>
                  </a:cubicBezTo>
                  <a:cubicBezTo>
                    <a:pt x="33" y="132"/>
                    <a:pt x="35" y="131"/>
                    <a:pt x="37" y="129"/>
                  </a:cubicBezTo>
                  <a:lnTo>
                    <a:pt x="45" y="123"/>
                  </a:lnTo>
                  <a:cubicBezTo>
                    <a:pt x="47" y="122"/>
                    <a:pt x="47" y="121"/>
                    <a:pt x="48" y="120"/>
                  </a:cubicBezTo>
                  <a:cubicBezTo>
                    <a:pt x="48" y="120"/>
                    <a:pt x="48" y="119"/>
                    <a:pt x="47" y="119"/>
                  </a:cubicBezTo>
                  <a:close/>
                  <a:moveTo>
                    <a:pt x="51" y="121"/>
                  </a:moveTo>
                  <a:lnTo>
                    <a:pt x="53" y="123"/>
                  </a:lnTo>
                  <a:lnTo>
                    <a:pt x="46" y="143"/>
                  </a:lnTo>
                  <a:lnTo>
                    <a:pt x="56" y="132"/>
                  </a:lnTo>
                  <a:cubicBezTo>
                    <a:pt x="57" y="131"/>
                    <a:pt x="58" y="130"/>
                    <a:pt x="58" y="130"/>
                  </a:cubicBezTo>
                  <a:cubicBezTo>
                    <a:pt x="58" y="129"/>
                    <a:pt x="58" y="128"/>
                    <a:pt x="58" y="128"/>
                  </a:cubicBezTo>
                  <a:lnTo>
                    <a:pt x="57" y="128"/>
                  </a:lnTo>
                  <a:lnTo>
                    <a:pt x="58" y="127"/>
                  </a:lnTo>
                  <a:lnTo>
                    <a:pt x="61" y="130"/>
                  </a:lnTo>
                  <a:lnTo>
                    <a:pt x="61" y="131"/>
                  </a:lnTo>
                  <a:lnTo>
                    <a:pt x="60" y="131"/>
                  </a:lnTo>
                  <a:cubicBezTo>
                    <a:pt x="60" y="130"/>
                    <a:pt x="60" y="130"/>
                    <a:pt x="59" y="131"/>
                  </a:cubicBezTo>
                  <a:cubicBezTo>
                    <a:pt x="59" y="131"/>
                    <a:pt x="58" y="131"/>
                    <a:pt x="57" y="133"/>
                  </a:cubicBezTo>
                  <a:lnTo>
                    <a:pt x="42" y="149"/>
                  </a:lnTo>
                  <a:lnTo>
                    <a:pt x="50" y="127"/>
                  </a:lnTo>
                  <a:lnTo>
                    <a:pt x="39" y="140"/>
                  </a:lnTo>
                  <a:cubicBezTo>
                    <a:pt x="38" y="141"/>
                    <a:pt x="37" y="142"/>
                    <a:pt x="37" y="142"/>
                  </a:cubicBezTo>
                  <a:cubicBezTo>
                    <a:pt x="37" y="143"/>
                    <a:pt x="37" y="143"/>
                    <a:pt x="37" y="143"/>
                  </a:cubicBezTo>
                  <a:lnTo>
                    <a:pt x="38" y="144"/>
                  </a:lnTo>
                  <a:lnTo>
                    <a:pt x="37" y="144"/>
                  </a:lnTo>
                  <a:lnTo>
                    <a:pt x="34" y="141"/>
                  </a:lnTo>
                  <a:lnTo>
                    <a:pt x="35" y="141"/>
                  </a:lnTo>
                  <a:cubicBezTo>
                    <a:pt x="35" y="141"/>
                    <a:pt x="36" y="141"/>
                    <a:pt x="36" y="141"/>
                  </a:cubicBezTo>
                  <a:cubicBezTo>
                    <a:pt x="37" y="141"/>
                    <a:pt x="37" y="140"/>
                    <a:pt x="38" y="139"/>
                  </a:cubicBezTo>
                  <a:lnTo>
                    <a:pt x="50" y="125"/>
                  </a:lnTo>
                  <a:cubicBezTo>
                    <a:pt x="51" y="124"/>
                    <a:pt x="51" y="124"/>
                    <a:pt x="51" y="123"/>
                  </a:cubicBezTo>
                  <a:cubicBezTo>
                    <a:pt x="51" y="123"/>
                    <a:pt x="51" y="123"/>
                    <a:pt x="51" y="122"/>
                  </a:cubicBezTo>
                  <a:cubicBezTo>
                    <a:pt x="51" y="122"/>
                    <a:pt x="50" y="122"/>
                    <a:pt x="50" y="121"/>
                  </a:cubicBezTo>
                  <a:lnTo>
                    <a:pt x="51" y="121"/>
                  </a:lnTo>
                  <a:close/>
                  <a:moveTo>
                    <a:pt x="51" y="155"/>
                  </a:moveTo>
                  <a:lnTo>
                    <a:pt x="50" y="156"/>
                  </a:lnTo>
                  <a:lnTo>
                    <a:pt x="46" y="152"/>
                  </a:lnTo>
                  <a:lnTo>
                    <a:pt x="47" y="151"/>
                  </a:lnTo>
                  <a:lnTo>
                    <a:pt x="47" y="152"/>
                  </a:lnTo>
                  <a:cubicBezTo>
                    <a:pt x="47" y="152"/>
                    <a:pt x="48" y="152"/>
                    <a:pt x="49" y="152"/>
                  </a:cubicBezTo>
                  <a:cubicBezTo>
                    <a:pt x="49" y="152"/>
                    <a:pt x="50" y="151"/>
                    <a:pt x="51" y="150"/>
                  </a:cubicBezTo>
                  <a:lnTo>
                    <a:pt x="62" y="137"/>
                  </a:lnTo>
                  <a:cubicBezTo>
                    <a:pt x="63" y="136"/>
                    <a:pt x="63" y="135"/>
                    <a:pt x="63" y="135"/>
                  </a:cubicBezTo>
                  <a:cubicBezTo>
                    <a:pt x="64" y="134"/>
                    <a:pt x="64" y="134"/>
                    <a:pt x="64" y="134"/>
                  </a:cubicBezTo>
                  <a:cubicBezTo>
                    <a:pt x="64" y="133"/>
                    <a:pt x="64" y="133"/>
                    <a:pt x="63" y="133"/>
                  </a:cubicBezTo>
                  <a:lnTo>
                    <a:pt x="63" y="132"/>
                  </a:lnTo>
                  <a:lnTo>
                    <a:pt x="68" y="136"/>
                  </a:lnTo>
                  <a:lnTo>
                    <a:pt x="67" y="136"/>
                  </a:lnTo>
                  <a:cubicBezTo>
                    <a:pt x="66" y="136"/>
                    <a:pt x="66" y="136"/>
                    <a:pt x="65" y="136"/>
                  </a:cubicBezTo>
                  <a:cubicBezTo>
                    <a:pt x="65" y="136"/>
                    <a:pt x="64" y="137"/>
                    <a:pt x="63" y="138"/>
                  </a:cubicBezTo>
                  <a:lnTo>
                    <a:pt x="52" y="151"/>
                  </a:lnTo>
                  <a:cubicBezTo>
                    <a:pt x="51" y="152"/>
                    <a:pt x="51" y="153"/>
                    <a:pt x="50" y="153"/>
                  </a:cubicBezTo>
                  <a:cubicBezTo>
                    <a:pt x="50" y="153"/>
                    <a:pt x="50" y="153"/>
                    <a:pt x="50" y="154"/>
                  </a:cubicBezTo>
                  <a:cubicBezTo>
                    <a:pt x="50" y="154"/>
                    <a:pt x="50" y="155"/>
                    <a:pt x="51" y="155"/>
                  </a:cubicBezTo>
                  <a:close/>
                  <a:moveTo>
                    <a:pt x="81" y="143"/>
                  </a:moveTo>
                  <a:lnTo>
                    <a:pt x="80" y="143"/>
                  </a:lnTo>
                  <a:cubicBezTo>
                    <a:pt x="80" y="143"/>
                    <a:pt x="79" y="143"/>
                    <a:pt x="79" y="144"/>
                  </a:cubicBezTo>
                  <a:cubicBezTo>
                    <a:pt x="78" y="144"/>
                    <a:pt x="78" y="145"/>
                    <a:pt x="77" y="146"/>
                  </a:cubicBezTo>
                  <a:lnTo>
                    <a:pt x="61" y="163"/>
                  </a:lnTo>
                  <a:lnTo>
                    <a:pt x="61" y="162"/>
                  </a:lnTo>
                  <a:lnTo>
                    <a:pt x="68" y="140"/>
                  </a:lnTo>
                  <a:cubicBezTo>
                    <a:pt x="69" y="139"/>
                    <a:pt x="69" y="139"/>
                    <a:pt x="69" y="138"/>
                  </a:cubicBezTo>
                  <a:cubicBezTo>
                    <a:pt x="69" y="138"/>
                    <a:pt x="69" y="137"/>
                    <a:pt x="69" y="137"/>
                  </a:cubicBezTo>
                  <a:cubicBezTo>
                    <a:pt x="69" y="137"/>
                    <a:pt x="69" y="137"/>
                    <a:pt x="68" y="136"/>
                  </a:cubicBezTo>
                  <a:lnTo>
                    <a:pt x="69" y="136"/>
                  </a:lnTo>
                  <a:lnTo>
                    <a:pt x="73" y="138"/>
                  </a:lnTo>
                  <a:lnTo>
                    <a:pt x="73" y="139"/>
                  </a:lnTo>
                  <a:cubicBezTo>
                    <a:pt x="72" y="139"/>
                    <a:pt x="72" y="139"/>
                    <a:pt x="72" y="139"/>
                  </a:cubicBezTo>
                  <a:cubicBezTo>
                    <a:pt x="71" y="139"/>
                    <a:pt x="71" y="139"/>
                    <a:pt x="71" y="140"/>
                  </a:cubicBezTo>
                  <a:cubicBezTo>
                    <a:pt x="71" y="140"/>
                    <a:pt x="70" y="141"/>
                    <a:pt x="70" y="143"/>
                  </a:cubicBezTo>
                  <a:lnTo>
                    <a:pt x="65" y="158"/>
                  </a:lnTo>
                  <a:lnTo>
                    <a:pt x="75" y="146"/>
                  </a:lnTo>
                  <a:cubicBezTo>
                    <a:pt x="76" y="145"/>
                    <a:pt x="77" y="144"/>
                    <a:pt x="77" y="144"/>
                  </a:cubicBezTo>
                  <a:cubicBezTo>
                    <a:pt x="77" y="143"/>
                    <a:pt x="77" y="143"/>
                    <a:pt x="77" y="143"/>
                  </a:cubicBezTo>
                  <a:cubicBezTo>
                    <a:pt x="77" y="142"/>
                    <a:pt x="77" y="142"/>
                    <a:pt x="77" y="141"/>
                  </a:cubicBezTo>
                  <a:cubicBezTo>
                    <a:pt x="77" y="141"/>
                    <a:pt x="77" y="141"/>
                    <a:pt x="77" y="141"/>
                  </a:cubicBezTo>
                  <a:lnTo>
                    <a:pt x="81" y="143"/>
                  </a:lnTo>
                  <a:close/>
                  <a:moveTo>
                    <a:pt x="153" y="160"/>
                  </a:moveTo>
                  <a:cubicBezTo>
                    <a:pt x="155" y="160"/>
                    <a:pt x="156" y="161"/>
                    <a:pt x="157" y="164"/>
                  </a:cubicBezTo>
                  <a:cubicBezTo>
                    <a:pt x="159" y="166"/>
                    <a:pt x="159" y="170"/>
                    <a:pt x="159" y="174"/>
                  </a:cubicBezTo>
                  <a:cubicBezTo>
                    <a:pt x="159" y="178"/>
                    <a:pt x="159" y="181"/>
                    <a:pt x="157" y="184"/>
                  </a:cubicBezTo>
                  <a:cubicBezTo>
                    <a:pt x="156" y="186"/>
                    <a:pt x="155" y="187"/>
                    <a:pt x="153" y="187"/>
                  </a:cubicBezTo>
                  <a:cubicBezTo>
                    <a:pt x="151" y="187"/>
                    <a:pt x="150" y="186"/>
                    <a:pt x="148" y="184"/>
                  </a:cubicBezTo>
                  <a:cubicBezTo>
                    <a:pt x="147" y="181"/>
                    <a:pt x="147" y="178"/>
                    <a:pt x="147" y="174"/>
                  </a:cubicBezTo>
                  <a:cubicBezTo>
                    <a:pt x="147" y="169"/>
                    <a:pt x="147" y="166"/>
                    <a:pt x="149" y="163"/>
                  </a:cubicBezTo>
                  <a:cubicBezTo>
                    <a:pt x="150" y="161"/>
                    <a:pt x="151" y="160"/>
                    <a:pt x="153" y="160"/>
                  </a:cubicBezTo>
                  <a:close/>
                  <a:moveTo>
                    <a:pt x="153" y="161"/>
                  </a:moveTo>
                  <a:cubicBezTo>
                    <a:pt x="152" y="161"/>
                    <a:pt x="151" y="162"/>
                    <a:pt x="150" y="164"/>
                  </a:cubicBezTo>
                  <a:cubicBezTo>
                    <a:pt x="149" y="166"/>
                    <a:pt x="149" y="169"/>
                    <a:pt x="149" y="174"/>
                  </a:cubicBezTo>
                  <a:cubicBezTo>
                    <a:pt x="149" y="178"/>
                    <a:pt x="149" y="181"/>
                    <a:pt x="150" y="183"/>
                  </a:cubicBezTo>
                  <a:cubicBezTo>
                    <a:pt x="151" y="185"/>
                    <a:pt x="152" y="186"/>
                    <a:pt x="153" y="186"/>
                  </a:cubicBezTo>
                  <a:cubicBezTo>
                    <a:pt x="154" y="186"/>
                    <a:pt x="155" y="185"/>
                    <a:pt x="156" y="183"/>
                  </a:cubicBezTo>
                  <a:cubicBezTo>
                    <a:pt x="157" y="181"/>
                    <a:pt x="157" y="178"/>
                    <a:pt x="157" y="174"/>
                  </a:cubicBezTo>
                  <a:cubicBezTo>
                    <a:pt x="157" y="170"/>
                    <a:pt x="157" y="166"/>
                    <a:pt x="156" y="164"/>
                  </a:cubicBezTo>
                  <a:cubicBezTo>
                    <a:pt x="155" y="162"/>
                    <a:pt x="154" y="161"/>
                    <a:pt x="153" y="161"/>
                  </a:cubicBezTo>
                  <a:close/>
                  <a:moveTo>
                    <a:pt x="165" y="162"/>
                  </a:moveTo>
                  <a:lnTo>
                    <a:pt x="165" y="172"/>
                  </a:lnTo>
                  <a:lnTo>
                    <a:pt x="167" y="172"/>
                  </a:lnTo>
                  <a:cubicBezTo>
                    <a:pt x="168" y="172"/>
                    <a:pt x="168" y="172"/>
                    <a:pt x="168" y="172"/>
                  </a:cubicBezTo>
                  <a:cubicBezTo>
                    <a:pt x="168" y="171"/>
                    <a:pt x="169" y="170"/>
                    <a:pt x="169" y="169"/>
                  </a:cubicBezTo>
                  <a:lnTo>
                    <a:pt x="169" y="178"/>
                  </a:lnTo>
                  <a:cubicBezTo>
                    <a:pt x="169" y="177"/>
                    <a:pt x="169" y="176"/>
                    <a:pt x="169" y="175"/>
                  </a:cubicBezTo>
                  <a:cubicBezTo>
                    <a:pt x="168" y="175"/>
                    <a:pt x="168" y="175"/>
                    <a:pt x="168" y="174"/>
                  </a:cubicBezTo>
                  <a:cubicBezTo>
                    <a:pt x="168" y="174"/>
                    <a:pt x="167" y="174"/>
                    <a:pt x="167" y="174"/>
                  </a:cubicBezTo>
                  <a:lnTo>
                    <a:pt x="165" y="174"/>
                  </a:lnTo>
                  <a:lnTo>
                    <a:pt x="165" y="182"/>
                  </a:lnTo>
                  <a:cubicBezTo>
                    <a:pt x="165" y="184"/>
                    <a:pt x="165" y="184"/>
                    <a:pt x="165" y="185"/>
                  </a:cubicBezTo>
                  <a:cubicBezTo>
                    <a:pt x="165" y="185"/>
                    <a:pt x="165" y="185"/>
                    <a:pt x="165" y="186"/>
                  </a:cubicBezTo>
                  <a:cubicBezTo>
                    <a:pt x="165" y="186"/>
                    <a:pt x="166" y="186"/>
                    <a:pt x="166" y="186"/>
                  </a:cubicBezTo>
                  <a:lnTo>
                    <a:pt x="167" y="186"/>
                  </a:lnTo>
                  <a:lnTo>
                    <a:pt x="167" y="187"/>
                  </a:lnTo>
                  <a:lnTo>
                    <a:pt x="161" y="187"/>
                  </a:lnTo>
                  <a:lnTo>
                    <a:pt x="161" y="186"/>
                  </a:lnTo>
                  <a:cubicBezTo>
                    <a:pt x="162" y="186"/>
                    <a:pt x="162" y="186"/>
                    <a:pt x="163" y="185"/>
                  </a:cubicBezTo>
                  <a:cubicBezTo>
                    <a:pt x="163" y="185"/>
                    <a:pt x="163" y="184"/>
                    <a:pt x="163" y="182"/>
                  </a:cubicBezTo>
                  <a:lnTo>
                    <a:pt x="163" y="165"/>
                  </a:lnTo>
                  <a:cubicBezTo>
                    <a:pt x="163" y="164"/>
                    <a:pt x="163" y="163"/>
                    <a:pt x="163" y="163"/>
                  </a:cubicBezTo>
                  <a:cubicBezTo>
                    <a:pt x="163" y="162"/>
                    <a:pt x="162" y="162"/>
                    <a:pt x="162" y="162"/>
                  </a:cubicBezTo>
                  <a:cubicBezTo>
                    <a:pt x="162" y="161"/>
                    <a:pt x="162" y="161"/>
                    <a:pt x="161" y="161"/>
                  </a:cubicBezTo>
                  <a:lnTo>
                    <a:pt x="171" y="161"/>
                  </a:lnTo>
                  <a:lnTo>
                    <a:pt x="171" y="166"/>
                  </a:lnTo>
                  <a:lnTo>
                    <a:pt x="170" y="166"/>
                  </a:lnTo>
                  <a:cubicBezTo>
                    <a:pt x="170" y="165"/>
                    <a:pt x="170" y="164"/>
                    <a:pt x="170" y="164"/>
                  </a:cubicBezTo>
                  <a:cubicBezTo>
                    <a:pt x="170" y="163"/>
                    <a:pt x="169" y="163"/>
                    <a:pt x="169" y="162"/>
                  </a:cubicBezTo>
                  <a:cubicBezTo>
                    <a:pt x="169" y="162"/>
                    <a:pt x="168" y="162"/>
                    <a:pt x="168" y="162"/>
                  </a:cubicBezTo>
                  <a:lnTo>
                    <a:pt x="165" y="162"/>
                  </a:lnTo>
                  <a:close/>
                  <a:moveTo>
                    <a:pt x="92" y="176"/>
                  </a:moveTo>
                  <a:lnTo>
                    <a:pt x="89" y="175"/>
                  </a:lnTo>
                  <a:lnTo>
                    <a:pt x="91" y="162"/>
                  </a:lnTo>
                  <a:cubicBezTo>
                    <a:pt x="90" y="162"/>
                    <a:pt x="90" y="161"/>
                    <a:pt x="90" y="161"/>
                  </a:cubicBezTo>
                  <a:cubicBezTo>
                    <a:pt x="90" y="161"/>
                    <a:pt x="90" y="161"/>
                    <a:pt x="90" y="161"/>
                  </a:cubicBezTo>
                  <a:cubicBezTo>
                    <a:pt x="90" y="161"/>
                    <a:pt x="90" y="161"/>
                    <a:pt x="89" y="161"/>
                  </a:cubicBezTo>
                  <a:lnTo>
                    <a:pt x="86" y="168"/>
                  </a:lnTo>
                  <a:cubicBezTo>
                    <a:pt x="85" y="169"/>
                    <a:pt x="85" y="170"/>
                    <a:pt x="84" y="171"/>
                  </a:cubicBezTo>
                  <a:cubicBezTo>
                    <a:pt x="84" y="171"/>
                    <a:pt x="85" y="172"/>
                    <a:pt x="85" y="172"/>
                  </a:cubicBezTo>
                  <a:lnTo>
                    <a:pt x="85" y="173"/>
                  </a:lnTo>
                  <a:lnTo>
                    <a:pt x="80" y="170"/>
                  </a:lnTo>
                  <a:lnTo>
                    <a:pt x="81" y="169"/>
                  </a:lnTo>
                  <a:lnTo>
                    <a:pt x="81" y="170"/>
                  </a:lnTo>
                  <a:cubicBezTo>
                    <a:pt x="81" y="170"/>
                    <a:pt x="82" y="170"/>
                    <a:pt x="83" y="169"/>
                  </a:cubicBezTo>
                  <a:cubicBezTo>
                    <a:pt x="83" y="169"/>
                    <a:pt x="83" y="168"/>
                    <a:pt x="84" y="167"/>
                  </a:cubicBezTo>
                  <a:lnTo>
                    <a:pt x="92" y="152"/>
                  </a:lnTo>
                  <a:cubicBezTo>
                    <a:pt x="93" y="151"/>
                    <a:pt x="94" y="150"/>
                    <a:pt x="94" y="149"/>
                  </a:cubicBezTo>
                  <a:cubicBezTo>
                    <a:pt x="94" y="149"/>
                    <a:pt x="94" y="148"/>
                    <a:pt x="93" y="148"/>
                  </a:cubicBezTo>
                  <a:lnTo>
                    <a:pt x="93" y="147"/>
                  </a:lnTo>
                  <a:lnTo>
                    <a:pt x="97" y="149"/>
                  </a:lnTo>
                  <a:cubicBezTo>
                    <a:pt x="98" y="150"/>
                    <a:pt x="99" y="151"/>
                    <a:pt x="100" y="151"/>
                  </a:cubicBezTo>
                  <a:cubicBezTo>
                    <a:pt x="100" y="152"/>
                    <a:pt x="100" y="153"/>
                    <a:pt x="100" y="154"/>
                  </a:cubicBezTo>
                  <a:cubicBezTo>
                    <a:pt x="100" y="155"/>
                    <a:pt x="99" y="157"/>
                    <a:pt x="99" y="158"/>
                  </a:cubicBezTo>
                  <a:cubicBezTo>
                    <a:pt x="98" y="159"/>
                    <a:pt x="97" y="160"/>
                    <a:pt x="96" y="161"/>
                  </a:cubicBezTo>
                  <a:cubicBezTo>
                    <a:pt x="95" y="162"/>
                    <a:pt x="94" y="162"/>
                    <a:pt x="93" y="162"/>
                  </a:cubicBezTo>
                  <a:lnTo>
                    <a:pt x="91" y="170"/>
                  </a:lnTo>
                  <a:cubicBezTo>
                    <a:pt x="91" y="172"/>
                    <a:pt x="91" y="173"/>
                    <a:pt x="91" y="174"/>
                  </a:cubicBezTo>
                  <a:cubicBezTo>
                    <a:pt x="91" y="175"/>
                    <a:pt x="91" y="175"/>
                    <a:pt x="92" y="176"/>
                  </a:cubicBezTo>
                  <a:close/>
                  <a:moveTo>
                    <a:pt x="90" y="160"/>
                  </a:moveTo>
                  <a:cubicBezTo>
                    <a:pt x="90" y="160"/>
                    <a:pt x="90" y="160"/>
                    <a:pt x="90" y="160"/>
                  </a:cubicBezTo>
                  <a:cubicBezTo>
                    <a:pt x="90" y="160"/>
                    <a:pt x="90" y="160"/>
                    <a:pt x="91" y="160"/>
                  </a:cubicBezTo>
                  <a:cubicBezTo>
                    <a:pt x="92" y="161"/>
                    <a:pt x="93" y="161"/>
                    <a:pt x="94" y="160"/>
                  </a:cubicBezTo>
                  <a:cubicBezTo>
                    <a:pt x="95" y="160"/>
                    <a:pt x="96" y="158"/>
                    <a:pt x="97" y="157"/>
                  </a:cubicBezTo>
                  <a:cubicBezTo>
                    <a:pt x="97" y="156"/>
                    <a:pt x="98" y="154"/>
                    <a:pt x="98" y="153"/>
                  </a:cubicBezTo>
                  <a:cubicBezTo>
                    <a:pt x="98" y="152"/>
                    <a:pt x="98" y="151"/>
                    <a:pt x="97" y="151"/>
                  </a:cubicBezTo>
                  <a:cubicBezTo>
                    <a:pt x="97" y="151"/>
                    <a:pt x="96" y="150"/>
                    <a:pt x="95" y="150"/>
                  </a:cubicBezTo>
                  <a:lnTo>
                    <a:pt x="90" y="160"/>
                  </a:lnTo>
                  <a:close/>
                  <a:moveTo>
                    <a:pt x="110" y="153"/>
                  </a:moveTo>
                  <a:lnTo>
                    <a:pt x="107" y="161"/>
                  </a:lnTo>
                  <a:cubicBezTo>
                    <a:pt x="107" y="160"/>
                    <a:pt x="108" y="158"/>
                    <a:pt x="108" y="157"/>
                  </a:cubicBezTo>
                  <a:cubicBezTo>
                    <a:pt x="108" y="156"/>
                    <a:pt x="108" y="155"/>
                    <a:pt x="107" y="154"/>
                  </a:cubicBezTo>
                  <a:cubicBezTo>
                    <a:pt x="107" y="154"/>
                    <a:pt x="107" y="153"/>
                    <a:pt x="106" y="153"/>
                  </a:cubicBezTo>
                  <a:cubicBezTo>
                    <a:pt x="105" y="153"/>
                    <a:pt x="105" y="153"/>
                    <a:pt x="104" y="154"/>
                  </a:cubicBezTo>
                  <a:cubicBezTo>
                    <a:pt x="103" y="154"/>
                    <a:pt x="103" y="155"/>
                    <a:pt x="103" y="156"/>
                  </a:cubicBezTo>
                  <a:cubicBezTo>
                    <a:pt x="102" y="157"/>
                    <a:pt x="102" y="157"/>
                    <a:pt x="102" y="158"/>
                  </a:cubicBezTo>
                  <a:cubicBezTo>
                    <a:pt x="102" y="159"/>
                    <a:pt x="103" y="161"/>
                    <a:pt x="104" y="163"/>
                  </a:cubicBezTo>
                  <a:cubicBezTo>
                    <a:pt x="104" y="164"/>
                    <a:pt x="105" y="166"/>
                    <a:pt x="105" y="166"/>
                  </a:cubicBezTo>
                  <a:cubicBezTo>
                    <a:pt x="105" y="167"/>
                    <a:pt x="105" y="168"/>
                    <a:pt x="105" y="169"/>
                  </a:cubicBezTo>
                  <a:cubicBezTo>
                    <a:pt x="105" y="170"/>
                    <a:pt x="105" y="171"/>
                    <a:pt x="104" y="172"/>
                  </a:cubicBezTo>
                  <a:cubicBezTo>
                    <a:pt x="104" y="174"/>
                    <a:pt x="103" y="175"/>
                    <a:pt x="101" y="177"/>
                  </a:cubicBezTo>
                  <a:cubicBezTo>
                    <a:pt x="100" y="178"/>
                    <a:pt x="99" y="178"/>
                    <a:pt x="98" y="178"/>
                  </a:cubicBezTo>
                  <a:cubicBezTo>
                    <a:pt x="97" y="177"/>
                    <a:pt x="97" y="177"/>
                    <a:pt x="97" y="177"/>
                  </a:cubicBezTo>
                  <a:cubicBezTo>
                    <a:pt x="97" y="177"/>
                    <a:pt x="96" y="177"/>
                    <a:pt x="96" y="176"/>
                  </a:cubicBezTo>
                  <a:cubicBezTo>
                    <a:pt x="96" y="175"/>
                    <a:pt x="95" y="175"/>
                    <a:pt x="95" y="175"/>
                  </a:cubicBezTo>
                  <a:cubicBezTo>
                    <a:pt x="95" y="175"/>
                    <a:pt x="95" y="175"/>
                    <a:pt x="95" y="175"/>
                  </a:cubicBezTo>
                  <a:cubicBezTo>
                    <a:pt x="94" y="175"/>
                    <a:pt x="94" y="176"/>
                    <a:pt x="94" y="176"/>
                  </a:cubicBezTo>
                  <a:lnTo>
                    <a:pt x="97" y="168"/>
                  </a:lnTo>
                  <a:cubicBezTo>
                    <a:pt x="97" y="170"/>
                    <a:pt x="96" y="171"/>
                    <a:pt x="96" y="172"/>
                  </a:cubicBezTo>
                  <a:cubicBezTo>
                    <a:pt x="96" y="173"/>
                    <a:pt x="96" y="174"/>
                    <a:pt x="97" y="175"/>
                  </a:cubicBezTo>
                  <a:cubicBezTo>
                    <a:pt x="97" y="175"/>
                    <a:pt x="98" y="176"/>
                    <a:pt x="98" y="176"/>
                  </a:cubicBezTo>
                  <a:cubicBezTo>
                    <a:pt x="99" y="176"/>
                    <a:pt x="100" y="176"/>
                    <a:pt x="100" y="176"/>
                  </a:cubicBezTo>
                  <a:cubicBezTo>
                    <a:pt x="101" y="175"/>
                    <a:pt x="102" y="174"/>
                    <a:pt x="102" y="173"/>
                  </a:cubicBezTo>
                  <a:cubicBezTo>
                    <a:pt x="102" y="172"/>
                    <a:pt x="102" y="172"/>
                    <a:pt x="103" y="171"/>
                  </a:cubicBezTo>
                  <a:cubicBezTo>
                    <a:pt x="103" y="170"/>
                    <a:pt x="103" y="170"/>
                    <a:pt x="102" y="169"/>
                  </a:cubicBezTo>
                  <a:cubicBezTo>
                    <a:pt x="102" y="169"/>
                    <a:pt x="102" y="168"/>
                    <a:pt x="101" y="166"/>
                  </a:cubicBezTo>
                  <a:cubicBezTo>
                    <a:pt x="101" y="164"/>
                    <a:pt x="100" y="163"/>
                    <a:pt x="100" y="162"/>
                  </a:cubicBezTo>
                  <a:cubicBezTo>
                    <a:pt x="100" y="161"/>
                    <a:pt x="100" y="161"/>
                    <a:pt x="100" y="160"/>
                  </a:cubicBezTo>
                  <a:cubicBezTo>
                    <a:pt x="100" y="159"/>
                    <a:pt x="100" y="158"/>
                    <a:pt x="101" y="157"/>
                  </a:cubicBezTo>
                  <a:cubicBezTo>
                    <a:pt x="101" y="155"/>
                    <a:pt x="102" y="153"/>
                    <a:pt x="103" y="152"/>
                  </a:cubicBezTo>
                  <a:cubicBezTo>
                    <a:pt x="105" y="151"/>
                    <a:pt x="106" y="151"/>
                    <a:pt x="107" y="151"/>
                  </a:cubicBezTo>
                  <a:cubicBezTo>
                    <a:pt x="107" y="152"/>
                    <a:pt x="108" y="152"/>
                    <a:pt x="108" y="153"/>
                  </a:cubicBezTo>
                  <a:cubicBezTo>
                    <a:pt x="109" y="154"/>
                    <a:pt x="109" y="154"/>
                    <a:pt x="109" y="154"/>
                  </a:cubicBezTo>
                  <a:cubicBezTo>
                    <a:pt x="109" y="154"/>
                    <a:pt x="109" y="154"/>
                    <a:pt x="109" y="154"/>
                  </a:cubicBezTo>
                  <a:cubicBezTo>
                    <a:pt x="110" y="154"/>
                    <a:pt x="110" y="153"/>
                    <a:pt x="110" y="153"/>
                  </a:cubicBezTo>
                  <a:close/>
                  <a:moveTo>
                    <a:pt x="138" y="160"/>
                  </a:moveTo>
                  <a:lnTo>
                    <a:pt x="143" y="160"/>
                  </a:lnTo>
                  <a:lnTo>
                    <a:pt x="143" y="161"/>
                  </a:lnTo>
                  <a:lnTo>
                    <a:pt x="142" y="161"/>
                  </a:lnTo>
                  <a:cubicBezTo>
                    <a:pt x="142" y="161"/>
                    <a:pt x="142" y="161"/>
                    <a:pt x="142" y="161"/>
                  </a:cubicBezTo>
                  <a:cubicBezTo>
                    <a:pt x="141" y="162"/>
                    <a:pt x="141" y="162"/>
                    <a:pt x="141" y="163"/>
                  </a:cubicBezTo>
                  <a:cubicBezTo>
                    <a:pt x="140" y="163"/>
                    <a:pt x="140" y="164"/>
                    <a:pt x="139" y="165"/>
                  </a:cubicBezTo>
                  <a:lnTo>
                    <a:pt x="135" y="175"/>
                  </a:lnTo>
                  <a:lnTo>
                    <a:pt x="134" y="181"/>
                  </a:lnTo>
                  <a:cubicBezTo>
                    <a:pt x="134" y="183"/>
                    <a:pt x="134" y="184"/>
                    <a:pt x="134" y="184"/>
                  </a:cubicBezTo>
                  <a:cubicBezTo>
                    <a:pt x="135" y="185"/>
                    <a:pt x="135" y="185"/>
                    <a:pt x="135" y="185"/>
                  </a:cubicBezTo>
                  <a:lnTo>
                    <a:pt x="136" y="185"/>
                  </a:lnTo>
                  <a:lnTo>
                    <a:pt x="136" y="186"/>
                  </a:lnTo>
                  <a:lnTo>
                    <a:pt x="130" y="185"/>
                  </a:lnTo>
                  <a:lnTo>
                    <a:pt x="131" y="185"/>
                  </a:lnTo>
                  <a:cubicBezTo>
                    <a:pt x="131" y="185"/>
                    <a:pt x="132" y="184"/>
                    <a:pt x="132" y="184"/>
                  </a:cubicBezTo>
                  <a:cubicBezTo>
                    <a:pt x="132" y="183"/>
                    <a:pt x="132" y="183"/>
                    <a:pt x="133" y="181"/>
                  </a:cubicBezTo>
                  <a:lnTo>
                    <a:pt x="133" y="175"/>
                  </a:lnTo>
                  <a:lnTo>
                    <a:pt x="131" y="164"/>
                  </a:lnTo>
                  <a:cubicBezTo>
                    <a:pt x="131" y="162"/>
                    <a:pt x="130" y="161"/>
                    <a:pt x="130" y="161"/>
                  </a:cubicBezTo>
                  <a:cubicBezTo>
                    <a:pt x="130" y="161"/>
                    <a:pt x="130" y="160"/>
                    <a:pt x="130" y="160"/>
                  </a:cubicBezTo>
                  <a:cubicBezTo>
                    <a:pt x="129" y="160"/>
                    <a:pt x="129" y="160"/>
                    <a:pt x="129" y="159"/>
                  </a:cubicBezTo>
                  <a:lnTo>
                    <a:pt x="135" y="159"/>
                  </a:lnTo>
                  <a:lnTo>
                    <a:pt x="135" y="160"/>
                  </a:lnTo>
                  <a:lnTo>
                    <a:pt x="134" y="160"/>
                  </a:lnTo>
                  <a:cubicBezTo>
                    <a:pt x="134" y="160"/>
                    <a:pt x="134" y="160"/>
                    <a:pt x="133" y="160"/>
                  </a:cubicBezTo>
                  <a:cubicBezTo>
                    <a:pt x="133" y="161"/>
                    <a:pt x="133" y="161"/>
                    <a:pt x="133" y="162"/>
                  </a:cubicBezTo>
                  <a:cubicBezTo>
                    <a:pt x="133" y="162"/>
                    <a:pt x="133" y="163"/>
                    <a:pt x="133" y="164"/>
                  </a:cubicBezTo>
                  <a:lnTo>
                    <a:pt x="135" y="173"/>
                  </a:lnTo>
                  <a:lnTo>
                    <a:pt x="138" y="165"/>
                  </a:lnTo>
                  <a:cubicBezTo>
                    <a:pt x="139" y="164"/>
                    <a:pt x="139" y="163"/>
                    <a:pt x="139" y="163"/>
                  </a:cubicBezTo>
                  <a:cubicBezTo>
                    <a:pt x="139" y="162"/>
                    <a:pt x="139" y="162"/>
                    <a:pt x="139" y="162"/>
                  </a:cubicBezTo>
                  <a:cubicBezTo>
                    <a:pt x="139" y="161"/>
                    <a:pt x="139" y="161"/>
                    <a:pt x="139" y="161"/>
                  </a:cubicBezTo>
                  <a:cubicBezTo>
                    <a:pt x="139" y="161"/>
                    <a:pt x="139" y="161"/>
                    <a:pt x="138" y="161"/>
                  </a:cubicBezTo>
                  <a:lnTo>
                    <a:pt x="138" y="160"/>
                  </a:lnTo>
                  <a:close/>
                  <a:moveTo>
                    <a:pt x="84" y="146"/>
                  </a:moveTo>
                  <a:lnTo>
                    <a:pt x="79" y="155"/>
                  </a:lnTo>
                  <a:lnTo>
                    <a:pt x="82" y="156"/>
                  </a:lnTo>
                  <a:cubicBezTo>
                    <a:pt x="83" y="157"/>
                    <a:pt x="83" y="157"/>
                    <a:pt x="84" y="156"/>
                  </a:cubicBezTo>
                  <a:cubicBezTo>
                    <a:pt x="84" y="156"/>
                    <a:pt x="85" y="155"/>
                    <a:pt x="86" y="154"/>
                  </a:cubicBezTo>
                  <a:lnTo>
                    <a:pt x="82" y="162"/>
                  </a:lnTo>
                  <a:lnTo>
                    <a:pt x="81" y="162"/>
                  </a:lnTo>
                  <a:cubicBezTo>
                    <a:pt x="82" y="161"/>
                    <a:pt x="82" y="160"/>
                    <a:pt x="82" y="160"/>
                  </a:cubicBezTo>
                  <a:cubicBezTo>
                    <a:pt x="82" y="159"/>
                    <a:pt x="82" y="159"/>
                    <a:pt x="82" y="158"/>
                  </a:cubicBezTo>
                  <a:cubicBezTo>
                    <a:pt x="82" y="158"/>
                    <a:pt x="82" y="158"/>
                    <a:pt x="81" y="157"/>
                  </a:cubicBezTo>
                  <a:lnTo>
                    <a:pt x="79" y="156"/>
                  </a:lnTo>
                  <a:lnTo>
                    <a:pt x="75" y="164"/>
                  </a:lnTo>
                  <a:cubicBezTo>
                    <a:pt x="74" y="165"/>
                    <a:pt x="74" y="165"/>
                    <a:pt x="74" y="166"/>
                  </a:cubicBezTo>
                  <a:cubicBezTo>
                    <a:pt x="74" y="166"/>
                    <a:pt x="74" y="166"/>
                    <a:pt x="74" y="166"/>
                  </a:cubicBezTo>
                  <a:cubicBezTo>
                    <a:pt x="74" y="166"/>
                    <a:pt x="74" y="167"/>
                    <a:pt x="74" y="167"/>
                  </a:cubicBezTo>
                  <a:lnTo>
                    <a:pt x="76" y="168"/>
                  </a:lnTo>
                  <a:cubicBezTo>
                    <a:pt x="77" y="168"/>
                    <a:pt x="77" y="168"/>
                    <a:pt x="78" y="168"/>
                  </a:cubicBezTo>
                  <a:cubicBezTo>
                    <a:pt x="78" y="168"/>
                    <a:pt x="79" y="168"/>
                    <a:pt x="79" y="168"/>
                  </a:cubicBezTo>
                  <a:cubicBezTo>
                    <a:pt x="80" y="167"/>
                    <a:pt x="81" y="166"/>
                    <a:pt x="82" y="165"/>
                  </a:cubicBezTo>
                  <a:lnTo>
                    <a:pt x="78" y="171"/>
                  </a:lnTo>
                  <a:lnTo>
                    <a:pt x="69" y="166"/>
                  </a:lnTo>
                  <a:lnTo>
                    <a:pt x="70" y="165"/>
                  </a:lnTo>
                  <a:cubicBezTo>
                    <a:pt x="70" y="166"/>
                    <a:pt x="71" y="166"/>
                    <a:pt x="71" y="165"/>
                  </a:cubicBezTo>
                  <a:cubicBezTo>
                    <a:pt x="71" y="165"/>
                    <a:pt x="72" y="165"/>
                    <a:pt x="72" y="165"/>
                  </a:cubicBezTo>
                  <a:cubicBezTo>
                    <a:pt x="72" y="164"/>
                    <a:pt x="73" y="164"/>
                    <a:pt x="73" y="163"/>
                  </a:cubicBezTo>
                  <a:lnTo>
                    <a:pt x="81" y="148"/>
                  </a:lnTo>
                  <a:cubicBezTo>
                    <a:pt x="82" y="146"/>
                    <a:pt x="82" y="145"/>
                    <a:pt x="82" y="145"/>
                  </a:cubicBezTo>
                  <a:cubicBezTo>
                    <a:pt x="82" y="144"/>
                    <a:pt x="82" y="144"/>
                    <a:pt x="82" y="144"/>
                  </a:cubicBezTo>
                  <a:lnTo>
                    <a:pt x="81" y="143"/>
                  </a:lnTo>
                  <a:lnTo>
                    <a:pt x="82" y="143"/>
                  </a:lnTo>
                  <a:lnTo>
                    <a:pt x="91" y="147"/>
                  </a:lnTo>
                  <a:lnTo>
                    <a:pt x="88" y="153"/>
                  </a:lnTo>
                  <a:lnTo>
                    <a:pt x="88" y="152"/>
                  </a:lnTo>
                  <a:cubicBezTo>
                    <a:pt x="88" y="151"/>
                    <a:pt x="89" y="150"/>
                    <a:pt x="89" y="150"/>
                  </a:cubicBezTo>
                  <a:cubicBezTo>
                    <a:pt x="89" y="149"/>
                    <a:pt x="89" y="149"/>
                    <a:pt x="89" y="148"/>
                  </a:cubicBezTo>
                  <a:cubicBezTo>
                    <a:pt x="88" y="148"/>
                    <a:pt x="88" y="148"/>
                    <a:pt x="87" y="147"/>
                  </a:cubicBezTo>
                  <a:lnTo>
                    <a:pt x="84" y="146"/>
                  </a:lnTo>
                  <a:close/>
                  <a:moveTo>
                    <a:pt x="108" y="180"/>
                  </a:moveTo>
                  <a:lnTo>
                    <a:pt x="108" y="180"/>
                  </a:lnTo>
                  <a:lnTo>
                    <a:pt x="103" y="178"/>
                  </a:lnTo>
                  <a:lnTo>
                    <a:pt x="103" y="177"/>
                  </a:lnTo>
                  <a:lnTo>
                    <a:pt x="104" y="178"/>
                  </a:lnTo>
                  <a:cubicBezTo>
                    <a:pt x="104" y="178"/>
                    <a:pt x="105" y="178"/>
                    <a:pt x="105" y="177"/>
                  </a:cubicBezTo>
                  <a:cubicBezTo>
                    <a:pt x="105" y="177"/>
                    <a:pt x="106" y="176"/>
                    <a:pt x="106" y="174"/>
                  </a:cubicBezTo>
                  <a:lnTo>
                    <a:pt x="113" y="159"/>
                  </a:lnTo>
                  <a:cubicBezTo>
                    <a:pt x="113" y="157"/>
                    <a:pt x="113" y="157"/>
                    <a:pt x="113" y="156"/>
                  </a:cubicBezTo>
                  <a:cubicBezTo>
                    <a:pt x="113" y="156"/>
                    <a:pt x="113" y="156"/>
                    <a:pt x="113" y="155"/>
                  </a:cubicBezTo>
                  <a:cubicBezTo>
                    <a:pt x="113" y="155"/>
                    <a:pt x="113" y="155"/>
                    <a:pt x="113" y="154"/>
                  </a:cubicBezTo>
                  <a:lnTo>
                    <a:pt x="112" y="154"/>
                  </a:lnTo>
                  <a:lnTo>
                    <a:pt x="113" y="154"/>
                  </a:lnTo>
                  <a:lnTo>
                    <a:pt x="118" y="156"/>
                  </a:lnTo>
                  <a:lnTo>
                    <a:pt x="117" y="156"/>
                  </a:lnTo>
                  <a:cubicBezTo>
                    <a:pt x="117" y="156"/>
                    <a:pt x="116" y="156"/>
                    <a:pt x="116" y="157"/>
                  </a:cubicBezTo>
                  <a:cubicBezTo>
                    <a:pt x="115" y="157"/>
                    <a:pt x="115" y="158"/>
                    <a:pt x="114" y="159"/>
                  </a:cubicBezTo>
                  <a:lnTo>
                    <a:pt x="108" y="175"/>
                  </a:lnTo>
                  <a:cubicBezTo>
                    <a:pt x="108" y="176"/>
                    <a:pt x="107" y="177"/>
                    <a:pt x="107" y="178"/>
                  </a:cubicBezTo>
                  <a:cubicBezTo>
                    <a:pt x="107" y="178"/>
                    <a:pt x="107" y="178"/>
                    <a:pt x="107" y="179"/>
                  </a:cubicBezTo>
                  <a:cubicBezTo>
                    <a:pt x="107" y="179"/>
                    <a:pt x="108" y="179"/>
                    <a:pt x="108" y="179"/>
                  </a:cubicBezTo>
                  <a:lnTo>
                    <a:pt x="108" y="180"/>
                  </a:lnTo>
                  <a:close/>
                  <a:moveTo>
                    <a:pt x="129" y="158"/>
                  </a:moveTo>
                  <a:lnTo>
                    <a:pt x="128" y="164"/>
                  </a:lnTo>
                  <a:cubicBezTo>
                    <a:pt x="128" y="163"/>
                    <a:pt x="128" y="162"/>
                    <a:pt x="128" y="162"/>
                  </a:cubicBezTo>
                  <a:cubicBezTo>
                    <a:pt x="128" y="161"/>
                    <a:pt x="128" y="161"/>
                    <a:pt x="128" y="160"/>
                  </a:cubicBezTo>
                  <a:cubicBezTo>
                    <a:pt x="127" y="160"/>
                    <a:pt x="127" y="159"/>
                    <a:pt x="126" y="159"/>
                  </a:cubicBezTo>
                  <a:lnTo>
                    <a:pt x="125" y="159"/>
                  </a:lnTo>
                  <a:lnTo>
                    <a:pt x="120" y="178"/>
                  </a:lnTo>
                  <a:cubicBezTo>
                    <a:pt x="119" y="180"/>
                    <a:pt x="119" y="181"/>
                    <a:pt x="119" y="181"/>
                  </a:cubicBezTo>
                  <a:cubicBezTo>
                    <a:pt x="119" y="182"/>
                    <a:pt x="119" y="182"/>
                    <a:pt x="120" y="182"/>
                  </a:cubicBezTo>
                  <a:lnTo>
                    <a:pt x="120" y="183"/>
                  </a:lnTo>
                  <a:lnTo>
                    <a:pt x="115" y="182"/>
                  </a:lnTo>
                  <a:lnTo>
                    <a:pt x="115" y="181"/>
                  </a:lnTo>
                  <a:cubicBezTo>
                    <a:pt x="116" y="181"/>
                    <a:pt x="116" y="181"/>
                    <a:pt x="117" y="180"/>
                  </a:cubicBezTo>
                  <a:cubicBezTo>
                    <a:pt x="117" y="180"/>
                    <a:pt x="117" y="179"/>
                    <a:pt x="118" y="178"/>
                  </a:cubicBezTo>
                  <a:lnTo>
                    <a:pt x="123" y="158"/>
                  </a:lnTo>
                  <a:lnTo>
                    <a:pt x="121" y="158"/>
                  </a:lnTo>
                  <a:cubicBezTo>
                    <a:pt x="121" y="158"/>
                    <a:pt x="120" y="158"/>
                    <a:pt x="120" y="158"/>
                  </a:cubicBezTo>
                  <a:cubicBezTo>
                    <a:pt x="120" y="158"/>
                    <a:pt x="119" y="158"/>
                    <a:pt x="119" y="159"/>
                  </a:cubicBezTo>
                  <a:cubicBezTo>
                    <a:pt x="119" y="160"/>
                    <a:pt x="118" y="160"/>
                    <a:pt x="118" y="162"/>
                  </a:cubicBezTo>
                  <a:lnTo>
                    <a:pt x="117" y="161"/>
                  </a:lnTo>
                  <a:lnTo>
                    <a:pt x="119" y="156"/>
                  </a:lnTo>
                  <a:lnTo>
                    <a:pt x="129" y="158"/>
                  </a:lnTo>
                  <a:close/>
                  <a:moveTo>
                    <a:pt x="209" y="181"/>
                  </a:moveTo>
                  <a:lnTo>
                    <a:pt x="210" y="181"/>
                  </a:lnTo>
                  <a:lnTo>
                    <a:pt x="204" y="183"/>
                  </a:lnTo>
                  <a:lnTo>
                    <a:pt x="204" y="182"/>
                  </a:lnTo>
                  <a:lnTo>
                    <a:pt x="205" y="182"/>
                  </a:lnTo>
                  <a:cubicBezTo>
                    <a:pt x="205" y="182"/>
                    <a:pt x="205" y="181"/>
                    <a:pt x="206" y="181"/>
                  </a:cubicBezTo>
                  <a:cubicBezTo>
                    <a:pt x="206" y="180"/>
                    <a:pt x="205" y="179"/>
                    <a:pt x="205" y="178"/>
                  </a:cubicBezTo>
                  <a:lnTo>
                    <a:pt x="202" y="161"/>
                  </a:lnTo>
                  <a:cubicBezTo>
                    <a:pt x="201" y="160"/>
                    <a:pt x="201" y="159"/>
                    <a:pt x="201" y="159"/>
                  </a:cubicBezTo>
                  <a:cubicBezTo>
                    <a:pt x="201" y="158"/>
                    <a:pt x="201" y="158"/>
                    <a:pt x="200" y="158"/>
                  </a:cubicBezTo>
                  <a:cubicBezTo>
                    <a:pt x="200" y="158"/>
                    <a:pt x="200" y="158"/>
                    <a:pt x="199" y="158"/>
                  </a:cubicBezTo>
                  <a:lnTo>
                    <a:pt x="199" y="157"/>
                  </a:lnTo>
                  <a:lnTo>
                    <a:pt x="204" y="156"/>
                  </a:lnTo>
                  <a:lnTo>
                    <a:pt x="204" y="157"/>
                  </a:lnTo>
                  <a:cubicBezTo>
                    <a:pt x="203" y="157"/>
                    <a:pt x="203" y="157"/>
                    <a:pt x="203" y="158"/>
                  </a:cubicBezTo>
                  <a:cubicBezTo>
                    <a:pt x="203" y="158"/>
                    <a:pt x="203" y="159"/>
                    <a:pt x="203" y="161"/>
                  </a:cubicBezTo>
                  <a:lnTo>
                    <a:pt x="207" y="177"/>
                  </a:lnTo>
                  <a:cubicBezTo>
                    <a:pt x="207" y="179"/>
                    <a:pt x="207" y="179"/>
                    <a:pt x="208" y="180"/>
                  </a:cubicBezTo>
                  <a:cubicBezTo>
                    <a:pt x="208" y="180"/>
                    <a:pt x="208" y="180"/>
                    <a:pt x="208" y="181"/>
                  </a:cubicBezTo>
                  <a:cubicBezTo>
                    <a:pt x="208" y="181"/>
                    <a:pt x="209" y="181"/>
                    <a:pt x="209" y="181"/>
                  </a:cubicBezTo>
                  <a:close/>
                  <a:moveTo>
                    <a:pt x="197" y="157"/>
                  </a:moveTo>
                  <a:lnTo>
                    <a:pt x="199" y="166"/>
                  </a:lnTo>
                  <a:cubicBezTo>
                    <a:pt x="198" y="163"/>
                    <a:pt x="197" y="162"/>
                    <a:pt x="196" y="161"/>
                  </a:cubicBezTo>
                  <a:cubicBezTo>
                    <a:pt x="195" y="160"/>
                    <a:pt x="194" y="159"/>
                    <a:pt x="193" y="160"/>
                  </a:cubicBezTo>
                  <a:cubicBezTo>
                    <a:pt x="193" y="160"/>
                    <a:pt x="192" y="160"/>
                    <a:pt x="192" y="161"/>
                  </a:cubicBezTo>
                  <a:cubicBezTo>
                    <a:pt x="191" y="162"/>
                    <a:pt x="191" y="164"/>
                    <a:pt x="191" y="166"/>
                  </a:cubicBezTo>
                  <a:cubicBezTo>
                    <a:pt x="191" y="168"/>
                    <a:pt x="191" y="170"/>
                    <a:pt x="192" y="173"/>
                  </a:cubicBezTo>
                  <a:cubicBezTo>
                    <a:pt x="192" y="175"/>
                    <a:pt x="193" y="177"/>
                    <a:pt x="194" y="179"/>
                  </a:cubicBezTo>
                  <a:cubicBezTo>
                    <a:pt x="194" y="181"/>
                    <a:pt x="195" y="182"/>
                    <a:pt x="196" y="183"/>
                  </a:cubicBezTo>
                  <a:cubicBezTo>
                    <a:pt x="197" y="183"/>
                    <a:pt x="198" y="184"/>
                    <a:pt x="199" y="183"/>
                  </a:cubicBezTo>
                  <a:cubicBezTo>
                    <a:pt x="200" y="183"/>
                    <a:pt x="200" y="183"/>
                    <a:pt x="201" y="182"/>
                  </a:cubicBezTo>
                  <a:cubicBezTo>
                    <a:pt x="201" y="181"/>
                    <a:pt x="202" y="179"/>
                    <a:pt x="202" y="177"/>
                  </a:cubicBezTo>
                  <a:cubicBezTo>
                    <a:pt x="202" y="180"/>
                    <a:pt x="202" y="182"/>
                    <a:pt x="201" y="183"/>
                  </a:cubicBezTo>
                  <a:cubicBezTo>
                    <a:pt x="201" y="184"/>
                    <a:pt x="200" y="185"/>
                    <a:pt x="199" y="185"/>
                  </a:cubicBezTo>
                  <a:cubicBezTo>
                    <a:pt x="197" y="186"/>
                    <a:pt x="195" y="184"/>
                    <a:pt x="193" y="182"/>
                  </a:cubicBezTo>
                  <a:cubicBezTo>
                    <a:pt x="191" y="179"/>
                    <a:pt x="190" y="177"/>
                    <a:pt x="190" y="174"/>
                  </a:cubicBezTo>
                  <a:cubicBezTo>
                    <a:pt x="189" y="171"/>
                    <a:pt x="189" y="169"/>
                    <a:pt x="189" y="166"/>
                  </a:cubicBezTo>
                  <a:cubicBezTo>
                    <a:pt x="189" y="164"/>
                    <a:pt x="190" y="162"/>
                    <a:pt x="190" y="161"/>
                  </a:cubicBezTo>
                  <a:cubicBezTo>
                    <a:pt x="191" y="159"/>
                    <a:pt x="192" y="159"/>
                    <a:pt x="193" y="158"/>
                  </a:cubicBezTo>
                  <a:cubicBezTo>
                    <a:pt x="194" y="158"/>
                    <a:pt x="195" y="158"/>
                    <a:pt x="196" y="159"/>
                  </a:cubicBezTo>
                  <a:cubicBezTo>
                    <a:pt x="196" y="159"/>
                    <a:pt x="196" y="159"/>
                    <a:pt x="197" y="159"/>
                  </a:cubicBezTo>
                  <a:cubicBezTo>
                    <a:pt x="197" y="159"/>
                    <a:pt x="197" y="159"/>
                    <a:pt x="197" y="159"/>
                  </a:cubicBezTo>
                  <a:cubicBezTo>
                    <a:pt x="197" y="158"/>
                    <a:pt x="197" y="158"/>
                    <a:pt x="197" y="157"/>
                  </a:cubicBezTo>
                  <a:close/>
                  <a:moveTo>
                    <a:pt x="183" y="160"/>
                  </a:moveTo>
                  <a:lnTo>
                    <a:pt x="185" y="169"/>
                  </a:lnTo>
                  <a:cubicBezTo>
                    <a:pt x="184" y="167"/>
                    <a:pt x="184" y="166"/>
                    <a:pt x="183" y="165"/>
                  </a:cubicBezTo>
                  <a:cubicBezTo>
                    <a:pt x="183" y="164"/>
                    <a:pt x="182" y="163"/>
                    <a:pt x="182" y="163"/>
                  </a:cubicBezTo>
                  <a:cubicBezTo>
                    <a:pt x="181" y="162"/>
                    <a:pt x="180" y="162"/>
                    <a:pt x="180" y="162"/>
                  </a:cubicBezTo>
                  <a:cubicBezTo>
                    <a:pt x="179" y="163"/>
                    <a:pt x="179" y="163"/>
                    <a:pt x="178" y="164"/>
                  </a:cubicBezTo>
                  <a:cubicBezTo>
                    <a:pt x="178" y="165"/>
                    <a:pt x="178" y="166"/>
                    <a:pt x="178" y="167"/>
                  </a:cubicBezTo>
                  <a:cubicBezTo>
                    <a:pt x="179" y="168"/>
                    <a:pt x="179" y="168"/>
                    <a:pt x="179" y="169"/>
                  </a:cubicBezTo>
                  <a:cubicBezTo>
                    <a:pt x="180" y="170"/>
                    <a:pt x="181" y="171"/>
                    <a:pt x="183" y="172"/>
                  </a:cubicBezTo>
                  <a:cubicBezTo>
                    <a:pt x="184" y="173"/>
                    <a:pt x="185" y="174"/>
                    <a:pt x="186" y="175"/>
                  </a:cubicBezTo>
                  <a:cubicBezTo>
                    <a:pt x="186" y="175"/>
                    <a:pt x="187" y="176"/>
                    <a:pt x="187" y="177"/>
                  </a:cubicBezTo>
                  <a:cubicBezTo>
                    <a:pt x="188" y="178"/>
                    <a:pt x="188" y="179"/>
                    <a:pt x="188" y="180"/>
                  </a:cubicBezTo>
                  <a:cubicBezTo>
                    <a:pt x="189" y="182"/>
                    <a:pt x="189" y="183"/>
                    <a:pt x="188" y="185"/>
                  </a:cubicBezTo>
                  <a:cubicBezTo>
                    <a:pt x="188" y="186"/>
                    <a:pt x="187" y="187"/>
                    <a:pt x="186" y="188"/>
                  </a:cubicBezTo>
                  <a:cubicBezTo>
                    <a:pt x="185" y="188"/>
                    <a:pt x="185" y="188"/>
                    <a:pt x="185" y="188"/>
                  </a:cubicBezTo>
                  <a:cubicBezTo>
                    <a:pt x="185" y="188"/>
                    <a:pt x="184" y="188"/>
                    <a:pt x="184" y="187"/>
                  </a:cubicBezTo>
                  <a:cubicBezTo>
                    <a:pt x="183" y="187"/>
                    <a:pt x="182" y="187"/>
                    <a:pt x="182" y="187"/>
                  </a:cubicBezTo>
                  <a:cubicBezTo>
                    <a:pt x="182" y="187"/>
                    <a:pt x="182" y="187"/>
                    <a:pt x="182" y="187"/>
                  </a:cubicBezTo>
                  <a:cubicBezTo>
                    <a:pt x="182" y="188"/>
                    <a:pt x="182" y="188"/>
                    <a:pt x="182" y="189"/>
                  </a:cubicBezTo>
                  <a:lnTo>
                    <a:pt x="180" y="180"/>
                  </a:lnTo>
                  <a:cubicBezTo>
                    <a:pt x="181" y="182"/>
                    <a:pt x="181" y="183"/>
                    <a:pt x="182" y="184"/>
                  </a:cubicBezTo>
                  <a:cubicBezTo>
                    <a:pt x="182" y="185"/>
                    <a:pt x="183" y="185"/>
                    <a:pt x="183" y="186"/>
                  </a:cubicBezTo>
                  <a:cubicBezTo>
                    <a:pt x="184" y="186"/>
                    <a:pt x="185" y="186"/>
                    <a:pt x="185" y="186"/>
                  </a:cubicBezTo>
                  <a:cubicBezTo>
                    <a:pt x="186" y="186"/>
                    <a:pt x="187" y="185"/>
                    <a:pt x="187" y="185"/>
                  </a:cubicBezTo>
                  <a:cubicBezTo>
                    <a:pt x="187" y="184"/>
                    <a:pt x="187" y="183"/>
                    <a:pt x="187" y="181"/>
                  </a:cubicBezTo>
                  <a:cubicBezTo>
                    <a:pt x="187" y="181"/>
                    <a:pt x="187" y="180"/>
                    <a:pt x="186" y="180"/>
                  </a:cubicBezTo>
                  <a:cubicBezTo>
                    <a:pt x="186" y="179"/>
                    <a:pt x="186" y="178"/>
                    <a:pt x="185" y="178"/>
                  </a:cubicBezTo>
                  <a:cubicBezTo>
                    <a:pt x="185" y="178"/>
                    <a:pt x="184" y="177"/>
                    <a:pt x="183" y="176"/>
                  </a:cubicBezTo>
                  <a:cubicBezTo>
                    <a:pt x="181" y="175"/>
                    <a:pt x="180" y="174"/>
                    <a:pt x="180" y="174"/>
                  </a:cubicBezTo>
                  <a:cubicBezTo>
                    <a:pt x="179" y="173"/>
                    <a:pt x="179" y="172"/>
                    <a:pt x="178" y="171"/>
                  </a:cubicBezTo>
                  <a:cubicBezTo>
                    <a:pt x="178" y="171"/>
                    <a:pt x="177" y="170"/>
                    <a:pt x="177" y="169"/>
                  </a:cubicBezTo>
                  <a:cubicBezTo>
                    <a:pt x="177" y="167"/>
                    <a:pt x="177" y="165"/>
                    <a:pt x="177" y="164"/>
                  </a:cubicBezTo>
                  <a:cubicBezTo>
                    <a:pt x="178" y="162"/>
                    <a:pt x="178" y="161"/>
                    <a:pt x="179" y="161"/>
                  </a:cubicBezTo>
                  <a:cubicBezTo>
                    <a:pt x="180" y="161"/>
                    <a:pt x="181" y="161"/>
                    <a:pt x="182" y="161"/>
                  </a:cubicBezTo>
                  <a:cubicBezTo>
                    <a:pt x="182" y="162"/>
                    <a:pt x="182" y="162"/>
                    <a:pt x="182" y="162"/>
                  </a:cubicBezTo>
                  <a:cubicBezTo>
                    <a:pt x="183" y="162"/>
                    <a:pt x="183" y="162"/>
                    <a:pt x="183" y="161"/>
                  </a:cubicBezTo>
                  <a:cubicBezTo>
                    <a:pt x="183" y="161"/>
                    <a:pt x="183" y="161"/>
                    <a:pt x="183" y="160"/>
                  </a:cubicBezTo>
                  <a:close/>
                  <a:moveTo>
                    <a:pt x="209" y="157"/>
                  </a:moveTo>
                  <a:lnTo>
                    <a:pt x="212" y="167"/>
                  </a:lnTo>
                  <a:lnTo>
                    <a:pt x="214" y="166"/>
                  </a:lnTo>
                  <a:cubicBezTo>
                    <a:pt x="215" y="166"/>
                    <a:pt x="215" y="166"/>
                    <a:pt x="216" y="165"/>
                  </a:cubicBezTo>
                  <a:cubicBezTo>
                    <a:pt x="216" y="165"/>
                    <a:pt x="216" y="164"/>
                    <a:pt x="215" y="162"/>
                  </a:cubicBezTo>
                  <a:lnTo>
                    <a:pt x="216" y="162"/>
                  </a:lnTo>
                  <a:lnTo>
                    <a:pt x="218" y="171"/>
                  </a:lnTo>
                  <a:lnTo>
                    <a:pt x="217" y="171"/>
                  </a:lnTo>
                  <a:cubicBezTo>
                    <a:pt x="217" y="170"/>
                    <a:pt x="217" y="169"/>
                    <a:pt x="217" y="169"/>
                  </a:cubicBezTo>
                  <a:cubicBezTo>
                    <a:pt x="216" y="168"/>
                    <a:pt x="216" y="168"/>
                    <a:pt x="216" y="168"/>
                  </a:cubicBezTo>
                  <a:cubicBezTo>
                    <a:pt x="216" y="168"/>
                    <a:pt x="215" y="167"/>
                    <a:pt x="215" y="168"/>
                  </a:cubicBezTo>
                  <a:lnTo>
                    <a:pt x="212" y="168"/>
                  </a:lnTo>
                  <a:lnTo>
                    <a:pt x="214" y="177"/>
                  </a:lnTo>
                  <a:cubicBezTo>
                    <a:pt x="214" y="178"/>
                    <a:pt x="214" y="179"/>
                    <a:pt x="214" y="179"/>
                  </a:cubicBezTo>
                  <a:cubicBezTo>
                    <a:pt x="215" y="179"/>
                    <a:pt x="215" y="179"/>
                    <a:pt x="215" y="179"/>
                  </a:cubicBezTo>
                  <a:cubicBezTo>
                    <a:pt x="215" y="179"/>
                    <a:pt x="215" y="179"/>
                    <a:pt x="216" y="179"/>
                  </a:cubicBezTo>
                  <a:lnTo>
                    <a:pt x="218" y="179"/>
                  </a:lnTo>
                  <a:cubicBezTo>
                    <a:pt x="218" y="179"/>
                    <a:pt x="219" y="178"/>
                    <a:pt x="219" y="178"/>
                  </a:cubicBezTo>
                  <a:cubicBezTo>
                    <a:pt x="219" y="178"/>
                    <a:pt x="219" y="177"/>
                    <a:pt x="220" y="177"/>
                  </a:cubicBezTo>
                  <a:cubicBezTo>
                    <a:pt x="220" y="176"/>
                    <a:pt x="220" y="175"/>
                    <a:pt x="220" y="173"/>
                  </a:cubicBezTo>
                  <a:lnTo>
                    <a:pt x="221" y="180"/>
                  </a:lnTo>
                  <a:lnTo>
                    <a:pt x="212" y="182"/>
                  </a:lnTo>
                  <a:lnTo>
                    <a:pt x="211" y="181"/>
                  </a:lnTo>
                  <a:lnTo>
                    <a:pt x="212" y="181"/>
                  </a:lnTo>
                  <a:cubicBezTo>
                    <a:pt x="212" y="181"/>
                    <a:pt x="212" y="181"/>
                    <a:pt x="213" y="180"/>
                  </a:cubicBezTo>
                  <a:cubicBezTo>
                    <a:pt x="213" y="180"/>
                    <a:pt x="213" y="180"/>
                    <a:pt x="213" y="179"/>
                  </a:cubicBezTo>
                  <a:cubicBezTo>
                    <a:pt x="213" y="179"/>
                    <a:pt x="213" y="178"/>
                    <a:pt x="212" y="177"/>
                  </a:cubicBezTo>
                  <a:lnTo>
                    <a:pt x="208" y="160"/>
                  </a:lnTo>
                  <a:cubicBezTo>
                    <a:pt x="208" y="159"/>
                    <a:pt x="208" y="158"/>
                    <a:pt x="208" y="157"/>
                  </a:cubicBezTo>
                  <a:cubicBezTo>
                    <a:pt x="207" y="157"/>
                    <a:pt x="207" y="157"/>
                    <a:pt x="206" y="157"/>
                  </a:cubicBezTo>
                  <a:lnTo>
                    <a:pt x="206" y="156"/>
                  </a:lnTo>
                  <a:lnTo>
                    <a:pt x="215" y="154"/>
                  </a:lnTo>
                  <a:lnTo>
                    <a:pt x="216" y="159"/>
                  </a:lnTo>
                  <a:lnTo>
                    <a:pt x="216" y="160"/>
                  </a:lnTo>
                  <a:cubicBezTo>
                    <a:pt x="215" y="158"/>
                    <a:pt x="215" y="157"/>
                    <a:pt x="215" y="157"/>
                  </a:cubicBezTo>
                  <a:cubicBezTo>
                    <a:pt x="215" y="156"/>
                    <a:pt x="214" y="156"/>
                    <a:pt x="214" y="156"/>
                  </a:cubicBezTo>
                  <a:cubicBezTo>
                    <a:pt x="214" y="156"/>
                    <a:pt x="213" y="156"/>
                    <a:pt x="213" y="156"/>
                  </a:cubicBezTo>
                  <a:lnTo>
                    <a:pt x="209" y="157"/>
                  </a:lnTo>
                  <a:close/>
                  <a:moveTo>
                    <a:pt x="217" y="153"/>
                  </a:moveTo>
                  <a:lnTo>
                    <a:pt x="220" y="153"/>
                  </a:lnTo>
                  <a:lnTo>
                    <a:pt x="231" y="170"/>
                  </a:lnTo>
                  <a:lnTo>
                    <a:pt x="228" y="155"/>
                  </a:lnTo>
                  <a:cubicBezTo>
                    <a:pt x="228" y="154"/>
                    <a:pt x="227" y="153"/>
                    <a:pt x="227" y="152"/>
                  </a:cubicBezTo>
                  <a:cubicBezTo>
                    <a:pt x="227" y="152"/>
                    <a:pt x="226" y="152"/>
                    <a:pt x="226" y="152"/>
                  </a:cubicBezTo>
                  <a:lnTo>
                    <a:pt x="225" y="152"/>
                  </a:lnTo>
                  <a:lnTo>
                    <a:pt x="225" y="151"/>
                  </a:lnTo>
                  <a:lnTo>
                    <a:pt x="229" y="150"/>
                  </a:lnTo>
                  <a:lnTo>
                    <a:pt x="230" y="151"/>
                  </a:lnTo>
                  <a:lnTo>
                    <a:pt x="229" y="151"/>
                  </a:lnTo>
                  <a:cubicBezTo>
                    <a:pt x="229" y="151"/>
                    <a:pt x="228" y="151"/>
                    <a:pt x="228" y="152"/>
                  </a:cubicBezTo>
                  <a:cubicBezTo>
                    <a:pt x="228" y="153"/>
                    <a:pt x="228" y="154"/>
                    <a:pt x="229" y="155"/>
                  </a:cubicBezTo>
                  <a:lnTo>
                    <a:pt x="234" y="177"/>
                  </a:lnTo>
                  <a:lnTo>
                    <a:pt x="233" y="177"/>
                  </a:lnTo>
                  <a:lnTo>
                    <a:pt x="221" y="158"/>
                  </a:lnTo>
                  <a:lnTo>
                    <a:pt x="224" y="174"/>
                  </a:lnTo>
                  <a:cubicBezTo>
                    <a:pt x="225" y="175"/>
                    <a:pt x="225" y="176"/>
                    <a:pt x="225" y="177"/>
                  </a:cubicBezTo>
                  <a:cubicBezTo>
                    <a:pt x="226" y="177"/>
                    <a:pt x="226" y="177"/>
                    <a:pt x="226" y="177"/>
                  </a:cubicBezTo>
                  <a:lnTo>
                    <a:pt x="227" y="177"/>
                  </a:lnTo>
                  <a:lnTo>
                    <a:pt x="227" y="178"/>
                  </a:lnTo>
                  <a:lnTo>
                    <a:pt x="223" y="179"/>
                  </a:lnTo>
                  <a:lnTo>
                    <a:pt x="223" y="178"/>
                  </a:lnTo>
                  <a:cubicBezTo>
                    <a:pt x="224" y="178"/>
                    <a:pt x="224" y="178"/>
                    <a:pt x="224" y="177"/>
                  </a:cubicBezTo>
                  <a:cubicBezTo>
                    <a:pt x="224" y="176"/>
                    <a:pt x="224" y="175"/>
                    <a:pt x="224" y="174"/>
                  </a:cubicBezTo>
                  <a:lnTo>
                    <a:pt x="220" y="156"/>
                  </a:lnTo>
                  <a:cubicBezTo>
                    <a:pt x="219" y="155"/>
                    <a:pt x="219" y="155"/>
                    <a:pt x="218" y="155"/>
                  </a:cubicBezTo>
                  <a:cubicBezTo>
                    <a:pt x="218" y="154"/>
                    <a:pt x="218" y="154"/>
                    <a:pt x="217" y="154"/>
                  </a:cubicBezTo>
                  <a:cubicBezTo>
                    <a:pt x="217" y="154"/>
                    <a:pt x="217" y="154"/>
                    <a:pt x="217" y="154"/>
                  </a:cubicBezTo>
                  <a:lnTo>
                    <a:pt x="217" y="153"/>
                  </a:lnTo>
                  <a:close/>
                  <a:moveTo>
                    <a:pt x="238" y="146"/>
                  </a:moveTo>
                  <a:lnTo>
                    <a:pt x="242" y="155"/>
                  </a:lnTo>
                  <a:cubicBezTo>
                    <a:pt x="240" y="152"/>
                    <a:pt x="239" y="151"/>
                    <a:pt x="238" y="150"/>
                  </a:cubicBezTo>
                  <a:cubicBezTo>
                    <a:pt x="237" y="149"/>
                    <a:pt x="236" y="149"/>
                    <a:pt x="235" y="149"/>
                  </a:cubicBezTo>
                  <a:cubicBezTo>
                    <a:pt x="234" y="149"/>
                    <a:pt x="233" y="150"/>
                    <a:pt x="233" y="151"/>
                  </a:cubicBezTo>
                  <a:cubicBezTo>
                    <a:pt x="233" y="152"/>
                    <a:pt x="233" y="154"/>
                    <a:pt x="233" y="156"/>
                  </a:cubicBezTo>
                  <a:cubicBezTo>
                    <a:pt x="233" y="158"/>
                    <a:pt x="234" y="160"/>
                    <a:pt x="235" y="163"/>
                  </a:cubicBezTo>
                  <a:cubicBezTo>
                    <a:pt x="236" y="165"/>
                    <a:pt x="237" y="167"/>
                    <a:pt x="237" y="168"/>
                  </a:cubicBezTo>
                  <a:cubicBezTo>
                    <a:pt x="238" y="170"/>
                    <a:pt x="239" y="171"/>
                    <a:pt x="240" y="172"/>
                  </a:cubicBezTo>
                  <a:cubicBezTo>
                    <a:pt x="241" y="172"/>
                    <a:pt x="242" y="172"/>
                    <a:pt x="243" y="172"/>
                  </a:cubicBezTo>
                  <a:cubicBezTo>
                    <a:pt x="244" y="172"/>
                    <a:pt x="245" y="171"/>
                    <a:pt x="245" y="170"/>
                  </a:cubicBezTo>
                  <a:cubicBezTo>
                    <a:pt x="245" y="169"/>
                    <a:pt x="246" y="168"/>
                    <a:pt x="246" y="165"/>
                  </a:cubicBezTo>
                  <a:lnTo>
                    <a:pt x="246" y="166"/>
                  </a:lnTo>
                  <a:cubicBezTo>
                    <a:pt x="246" y="168"/>
                    <a:pt x="246" y="170"/>
                    <a:pt x="246" y="171"/>
                  </a:cubicBezTo>
                  <a:cubicBezTo>
                    <a:pt x="245" y="173"/>
                    <a:pt x="244" y="174"/>
                    <a:pt x="243" y="174"/>
                  </a:cubicBezTo>
                  <a:cubicBezTo>
                    <a:pt x="241" y="175"/>
                    <a:pt x="239" y="174"/>
                    <a:pt x="237" y="171"/>
                  </a:cubicBezTo>
                  <a:cubicBezTo>
                    <a:pt x="235" y="169"/>
                    <a:pt x="234" y="167"/>
                    <a:pt x="233" y="164"/>
                  </a:cubicBezTo>
                  <a:cubicBezTo>
                    <a:pt x="232" y="161"/>
                    <a:pt x="231" y="159"/>
                    <a:pt x="231" y="156"/>
                  </a:cubicBezTo>
                  <a:cubicBezTo>
                    <a:pt x="231" y="154"/>
                    <a:pt x="231" y="152"/>
                    <a:pt x="232" y="151"/>
                  </a:cubicBezTo>
                  <a:cubicBezTo>
                    <a:pt x="232" y="149"/>
                    <a:pt x="233" y="148"/>
                    <a:pt x="234" y="148"/>
                  </a:cubicBezTo>
                  <a:cubicBezTo>
                    <a:pt x="235" y="148"/>
                    <a:pt x="236" y="148"/>
                    <a:pt x="237" y="148"/>
                  </a:cubicBezTo>
                  <a:cubicBezTo>
                    <a:pt x="238" y="148"/>
                    <a:pt x="238" y="149"/>
                    <a:pt x="238" y="149"/>
                  </a:cubicBezTo>
                  <a:cubicBezTo>
                    <a:pt x="238" y="148"/>
                    <a:pt x="238" y="148"/>
                    <a:pt x="238" y="148"/>
                  </a:cubicBezTo>
                  <a:cubicBezTo>
                    <a:pt x="238" y="148"/>
                    <a:pt x="238" y="147"/>
                    <a:pt x="238" y="147"/>
                  </a:cubicBezTo>
                  <a:lnTo>
                    <a:pt x="238" y="146"/>
                  </a:lnTo>
                  <a:close/>
                  <a:moveTo>
                    <a:pt x="245" y="146"/>
                  </a:moveTo>
                  <a:lnTo>
                    <a:pt x="248" y="156"/>
                  </a:lnTo>
                  <a:lnTo>
                    <a:pt x="251" y="155"/>
                  </a:lnTo>
                  <a:cubicBezTo>
                    <a:pt x="252" y="155"/>
                    <a:pt x="252" y="155"/>
                    <a:pt x="252" y="154"/>
                  </a:cubicBezTo>
                  <a:cubicBezTo>
                    <a:pt x="252" y="153"/>
                    <a:pt x="252" y="152"/>
                    <a:pt x="252" y="151"/>
                  </a:cubicBezTo>
                  <a:lnTo>
                    <a:pt x="255" y="159"/>
                  </a:lnTo>
                  <a:cubicBezTo>
                    <a:pt x="254" y="158"/>
                    <a:pt x="254" y="158"/>
                    <a:pt x="254" y="157"/>
                  </a:cubicBezTo>
                  <a:cubicBezTo>
                    <a:pt x="253" y="157"/>
                    <a:pt x="253" y="157"/>
                    <a:pt x="253" y="156"/>
                  </a:cubicBezTo>
                  <a:cubicBezTo>
                    <a:pt x="252" y="156"/>
                    <a:pt x="252" y="156"/>
                    <a:pt x="251" y="156"/>
                  </a:cubicBezTo>
                  <a:lnTo>
                    <a:pt x="249" y="157"/>
                  </a:lnTo>
                  <a:lnTo>
                    <a:pt x="252" y="166"/>
                  </a:lnTo>
                  <a:cubicBezTo>
                    <a:pt x="252" y="167"/>
                    <a:pt x="252" y="167"/>
                    <a:pt x="252" y="168"/>
                  </a:cubicBezTo>
                  <a:cubicBezTo>
                    <a:pt x="253" y="168"/>
                    <a:pt x="253" y="168"/>
                    <a:pt x="253" y="168"/>
                  </a:cubicBezTo>
                  <a:cubicBezTo>
                    <a:pt x="253" y="168"/>
                    <a:pt x="253" y="168"/>
                    <a:pt x="254" y="168"/>
                  </a:cubicBezTo>
                  <a:lnTo>
                    <a:pt x="256" y="167"/>
                  </a:lnTo>
                  <a:cubicBezTo>
                    <a:pt x="256" y="167"/>
                    <a:pt x="257" y="167"/>
                    <a:pt x="257" y="166"/>
                  </a:cubicBezTo>
                  <a:cubicBezTo>
                    <a:pt x="257" y="166"/>
                    <a:pt x="258" y="166"/>
                    <a:pt x="258" y="165"/>
                  </a:cubicBezTo>
                  <a:cubicBezTo>
                    <a:pt x="258" y="164"/>
                    <a:pt x="258" y="163"/>
                    <a:pt x="258" y="161"/>
                  </a:cubicBezTo>
                  <a:lnTo>
                    <a:pt x="259" y="168"/>
                  </a:lnTo>
                  <a:lnTo>
                    <a:pt x="250" y="171"/>
                  </a:lnTo>
                  <a:lnTo>
                    <a:pt x="249" y="170"/>
                  </a:lnTo>
                  <a:lnTo>
                    <a:pt x="250" y="170"/>
                  </a:lnTo>
                  <a:cubicBezTo>
                    <a:pt x="250" y="170"/>
                    <a:pt x="250" y="170"/>
                    <a:pt x="251" y="169"/>
                  </a:cubicBezTo>
                  <a:cubicBezTo>
                    <a:pt x="251" y="169"/>
                    <a:pt x="251" y="169"/>
                    <a:pt x="251" y="168"/>
                  </a:cubicBezTo>
                  <a:cubicBezTo>
                    <a:pt x="251" y="168"/>
                    <a:pt x="250" y="167"/>
                    <a:pt x="250" y="166"/>
                  </a:cubicBezTo>
                  <a:lnTo>
                    <a:pt x="244" y="150"/>
                  </a:lnTo>
                  <a:cubicBezTo>
                    <a:pt x="244" y="148"/>
                    <a:pt x="243" y="147"/>
                    <a:pt x="243" y="147"/>
                  </a:cubicBezTo>
                  <a:cubicBezTo>
                    <a:pt x="242" y="147"/>
                    <a:pt x="242" y="147"/>
                    <a:pt x="241" y="147"/>
                  </a:cubicBezTo>
                  <a:lnTo>
                    <a:pt x="241" y="146"/>
                  </a:lnTo>
                  <a:lnTo>
                    <a:pt x="250" y="143"/>
                  </a:lnTo>
                  <a:lnTo>
                    <a:pt x="252" y="148"/>
                  </a:lnTo>
                  <a:cubicBezTo>
                    <a:pt x="251" y="147"/>
                    <a:pt x="251" y="146"/>
                    <a:pt x="251" y="146"/>
                  </a:cubicBezTo>
                  <a:cubicBezTo>
                    <a:pt x="250" y="145"/>
                    <a:pt x="250" y="145"/>
                    <a:pt x="249" y="145"/>
                  </a:cubicBezTo>
                  <a:cubicBezTo>
                    <a:pt x="249" y="145"/>
                    <a:pt x="249" y="145"/>
                    <a:pt x="248" y="145"/>
                  </a:cubicBezTo>
                  <a:lnTo>
                    <a:pt x="245" y="146"/>
                  </a:lnTo>
                  <a:close/>
                </a:path>
              </a:pathLst>
            </a:custGeom>
            <a:solidFill>
              <a:srgbClr val="24211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16"/>
            <p:cNvSpPr>
              <a:spLocks noChangeArrowheads="1"/>
            </p:cNvSpPr>
            <p:nvPr/>
          </p:nvSpPr>
          <p:spPr bwMode="auto">
            <a:xfrm>
              <a:off x="1724747" y="1969820"/>
              <a:ext cx="615211" cy="348129"/>
            </a:xfrm>
            <a:custGeom>
              <a:avLst/>
              <a:gdLst>
                <a:gd name="T0" fmla="*/ 1887888961 w 143"/>
                <a:gd name="T1" fmla="*/ 701931213 h 81"/>
                <a:gd name="T2" fmla="*/ 2147483646 w 143"/>
                <a:gd name="T3" fmla="*/ 701931213 h 81"/>
                <a:gd name="T4" fmla="*/ 980960393 w 143"/>
                <a:gd name="T5" fmla="*/ 332493280 h 81"/>
                <a:gd name="T6" fmla="*/ 1425168548 w 143"/>
                <a:gd name="T7" fmla="*/ 757343895 h 81"/>
                <a:gd name="T8" fmla="*/ 1776836922 w 143"/>
                <a:gd name="T9" fmla="*/ 1071369146 h 81"/>
                <a:gd name="T10" fmla="*/ 1628764669 w 143"/>
                <a:gd name="T11" fmla="*/ 1496219761 h 81"/>
                <a:gd name="T12" fmla="*/ 0 w 143"/>
                <a:gd name="T13" fmla="*/ 1496219761 h 81"/>
                <a:gd name="T14" fmla="*/ 185088165 w 143"/>
                <a:gd name="T15" fmla="*/ 1403862427 h 81"/>
                <a:gd name="T16" fmla="*/ 1054996519 w 143"/>
                <a:gd name="T17" fmla="*/ 1403862427 h 81"/>
                <a:gd name="T18" fmla="*/ 1517712630 w 143"/>
                <a:gd name="T19" fmla="*/ 979007514 h 81"/>
                <a:gd name="T20" fmla="*/ 721840403 w 143"/>
                <a:gd name="T21" fmla="*/ 498739920 h 81"/>
                <a:gd name="T22" fmla="*/ 980960393 w 143"/>
                <a:gd name="T23" fmla="*/ 314020954 h 81"/>
                <a:gd name="T24" fmla="*/ 2147483646 w 143"/>
                <a:gd name="T25" fmla="*/ 443322941 h 81"/>
                <a:gd name="T26" fmla="*/ 2147483646 w 143"/>
                <a:gd name="T27" fmla="*/ 831233201 h 81"/>
                <a:gd name="T28" fmla="*/ 2147483646 w 143"/>
                <a:gd name="T29" fmla="*/ 831233201 h 81"/>
                <a:gd name="T30" fmla="*/ 1998941000 w 143"/>
                <a:gd name="T31" fmla="*/ 1496219761 h 81"/>
                <a:gd name="T32" fmla="*/ 1776836922 w 143"/>
                <a:gd name="T33" fmla="*/ 1496219761 h 81"/>
                <a:gd name="T34" fmla="*/ 1961925088 w 143"/>
                <a:gd name="T35" fmla="*/ 831233201 h 81"/>
                <a:gd name="T36" fmla="*/ 1758328966 w 143"/>
                <a:gd name="T37" fmla="*/ 831233201 h 81"/>
                <a:gd name="T38" fmla="*/ 1887888961 w 143"/>
                <a:gd name="T39" fmla="*/ 701931213 h 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43" h="81">
                  <a:moveTo>
                    <a:pt x="102" y="38"/>
                  </a:moveTo>
                  <a:lnTo>
                    <a:pt x="129" y="38"/>
                  </a:lnTo>
                  <a:cubicBezTo>
                    <a:pt x="135" y="33"/>
                    <a:pt x="68" y="12"/>
                    <a:pt x="53" y="18"/>
                  </a:cubicBezTo>
                  <a:cubicBezTo>
                    <a:pt x="44" y="22"/>
                    <a:pt x="65" y="31"/>
                    <a:pt x="77" y="41"/>
                  </a:cubicBezTo>
                  <a:cubicBezTo>
                    <a:pt x="84" y="46"/>
                    <a:pt x="94" y="54"/>
                    <a:pt x="96" y="58"/>
                  </a:cubicBezTo>
                  <a:cubicBezTo>
                    <a:pt x="101" y="65"/>
                    <a:pt x="97" y="72"/>
                    <a:pt x="88" y="81"/>
                  </a:cubicBezTo>
                  <a:lnTo>
                    <a:pt x="0" y="81"/>
                  </a:lnTo>
                  <a:cubicBezTo>
                    <a:pt x="3" y="78"/>
                    <a:pt x="7" y="76"/>
                    <a:pt x="10" y="76"/>
                  </a:cubicBezTo>
                  <a:lnTo>
                    <a:pt x="57" y="76"/>
                  </a:lnTo>
                  <a:cubicBezTo>
                    <a:pt x="65" y="75"/>
                    <a:pt x="82" y="73"/>
                    <a:pt x="82" y="53"/>
                  </a:cubicBezTo>
                  <a:cubicBezTo>
                    <a:pt x="79" y="40"/>
                    <a:pt x="48" y="37"/>
                    <a:pt x="39" y="27"/>
                  </a:cubicBezTo>
                  <a:cubicBezTo>
                    <a:pt x="35" y="23"/>
                    <a:pt x="41" y="17"/>
                    <a:pt x="53" y="17"/>
                  </a:cubicBezTo>
                  <a:cubicBezTo>
                    <a:pt x="75" y="0"/>
                    <a:pt x="143" y="8"/>
                    <a:pt x="141" y="24"/>
                  </a:cubicBezTo>
                  <a:cubicBezTo>
                    <a:pt x="140" y="33"/>
                    <a:pt x="134" y="39"/>
                    <a:pt x="127" y="45"/>
                  </a:cubicBezTo>
                  <a:lnTo>
                    <a:pt x="118" y="45"/>
                  </a:lnTo>
                  <a:lnTo>
                    <a:pt x="108" y="81"/>
                  </a:lnTo>
                  <a:lnTo>
                    <a:pt x="96" y="81"/>
                  </a:lnTo>
                  <a:lnTo>
                    <a:pt x="106" y="45"/>
                  </a:lnTo>
                  <a:lnTo>
                    <a:pt x="95" y="45"/>
                  </a:lnTo>
                  <a:lnTo>
                    <a:pt x="102" y="38"/>
                  </a:ln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 name="Freeform 17"/>
            <p:cNvSpPr>
              <a:spLocks noChangeArrowheads="1"/>
            </p:cNvSpPr>
            <p:nvPr/>
          </p:nvSpPr>
          <p:spPr bwMode="auto">
            <a:xfrm>
              <a:off x="1776632" y="2163664"/>
              <a:ext cx="140831" cy="116702"/>
            </a:xfrm>
            <a:custGeom>
              <a:avLst/>
              <a:gdLst>
                <a:gd name="T0" fmla="*/ 127486196 w 33"/>
                <a:gd name="T1" fmla="*/ 0 h 27"/>
                <a:gd name="T2" fmla="*/ 327824695 w 33"/>
                <a:gd name="T3" fmla="*/ 0 h 27"/>
                <a:gd name="T4" fmla="*/ 236762517 w 33"/>
                <a:gd name="T5" fmla="*/ 317598010 h 27"/>
                <a:gd name="T6" fmla="*/ 327824695 w 33"/>
                <a:gd name="T7" fmla="*/ 317598010 h 27"/>
                <a:gd name="T8" fmla="*/ 400672730 w 33"/>
                <a:gd name="T9" fmla="*/ 0 h 27"/>
                <a:gd name="T10" fmla="*/ 601011229 w 33"/>
                <a:gd name="T11" fmla="*/ 0 h 27"/>
                <a:gd name="T12" fmla="*/ 455310891 w 33"/>
                <a:gd name="T13" fmla="*/ 504420622 h 27"/>
                <a:gd name="T14" fmla="*/ 273186534 w 33"/>
                <a:gd name="T15" fmla="*/ 504420622 h 27"/>
                <a:gd name="T16" fmla="*/ 309610552 w 33"/>
                <a:gd name="T17" fmla="*/ 373645226 h 27"/>
                <a:gd name="T18" fmla="*/ 236762517 w 33"/>
                <a:gd name="T19" fmla="*/ 373645226 h 27"/>
                <a:gd name="T20" fmla="*/ 200338499 w 33"/>
                <a:gd name="T21" fmla="*/ 504420622 h 27"/>
                <a:gd name="T22" fmla="*/ 0 w 33"/>
                <a:gd name="T23" fmla="*/ 504420622 h 27"/>
                <a:gd name="T24" fmla="*/ 127486196 w 33"/>
                <a:gd name="T25" fmla="*/ 0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 h="27">
                  <a:moveTo>
                    <a:pt x="7" y="0"/>
                  </a:moveTo>
                  <a:lnTo>
                    <a:pt x="18" y="0"/>
                  </a:lnTo>
                  <a:lnTo>
                    <a:pt x="13" y="17"/>
                  </a:lnTo>
                  <a:lnTo>
                    <a:pt x="18" y="17"/>
                  </a:lnTo>
                  <a:lnTo>
                    <a:pt x="22" y="0"/>
                  </a:lnTo>
                  <a:lnTo>
                    <a:pt x="33" y="0"/>
                  </a:lnTo>
                  <a:lnTo>
                    <a:pt x="25" y="27"/>
                  </a:lnTo>
                  <a:lnTo>
                    <a:pt x="15" y="27"/>
                  </a:lnTo>
                  <a:lnTo>
                    <a:pt x="17" y="20"/>
                  </a:lnTo>
                  <a:lnTo>
                    <a:pt x="13" y="20"/>
                  </a:lnTo>
                  <a:lnTo>
                    <a:pt x="11" y="27"/>
                  </a:lnTo>
                  <a:lnTo>
                    <a:pt x="0" y="27"/>
                  </a:lnTo>
                  <a:lnTo>
                    <a:pt x="7" y="0"/>
                  </a:ln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Freeform 18"/>
            <p:cNvSpPr>
              <a:spLocks noChangeArrowheads="1"/>
            </p:cNvSpPr>
            <p:nvPr/>
          </p:nvSpPr>
          <p:spPr bwMode="auto">
            <a:xfrm>
              <a:off x="1900786" y="2163664"/>
              <a:ext cx="142685" cy="116702"/>
            </a:xfrm>
            <a:custGeom>
              <a:avLst/>
              <a:gdLst>
                <a:gd name="T0" fmla="*/ 149559823 w 33"/>
                <a:gd name="T1" fmla="*/ 0 h 27"/>
                <a:gd name="T2" fmla="*/ 0 w 33"/>
                <a:gd name="T3" fmla="*/ 504420622 h 27"/>
                <a:gd name="T4" fmla="*/ 467379851 w 33"/>
                <a:gd name="T5" fmla="*/ 504420622 h 27"/>
                <a:gd name="T6" fmla="*/ 616939673 w 33"/>
                <a:gd name="T7" fmla="*/ 0 h 27"/>
                <a:gd name="T8" fmla="*/ 411291674 w 33"/>
                <a:gd name="T9" fmla="*/ 0 h 27"/>
                <a:gd name="T10" fmla="*/ 280427910 w 33"/>
                <a:gd name="T11" fmla="*/ 448373406 h 27"/>
                <a:gd name="T12" fmla="*/ 205647999 w 33"/>
                <a:gd name="T13" fmla="*/ 448373406 h 27"/>
                <a:gd name="T14" fmla="*/ 336511763 w 33"/>
                <a:gd name="T15" fmla="*/ 0 h 27"/>
                <a:gd name="T16" fmla="*/ 149559823 w 33"/>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 h="27">
                  <a:moveTo>
                    <a:pt x="8" y="0"/>
                  </a:moveTo>
                  <a:lnTo>
                    <a:pt x="0" y="27"/>
                  </a:lnTo>
                  <a:lnTo>
                    <a:pt x="25" y="27"/>
                  </a:lnTo>
                  <a:lnTo>
                    <a:pt x="33" y="0"/>
                  </a:lnTo>
                  <a:lnTo>
                    <a:pt x="22" y="0"/>
                  </a:lnTo>
                  <a:lnTo>
                    <a:pt x="15" y="24"/>
                  </a:lnTo>
                  <a:lnTo>
                    <a:pt x="11" y="24"/>
                  </a:lnTo>
                  <a:lnTo>
                    <a:pt x="18" y="0"/>
                  </a:lnTo>
                  <a:lnTo>
                    <a:pt x="8" y="0"/>
                  </a:ln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9" name="Freeform 5"/>
          <p:cNvSpPr>
            <a:spLocks noEditPoints="1" noChangeArrowheads="1"/>
          </p:cNvSpPr>
          <p:nvPr userDrawn="1"/>
        </p:nvSpPr>
        <p:spPr bwMode="auto">
          <a:xfrm>
            <a:off x="2211388" y="207963"/>
            <a:ext cx="2212975" cy="474662"/>
          </a:xfrm>
          <a:custGeom>
            <a:avLst/>
            <a:gdLst>
              <a:gd name="T0" fmla="*/ 2147483646 w 489"/>
              <a:gd name="T1" fmla="*/ 656864399 h 98"/>
              <a:gd name="T2" fmla="*/ 2147483646 w 489"/>
              <a:gd name="T3" fmla="*/ 539564763 h 98"/>
              <a:gd name="T4" fmla="*/ 2147483646 w 489"/>
              <a:gd name="T5" fmla="*/ 2017507240 h 98"/>
              <a:gd name="T6" fmla="*/ 1925143434 w 489"/>
              <a:gd name="T7" fmla="*/ 1102591391 h 98"/>
              <a:gd name="T8" fmla="*/ 2147483646 w 489"/>
              <a:gd name="T9" fmla="*/ 774159192 h 98"/>
              <a:gd name="T10" fmla="*/ 573445632 w 489"/>
              <a:gd name="T11" fmla="*/ 1618699133 h 98"/>
              <a:gd name="T12" fmla="*/ 983054181 w 489"/>
              <a:gd name="T13" fmla="*/ 1337185819 h 98"/>
              <a:gd name="T14" fmla="*/ 1024014583 w 489"/>
              <a:gd name="T15" fmla="*/ 1172967298 h 98"/>
              <a:gd name="T16" fmla="*/ 593928096 w 489"/>
              <a:gd name="T17" fmla="*/ 1782912811 h 98"/>
              <a:gd name="T18" fmla="*/ 1208334131 w 489"/>
              <a:gd name="T19" fmla="*/ 1501399497 h 98"/>
              <a:gd name="T20" fmla="*/ 1208334131 w 489"/>
              <a:gd name="T21" fmla="*/ 961834734 h 98"/>
              <a:gd name="T22" fmla="*/ 962571717 w 489"/>
              <a:gd name="T23" fmla="*/ 821078077 h 98"/>
              <a:gd name="T24" fmla="*/ 880650912 w 489"/>
              <a:gd name="T25" fmla="*/ 516107742 h 98"/>
              <a:gd name="T26" fmla="*/ 409604023 w 489"/>
              <a:gd name="T27" fmla="*/ 633402535 h 98"/>
              <a:gd name="T28" fmla="*/ 675848901 w 489"/>
              <a:gd name="T29" fmla="*/ 914915848 h 98"/>
              <a:gd name="T30" fmla="*/ 655366437 w 489"/>
              <a:gd name="T31" fmla="*/ 1149510277 h 98"/>
              <a:gd name="T32" fmla="*/ 409604023 w 489"/>
              <a:gd name="T33" fmla="*/ 1477942476 h 98"/>
              <a:gd name="T34" fmla="*/ 593928096 w 489"/>
              <a:gd name="T35" fmla="*/ 1782912811 h 98"/>
              <a:gd name="T36" fmla="*/ 2147483646 w 489"/>
              <a:gd name="T37" fmla="*/ 703783285 h 98"/>
              <a:gd name="T38" fmla="*/ 2147483646 w 489"/>
              <a:gd name="T39" fmla="*/ 1008753620 h 98"/>
              <a:gd name="T40" fmla="*/ 2147483646 w 489"/>
              <a:gd name="T41" fmla="*/ 1618699133 h 98"/>
              <a:gd name="T42" fmla="*/ 2147483646 w 489"/>
              <a:gd name="T43" fmla="*/ 1055672505 h 98"/>
              <a:gd name="T44" fmla="*/ 2147483646 w 489"/>
              <a:gd name="T45" fmla="*/ 1219886183 h 98"/>
              <a:gd name="T46" fmla="*/ 2147483646 w 489"/>
              <a:gd name="T47" fmla="*/ 375351085 h 98"/>
              <a:gd name="T48" fmla="*/ 2147483646 w 489"/>
              <a:gd name="T49" fmla="*/ 1290266934 h 98"/>
              <a:gd name="T50" fmla="*/ 2147483646 w 489"/>
              <a:gd name="T51" fmla="*/ 1642156154 h 98"/>
              <a:gd name="T52" fmla="*/ 2147483646 w 489"/>
              <a:gd name="T53" fmla="*/ 1337185819 h 98"/>
              <a:gd name="T54" fmla="*/ 2147483646 w 489"/>
              <a:gd name="T55" fmla="*/ 750702170 h 98"/>
              <a:gd name="T56" fmla="*/ 2147483646 w 489"/>
              <a:gd name="T57" fmla="*/ 985296599 h 98"/>
              <a:gd name="T58" fmla="*/ 2147483646 w 489"/>
              <a:gd name="T59" fmla="*/ 1524861362 h 98"/>
              <a:gd name="T60" fmla="*/ 2147483646 w 489"/>
              <a:gd name="T61" fmla="*/ 1219886183 h 98"/>
              <a:gd name="T62" fmla="*/ 2147483646 w 489"/>
              <a:gd name="T63" fmla="*/ 1618699133 h 98"/>
              <a:gd name="T64" fmla="*/ 2147483646 w 489"/>
              <a:gd name="T65" fmla="*/ 1923669468 h 98"/>
              <a:gd name="T66" fmla="*/ 2147483646 w 489"/>
              <a:gd name="T67" fmla="*/ 1149510277 h 98"/>
              <a:gd name="T68" fmla="*/ 2147483646 w 489"/>
              <a:gd name="T69" fmla="*/ 750702170 h 98"/>
              <a:gd name="T70" fmla="*/ 2147483646 w 489"/>
              <a:gd name="T71" fmla="*/ 891458827 h 98"/>
              <a:gd name="T72" fmla="*/ 2147483646 w 489"/>
              <a:gd name="T73" fmla="*/ 1712536905 h 98"/>
              <a:gd name="T74" fmla="*/ 2147483646 w 489"/>
              <a:gd name="T75" fmla="*/ 1806374676 h 98"/>
              <a:gd name="T76" fmla="*/ 2147483646 w 489"/>
              <a:gd name="T77" fmla="*/ 1384104705 h 98"/>
              <a:gd name="T78" fmla="*/ 2147483646 w 489"/>
              <a:gd name="T79" fmla="*/ 1032215484 h 98"/>
              <a:gd name="T80" fmla="*/ 2147483646 w 489"/>
              <a:gd name="T81" fmla="*/ 539564763 h 98"/>
              <a:gd name="T82" fmla="*/ 2147483646 w 489"/>
              <a:gd name="T83" fmla="*/ 1102591391 h 98"/>
              <a:gd name="T84" fmla="*/ 2147483646 w 489"/>
              <a:gd name="T85" fmla="*/ 703783285 h 98"/>
              <a:gd name="T86" fmla="*/ 2147483646 w 489"/>
              <a:gd name="T87" fmla="*/ 1501399497 h 98"/>
              <a:gd name="T88" fmla="*/ 2147483646 w 489"/>
              <a:gd name="T89" fmla="*/ 844539942 h 98"/>
              <a:gd name="T90" fmla="*/ 2147483646 w 489"/>
              <a:gd name="T91" fmla="*/ 422269971 h 98"/>
              <a:gd name="T92" fmla="*/ 2147483646 w 489"/>
              <a:gd name="T93" fmla="*/ 1782912811 h 98"/>
              <a:gd name="T94" fmla="*/ 2147483646 w 489"/>
              <a:gd name="T95" fmla="*/ 1548318383 h 98"/>
              <a:gd name="T96" fmla="*/ 2147483646 w 489"/>
              <a:gd name="T97" fmla="*/ 1407561726 h 98"/>
              <a:gd name="T98" fmla="*/ 2147483646 w 489"/>
              <a:gd name="T99" fmla="*/ 1759455790 h 98"/>
              <a:gd name="T100" fmla="*/ 2147483646 w 489"/>
              <a:gd name="T101" fmla="*/ 1079134370 h 98"/>
              <a:gd name="T102" fmla="*/ 2147483646 w 489"/>
              <a:gd name="T103" fmla="*/ 211132564 h 98"/>
              <a:gd name="T104" fmla="*/ 2147483646 w 489"/>
              <a:gd name="T105" fmla="*/ 234594428 h 98"/>
              <a:gd name="T106" fmla="*/ 2147483646 w 489"/>
              <a:gd name="T107" fmla="*/ 539564763 h 98"/>
              <a:gd name="T108" fmla="*/ 2147483646 w 489"/>
              <a:gd name="T109" fmla="*/ 609945513 h 98"/>
              <a:gd name="T110" fmla="*/ 2147483646 w 489"/>
              <a:gd name="T111" fmla="*/ 328432200 h 98"/>
              <a:gd name="T112" fmla="*/ 2147483646 w 489"/>
              <a:gd name="T113" fmla="*/ 938377713 h 98"/>
              <a:gd name="T114" fmla="*/ 2147483646 w 489"/>
              <a:gd name="T115" fmla="*/ 586483649 h 98"/>
              <a:gd name="T116" fmla="*/ 1105935388 w 489"/>
              <a:gd name="T117" fmla="*/ 398808106 h 9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89" h="98">
                <a:moveTo>
                  <a:pt x="98" y="37"/>
                </a:moveTo>
                <a:cubicBezTo>
                  <a:pt x="98" y="37"/>
                  <a:pt x="101" y="31"/>
                  <a:pt x="102" y="39"/>
                </a:cubicBezTo>
                <a:lnTo>
                  <a:pt x="104" y="45"/>
                </a:lnTo>
                <a:cubicBezTo>
                  <a:pt x="104" y="45"/>
                  <a:pt x="106" y="49"/>
                  <a:pt x="109" y="43"/>
                </a:cubicBezTo>
                <a:lnTo>
                  <a:pt x="112" y="40"/>
                </a:lnTo>
                <a:cubicBezTo>
                  <a:pt x="112" y="40"/>
                  <a:pt x="114" y="40"/>
                  <a:pt x="114" y="37"/>
                </a:cubicBezTo>
                <a:lnTo>
                  <a:pt x="113" y="28"/>
                </a:lnTo>
                <a:cubicBezTo>
                  <a:pt x="113" y="28"/>
                  <a:pt x="113" y="22"/>
                  <a:pt x="111" y="22"/>
                </a:cubicBezTo>
                <a:cubicBezTo>
                  <a:pt x="111" y="22"/>
                  <a:pt x="108" y="16"/>
                  <a:pt x="112" y="15"/>
                </a:cubicBezTo>
                <a:cubicBezTo>
                  <a:pt x="112" y="15"/>
                  <a:pt x="113" y="11"/>
                  <a:pt x="119" y="14"/>
                </a:cubicBezTo>
                <a:cubicBezTo>
                  <a:pt x="119" y="14"/>
                  <a:pt x="125" y="16"/>
                  <a:pt x="123" y="21"/>
                </a:cubicBezTo>
                <a:lnTo>
                  <a:pt x="122" y="29"/>
                </a:lnTo>
                <a:cubicBezTo>
                  <a:pt x="122" y="29"/>
                  <a:pt x="121" y="33"/>
                  <a:pt x="127" y="28"/>
                </a:cubicBezTo>
                <a:lnTo>
                  <a:pt x="135" y="23"/>
                </a:lnTo>
                <a:cubicBezTo>
                  <a:pt x="135" y="23"/>
                  <a:pt x="143" y="20"/>
                  <a:pt x="145" y="24"/>
                </a:cubicBezTo>
                <a:cubicBezTo>
                  <a:pt x="145" y="24"/>
                  <a:pt x="147" y="27"/>
                  <a:pt x="143" y="30"/>
                </a:cubicBezTo>
                <a:cubicBezTo>
                  <a:pt x="143" y="30"/>
                  <a:pt x="131" y="33"/>
                  <a:pt x="133" y="42"/>
                </a:cubicBezTo>
                <a:cubicBezTo>
                  <a:pt x="133" y="42"/>
                  <a:pt x="139" y="43"/>
                  <a:pt x="134" y="48"/>
                </a:cubicBezTo>
                <a:cubicBezTo>
                  <a:pt x="134" y="48"/>
                  <a:pt x="128" y="49"/>
                  <a:pt x="125" y="52"/>
                </a:cubicBezTo>
                <a:lnTo>
                  <a:pt x="121" y="53"/>
                </a:lnTo>
                <a:lnTo>
                  <a:pt x="121" y="86"/>
                </a:lnTo>
                <a:cubicBezTo>
                  <a:pt x="121" y="86"/>
                  <a:pt x="121" y="96"/>
                  <a:pt x="115" y="92"/>
                </a:cubicBezTo>
                <a:cubicBezTo>
                  <a:pt x="115" y="92"/>
                  <a:pt x="109" y="84"/>
                  <a:pt x="113" y="74"/>
                </a:cubicBezTo>
                <a:lnTo>
                  <a:pt x="114" y="49"/>
                </a:lnTo>
                <a:cubicBezTo>
                  <a:pt x="114" y="49"/>
                  <a:pt x="115" y="41"/>
                  <a:pt x="109" y="50"/>
                </a:cubicBezTo>
                <a:lnTo>
                  <a:pt x="104" y="57"/>
                </a:lnTo>
                <a:cubicBezTo>
                  <a:pt x="104" y="57"/>
                  <a:pt x="102" y="60"/>
                  <a:pt x="98" y="58"/>
                </a:cubicBezTo>
                <a:cubicBezTo>
                  <a:pt x="98" y="58"/>
                  <a:pt x="90" y="54"/>
                  <a:pt x="94" y="47"/>
                </a:cubicBezTo>
                <a:cubicBezTo>
                  <a:pt x="96" y="45"/>
                  <a:pt x="97" y="40"/>
                  <a:pt x="98" y="37"/>
                </a:cubicBezTo>
                <a:close/>
                <a:moveTo>
                  <a:pt x="121" y="39"/>
                </a:moveTo>
                <a:lnTo>
                  <a:pt x="121" y="45"/>
                </a:lnTo>
                <a:cubicBezTo>
                  <a:pt x="121" y="45"/>
                  <a:pt x="120" y="48"/>
                  <a:pt x="125" y="45"/>
                </a:cubicBezTo>
                <a:cubicBezTo>
                  <a:pt x="125" y="45"/>
                  <a:pt x="128" y="42"/>
                  <a:pt x="128" y="40"/>
                </a:cubicBezTo>
                <a:cubicBezTo>
                  <a:pt x="128" y="40"/>
                  <a:pt x="128" y="35"/>
                  <a:pt x="130" y="35"/>
                </a:cubicBezTo>
                <a:cubicBezTo>
                  <a:pt x="130" y="35"/>
                  <a:pt x="131" y="31"/>
                  <a:pt x="126" y="33"/>
                </a:cubicBezTo>
                <a:lnTo>
                  <a:pt x="123" y="37"/>
                </a:lnTo>
                <a:lnTo>
                  <a:pt x="122" y="37"/>
                </a:lnTo>
                <a:cubicBezTo>
                  <a:pt x="122" y="37"/>
                  <a:pt x="121" y="38"/>
                  <a:pt x="121" y="39"/>
                </a:cubicBezTo>
                <a:close/>
                <a:moveTo>
                  <a:pt x="38" y="65"/>
                </a:moveTo>
                <a:cubicBezTo>
                  <a:pt x="38" y="67"/>
                  <a:pt x="37" y="68"/>
                  <a:pt x="34" y="69"/>
                </a:cubicBezTo>
                <a:lnTo>
                  <a:pt x="30" y="70"/>
                </a:lnTo>
                <a:cubicBezTo>
                  <a:pt x="26" y="71"/>
                  <a:pt x="25" y="71"/>
                  <a:pt x="28" y="69"/>
                </a:cubicBezTo>
                <a:lnTo>
                  <a:pt x="35" y="64"/>
                </a:lnTo>
                <a:cubicBezTo>
                  <a:pt x="37" y="63"/>
                  <a:pt x="38" y="63"/>
                  <a:pt x="38" y="65"/>
                </a:cubicBezTo>
                <a:close/>
                <a:moveTo>
                  <a:pt x="48" y="57"/>
                </a:moveTo>
                <a:lnTo>
                  <a:pt x="48" y="61"/>
                </a:lnTo>
                <a:cubicBezTo>
                  <a:pt x="48" y="63"/>
                  <a:pt x="50" y="63"/>
                  <a:pt x="51" y="62"/>
                </a:cubicBezTo>
                <a:cubicBezTo>
                  <a:pt x="51" y="62"/>
                  <a:pt x="51" y="61"/>
                  <a:pt x="51" y="59"/>
                </a:cubicBezTo>
                <a:cubicBezTo>
                  <a:pt x="50" y="58"/>
                  <a:pt x="49" y="57"/>
                  <a:pt x="48" y="57"/>
                </a:cubicBezTo>
                <a:close/>
                <a:moveTo>
                  <a:pt x="50" y="50"/>
                </a:moveTo>
                <a:cubicBezTo>
                  <a:pt x="48" y="50"/>
                  <a:pt x="48" y="51"/>
                  <a:pt x="48" y="52"/>
                </a:cubicBezTo>
                <a:cubicBezTo>
                  <a:pt x="49" y="53"/>
                  <a:pt x="51" y="53"/>
                  <a:pt x="53" y="51"/>
                </a:cubicBezTo>
                <a:lnTo>
                  <a:pt x="58" y="48"/>
                </a:lnTo>
                <a:cubicBezTo>
                  <a:pt x="59" y="47"/>
                  <a:pt x="59" y="47"/>
                  <a:pt x="56" y="47"/>
                </a:cubicBezTo>
                <a:lnTo>
                  <a:pt x="51" y="49"/>
                </a:lnTo>
                <a:lnTo>
                  <a:pt x="50" y="50"/>
                </a:lnTo>
                <a:close/>
                <a:moveTo>
                  <a:pt x="48" y="39"/>
                </a:moveTo>
                <a:lnTo>
                  <a:pt x="47" y="44"/>
                </a:lnTo>
                <a:cubicBezTo>
                  <a:pt x="48" y="47"/>
                  <a:pt x="49" y="47"/>
                  <a:pt x="51" y="45"/>
                </a:cubicBezTo>
                <a:cubicBezTo>
                  <a:pt x="51" y="44"/>
                  <a:pt x="52" y="43"/>
                  <a:pt x="53" y="41"/>
                </a:cubicBezTo>
                <a:cubicBezTo>
                  <a:pt x="53" y="39"/>
                  <a:pt x="52" y="39"/>
                  <a:pt x="51" y="38"/>
                </a:cubicBezTo>
                <a:cubicBezTo>
                  <a:pt x="50" y="38"/>
                  <a:pt x="49" y="38"/>
                  <a:pt x="48" y="39"/>
                </a:cubicBezTo>
                <a:close/>
                <a:moveTo>
                  <a:pt x="29" y="76"/>
                </a:moveTo>
                <a:cubicBezTo>
                  <a:pt x="34" y="73"/>
                  <a:pt x="37" y="72"/>
                  <a:pt x="38" y="73"/>
                </a:cubicBezTo>
                <a:cubicBezTo>
                  <a:pt x="39" y="73"/>
                  <a:pt x="39" y="80"/>
                  <a:pt x="39" y="92"/>
                </a:cubicBezTo>
                <a:cubicBezTo>
                  <a:pt x="39" y="98"/>
                  <a:pt x="43" y="98"/>
                  <a:pt x="45" y="95"/>
                </a:cubicBezTo>
                <a:cubicBezTo>
                  <a:pt x="47" y="92"/>
                  <a:pt x="48" y="86"/>
                  <a:pt x="48" y="78"/>
                </a:cubicBezTo>
                <a:lnTo>
                  <a:pt x="48" y="71"/>
                </a:lnTo>
                <a:lnTo>
                  <a:pt x="50" y="68"/>
                </a:lnTo>
                <a:lnTo>
                  <a:pt x="59" y="64"/>
                </a:lnTo>
                <a:cubicBezTo>
                  <a:pt x="62" y="63"/>
                  <a:pt x="62" y="61"/>
                  <a:pt x="59" y="60"/>
                </a:cubicBezTo>
                <a:lnTo>
                  <a:pt x="54" y="56"/>
                </a:lnTo>
                <a:cubicBezTo>
                  <a:pt x="53" y="54"/>
                  <a:pt x="53" y="53"/>
                  <a:pt x="56" y="52"/>
                </a:cubicBezTo>
                <a:lnTo>
                  <a:pt x="71" y="44"/>
                </a:lnTo>
                <a:cubicBezTo>
                  <a:pt x="73" y="44"/>
                  <a:pt x="74" y="42"/>
                  <a:pt x="71" y="39"/>
                </a:cubicBezTo>
                <a:cubicBezTo>
                  <a:pt x="69" y="37"/>
                  <a:pt x="67" y="37"/>
                  <a:pt x="64" y="39"/>
                </a:cubicBezTo>
                <a:lnTo>
                  <a:pt x="59" y="41"/>
                </a:lnTo>
                <a:cubicBezTo>
                  <a:pt x="56" y="44"/>
                  <a:pt x="55" y="42"/>
                  <a:pt x="59" y="37"/>
                </a:cubicBezTo>
                <a:lnTo>
                  <a:pt x="64" y="34"/>
                </a:lnTo>
                <a:cubicBezTo>
                  <a:pt x="68" y="32"/>
                  <a:pt x="66" y="30"/>
                  <a:pt x="63" y="29"/>
                </a:cubicBezTo>
                <a:lnTo>
                  <a:pt x="59" y="26"/>
                </a:lnTo>
                <a:cubicBezTo>
                  <a:pt x="57" y="25"/>
                  <a:pt x="56" y="25"/>
                  <a:pt x="55" y="28"/>
                </a:cubicBezTo>
                <a:cubicBezTo>
                  <a:pt x="55" y="32"/>
                  <a:pt x="54" y="34"/>
                  <a:pt x="52" y="35"/>
                </a:cubicBezTo>
                <a:cubicBezTo>
                  <a:pt x="50" y="36"/>
                  <a:pt x="48" y="36"/>
                  <a:pt x="47" y="35"/>
                </a:cubicBezTo>
                <a:cubicBezTo>
                  <a:pt x="45" y="33"/>
                  <a:pt x="45" y="32"/>
                  <a:pt x="47" y="30"/>
                </a:cubicBezTo>
                <a:cubicBezTo>
                  <a:pt x="49" y="27"/>
                  <a:pt x="52" y="25"/>
                  <a:pt x="56" y="25"/>
                </a:cubicBezTo>
                <a:cubicBezTo>
                  <a:pt x="60" y="23"/>
                  <a:pt x="64" y="21"/>
                  <a:pt x="65" y="18"/>
                </a:cubicBezTo>
                <a:cubicBezTo>
                  <a:pt x="66" y="17"/>
                  <a:pt x="65" y="14"/>
                  <a:pt x="62" y="11"/>
                </a:cubicBezTo>
                <a:cubicBezTo>
                  <a:pt x="59" y="6"/>
                  <a:pt x="55" y="5"/>
                  <a:pt x="52" y="10"/>
                </a:cubicBezTo>
                <a:lnTo>
                  <a:pt x="47" y="22"/>
                </a:lnTo>
                <a:lnTo>
                  <a:pt x="43" y="22"/>
                </a:lnTo>
                <a:lnTo>
                  <a:pt x="44" y="14"/>
                </a:lnTo>
                <a:cubicBezTo>
                  <a:pt x="45" y="12"/>
                  <a:pt x="43" y="10"/>
                  <a:pt x="40" y="7"/>
                </a:cubicBezTo>
                <a:cubicBezTo>
                  <a:pt x="36" y="5"/>
                  <a:pt x="34" y="4"/>
                  <a:pt x="33" y="7"/>
                </a:cubicBezTo>
                <a:cubicBezTo>
                  <a:pt x="32" y="7"/>
                  <a:pt x="33" y="9"/>
                  <a:pt x="36" y="13"/>
                </a:cubicBezTo>
                <a:cubicBezTo>
                  <a:pt x="38" y="15"/>
                  <a:pt x="39" y="18"/>
                  <a:pt x="41" y="23"/>
                </a:cubicBezTo>
                <a:cubicBezTo>
                  <a:pt x="36" y="23"/>
                  <a:pt x="31" y="24"/>
                  <a:pt x="26" y="23"/>
                </a:cubicBezTo>
                <a:cubicBezTo>
                  <a:pt x="20" y="23"/>
                  <a:pt x="17" y="24"/>
                  <a:pt x="20" y="27"/>
                </a:cubicBezTo>
                <a:cubicBezTo>
                  <a:pt x="21" y="29"/>
                  <a:pt x="23" y="30"/>
                  <a:pt x="24" y="32"/>
                </a:cubicBezTo>
                <a:lnTo>
                  <a:pt x="38" y="28"/>
                </a:lnTo>
                <a:cubicBezTo>
                  <a:pt x="45" y="27"/>
                  <a:pt x="45" y="27"/>
                  <a:pt x="43" y="30"/>
                </a:cubicBezTo>
                <a:cubicBezTo>
                  <a:pt x="43" y="31"/>
                  <a:pt x="41" y="31"/>
                  <a:pt x="39" y="30"/>
                </a:cubicBezTo>
                <a:cubicBezTo>
                  <a:pt x="36" y="31"/>
                  <a:pt x="36" y="33"/>
                  <a:pt x="37" y="35"/>
                </a:cubicBezTo>
                <a:cubicBezTo>
                  <a:pt x="38" y="39"/>
                  <a:pt x="38" y="40"/>
                  <a:pt x="35" y="38"/>
                </a:cubicBezTo>
                <a:cubicBezTo>
                  <a:pt x="34" y="38"/>
                  <a:pt x="33" y="38"/>
                  <a:pt x="33" y="39"/>
                </a:cubicBezTo>
                <a:cubicBezTo>
                  <a:pt x="32" y="40"/>
                  <a:pt x="30" y="40"/>
                  <a:pt x="28" y="37"/>
                </a:cubicBezTo>
                <a:cubicBezTo>
                  <a:pt x="24" y="33"/>
                  <a:pt x="21" y="32"/>
                  <a:pt x="20" y="35"/>
                </a:cubicBezTo>
                <a:lnTo>
                  <a:pt x="21" y="38"/>
                </a:lnTo>
                <a:cubicBezTo>
                  <a:pt x="23" y="42"/>
                  <a:pt x="23" y="44"/>
                  <a:pt x="20" y="44"/>
                </a:cubicBezTo>
                <a:cubicBezTo>
                  <a:pt x="19" y="45"/>
                  <a:pt x="20" y="46"/>
                  <a:pt x="21" y="47"/>
                </a:cubicBezTo>
                <a:lnTo>
                  <a:pt x="24" y="50"/>
                </a:lnTo>
                <a:cubicBezTo>
                  <a:pt x="26" y="53"/>
                  <a:pt x="28" y="53"/>
                  <a:pt x="32" y="49"/>
                </a:cubicBezTo>
                <a:cubicBezTo>
                  <a:pt x="36" y="44"/>
                  <a:pt x="38" y="43"/>
                  <a:pt x="38" y="47"/>
                </a:cubicBezTo>
                <a:cubicBezTo>
                  <a:pt x="38" y="50"/>
                  <a:pt x="37" y="51"/>
                  <a:pt x="34" y="51"/>
                </a:cubicBezTo>
                <a:lnTo>
                  <a:pt x="1" y="61"/>
                </a:lnTo>
                <a:cubicBezTo>
                  <a:pt x="0" y="61"/>
                  <a:pt x="0" y="61"/>
                  <a:pt x="0" y="61"/>
                </a:cubicBezTo>
                <a:lnTo>
                  <a:pt x="7" y="66"/>
                </a:lnTo>
                <a:cubicBezTo>
                  <a:pt x="8" y="66"/>
                  <a:pt x="10" y="66"/>
                  <a:pt x="11" y="66"/>
                </a:cubicBezTo>
                <a:lnTo>
                  <a:pt x="20" y="63"/>
                </a:lnTo>
                <a:lnTo>
                  <a:pt x="33" y="56"/>
                </a:lnTo>
                <a:cubicBezTo>
                  <a:pt x="37" y="55"/>
                  <a:pt x="39" y="55"/>
                  <a:pt x="38" y="58"/>
                </a:cubicBezTo>
                <a:cubicBezTo>
                  <a:pt x="38" y="59"/>
                  <a:pt x="37" y="60"/>
                  <a:pt x="35" y="61"/>
                </a:cubicBezTo>
                <a:cubicBezTo>
                  <a:pt x="29" y="64"/>
                  <a:pt x="23" y="69"/>
                  <a:pt x="17" y="74"/>
                </a:cubicBezTo>
                <a:cubicBezTo>
                  <a:pt x="14" y="77"/>
                  <a:pt x="13" y="78"/>
                  <a:pt x="17" y="78"/>
                </a:cubicBezTo>
                <a:cubicBezTo>
                  <a:pt x="19" y="79"/>
                  <a:pt x="21" y="79"/>
                  <a:pt x="25" y="77"/>
                </a:cubicBezTo>
                <a:lnTo>
                  <a:pt x="29" y="76"/>
                </a:lnTo>
                <a:close/>
                <a:moveTo>
                  <a:pt x="186" y="22"/>
                </a:moveTo>
                <a:lnTo>
                  <a:pt x="193" y="17"/>
                </a:lnTo>
                <a:cubicBezTo>
                  <a:pt x="193" y="17"/>
                  <a:pt x="195" y="13"/>
                  <a:pt x="198" y="18"/>
                </a:cubicBezTo>
                <a:cubicBezTo>
                  <a:pt x="198" y="18"/>
                  <a:pt x="202" y="23"/>
                  <a:pt x="196" y="24"/>
                </a:cubicBezTo>
                <a:cubicBezTo>
                  <a:pt x="196" y="24"/>
                  <a:pt x="193" y="26"/>
                  <a:pt x="191" y="25"/>
                </a:cubicBezTo>
                <a:cubicBezTo>
                  <a:pt x="191" y="25"/>
                  <a:pt x="180" y="30"/>
                  <a:pt x="177" y="31"/>
                </a:cubicBezTo>
                <a:cubicBezTo>
                  <a:pt x="177" y="31"/>
                  <a:pt x="171" y="33"/>
                  <a:pt x="172" y="30"/>
                </a:cubicBezTo>
                <a:lnTo>
                  <a:pt x="183" y="24"/>
                </a:lnTo>
                <a:lnTo>
                  <a:pt x="186" y="22"/>
                </a:lnTo>
                <a:close/>
                <a:moveTo>
                  <a:pt x="217" y="29"/>
                </a:moveTo>
                <a:lnTo>
                  <a:pt x="216" y="50"/>
                </a:lnTo>
                <a:lnTo>
                  <a:pt x="220" y="47"/>
                </a:lnTo>
                <a:lnTo>
                  <a:pt x="221" y="42"/>
                </a:lnTo>
                <a:cubicBezTo>
                  <a:pt x="221" y="42"/>
                  <a:pt x="221" y="39"/>
                  <a:pt x="225" y="43"/>
                </a:cubicBezTo>
                <a:cubicBezTo>
                  <a:pt x="225" y="43"/>
                  <a:pt x="229" y="46"/>
                  <a:pt x="228" y="50"/>
                </a:cubicBezTo>
                <a:cubicBezTo>
                  <a:pt x="228" y="50"/>
                  <a:pt x="220" y="52"/>
                  <a:pt x="216" y="59"/>
                </a:cubicBezTo>
                <a:lnTo>
                  <a:pt x="216" y="83"/>
                </a:lnTo>
                <a:cubicBezTo>
                  <a:pt x="216" y="83"/>
                  <a:pt x="216" y="87"/>
                  <a:pt x="215" y="89"/>
                </a:cubicBezTo>
                <a:cubicBezTo>
                  <a:pt x="215" y="89"/>
                  <a:pt x="212" y="95"/>
                  <a:pt x="211" y="94"/>
                </a:cubicBezTo>
                <a:cubicBezTo>
                  <a:pt x="211" y="94"/>
                  <a:pt x="207" y="92"/>
                  <a:pt x="209" y="86"/>
                </a:cubicBezTo>
                <a:lnTo>
                  <a:pt x="209" y="69"/>
                </a:lnTo>
                <a:cubicBezTo>
                  <a:pt x="209" y="69"/>
                  <a:pt x="210" y="63"/>
                  <a:pt x="206" y="68"/>
                </a:cubicBezTo>
                <a:cubicBezTo>
                  <a:pt x="206" y="68"/>
                  <a:pt x="202" y="74"/>
                  <a:pt x="197" y="69"/>
                </a:cubicBezTo>
                <a:cubicBezTo>
                  <a:pt x="197" y="69"/>
                  <a:pt x="192" y="67"/>
                  <a:pt x="197" y="64"/>
                </a:cubicBezTo>
                <a:cubicBezTo>
                  <a:pt x="197" y="64"/>
                  <a:pt x="198" y="64"/>
                  <a:pt x="199" y="59"/>
                </a:cubicBezTo>
                <a:lnTo>
                  <a:pt x="200" y="55"/>
                </a:lnTo>
                <a:cubicBezTo>
                  <a:pt x="200" y="55"/>
                  <a:pt x="201" y="50"/>
                  <a:pt x="198" y="50"/>
                </a:cubicBezTo>
                <a:cubicBezTo>
                  <a:pt x="198" y="50"/>
                  <a:pt x="195" y="47"/>
                  <a:pt x="197" y="45"/>
                </a:cubicBezTo>
                <a:cubicBezTo>
                  <a:pt x="197" y="45"/>
                  <a:pt x="203" y="38"/>
                  <a:pt x="196" y="32"/>
                </a:cubicBezTo>
                <a:cubicBezTo>
                  <a:pt x="196" y="32"/>
                  <a:pt x="190" y="29"/>
                  <a:pt x="195" y="28"/>
                </a:cubicBezTo>
                <a:cubicBezTo>
                  <a:pt x="195" y="28"/>
                  <a:pt x="199" y="28"/>
                  <a:pt x="199" y="29"/>
                </a:cubicBezTo>
                <a:cubicBezTo>
                  <a:pt x="199" y="29"/>
                  <a:pt x="207" y="28"/>
                  <a:pt x="207" y="34"/>
                </a:cubicBezTo>
                <a:cubicBezTo>
                  <a:pt x="207" y="34"/>
                  <a:pt x="207" y="37"/>
                  <a:pt x="205" y="37"/>
                </a:cubicBezTo>
                <a:cubicBezTo>
                  <a:pt x="205" y="37"/>
                  <a:pt x="197" y="44"/>
                  <a:pt x="203" y="44"/>
                </a:cubicBezTo>
                <a:cubicBezTo>
                  <a:pt x="203" y="44"/>
                  <a:pt x="211" y="46"/>
                  <a:pt x="205" y="52"/>
                </a:cubicBezTo>
                <a:cubicBezTo>
                  <a:pt x="205" y="52"/>
                  <a:pt x="203" y="51"/>
                  <a:pt x="202" y="57"/>
                </a:cubicBezTo>
                <a:cubicBezTo>
                  <a:pt x="202" y="57"/>
                  <a:pt x="199" y="64"/>
                  <a:pt x="204" y="61"/>
                </a:cubicBezTo>
                <a:cubicBezTo>
                  <a:pt x="204" y="61"/>
                  <a:pt x="206" y="60"/>
                  <a:pt x="209" y="57"/>
                </a:cubicBezTo>
                <a:cubicBezTo>
                  <a:pt x="209" y="57"/>
                  <a:pt x="210" y="54"/>
                  <a:pt x="210" y="51"/>
                </a:cubicBezTo>
                <a:cubicBezTo>
                  <a:pt x="210" y="51"/>
                  <a:pt x="210" y="26"/>
                  <a:pt x="209" y="20"/>
                </a:cubicBezTo>
                <a:cubicBezTo>
                  <a:pt x="209" y="20"/>
                  <a:pt x="207" y="16"/>
                  <a:pt x="211" y="14"/>
                </a:cubicBezTo>
                <a:cubicBezTo>
                  <a:pt x="211" y="14"/>
                  <a:pt x="214" y="12"/>
                  <a:pt x="218" y="16"/>
                </a:cubicBezTo>
                <a:cubicBezTo>
                  <a:pt x="218" y="16"/>
                  <a:pt x="221" y="17"/>
                  <a:pt x="218" y="21"/>
                </a:cubicBezTo>
                <a:lnTo>
                  <a:pt x="217" y="26"/>
                </a:lnTo>
                <a:lnTo>
                  <a:pt x="217" y="29"/>
                </a:lnTo>
                <a:close/>
                <a:moveTo>
                  <a:pt x="170" y="48"/>
                </a:moveTo>
                <a:cubicBezTo>
                  <a:pt x="170" y="48"/>
                  <a:pt x="165" y="51"/>
                  <a:pt x="163" y="49"/>
                </a:cubicBezTo>
                <a:cubicBezTo>
                  <a:pt x="163" y="49"/>
                  <a:pt x="160" y="49"/>
                  <a:pt x="162" y="52"/>
                </a:cubicBezTo>
                <a:cubicBezTo>
                  <a:pt x="162" y="52"/>
                  <a:pt x="165" y="59"/>
                  <a:pt x="171" y="55"/>
                </a:cubicBezTo>
                <a:lnTo>
                  <a:pt x="179" y="49"/>
                </a:lnTo>
                <a:cubicBezTo>
                  <a:pt x="179" y="49"/>
                  <a:pt x="182" y="45"/>
                  <a:pt x="181" y="51"/>
                </a:cubicBezTo>
                <a:cubicBezTo>
                  <a:pt x="181" y="51"/>
                  <a:pt x="181" y="55"/>
                  <a:pt x="179" y="55"/>
                </a:cubicBezTo>
                <a:lnTo>
                  <a:pt x="167" y="68"/>
                </a:lnTo>
                <a:cubicBezTo>
                  <a:pt x="167" y="68"/>
                  <a:pt x="162" y="73"/>
                  <a:pt x="168" y="74"/>
                </a:cubicBezTo>
                <a:cubicBezTo>
                  <a:pt x="168" y="74"/>
                  <a:pt x="172" y="75"/>
                  <a:pt x="175" y="72"/>
                </a:cubicBezTo>
                <a:cubicBezTo>
                  <a:pt x="175" y="72"/>
                  <a:pt x="180" y="66"/>
                  <a:pt x="179" y="70"/>
                </a:cubicBezTo>
                <a:lnTo>
                  <a:pt x="179" y="79"/>
                </a:lnTo>
                <a:cubicBezTo>
                  <a:pt x="179" y="79"/>
                  <a:pt x="178" y="82"/>
                  <a:pt x="181" y="83"/>
                </a:cubicBezTo>
                <a:cubicBezTo>
                  <a:pt x="181" y="83"/>
                  <a:pt x="183" y="85"/>
                  <a:pt x="185" y="82"/>
                </a:cubicBezTo>
                <a:cubicBezTo>
                  <a:pt x="185" y="82"/>
                  <a:pt x="187" y="80"/>
                  <a:pt x="186" y="75"/>
                </a:cubicBezTo>
                <a:lnTo>
                  <a:pt x="186" y="63"/>
                </a:lnTo>
                <a:cubicBezTo>
                  <a:pt x="186" y="63"/>
                  <a:pt x="192" y="59"/>
                  <a:pt x="193" y="57"/>
                </a:cubicBezTo>
                <a:cubicBezTo>
                  <a:pt x="193" y="57"/>
                  <a:pt x="194" y="53"/>
                  <a:pt x="190" y="57"/>
                </a:cubicBezTo>
                <a:cubicBezTo>
                  <a:pt x="190" y="57"/>
                  <a:pt x="185" y="62"/>
                  <a:pt x="186" y="58"/>
                </a:cubicBezTo>
                <a:lnTo>
                  <a:pt x="186" y="52"/>
                </a:lnTo>
                <a:cubicBezTo>
                  <a:pt x="186" y="52"/>
                  <a:pt x="197" y="43"/>
                  <a:pt x="196" y="42"/>
                </a:cubicBezTo>
                <a:cubicBezTo>
                  <a:pt x="196" y="41"/>
                  <a:pt x="198" y="40"/>
                  <a:pt x="194" y="36"/>
                </a:cubicBezTo>
                <a:cubicBezTo>
                  <a:pt x="194" y="36"/>
                  <a:pt x="191" y="34"/>
                  <a:pt x="190" y="37"/>
                </a:cubicBezTo>
                <a:cubicBezTo>
                  <a:pt x="190" y="37"/>
                  <a:pt x="186" y="41"/>
                  <a:pt x="186" y="37"/>
                </a:cubicBezTo>
                <a:cubicBezTo>
                  <a:pt x="186" y="37"/>
                  <a:pt x="189" y="34"/>
                  <a:pt x="186" y="32"/>
                </a:cubicBezTo>
                <a:cubicBezTo>
                  <a:pt x="186" y="32"/>
                  <a:pt x="182" y="28"/>
                  <a:pt x="180" y="33"/>
                </a:cubicBezTo>
                <a:cubicBezTo>
                  <a:pt x="180" y="33"/>
                  <a:pt x="178" y="33"/>
                  <a:pt x="181" y="42"/>
                </a:cubicBezTo>
                <a:lnTo>
                  <a:pt x="176" y="44"/>
                </a:lnTo>
                <a:lnTo>
                  <a:pt x="173" y="46"/>
                </a:lnTo>
                <a:lnTo>
                  <a:pt x="170" y="48"/>
                </a:lnTo>
                <a:close/>
                <a:moveTo>
                  <a:pt x="186" y="43"/>
                </a:moveTo>
                <a:cubicBezTo>
                  <a:pt x="186" y="43"/>
                  <a:pt x="187" y="41"/>
                  <a:pt x="189" y="42"/>
                </a:cubicBezTo>
                <a:cubicBezTo>
                  <a:pt x="189" y="42"/>
                  <a:pt x="189" y="44"/>
                  <a:pt x="188" y="45"/>
                </a:cubicBezTo>
                <a:cubicBezTo>
                  <a:pt x="188" y="45"/>
                  <a:pt x="186" y="46"/>
                  <a:pt x="187" y="44"/>
                </a:cubicBezTo>
                <a:cubicBezTo>
                  <a:pt x="186" y="46"/>
                  <a:pt x="186" y="43"/>
                  <a:pt x="186" y="43"/>
                </a:cubicBezTo>
                <a:close/>
                <a:moveTo>
                  <a:pt x="175" y="64"/>
                </a:moveTo>
                <a:lnTo>
                  <a:pt x="178" y="61"/>
                </a:lnTo>
                <a:cubicBezTo>
                  <a:pt x="178" y="61"/>
                  <a:pt x="180" y="57"/>
                  <a:pt x="180" y="60"/>
                </a:cubicBezTo>
                <a:cubicBezTo>
                  <a:pt x="180" y="60"/>
                  <a:pt x="180" y="65"/>
                  <a:pt x="177" y="65"/>
                </a:cubicBezTo>
                <a:cubicBezTo>
                  <a:pt x="177" y="65"/>
                  <a:pt x="174" y="67"/>
                  <a:pt x="174" y="65"/>
                </a:cubicBezTo>
                <a:lnTo>
                  <a:pt x="175" y="65"/>
                </a:lnTo>
                <a:lnTo>
                  <a:pt x="175" y="64"/>
                </a:lnTo>
                <a:close/>
                <a:moveTo>
                  <a:pt x="255" y="43"/>
                </a:moveTo>
                <a:cubicBezTo>
                  <a:pt x="255" y="43"/>
                  <a:pt x="252" y="46"/>
                  <a:pt x="249" y="46"/>
                </a:cubicBezTo>
                <a:cubicBezTo>
                  <a:pt x="249" y="46"/>
                  <a:pt x="247" y="45"/>
                  <a:pt x="248" y="48"/>
                </a:cubicBezTo>
                <a:cubicBezTo>
                  <a:pt x="248" y="48"/>
                  <a:pt x="248" y="51"/>
                  <a:pt x="253" y="52"/>
                </a:cubicBezTo>
                <a:cubicBezTo>
                  <a:pt x="253" y="52"/>
                  <a:pt x="257" y="52"/>
                  <a:pt x="257" y="51"/>
                </a:cubicBezTo>
                <a:cubicBezTo>
                  <a:pt x="257" y="51"/>
                  <a:pt x="257" y="49"/>
                  <a:pt x="260" y="48"/>
                </a:cubicBezTo>
                <a:cubicBezTo>
                  <a:pt x="260" y="48"/>
                  <a:pt x="263" y="46"/>
                  <a:pt x="264" y="45"/>
                </a:cubicBezTo>
                <a:cubicBezTo>
                  <a:pt x="264" y="45"/>
                  <a:pt x="267" y="42"/>
                  <a:pt x="266" y="46"/>
                </a:cubicBezTo>
                <a:lnTo>
                  <a:pt x="265" y="55"/>
                </a:lnTo>
                <a:cubicBezTo>
                  <a:pt x="265" y="59"/>
                  <a:pt x="258" y="64"/>
                  <a:pt x="256" y="66"/>
                </a:cubicBezTo>
                <a:cubicBezTo>
                  <a:pt x="256" y="66"/>
                  <a:pt x="253" y="69"/>
                  <a:pt x="251" y="69"/>
                </a:cubicBezTo>
                <a:cubicBezTo>
                  <a:pt x="251" y="69"/>
                  <a:pt x="249" y="68"/>
                  <a:pt x="251" y="72"/>
                </a:cubicBezTo>
                <a:cubicBezTo>
                  <a:pt x="251" y="72"/>
                  <a:pt x="255" y="76"/>
                  <a:pt x="257" y="75"/>
                </a:cubicBezTo>
                <a:lnTo>
                  <a:pt x="261" y="71"/>
                </a:lnTo>
                <a:lnTo>
                  <a:pt x="263" y="67"/>
                </a:lnTo>
                <a:cubicBezTo>
                  <a:pt x="263" y="67"/>
                  <a:pt x="266" y="63"/>
                  <a:pt x="265" y="69"/>
                </a:cubicBezTo>
                <a:cubicBezTo>
                  <a:pt x="265" y="69"/>
                  <a:pt x="265" y="77"/>
                  <a:pt x="263" y="79"/>
                </a:cubicBezTo>
                <a:cubicBezTo>
                  <a:pt x="263" y="79"/>
                  <a:pt x="262" y="79"/>
                  <a:pt x="264" y="82"/>
                </a:cubicBezTo>
                <a:cubicBezTo>
                  <a:pt x="264" y="82"/>
                  <a:pt x="266" y="87"/>
                  <a:pt x="268" y="85"/>
                </a:cubicBezTo>
                <a:lnTo>
                  <a:pt x="270" y="81"/>
                </a:lnTo>
                <a:cubicBezTo>
                  <a:pt x="270" y="81"/>
                  <a:pt x="272" y="78"/>
                  <a:pt x="271" y="76"/>
                </a:cubicBezTo>
                <a:cubicBezTo>
                  <a:pt x="270" y="75"/>
                  <a:pt x="271" y="57"/>
                  <a:pt x="271" y="57"/>
                </a:cubicBezTo>
                <a:lnTo>
                  <a:pt x="277" y="48"/>
                </a:lnTo>
                <a:cubicBezTo>
                  <a:pt x="277" y="48"/>
                  <a:pt x="281" y="44"/>
                  <a:pt x="277" y="44"/>
                </a:cubicBezTo>
                <a:cubicBezTo>
                  <a:pt x="277" y="44"/>
                  <a:pt x="275" y="46"/>
                  <a:pt x="273" y="49"/>
                </a:cubicBezTo>
                <a:cubicBezTo>
                  <a:pt x="273" y="49"/>
                  <a:pt x="271" y="51"/>
                  <a:pt x="272" y="46"/>
                </a:cubicBezTo>
                <a:lnTo>
                  <a:pt x="272" y="40"/>
                </a:lnTo>
                <a:cubicBezTo>
                  <a:pt x="272" y="40"/>
                  <a:pt x="271" y="37"/>
                  <a:pt x="275" y="36"/>
                </a:cubicBezTo>
                <a:lnTo>
                  <a:pt x="279" y="33"/>
                </a:lnTo>
                <a:cubicBezTo>
                  <a:pt x="279" y="33"/>
                  <a:pt x="282" y="31"/>
                  <a:pt x="280" y="30"/>
                </a:cubicBezTo>
                <a:cubicBezTo>
                  <a:pt x="280" y="30"/>
                  <a:pt x="276" y="26"/>
                  <a:pt x="276" y="30"/>
                </a:cubicBezTo>
                <a:lnTo>
                  <a:pt x="274" y="32"/>
                </a:lnTo>
                <a:cubicBezTo>
                  <a:pt x="274" y="32"/>
                  <a:pt x="272" y="34"/>
                  <a:pt x="273" y="30"/>
                </a:cubicBezTo>
                <a:lnTo>
                  <a:pt x="274" y="23"/>
                </a:lnTo>
                <a:cubicBezTo>
                  <a:pt x="274" y="23"/>
                  <a:pt x="274" y="18"/>
                  <a:pt x="276" y="17"/>
                </a:cubicBezTo>
                <a:cubicBezTo>
                  <a:pt x="276" y="17"/>
                  <a:pt x="273" y="11"/>
                  <a:pt x="269" y="14"/>
                </a:cubicBezTo>
                <a:cubicBezTo>
                  <a:pt x="269" y="14"/>
                  <a:pt x="263" y="17"/>
                  <a:pt x="267" y="21"/>
                </a:cubicBezTo>
                <a:lnTo>
                  <a:pt x="266" y="35"/>
                </a:lnTo>
                <a:cubicBezTo>
                  <a:pt x="266" y="35"/>
                  <a:pt x="266" y="38"/>
                  <a:pt x="264" y="38"/>
                </a:cubicBezTo>
                <a:lnTo>
                  <a:pt x="258" y="42"/>
                </a:lnTo>
                <a:lnTo>
                  <a:pt x="256" y="43"/>
                </a:lnTo>
                <a:lnTo>
                  <a:pt x="255" y="43"/>
                </a:lnTo>
                <a:close/>
                <a:moveTo>
                  <a:pt x="303" y="56"/>
                </a:moveTo>
                <a:cubicBezTo>
                  <a:pt x="303" y="56"/>
                  <a:pt x="300" y="63"/>
                  <a:pt x="298" y="65"/>
                </a:cubicBezTo>
                <a:lnTo>
                  <a:pt x="304" y="70"/>
                </a:lnTo>
                <a:cubicBezTo>
                  <a:pt x="304" y="70"/>
                  <a:pt x="306" y="73"/>
                  <a:pt x="317" y="73"/>
                </a:cubicBezTo>
                <a:cubicBezTo>
                  <a:pt x="317" y="73"/>
                  <a:pt x="323" y="73"/>
                  <a:pt x="316" y="76"/>
                </a:cubicBezTo>
                <a:lnTo>
                  <a:pt x="307" y="81"/>
                </a:lnTo>
                <a:cubicBezTo>
                  <a:pt x="307" y="81"/>
                  <a:pt x="300" y="84"/>
                  <a:pt x="299" y="80"/>
                </a:cubicBezTo>
                <a:lnTo>
                  <a:pt x="295" y="73"/>
                </a:lnTo>
                <a:cubicBezTo>
                  <a:pt x="295" y="73"/>
                  <a:pt x="294" y="68"/>
                  <a:pt x="293" y="72"/>
                </a:cubicBezTo>
                <a:cubicBezTo>
                  <a:pt x="293" y="72"/>
                  <a:pt x="288" y="78"/>
                  <a:pt x="285" y="78"/>
                </a:cubicBezTo>
                <a:cubicBezTo>
                  <a:pt x="285" y="78"/>
                  <a:pt x="280" y="79"/>
                  <a:pt x="276" y="77"/>
                </a:cubicBezTo>
                <a:cubicBezTo>
                  <a:pt x="276" y="77"/>
                  <a:pt x="269" y="77"/>
                  <a:pt x="279" y="75"/>
                </a:cubicBezTo>
                <a:cubicBezTo>
                  <a:pt x="279" y="75"/>
                  <a:pt x="286" y="73"/>
                  <a:pt x="290" y="66"/>
                </a:cubicBezTo>
                <a:lnTo>
                  <a:pt x="283" y="58"/>
                </a:lnTo>
                <a:cubicBezTo>
                  <a:pt x="283" y="58"/>
                  <a:pt x="280" y="55"/>
                  <a:pt x="284" y="55"/>
                </a:cubicBezTo>
                <a:cubicBezTo>
                  <a:pt x="284" y="55"/>
                  <a:pt x="285" y="54"/>
                  <a:pt x="289" y="57"/>
                </a:cubicBezTo>
                <a:cubicBezTo>
                  <a:pt x="289" y="57"/>
                  <a:pt x="291" y="59"/>
                  <a:pt x="292" y="60"/>
                </a:cubicBezTo>
                <a:cubicBezTo>
                  <a:pt x="293" y="60"/>
                  <a:pt x="293" y="61"/>
                  <a:pt x="295" y="59"/>
                </a:cubicBezTo>
                <a:cubicBezTo>
                  <a:pt x="295" y="58"/>
                  <a:pt x="296" y="56"/>
                  <a:pt x="298" y="52"/>
                </a:cubicBezTo>
                <a:cubicBezTo>
                  <a:pt x="298" y="52"/>
                  <a:pt x="300" y="49"/>
                  <a:pt x="296" y="50"/>
                </a:cubicBezTo>
                <a:cubicBezTo>
                  <a:pt x="296" y="50"/>
                  <a:pt x="293" y="52"/>
                  <a:pt x="292" y="54"/>
                </a:cubicBezTo>
                <a:cubicBezTo>
                  <a:pt x="292" y="54"/>
                  <a:pt x="290" y="56"/>
                  <a:pt x="287" y="54"/>
                </a:cubicBezTo>
                <a:cubicBezTo>
                  <a:pt x="287" y="54"/>
                  <a:pt x="282" y="51"/>
                  <a:pt x="285" y="49"/>
                </a:cubicBezTo>
                <a:lnTo>
                  <a:pt x="286" y="45"/>
                </a:lnTo>
                <a:cubicBezTo>
                  <a:pt x="286" y="45"/>
                  <a:pt x="288" y="40"/>
                  <a:pt x="284" y="44"/>
                </a:cubicBezTo>
                <a:cubicBezTo>
                  <a:pt x="284" y="44"/>
                  <a:pt x="282" y="47"/>
                  <a:pt x="281" y="45"/>
                </a:cubicBezTo>
                <a:lnTo>
                  <a:pt x="276" y="41"/>
                </a:lnTo>
                <a:cubicBezTo>
                  <a:pt x="276" y="41"/>
                  <a:pt x="273" y="38"/>
                  <a:pt x="278" y="39"/>
                </a:cubicBezTo>
                <a:lnTo>
                  <a:pt x="290" y="34"/>
                </a:lnTo>
                <a:cubicBezTo>
                  <a:pt x="290" y="34"/>
                  <a:pt x="291" y="25"/>
                  <a:pt x="292" y="23"/>
                </a:cubicBezTo>
                <a:cubicBezTo>
                  <a:pt x="292" y="23"/>
                  <a:pt x="293" y="14"/>
                  <a:pt x="298" y="15"/>
                </a:cubicBezTo>
                <a:cubicBezTo>
                  <a:pt x="298" y="15"/>
                  <a:pt x="302" y="15"/>
                  <a:pt x="305" y="23"/>
                </a:cubicBezTo>
                <a:cubicBezTo>
                  <a:pt x="305" y="23"/>
                  <a:pt x="308" y="26"/>
                  <a:pt x="304" y="29"/>
                </a:cubicBezTo>
                <a:cubicBezTo>
                  <a:pt x="304" y="29"/>
                  <a:pt x="296" y="34"/>
                  <a:pt x="295" y="35"/>
                </a:cubicBezTo>
                <a:cubicBezTo>
                  <a:pt x="295" y="35"/>
                  <a:pt x="292" y="37"/>
                  <a:pt x="291" y="41"/>
                </a:cubicBezTo>
                <a:cubicBezTo>
                  <a:pt x="291" y="41"/>
                  <a:pt x="287" y="50"/>
                  <a:pt x="291" y="47"/>
                </a:cubicBezTo>
                <a:lnTo>
                  <a:pt x="301" y="40"/>
                </a:lnTo>
                <a:cubicBezTo>
                  <a:pt x="301" y="40"/>
                  <a:pt x="302" y="37"/>
                  <a:pt x="307" y="41"/>
                </a:cubicBezTo>
                <a:cubicBezTo>
                  <a:pt x="307" y="41"/>
                  <a:pt x="312" y="44"/>
                  <a:pt x="309" y="47"/>
                </a:cubicBezTo>
                <a:lnTo>
                  <a:pt x="305" y="52"/>
                </a:lnTo>
                <a:lnTo>
                  <a:pt x="303" y="54"/>
                </a:lnTo>
                <a:lnTo>
                  <a:pt x="303" y="56"/>
                </a:lnTo>
                <a:close/>
                <a:moveTo>
                  <a:pt x="295" y="27"/>
                </a:moveTo>
                <a:cubicBezTo>
                  <a:pt x="295" y="27"/>
                  <a:pt x="297" y="22"/>
                  <a:pt x="299" y="24"/>
                </a:cubicBezTo>
                <a:cubicBezTo>
                  <a:pt x="299" y="24"/>
                  <a:pt x="302" y="24"/>
                  <a:pt x="299" y="27"/>
                </a:cubicBezTo>
                <a:lnTo>
                  <a:pt x="297" y="30"/>
                </a:lnTo>
                <a:cubicBezTo>
                  <a:pt x="297" y="30"/>
                  <a:pt x="294" y="33"/>
                  <a:pt x="295" y="28"/>
                </a:cubicBezTo>
                <a:cubicBezTo>
                  <a:pt x="294" y="33"/>
                  <a:pt x="295" y="27"/>
                  <a:pt x="295" y="27"/>
                </a:cubicBezTo>
                <a:close/>
                <a:moveTo>
                  <a:pt x="354" y="54"/>
                </a:moveTo>
                <a:cubicBezTo>
                  <a:pt x="354" y="54"/>
                  <a:pt x="348" y="58"/>
                  <a:pt x="341" y="59"/>
                </a:cubicBezTo>
                <a:cubicBezTo>
                  <a:pt x="341" y="59"/>
                  <a:pt x="336" y="59"/>
                  <a:pt x="342" y="62"/>
                </a:cubicBezTo>
                <a:lnTo>
                  <a:pt x="347" y="66"/>
                </a:lnTo>
                <a:cubicBezTo>
                  <a:pt x="347" y="66"/>
                  <a:pt x="352" y="67"/>
                  <a:pt x="354" y="64"/>
                </a:cubicBezTo>
                <a:lnTo>
                  <a:pt x="358" y="61"/>
                </a:lnTo>
                <a:cubicBezTo>
                  <a:pt x="358" y="61"/>
                  <a:pt x="364" y="56"/>
                  <a:pt x="361" y="63"/>
                </a:cubicBezTo>
                <a:cubicBezTo>
                  <a:pt x="361" y="63"/>
                  <a:pt x="357" y="73"/>
                  <a:pt x="342" y="79"/>
                </a:cubicBezTo>
                <a:cubicBezTo>
                  <a:pt x="342" y="79"/>
                  <a:pt x="335" y="81"/>
                  <a:pt x="346" y="80"/>
                </a:cubicBezTo>
                <a:cubicBezTo>
                  <a:pt x="346" y="80"/>
                  <a:pt x="365" y="83"/>
                  <a:pt x="372" y="50"/>
                </a:cubicBezTo>
                <a:cubicBezTo>
                  <a:pt x="372" y="50"/>
                  <a:pt x="385" y="41"/>
                  <a:pt x="388" y="40"/>
                </a:cubicBezTo>
                <a:cubicBezTo>
                  <a:pt x="388" y="40"/>
                  <a:pt x="393" y="37"/>
                  <a:pt x="387" y="36"/>
                </a:cubicBezTo>
                <a:cubicBezTo>
                  <a:pt x="387" y="36"/>
                  <a:pt x="383" y="33"/>
                  <a:pt x="380" y="38"/>
                </a:cubicBezTo>
                <a:lnTo>
                  <a:pt x="377" y="40"/>
                </a:lnTo>
                <a:cubicBezTo>
                  <a:pt x="377" y="40"/>
                  <a:pt x="373" y="43"/>
                  <a:pt x="374" y="37"/>
                </a:cubicBezTo>
                <a:lnTo>
                  <a:pt x="376" y="26"/>
                </a:lnTo>
                <a:cubicBezTo>
                  <a:pt x="376" y="26"/>
                  <a:pt x="377" y="22"/>
                  <a:pt x="374" y="21"/>
                </a:cubicBezTo>
                <a:cubicBezTo>
                  <a:pt x="371" y="19"/>
                  <a:pt x="368" y="15"/>
                  <a:pt x="368" y="15"/>
                </a:cubicBezTo>
                <a:cubicBezTo>
                  <a:pt x="368" y="15"/>
                  <a:pt x="365" y="12"/>
                  <a:pt x="365" y="18"/>
                </a:cubicBezTo>
                <a:cubicBezTo>
                  <a:pt x="365" y="18"/>
                  <a:pt x="368" y="35"/>
                  <a:pt x="365" y="47"/>
                </a:cubicBezTo>
                <a:lnTo>
                  <a:pt x="359" y="51"/>
                </a:lnTo>
                <a:lnTo>
                  <a:pt x="357" y="53"/>
                </a:lnTo>
                <a:lnTo>
                  <a:pt x="354" y="54"/>
                </a:lnTo>
                <a:close/>
                <a:moveTo>
                  <a:pt x="378" y="66"/>
                </a:moveTo>
                <a:lnTo>
                  <a:pt x="383" y="76"/>
                </a:lnTo>
                <a:cubicBezTo>
                  <a:pt x="383" y="76"/>
                  <a:pt x="386" y="79"/>
                  <a:pt x="391" y="76"/>
                </a:cubicBezTo>
                <a:lnTo>
                  <a:pt x="401" y="72"/>
                </a:lnTo>
                <a:cubicBezTo>
                  <a:pt x="401" y="72"/>
                  <a:pt x="405" y="70"/>
                  <a:pt x="400" y="70"/>
                </a:cubicBezTo>
                <a:cubicBezTo>
                  <a:pt x="400" y="70"/>
                  <a:pt x="384" y="70"/>
                  <a:pt x="377" y="55"/>
                </a:cubicBezTo>
                <a:cubicBezTo>
                  <a:pt x="377" y="55"/>
                  <a:pt x="374" y="51"/>
                  <a:pt x="374" y="55"/>
                </a:cubicBezTo>
                <a:cubicBezTo>
                  <a:pt x="374" y="55"/>
                  <a:pt x="373" y="56"/>
                  <a:pt x="376" y="60"/>
                </a:cubicBezTo>
                <a:lnTo>
                  <a:pt x="377" y="63"/>
                </a:lnTo>
                <a:lnTo>
                  <a:pt x="378" y="66"/>
                </a:lnTo>
                <a:close/>
                <a:moveTo>
                  <a:pt x="437" y="62"/>
                </a:moveTo>
                <a:cubicBezTo>
                  <a:pt x="437" y="62"/>
                  <a:pt x="428" y="68"/>
                  <a:pt x="424" y="68"/>
                </a:cubicBezTo>
                <a:cubicBezTo>
                  <a:pt x="424" y="68"/>
                  <a:pt x="420" y="68"/>
                  <a:pt x="424" y="71"/>
                </a:cubicBezTo>
                <a:lnTo>
                  <a:pt x="432" y="74"/>
                </a:lnTo>
                <a:cubicBezTo>
                  <a:pt x="432" y="74"/>
                  <a:pt x="436" y="78"/>
                  <a:pt x="438" y="73"/>
                </a:cubicBezTo>
                <a:cubicBezTo>
                  <a:pt x="438" y="73"/>
                  <a:pt x="449" y="59"/>
                  <a:pt x="452" y="59"/>
                </a:cubicBezTo>
                <a:cubicBezTo>
                  <a:pt x="452" y="59"/>
                  <a:pt x="456" y="55"/>
                  <a:pt x="456" y="60"/>
                </a:cubicBezTo>
                <a:cubicBezTo>
                  <a:pt x="456" y="60"/>
                  <a:pt x="456" y="68"/>
                  <a:pt x="456" y="77"/>
                </a:cubicBezTo>
                <a:cubicBezTo>
                  <a:pt x="456" y="77"/>
                  <a:pt x="458" y="86"/>
                  <a:pt x="450" y="85"/>
                </a:cubicBezTo>
                <a:lnTo>
                  <a:pt x="444" y="86"/>
                </a:lnTo>
                <a:lnTo>
                  <a:pt x="451" y="89"/>
                </a:lnTo>
                <a:lnTo>
                  <a:pt x="457" y="91"/>
                </a:lnTo>
                <a:cubicBezTo>
                  <a:pt x="457" y="91"/>
                  <a:pt x="462" y="94"/>
                  <a:pt x="464" y="88"/>
                </a:cubicBezTo>
                <a:cubicBezTo>
                  <a:pt x="464" y="88"/>
                  <a:pt x="465" y="86"/>
                  <a:pt x="463" y="75"/>
                </a:cubicBezTo>
                <a:lnTo>
                  <a:pt x="461" y="54"/>
                </a:lnTo>
                <a:cubicBezTo>
                  <a:pt x="461" y="54"/>
                  <a:pt x="463" y="49"/>
                  <a:pt x="467" y="53"/>
                </a:cubicBezTo>
                <a:lnTo>
                  <a:pt x="467" y="56"/>
                </a:lnTo>
                <a:cubicBezTo>
                  <a:pt x="467" y="56"/>
                  <a:pt x="466" y="60"/>
                  <a:pt x="471" y="56"/>
                </a:cubicBezTo>
                <a:cubicBezTo>
                  <a:pt x="471" y="56"/>
                  <a:pt x="474" y="53"/>
                  <a:pt x="477" y="53"/>
                </a:cubicBezTo>
                <a:cubicBezTo>
                  <a:pt x="477" y="53"/>
                  <a:pt x="480" y="50"/>
                  <a:pt x="476" y="49"/>
                </a:cubicBezTo>
                <a:cubicBezTo>
                  <a:pt x="476" y="49"/>
                  <a:pt x="473" y="45"/>
                  <a:pt x="468" y="46"/>
                </a:cubicBezTo>
                <a:cubicBezTo>
                  <a:pt x="468" y="46"/>
                  <a:pt x="463" y="46"/>
                  <a:pt x="469" y="41"/>
                </a:cubicBezTo>
                <a:lnTo>
                  <a:pt x="473" y="38"/>
                </a:lnTo>
                <a:cubicBezTo>
                  <a:pt x="473" y="38"/>
                  <a:pt x="477" y="35"/>
                  <a:pt x="472" y="33"/>
                </a:cubicBezTo>
                <a:lnTo>
                  <a:pt x="470" y="31"/>
                </a:lnTo>
                <a:cubicBezTo>
                  <a:pt x="470" y="31"/>
                  <a:pt x="467" y="30"/>
                  <a:pt x="473" y="25"/>
                </a:cubicBezTo>
                <a:cubicBezTo>
                  <a:pt x="473" y="25"/>
                  <a:pt x="478" y="20"/>
                  <a:pt x="483" y="19"/>
                </a:cubicBezTo>
                <a:cubicBezTo>
                  <a:pt x="483" y="19"/>
                  <a:pt x="489" y="15"/>
                  <a:pt x="483" y="9"/>
                </a:cubicBezTo>
                <a:cubicBezTo>
                  <a:pt x="483" y="9"/>
                  <a:pt x="478" y="2"/>
                  <a:pt x="472" y="6"/>
                </a:cubicBezTo>
                <a:lnTo>
                  <a:pt x="462" y="11"/>
                </a:lnTo>
                <a:cubicBezTo>
                  <a:pt x="462" y="11"/>
                  <a:pt x="458" y="14"/>
                  <a:pt x="461" y="10"/>
                </a:cubicBezTo>
                <a:cubicBezTo>
                  <a:pt x="461" y="10"/>
                  <a:pt x="463" y="6"/>
                  <a:pt x="460" y="5"/>
                </a:cubicBezTo>
                <a:lnTo>
                  <a:pt x="457" y="3"/>
                </a:lnTo>
                <a:cubicBezTo>
                  <a:pt x="457" y="3"/>
                  <a:pt x="453" y="0"/>
                  <a:pt x="453" y="4"/>
                </a:cubicBezTo>
                <a:cubicBezTo>
                  <a:pt x="453" y="4"/>
                  <a:pt x="451" y="12"/>
                  <a:pt x="447" y="10"/>
                </a:cubicBezTo>
                <a:cubicBezTo>
                  <a:pt x="447" y="10"/>
                  <a:pt x="442" y="8"/>
                  <a:pt x="442" y="11"/>
                </a:cubicBezTo>
                <a:cubicBezTo>
                  <a:pt x="442" y="11"/>
                  <a:pt x="449" y="15"/>
                  <a:pt x="446" y="18"/>
                </a:cubicBezTo>
                <a:cubicBezTo>
                  <a:pt x="446" y="18"/>
                  <a:pt x="441" y="24"/>
                  <a:pt x="439" y="18"/>
                </a:cubicBezTo>
                <a:cubicBezTo>
                  <a:pt x="439" y="18"/>
                  <a:pt x="436" y="11"/>
                  <a:pt x="430" y="9"/>
                </a:cubicBezTo>
                <a:cubicBezTo>
                  <a:pt x="430" y="9"/>
                  <a:pt x="425" y="7"/>
                  <a:pt x="428" y="11"/>
                </a:cubicBezTo>
                <a:cubicBezTo>
                  <a:pt x="428" y="11"/>
                  <a:pt x="434" y="16"/>
                  <a:pt x="435" y="21"/>
                </a:cubicBezTo>
                <a:cubicBezTo>
                  <a:pt x="435" y="21"/>
                  <a:pt x="438" y="27"/>
                  <a:pt x="433" y="23"/>
                </a:cubicBezTo>
                <a:cubicBezTo>
                  <a:pt x="433" y="23"/>
                  <a:pt x="426" y="17"/>
                  <a:pt x="427" y="21"/>
                </a:cubicBezTo>
                <a:cubicBezTo>
                  <a:pt x="427" y="21"/>
                  <a:pt x="433" y="32"/>
                  <a:pt x="436" y="37"/>
                </a:cubicBezTo>
                <a:cubicBezTo>
                  <a:pt x="436" y="37"/>
                  <a:pt x="439" y="42"/>
                  <a:pt x="439" y="36"/>
                </a:cubicBezTo>
                <a:cubicBezTo>
                  <a:pt x="439" y="36"/>
                  <a:pt x="438" y="30"/>
                  <a:pt x="442" y="34"/>
                </a:cubicBezTo>
                <a:cubicBezTo>
                  <a:pt x="442" y="34"/>
                  <a:pt x="445" y="37"/>
                  <a:pt x="447" y="35"/>
                </a:cubicBezTo>
                <a:cubicBezTo>
                  <a:pt x="447" y="35"/>
                  <a:pt x="449" y="31"/>
                  <a:pt x="447" y="31"/>
                </a:cubicBezTo>
                <a:cubicBezTo>
                  <a:pt x="444" y="30"/>
                  <a:pt x="445" y="26"/>
                  <a:pt x="445" y="26"/>
                </a:cubicBezTo>
                <a:cubicBezTo>
                  <a:pt x="445" y="26"/>
                  <a:pt x="443" y="22"/>
                  <a:pt x="445" y="22"/>
                </a:cubicBezTo>
                <a:cubicBezTo>
                  <a:pt x="445" y="22"/>
                  <a:pt x="453" y="17"/>
                  <a:pt x="450" y="22"/>
                </a:cubicBezTo>
                <a:cubicBezTo>
                  <a:pt x="450" y="22"/>
                  <a:pt x="444" y="27"/>
                  <a:pt x="452" y="32"/>
                </a:cubicBezTo>
                <a:cubicBezTo>
                  <a:pt x="452" y="32"/>
                  <a:pt x="460" y="35"/>
                  <a:pt x="463" y="28"/>
                </a:cubicBezTo>
                <a:cubicBezTo>
                  <a:pt x="463" y="28"/>
                  <a:pt x="464" y="23"/>
                  <a:pt x="462" y="21"/>
                </a:cubicBezTo>
                <a:cubicBezTo>
                  <a:pt x="462" y="21"/>
                  <a:pt x="458" y="16"/>
                  <a:pt x="463" y="16"/>
                </a:cubicBezTo>
                <a:lnTo>
                  <a:pt x="468" y="14"/>
                </a:lnTo>
                <a:cubicBezTo>
                  <a:pt x="468" y="14"/>
                  <a:pt x="473" y="12"/>
                  <a:pt x="472" y="16"/>
                </a:cubicBezTo>
                <a:lnTo>
                  <a:pt x="466" y="28"/>
                </a:lnTo>
                <a:cubicBezTo>
                  <a:pt x="466" y="28"/>
                  <a:pt x="463" y="34"/>
                  <a:pt x="460" y="34"/>
                </a:cubicBezTo>
                <a:lnTo>
                  <a:pt x="444" y="43"/>
                </a:lnTo>
                <a:cubicBezTo>
                  <a:pt x="444" y="43"/>
                  <a:pt x="437" y="45"/>
                  <a:pt x="442" y="46"/>
                </a:cubicBezTo>
                <a:cubicBezTo>
                  <a:pt x="442" y="46"/>
                  <a:pt x="447" y="48"/>
                  <a:pt x="450" y="44"/>
                </a:cubicBezTo>
                <a:lnTo>
                  <a:pt x="458" y="40"/>
                </a:lnTo>
                <a:cubicBezTo>
                  <a:pt x="458" y="40"/>
                  <a:pt x="463" y="36"/>
                  <a:pt x="460" y="42"/>
                </a:cubicBezTo>
                <a:cubicBezTo>
                  <a:pt x="460" y="42"/>
                  <a:pt x="460" y="47"/>
                  <a:pt x="453" y="52"/>
                </a:cubicBezTo>
                <a:lnTo>
                  <a:pt x="443" y="59"/>
                </a:lnTo>
                <a:lnTo>
                  <a:pt x="440" y="60"/>
                </a:lnTo>
                <a:lnTo>
                  <a:pt x="437" y="62"/>
                </a:lnTo>
                <a:close/>
                <a:moveTo>
                  <a:pt x="456" y="23"/>
                </a:moveTo>
                <a:cubicBezTo>
                  <a:pt x="457" y="23"/>
                  <a:pt x="458" y="24"/>
                  <a:pt x="458" y="25"/>
                </a:cubicBezTo>
                <a:cubicBezTo>
                  <a:pt x="458" y="27"/>
                  <a:pt x="457" y="28"/>
                  <a:pt x="456" y="28"/>
                </a:cubicBezTo>
                <a:cubicBezTo>
                  <a:pt x="455" y="28"/>
                  <a:pt x="454" y="27"/>
                  <a:pt x="454" y="25"/>
                </a:cubicBezTo>
                <a:cubicBezTo>
                  <a:pt x="454" y="24"/>
                  <a:pt x="455" y="23"/>
                  <a:pt x="456" y="23"/>
                </a:cubicBezTo>
                <a:close/>
                <a:moveTo>
                  <a:pt x="60" y="14"/>
                </a:moveTo>
                <a:cubicBezTo>
                  <a:pt x="60" y="15"/>
                  <a:pt x="59" y="16"/>
                  <a:pt x="58" y="17"/>
                </a:cubicBezTo>
                <a:lnTo>
                  <a:pt x="57" y="17"/>
                </a:lnTo>
                <a:cubicBezTo>
                  <a:pt x="56" y="17"/>
                  <a:pt x="55" y="18"/>
                  <a:pt x="54" y="17"/>
                </a:cubicBezTo>
                <a:lnTo>
                  <a:pt x="57" y="14"/>
                </a:lnTo>
                <a:cubicBezTo>
                  <a:pt x="58" y="14"/>
                  <a:pt x="60" y="13"/>
                  <a:pt x="60" y="14"/>
                </a:cubicBezTo>
                <a:close/>
              </a:path>
            </a:pathLst>
          </a:custGeom>
          <a:solidFill>
            <a:srgbClr val="0553A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Freeform 6"/>
          <p:cNvSpPr>
            <a:spLocks noEditPoints="1" noChangeArrowheads="1"/>
          </p:cNvSpPr>
          <p:nvPr userDrawn="1"/>
        </p:nvSpPr>
        <p:spPr bwMode="auto">
          <a:xfrm>
            <a:off x="2373313" y="758825"/>
            <a:ext cx="1943100" cy="46038"/>
          </a:xfrm>
          <a:custGeom>
            <a:avLst/>
            <a:gdLst>
              <a:gd name="T0" fmla="*/ 34039317 w 471"/>
              <a:gd name="T1" fmla="*/ 75361137 h 15"/>
              <a:gd name="T2" fmla="*/ 204235899 w 471"/>
              <a:gd name="T3" fmla="*/ 84780512 h 15"/>
              <a:gd name="T4" fmla="*/ 476546306 w 471"/>
              <a:gd name="T5" fmla="*/ 0 h 15"/>
              <a:gd name="T6" fmla="*/ 493568027 w 471"/>
              <a:gd name="T7" fmla="*/ 18838750 h 15"/>
              <a:gd name="T8" fmla="*/ 629725294 w 471"/>
              <a:gd name="T9" fmla="*/ 113038636 h 15"/>
              <a:gd name="T10" fmla="*/ 953096738 w 471"/>
              <a:gd name="T11" fmla="*/ 0 h 15"/>
              <a:gd name="T12" fmla="*/ 1174350233 w 471"/>
              <a:gd name="T13" fmla="*/ 37680568 h 15"/>
              <a:gd name="T14" fmla="*/ 1140310917 w 471"/>
              <a:gd name="T15" fmla="*/ 113038636 h 15"/>
              <a:gd name="T16" fmla="*/ 1344546816 w 471"/>
              <a:gd name="T17" fmla="*/ 0 h 15"/>
              <a:gd name="T18" fmla="*/ 1565800311 w 471"/>
              <a:gd name="T19" fmla="*/ 131880455 h 15"/>
              <a:gd name="T20" fmla="*/ 1582817906 w 471"/>
              <a:gd name="T21" fmla="*/ 47099943 h 15"/>
              <a:gd name="T22" fmla="*/ 1548778590 w 471"/>
              <a:gd name="T23" fmla="*/ 122461080 h 15"/>
              <a:gd name="T24" fmla="*/ 1735996894 w 471"/>
              <a:gd name="T25" fmla="*/ 113038636 h 15"/>
              <a:gd name="T26" fmla="*/ 1940228668 w 471"/>
              <a:gd name="T27" fmla="*/ 141299830 h 15"/>
              <a:gd name="T28" fmla="*/ 2144464567 w 471"/>
              <a:gd name="T29" fmla="*/ 141299830 h 15"/>
              <a:gd name="T30" fmla="*/ 2147483646 w 471"/>
              <a:gd name="T31" fmla="*/ 0 h 15"/>
              <a:gd name="T32" fmla="*/ 2147483646 w 471"/>
              <a:gd name="T33" fmla="*/ 75361137 h 15"/>
              <a:gd name="T34" fmla="*/ 2147483646 w 471"/>
              <a:gd name="T35" fmla="*/ 37680568 h 15"/>
              <a:gd name="T36" fmla="*/ 2147483646 w 471"/>
              <a:gd name="T37" fmla="*/ 75361137 h 15"/>
              <a:gd name="T38" fmla="*/ 2147483646 w 471"/>
              <a:gd name="T39" fmla="*/ 18838750 h 15"/>
              <a:gd name="T40" fmla="*/ 2147483646 w 471"/>
              <a:gd name="T41" fmla="*/ 84780512 h 15"/>
              <a:gd name="T42" fmla="*/ 2147483646 w 471"/>
              <a:gd name="T43" fmla="*/ 37680568 h 15"/>
              <a:gd name="T44" fmla="*/ 2147483646 w 471"/>
              <a:gd name="T45" fmla="*/ 131880455 h 15"/>
              <a:gd name="T46" fmla="*/ 2147483646 w 471"/>
              <a:gd name="T47" fmla="*/ 18838750 h 15"/>
              <a:gd name="T48" fmla="*/ 2147483646 w 471"/>
              <a:gd name="T49" fmla="*/ 0 h 15"/>
              <a:gd name="T50" fmla="*/ 2147483646 w 471"/>
              <a:gd name="T51" fmla="*/ 0 h 15"/>
              <a:gd name="T52" fmla="*/ 2147483646 w 471"/>
              <a:gd name="T53" fmla="*/ 113038636 h 15"/>
              <a:gd name="T54" fmla="*/ 2147483646 w 471"/>
              <a:gd name="T55" fmla="*/ 0 h 15"/>
              <a:gd name="T56" fmla="*/ 2147483646 w 471"/>
              <a:gd name="T57" fmla="*/ 113038636 h 15"/>
              <a:gd name="T58" fmla="*/ 2147483646 w 471"/>
              <a:gd name="T59" fmla="*/ 37680568 h 15"/>
              <a:gd name="T60" fmla="*/ 2147483646 w 471"/>
              <a:gd name="T61" fmla="*/ 37680568 h 15"/>
              <a:gd name="T62" fmla="*/ 2147483646 w 471"/>
              <a:gd name="T63" fmla="*/ 94199886 h 15"/>
              <a:gd name="T64" fmla="*/ 2147483646 w 471"/>
              <a:gd name="T65" fmla="*/ 9419375 h 15"/>
              <a:gd name="T66" fmla="*/ 2147483646 w 471"/>
              <a:gd name="T67" fmla="*/ 113038636 h 15"/>
              <a:gd name="T68" fmla="*/ 2147483646 w 471"/>
              <a:gd name="T69" fmla="*/ 18838750 h 15"/>
              <a:gd name="T70" fmla="*/ 2147483646 w 471"/>
              <a:gd name="T71" fmla="*/ 0 h 15"/>
              <a:gd name="T72" fmla="*/ 2147483646 w 471"/>
              <a:gd name="T73" fmla="*/ 131880455 h 15"/>
              <a:gd name="T74" fmla="*/ 2147483646 w 471"/>
              <a:gd name="T75" fmla="*/ 18838750 h 15"/>
              <a:gd name="T76" fmla="*/ 2147483646 w 471"/>
              <a:gd name="T77" fmla="*/ 0 h 15"/>
              <a:gd name="T78" fmla="*/ 2147483646 w 471"/>
              <a:gd name="T79" fmla="*/ 141299830 h 15"/>
              <a:gd name="T80" fmla="*/ 2147483646 w 471"/>
              <a:gd name="T81" fmla="*/ 84780512 h 15"/>
              <a:gd name="T82" fmla="*/ 2147483646 w 471"/>
              <a:gd name="T83" fmla="*/ 141299830 h 15"/>
              <a:gd name="T84" fmla="*/ 2147483646 w 471"/>
              <a:gd name="T85" fmla="*/ 65938693 h 15"/>
              <a:gd name="T86" fmla="*/ 2147483646 w 471"/>
              <a:gd name="T87" fmla="*/ 94199886 h 15"/>
              <a:gd name="T88" fmla="*/ 2147483646 w 471"/>
              <a:gd name="T89" fmla="*/ 0 h 15"/>
              <a:gd name="T90" fmla="*/ 2147483646 w 471"/>
              <a:gd name="T91" fmla="*/ 56519318 h 15"/>
              <a:gd name="T92" fmla="*/ 2147483646 w 471"/>
              <a:gd name="T93" fmla="*/ 131880455 h 15"/>
              <a:gd name="T94" fmla="*/ 2147483646 w 471"/>
              <a:gd name="T95" fmla="*/ 18838750 h 15"/>
              <a:gd name="T96" fmla="*/ 2147483646 w 471"/>
              <a:gd name="T97" fmla="*/ 56519318 h 15"/>
              <a:gd name="T98" fmla="*/ 2147483646 w 471"/>
              <a:gd name="T99" fmla="*/ 0 h 15"/>
              <a:gd name="T100" fmla="*/ 2147483646 w 471"/>
              <a:gd name="T101" fmla="*/ 18838750 h 15"/>
              <a:gd name="T102" fmla="*/ 2147483646 w 471"/>
              <a:gd name="T103" fmla="*/ 75361137 h 15"/>
              <a:gd name="T104" fmla="*/ 2147483646 w 471"/>
              <a:gd name="T105" fmla="*/ 0 h 15"/>
              <a:gd name="T106" fmla="*/ 2147483646 w 471"/>
              <a:gd name="T107" fmla="*/ 75361137 h 15"/>
              <a:gd name="T108" fmla="*/ 2147483646 w 471"/>
              <a:gd name="T109" fmla="*/ 65938693 h 15"/>
              <a:gd name="T110" fmla="*/ 2147483646 w 471"/>
              <a:gd name="T111" fmla="*/ 141299830 h 15"/>
              <a:gd name="T112" fmla="*/ 2147483646 w 471"/>
              <a:gd name="T113" fmla="*/ 28261194 h 15"/>
              <a:gd name="T114" fmla="*/ 2147483646 w 471"/>
              <a:gd name="T115" fmla="*/ 113038636 h 15"/>
              <a:gd name="T116" fmla="*/ 2147483646 w 471"/>
              <a:gd name="T117" fmla="*/ 0 h 1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71" h="15">
                <a:moveTo>
                  <a:pt x="0" y="15"/>
                </a:moveTo>
                <a:lnTo>
                  <a:pt x="0" y="0"/>
                </a:lnTo>
                <a:lnTo>
                  <a:pt x="2" y="0"/>
                </a:lnTo>
                <a:lnTo>
                  <a:pt x="2" y="6"/>
                </a:lnTo>
                <a:lnTo>
                  <a:pt x="9" y="6"/>
                </a:lnTo>
                <a:lnTo>
                  <a:pt x="9" y="0"/>
                </a:lnTo>
                <a:lnTo>
                  <a:pt x="10" y="0"/>
                </a:lnTo>
                <a:lnTo>
                  <a:pt x="10" y="15"/>
                </a:lnTo>
                <a:lnTo>
                  <a:pt x="9" y="15"/>
                </a:lnTo>
                <a:lnTo>
                  <a:pt x="9" y="8"/>
                </a:lnTo>
                <a:lnTo>
                  <a:pt x="2" y="8"/>
                </a:lnTo>
                <a:lnTo>
                  <a:pt x="2" y="15"/>
                </a:lnTo>
                <a:lnTo>
                  <a:pt x="0" y="15"/>
                </a:lnTo>
                <a:close/>
                <a:moveTo>
                  <a:pt x="21" y="0"/>
                </a:moveTo>
                <a:lnTo>
                  <a:pt x="22" y="0"/>
                </a:lnTo>
                <a:lnTo>
                  <a:pt x="22" y="9"/>
                </a:lnTo>
                <a:cubicBezTo>
                  <a:pt x="22" y="10"/>
                  <a:pt x="22" y="11"/>
                  <a:pt x="22" y="12"/>
                </a:cubicBezTo>
                <a:cubicBezTo>
                  <a:pt x="22" y="13"/>
                  <a:pt x="21" y="14"/>
                  <a:pt x="20" y="14"/>
                </a:cubicBezTo>
                <a:cubicBezTo>
                  <a:pt x="20" y="15"/>
                  <a:pt x="19" y="15"/>
                  <a:pt x="17" y="15"/>
                </a:cubicBezTo>
                <a:cubicBezTo>
                  <a:pt x="16" y="15"/>
                  <a:pt x="15" y="15"/>
                  <a:pt x="15" y="14"/>
                </a:cubicBezTo>
                <a:cubicBezTo>
                  <a:pt x="14" y="14"/>
                  <a:pt x="13" y="13"/>
                  <a:pt x="13" y="12"/>
                </a:cubicBezTo>
                <a:cubicBezTo>
                  <a:pt x="13" y="11"/>
                  <a:pt x="12" y="10"/>
                  <a:pt x="12" y="9"/>
                </a:cubicBezTo>
                <a:lnTo>
                  <a:pt x="12" y="0"/>
                </a:lnTo>
                <a:lnTo>
                  <a:pt x="14" y="0"/>
                </a:lnTo>
                <a:lnTo>
                  <a:pt x="14" y="9"/>
                </a:lnTo>
                <a:cubicBezTo>
                  <a:pt x="14" y="10"/>
                  <a:pt x="14" y="11"/>
                  <a:pt x="14" y="11"/>
                </a:cubicBezTo>
                <a:cubicBezTo>
                  <a:pt x="15" y="12"/>
                  <a:pt x="15" y="12"/>
                  <a:pt x="15" y="13"/>
                </a:cubicBezTo>
                <a:cubicBezTo>
                  <a:pt x="16" y="13"/>
                  <a:pt x="17" y="13"/>
                  <a:pt x="17" y="13"/>
                </a:cubicBezTo>
                <a:cubicBezTo>
                  <a:pt x="18" y="13"/>
                  <a:pt x="19" y="13"/>
                  <a:pt x="20" y="12"/>
                </a:cubicBezTo>
                <a:cubicBezTo>
                  <a:pt x="20" y="12"/>
                  <a:pt x="21" y="10"/>
                  <a:pt x="21" y="9"/>
                </a:cubicBezTo>
                <a:lnTo>
                  <a:pt x="21" y="0"/>
                </a:lnTo>
                <a:close/>
                <a:moveTo>
                  <a:pt x="23" y="15"/>
                </a:moveTo>
                <a:lnTo>
                  <a:pt x="28" y="0"/>
                </a:lnTo>
                <a:lnTo>
                  <a:pt x="30" y="0"/>
                </a:lnTo>
                <a:lnTo>
                  <a:pt x="35" y="15"/>
                </a:lnTo>
                <a:lnTo>
                  <a:pt x="33" y="15"/>
                </a:lnTo>
                <a:lnTo>
                  <a:pt x="32" y="10"/>
                </a:lnTo>
                <a:lnTo>
                  <a:pt x="26" y="10"/>
                </a:lnTo>
                <a:lnTo>
                  <a:pt x="25" y="15"/>
                </a:lnTo>
                <a:lnTo>
                  <a:pt x="23" y="15"/>
                </a:lnTo>
                <a:close/>
                <a:moveTo>
                  <a:pt x="27" y="9"/>
                </a:moveTo>
                <a:lnTo>
                  <a:pt x="31" y="9"/>
                </a:lnTo>
                <a:lnTo>
                  <a:pt x="30" y="5"/>
                </a:lnTo>
                <a:cubicBezTo>
                  <a:pt x="29" y="4"/>
                  <a:pt x="29" y="3"/>
                  <a:pt x="29" y="2"/>
                </a:cubicBezTo>
                <a:cubicBezTo>
                  <a:pt x="29" y="3"/>
                  <a:pt x="28" y="4"/>
                  <a:pt x="28" y="5"/>
                </a:cubicBezTo>
                <a:lnTo>
                  <a:pt x="27" y="9"/>
                </a:lnTo>
                <a:close/>
                <a:moveTo>
                  <a:pt x="35" y="15"/>
                </a:moveTo>
                <a:lnTo>
                  <a:pt x="35" y="13"/>
                </a:lnTo>
                <a:lnTo>
                  <a:pt x="41" y="4"/>
                </a:lnTo>
                <a:cubicBezTo>
                  <a:pt x="42" y="3"/>
                  <a:pt x="42" y="2"/>
                  <a:pt x="42" y="2"/>
                </a:cubicBezTo>
                <a:lnTo>
                  <a:pt x="35" y="2"/>
                </a:lnTo>
                <a:lnTo>
                  <a:pt x="35" y="0"/>
                </a:lnTo>
                <a:lnTo>
                  <a:pt x="44" y="0"/>
                </a:lnTo>
                <a:lnTo>
                  <a:pt x="44" y="2"/>
                </a:lnTo>
                <a:lnTo>
                  <a:pt x="37" y="12"/>
                </a:lnTo>
                <a:lnTo>
                  <a:pt x="37" y="13"/>
                </a:lnTo>
                <a:lnTo>
                  <a:pt x="45" y="13"/>
                </a:lnTo>
                <a:lnTo>
                  <a:pt x="45" y="15"/>
                </a:lnTo>
                <a:lnTo>
                  <a:pt x="35" y="15"/>
                </a:lnTo>
                <a:close/>
                <a:moveTo>
                  <a:pt x="46" y="15"/>
                </a:moveTo>
                <a:lnTo>
                  <a:pt x="46" y="0"/>
                </a:lnTo>
                <a:lnTo>
                  <a:pt x="48" y="0"/>
                </a:lnTo>
                <a:lnTo>
                  <a:pt x="48" y="6"/>
                </a:lnTo>
                <a:lnTo>
                  <a:pt x="54" y="6"/>
                </a:lnTo>
                <a:lnTo>
                  <a:pt x="54" y="0"/>
                </a:lnTo>
                <a:lnTo>
                  <a:pt x="56" y="0"/>
                </a:lnTo>
                <a:lnTo>
                  <a:pt x="56" y="15"/>
                </a:lnTo>
                <a:lnTo>
                  <a:pt x="54" y="15"/>
                </a:lnTo>
                <a:lnTo>
                  <a:pt x="54" y="8"/>
                </a:lnTo>
                <a:lnTo>
                  <a:pt x="48" y="8"/>
                </a:lnTo>
                <a:lnTo>
                  <a:pt x="48" y="15"/>
                </a:lnTo>
                <a:lnTo>
                  <a:pt x="46" y="15"/>
                </a:lnTo>
                <a:close/>
                <a:moveTo>
                  <a:pt x="58" y="8"/>
                </a:moveTo>
                <a:cubicBezTo>
                  <a:pt x="58" y="5"/>
                  <a:pt x="58" y="3"/>
                  <a:pt x="59" y="2"/>
                </a:cubicBezTo>
                <a:cubicBezTo>
                  <a:pt x="60" y="1"/>
                  <a:pt x="62" y="0"/>
                  <a:pt x="64" y="0"/>
                </a:cubicBezTo>
                <a:cubicBezTo>
                  <a:pt x="65" y="0"/>
                  <a:pt x="66" y="0"/>
                  <a:pt x="67" y="1"/>
                </a:cubicBezTo>
                <a:cubicBezTo>
                  <a:pt x="68" y="2"/>
                  <a:pt x="68" y="3"/>
                  <a:pt x="69" y="4"/>
                </a:cubicBezTo>
                <a:cubicBezTo>
                  <a:pt x="69" y="5"/>
                  <a:pt x="70" y="6"/>
                  <a:pt x="70" y="8"/>
                </a:cubicBezTo>
                <a:cubicBezTo>
                  <a:pt x="70" y="9"/>
                  <a:pt x="69" y="10"/>
                  <a:pt x="69" y="11"/>
                </a:cubicBezTo>
                <a:cubicBezTo>
                  <a:pt x="68" y="13"/>
                  <a:pt x="68" y="13"/>
                  <a:pt x="67" y="14"/>
                </a:cubicBezTo>
                <a:cubicBezTo>
                  <a:pt x="66" y="15"/>
                  <a:pt x="65" y="15"/>
                  <a:pt x="64" y="15"/>
                </a:cubicBezTo>
                <a:cubicBezTo>
                  <a:pt x="62" y="15"/>
                  <a:pt x="61" y="15"/>
                  <a:pt x="60" y="14"/>
                </a:cubicBezTo>
                <a:cubicBezTo>
                  <a:pt x="59" y="13"/>
                  <a:pt x="59" y="12"/>
                  <a:pt x="58" y="11"/>
                </a:cubicBezTo>
                <a:cubicBezTo>
                  <a:pt x="58" y="10"/>
                  <a:pt x="58" y="9"/>
                  <a:pt x="58" y="8"/>
                </a:cubicBezTo>
                <a:close/>
                <a:moveTo>
                  <a:pt x="59" y="8"/>
                </a:moveTo>
                <a:cubicBezTo>
                  <a:pt x="59" y="9"/>
                  <a:pt x="60" y="11"/>
                  <a:pt x="60" y="12"/>
                </a:cubicBezTo>
                <a:cubicBezTo>
                  <a:pt x="61" y="13"/>
                  <a:pt x="62" y="13"/>
                  <a:pt x="64" y="13"/>
                </a:cubicBezTo>
                <a:cubicBezTo>
                  <a:pt x="65" y="13"/>
                  <a:pt x="66" y="13"/>
                  <a:pt x="67" y="12"/>
                </a:cubicBezTo>
                <a:cubicBezTo>
                  <a:pt x="67" y="11"/>
                  <a:pt x="68" y="9"/>
                  <a:pt x="68" y="7"/>
                </a:cubicBezTo>
                <a:cubicBezTo>
                  <a:pt x="68" y="6"/>
                  <a:pt x="68" y="5"/>
                  <a:pt x="67" y="4"/>
                </a:cubicBezTo>
                <a:cubicBezTo>
                  <a:pt x="67" y="4"/>
                  <a:pt x="66" y="3"/>
                  <a:pt x="66" y="2"/>
                </a:cubicBezTo>
                <a:cubicBezTo>
                  <a:pt x="65" y="2"/>
                  <a:pt x="64" y="2"/>
                  <a:pt x="64" y="2"/>
                </a:cubicBezTo>
                <a:cubicBezTo>
                  <a:pt x="62" y="2"/>
                  <a:pt x="61" y="2"/>
                  <a:pt x="61" y="3"/>
                </a:cubicBezTo>
                <a:cubicBezTo>
                  <a:pt x="60" y="4"/>
                  <a:pt x="59" y="6"/>
                  <a:pt x="59" y="8"/>
                </a:cubicBezTo>
                <a:close/>
                <a:moveTo>
                  <a:pt x="71" y="15"/>
                </a:moveTo>
                <a:lnTo>
                  <a:pt x="71" y="0"/>
                </a:lnTo>
                <a:lnTo>
                  <a:pt x="73" y="0"/>
                </a:lnTo>
                <a:lnTo>
                  <a:pt x="79" y="12"/>
                </a:lnTo>
                <a:lnTo>
                  <a:pt x="79" y="0"/>
                </a:lnTo>
                <a:lnTo>
                  <a:pt x="81" y="0"/>
                </a:lnTo>
                <a:lnTo>
                  <a:pt x="81" y="15"/>
                </a:lnTo>
                <a:lnTo>
                  <a:pt x="79" y="15"/>
                </a:lnTo>
                <a:lnTo>
                  <a:pt x="73" y="3"/>
                </a:lnTo>
                <a:lnTo>
                  <a:pt x="73" y="15"/>
                </a:lnTo>
                <a:lnTo>
                  <a:pt x="71" y="15"/>
                </a:lnTo>
                <a:close/>
                <a:moveTo>
                  <a:pt x="89" y="9"/>
                </a:moveTo>
                <a:lnTo>
                  <a:pt x="89" y="7"/>
                </a:lnTo>
                <a:lnTo>
                  <a:pt x="94" y="7"/>
                </a:lnTo>
                <a:lnTo>
                  <a:pt x="94" y="13"/>
                </a:lnTo>
                <a:cubicBezTo>
                  <a:pt x="94" y="13"/>
                  <a:pt x="93" y="14"/>
                  <a:pt x="92" y="14"/>
                </a:cubicBezTo>
                <a:cubicBezTo>
                  <a:pt x="91" y="15"/>
                  <a:pt x="90" y="15"/>
                  <a:pt x="89" y="15"/>
                </a:cubicBezTo>
                <a:cubicBezTo>
                  <a:pt x="88" y="15"/>
                  <a:pt x="87" y="15"/>
                  <a:pt x="86" y="14"/>
                </a:cubicBezTo>
                <a:cubicBezTo>
                  <a:pt x="85" y="13"/>
                  <a:pt x="84" y="13"/>
                  <a:pt x="84" y="11"/>
                </a:cubicBezTo>
                <a:cubicBezTo>
                  <a:pt x="83" y="10"/>
                  <a:pt x="83" y="9"/>
                  <a:pt x="83" y="8"/>
                </a:cubicBezTo>
                <a:cubicBezTo>
                  <a:pt x="83" y="6"/>
                  <a:pt x="83" y="5"/>
                  <a:pt x="84" y="4"/>
                </a:cubicBezTo>
                <a:cubicBezTo>
                  <a:pt x="84" y="2"/>
                  <a:pt x="85" y="2"/>
                  <a:pt x="86" y="1"/>
                </a:cubicBezTo>
                <a:cubicBezTo>
                  <a:pt x="87" y="0"/>
                  <a:pt x="88" y="0"/>
                  <a:pt x="89" y="0"/>
                </a:cubicBezTo>
                <a:cubicBezTo>
                  <a:pt x="90" y="0"/>
                  <a:pt x="91" y="0"/>
                  <a:pt x="92" y="1"/>
                </a:cubicBezTo>
                <a:cubicBezTo>
                  <a:pt x="92" y="1"/>
                  <a:pt x="93" y="1"/>
                  <a:pt x="93" y="2"/>
                </a:cubicBezTo>
                <a:cubicBezTo>
                  <a:pt x="94" y="3"/>
                  <a:pt x="94" y="3"/>
                  <a:pt x="94" y="4"/>
                </a:cubicBezTo>
                <a:lnTo>
                  <a:pt x="93" y="5"/>
                </a:lnTo>
                <a:cubicBezTo>
                  <a:pt x="93" y="4"/>
                  <a:pt x="92" y="3"/>
                  <a:pt x="92" y="3"/>
                </a:cubicBezTo>
                <a:cubicBezTo>
                  <a:pt x="92" y="3"/>
                  <a:pt x="91" y="2"/>
                  <a:pt x="91" y="2"/>
                </a:cubicBezTo>
                <a:cubicBezTo>
                  <a:pt x="90" y="2"/>
                  <a:pt x="90" y="2"/>
                  <a:pt x="89" y="2"/>
                </a:cubicBezTo>
                <a:cubicBezTo>
                  <a:pt x="88" y="2"/>
                  <a:pt x="88" y="2"/>
                  <a:pt x="87" y="2"/>
                </a:cubicBezTo>
                <a:cubicBezTo>
                  <a:pt x="87" y="2"/>
                  <a:pt x="86" y="3"/>
                  <a:pt x="86" y="3"/>
                </a:cubicBezTo>
                <a:cubicBezTo>
                  <a:pt x="86" y="4"/>
                  <a:pt x="85" y="4"/>
                  <a:pt x="85" y="5"/>
                </a:cubicBezTo>
                <a:cubicBezTo>
                  <a:pt x="85" y="5"/>
                  <a:pt x="85" y="6"/>
                  <a:pt x="85" y="7"/>
                </a:cubicBezTo>
                <a:cubicBezTo>
                  <a:pt x="85" y="9"/>
                  <a:pt x="85" y="10"/>
                  <a:pt x="85" y="11"/>
                </a:cubicBezTo>
                <a:cubicBezTo>
                  <a:pt x="86" y="12"/>
                  <a:pt x="86" y="12"/>
                  <a:pt x="87" y="13"/>
                </a:cubicBezTo>
                <a:cubicBezTo>
                  <a:pt x="88" y="13"/>
                  <a:pt x="88" y="13"/>
                  <a:pt x="89" y="13"/>
                </a:cubicBezTo>
                <a:cubicBezTo>
                  <a:pt x="90" y="13"/>
                  <a:pt x="91" y="13"/>
                  <a:pt x="91" y="13"/>
                </a:cubicBezTo>
                <a:cubicBezTo>
                  <a:pt x="92" y="12"/>
                  <a:pt x="92" y="12"/>
                  <a:pt x="93" y="12"/>
                </a:cubicBezTo>
                <a:lnTo>
                  <a:pt x="93" y="9"/>
                </a:lnTo>
                <a:lnTo>
                  <a:pt x="89" y="9"/>
                </a:lnTo>
                <a:close/>
                <a:moveTo>
                  <a:pt x="110" y="0"/>
                </a:moveTo>
                <a:lnTo>
                  <a:pt x="112" y="0"/>
                </a:lnTo>
                <a:lnTo>
                  <a:pt x="112" y="9"/>
                </a:lnTo>
                <a:cubicBezTo>
                  <a:pt x="112" y="10"/>
                  <a:pt x="111" y="11"/>
                  <a:pt x="111" y="12"/>
                </a:cubicBezTo>
                <a:cubicBezTo>
                  <a:pt x="111" y="13"/>
                  <a:pt x="110" y="14"/>
                  <a:pt x="110" y="14"/>
                </a:cubicBezTo>
                <a:cubicBezTo>
                  <a:pt x="109" y="15"/>
                  <a:pt x="108" y="15"/>
                  <a:pt x="107" y="15"/>
                </a:cubicBezTo>
                <a:cubicBezTo>
                  <a:pt x="106" y="15"/>
                  <a:pt x="105" y="15"/>
                  <a:pt x="104" y="14"/>
                </a:cubicBezTo>
                <a:cubicBezTo>
                  <a:pt x="103" y="14"/>
                  <a:pt x="103" y="13"/>
                  <a:pt x="102" y="12"/>
                </a:cubicBezTo>
                <a:cubicBezTo>
                  <a:pt x="102" y="11"/>
                  <a:pt x="102" y="10"/>
                  <a:pt x="102" y="9"/>
                </a:cubicBezTo>
                <a:lnTo>
                  <a:pt x="102" y="0"/>
                </a:lnTo>
                <a:lnTo>
                  <a:pt x="103" y="0"/>
                </a:lnTo>
                <a:lnTo>
                  <a:pt x="103" y="9"/>
                </a:lnTo>
                <a:cubicBezTo>
                  <a:pt x="103" y="10"/>
                  <a:pt x="104" y="11"/>
                  <a:pt x="104" y="11"/>
                </a:cubicBezTo>
                <a:cubicBezTo>
                  <a:pt x="104" y="12"/>
                  <a:pt x="104" y="12"/>
                  <a:pt x="105" y="13"/>
                </a:cubicBezTo>
                <a:cubicBezTo>
                  <a:pt x="105" y="13"/>
                  <a:pt x="106" y="13"/>
                  <a:pt x="107" y="13"/>
                </a:cubicBezTo>
                <a:cubicBezTo>
                  <a:pt x="108" y="13"/>
                  <a:pt x="109" y="13"/>
                  <a:pt x="109" y="12"/>
                </a:cubicBezTo>
                <a:cubicBezTo>
                  <a:pt x="110" y="12"/>
                  <a:pt x="110" y="10"/>
                  <a:pt x="110" y="9"/>
                </a:cubicBezTo>
                <a:lnTo>
                  <a:pt x="110" y="0"/>
                </a:lnTo>
                <a:close/>
                <a:moveTo>
                  <a:pt x="114" y="15"/>
                </a:moveTo>
                <a:lnTo>
                  <a:pt x="114" y="0"/>
                </a:lnTo>
                <a:lnTo>
                  <a:pt x="116" y="0"/>
                </a:lnTo>
                <a:lnTo>
                  <a:pt x="122" y="12"/>
                </a:lnTo>
                <a:lnTo>
                  <a:pt x="122" y="0"/>
                </a:lnTo>
                <a:lnTo>
                  <a:pt x="124" y="0"/>
                </a:lnTo>
                <a:lnTo>
                  <a:pt x="124" y="15"/>
                </a:lnTo>
                <a:lnTo>
                  <a:pt x="122" y="15"/>
                </a:lnTo>
                <a:lnTo>
                  <a:pt x="115" y="3"/>
                </a:lnTo>
                <a:lnTo>
                  <a:pt x="115" y="15"/>
                </a:lnTo>
                <a:lnTo>
                  <a:pt x="114" y="15"/>
                </a:lnTo>
                <a:close/>
                <a:moveTo>
                  <a:pt x="126" y="15"/>
                </a:moveTo>
                <a:lnTo>
                  <a:pt x="126" y="0"/>
                </a:lnTo>
                <a:lnTo>
                  <a:pt x="128" y="0"/>
                </a:lnTo>
                <a:lnTo>
                  <a:pt x="128" y="15"/>
                </a:lnTo>
                <a:lnTo>
                  <a:pt x="126" y="15"/>
                </a:lnTo>
                <a:close/>
                <a:moveTo>
                  <a:pt x="134" y="15"/>
                </a:moveTo>
                <a:lnTo>
                  <a:pt x="129" y="0"/>
                </a:lnTo>
                <a:lnTo>
                  <a:pt x="131" y="0"/>
                </a:lnTo>
                <a:lnTo>
                  <a:pt x="134" y="11"/>
                </a:lnTo>
                <a:cubicBezTo>
                  <a:pt x="134" y="12"/>
                  <a:pt x="135" y="12"/>
                  <a:pt x="135" y="13"/>
                </a:cubicBezTo>
                <a:cubicBezTo>
                  <a:pt x="135" y="12"/>
                  <a:pt x="135" y="12"/>
                  <a:pt x="135" y="11"/>
                </a:cubicBezTo>
                <a:lnTo>
                  <a:pt x="139" y="0"/>
                </a:lnTo>
                <a:lnTo>
                  <a:pt x="141" y="0"/>
                </a:lnTo>
                <a:lnTo>
                  <a:pt x="136" y="15"/>
                </a:lnTo>
                <a:lnTo>
                  <a:pt x="134" y="15"/>
                </a:lnTo>
                <a:close/>
                <a:moveTo>
                  <a:pt x="142" y="15"/>
                </a:moveTo>
                <a:lnTo>
                  <a:pt x="142" y="0"/>
                </a:lnTo>
                <a:lnTo>
                  <a:pt x="151" y="0"/>
                </a:lnTo>
                <a:lnTo>
                  <a:pt x="151" y="2"/>
                </a:lnTo>
                <a:lnTo>
                  <a:pt x="143" y="2"/>
                </a:lnTo>
                <a:lnTo>
                  <a:pt x="143" y="6"/>
                </a:lnTo>
                <a:lnTo>
                  <a:pt x="150" y="6"/>
                </a:lnTo>
                <a:lnTo>
                  <a:pt x="150" y="8"/>
                </a:lnTo>
                <a:lnTo>
                  <a:pt x="143" y="8"/>
                </a:lnTo>
                <a:lnTo>
                  <a:pt x="143" y="13"/>
                </a:lnTo>
                <a:lnTo>
                  <a:pt x="151" y="13"/>
                </a:lnTo>
                <a:lnTo>
                  <a:pt x="151" y="15"/>
                </a:lnTo>
                <a:lnTo>
                  <a:pt x="142" y="15"/>
                </a:lnTo>
                <a:close/>
                <a:moveTo>
                  <a:pt x="153" y="15"/>
                </a:moveTo>
                <a:lnTo>
                  <a:pt x="153" y="0"/>
                </a:lnTo>
                <a:lnTo>
                  <a:pt x="158" y="0"/>
                </a:lnTo>
                <a:cubicBezTo>
                  <a:pt x="159" y="0"/>
                  <a:pt x="160" y="0"/>
                  <a:pt x="161" y="1"/>
                </a:cubicBezTo>
                <a:cubicBezTo>
                  <a:pt x="161" y="1"/>
                  <a:pt x="162" y="1"/>
                  <a:pt x="162" y="2"/>
                </a:cubicBezTo>
                <a:cubicBezTo>
                  <a:pt x="163" y="3"/>
                  <a:pt x="163" y="3"/>
                  <a:pt x="163" y="4"/>
                </a:cubicBezTo>
                <a:cubicBezTo>
                  <a:pt x="163" y="5"/>
                  <a:pt x="162" y="6"/>
                  <a:pt x="162" y="7"/>
                </a:cubicBezTo>
                <a:cubicBezTo>
                  <a:pt x="161" y="7"/>
                  <a:pt x="160" y="8"/>
                  <a:pt x="159" y="8"/>
                </a:cubicBezTo>
                <a:cubicBezTo>
                  <a:pt x="160" y="8"/>
                  <a:pt x="160" y="9"/>
                  <a:pt x="160" y="9"/>
                </a:cubicBezTo>
                <a:cubicBezTo>
                  <a:pt x="161" y="9"/>
                  <a:pt x="161" y="10"/>
                  <a:pt x="162" y="11"/>
                </a:cubicBezTo>
                <a:lnTo>
                  <a:pt x="164" y="15"/>
                </a:lnTo>
                <a:lnTo>
                  <a:pt x="162" y="15"/>
                </a:lnTo>
                <a:lnTo>
                  <a:pt x="160" y="12"/>
                </a:lnTo>
                <a:cubicBezTo>
                  <a:pt x="160" y="11"/>
                  <a:pt x="159" y="10"/>
                  <a:pt x="159" y="10"/>
                </a:cubicBezTo>
                <a:cubicBezTo>
                  <a:pt x="159" y="9"/>
                  <a:pt x="158" y="9"/>
                  <a:pt x="158" y="9"/>
                </a:cubicBezTo>
                <a:cubicBezTo>
                  <a:pt x="158" y="9"/>
                  <a:pt x="158" y="8"/>
                  <a:pt x="157" y="8"/>
                </a:cubicBezTo>
                <a:cubicBezTo>
                  <a:pt x="157" y="8"/>
                  <a:pt x="157" y="8"/>
                  <a:pt x="156" y="8"/>
                </a:cubicBezTo>
                <a:lnTo>
                  <a:pt x="154" y="8"/>
                </a:lnTo>
                <a:lnTo>
                  <a:pt x="154" y="15"/>
                </a:lnTo>
                <a:lnTo>
                  <a:pt x="153" y="15"/>
                </a:lnTo>
                <a:close/>
                <a:moveTo>
                  <a:pt x="154" y="7"/>
                </a:moveTo>
                <a:lnTo>
                  <a:pt x="158" y="7"/>
                </a:lnTo>
                <a:cubicBezTo>
                  <a:pt x="159" y="7"/>
                  <a:pt x="159" y="7"/>
                  <a:pt x="160" y="6"/>
                </a:cubicBezTo>
                <a:cubicBezTo>
                  <a:pt x="160" y="6"/>
                  <a:pt x="160" y="6"/>
                  <a:pt x="161" y="6"/>
                </a:cubicBezTo>
                <a:cubicBezTo>
                  <a:pt x="161" y="5"/>
                  <a:pt x="161" y="5"/>
                  <a:pt x="161" y="4"/>
                </a:cubicBezTo>
                <a:cubicBezTo>
                  <a:pt x="161" y="4"/>
                  <a:pt x="161" y="3"/>
                  <a:pt x="160" y="3"/>
                </a:cubicBezTo>
                <a:cubicBezTo>
                  <a:pt x="160" y="2"/>
                  <a:pt x="159" y="2"/>
                  <a:pt x="158" y="2"/>
                </a:cubicBezTo>
                <a:lnTo>
                  <a:pt x="154" y="2"/>
                </a:lnTo>
                <a:lnTo>
                  <a:pt x="154" y="7"/>
                </a:lnTo>
                <a:close/>
                <a:moveTo>
                  <a:pt x="164" y="10"/>
                </a:moveTo>
                <a:lnTo>
                  <a:pt x="166" y="10"/>
                </a:lnTo>
                <a:cubicBezTo>
                  <a:pt x="166" y="11"/>
                  <a:pt x="166" y="11"/>
                  <a:pt x="166" y="12"/>
                </a:cubicBezTo>
                <a:cubicBezTo>
                  <a:pt x="167" y="12"/>
                  <a:pt x="167" y="13"/>
                  <a:pt x="168" y="13"/>
                </a:cubicBezTo>
                <a:cubicBezTo>
                  <a:pt x="168" y="13"/>
                  <a:pt x="169" y="13"/>
                  <a:pt x="170" y="13"/>
                </a:cubicBezTo>
                <a:cubicBezTo>
                  <a:pt x="170" y="13"/>
                  <a:pt x="171" y="13"/>
                  <a:pt x="171" y="13"/>
                </a:cubicBezTo>
                <a:cubicBezTo>
                  <a:pt x="172" y="13"/>
                  <a:pt x="172" y="12"/>
                  <a:pt x="172" y="12"/>
                </a:cubicBezTo>
                <a:cubicBezTo>
                  <a:pt x="173" y="12"/>
                  <a:pt x="173" y="11"/>
                  <a:pt x="173" y="11"/>
                </a:cubicBezTo>
                <a:cubicBezTo>
                  <a:pt x="173" y="10"/>
                  <a:pt x="173" y="10"/>
                  <a:pt x="172" y="10"/>
                </a:cubicBezTo>
                <a:cubicBezTo>
                  <a:pt x="172" y="9"/>
                  <a:pt x="172" y="9"/>
                  <a:pt x="171" y="9"/>
                </a:cubicBezTo>
                <a:cubicBezTo>
                  <a:pt x="171" y="9"/>
                  <a:pt x="170" y="8"/>
                  <a:pt x="169" y="8"/>
                </a:cubicBezTo>
                <a:cubicBezTo>
                  <a:pt x="168" y="8"/>
                  <a:pt x="167" y="7"/>
                  <a:pt x="167" y="7"/>
                </a:cubicBezTo>
                <a:cubicBezTo>
                  <a:pt x="166" y="7"/>
                  <a:pt x="166" y="6"/>
                  <a:pt x="165" y="6"/>
                </a:cubicBezTo>
                <a:cubicBezTo>
                  <a:pt x="165" y="5"/>
                  <a:pt x="165" y="5"/>
                  <a:pt x="165" y="4"/>
                </a:cubicBezTo>
                <a:cubicBezTo>
                  <a:pt x="165" y="3"/>
                  <a:pt x="165" y="3"/>
                  <a:pt x="165" y="2"/>
                </a:cubicBezTo>
                <a:cubicBezTo>
                  <a:pt x="166" y="1"/>
                  <a:pt x="166" y="1"/>
                  <a:pt x="167" y="1"/>
                </a:cubicBezTo>
                <a:cubicBezTo>
                  <a:pt x="168" y="0"/>
                  <a:pt x="168" y="0"/>
                  <a:pt x="169" y="0"/>
                </a:cubicBezTo>
                <a:cubicBezTo>
                  <a:pt x="170" y="0"/>
                  <a:pt x="171" y="0"/>
                  <a:pt x="172" y="1"/>
                </a:cubicBezTo>
                <a:cubicBezTo>
                  <a:pt x="172" y="1"/>
                  <a:pt x="173" y="1"/>
                  <a:pt x="173" y="2"/>
                </a:cubicBezTo>
                <a:cubicBezTo>
                  <a:pt x="174" y="3"/>
                  <a:pt x="174" y="3"/>
                  <a:pt x="174" y="4"/>
                </a:cubicBezTo>
                <a:lnTo>
                  <a:pt x="172" y="4"/>
                </a:lnTo>
                <a:cubicBezTo>
                  <a:pt x="172" y="4"/>
                  <a:pt x="172" y="3"/>
                  <a:pt x="171" y="2"/>
                </a:cubicBezTo>
                <a:cubicBezTo>
                  <a:pt x="171" y="2"/>
                  <a:pt x="170" y="2"/>
                  <a:pt x="169" y="2"/>
                </a:cubicBezTo>
                <a:cubicBezTo>
                  <a:pt x="168" y="2"/>
                  <a:pt x="168" y="2"/>
                  <a:pt x="167" y="2"/>
                </a:cubicBezTo>
                <a:cubicBezTo>
                  <a:pt x="167" y="3"/>
                  <a:pt x="166" y="3"/>
                  <a:pt x="166" y="4"/>
                </a:cubicBezTo>
                <a:cubicBezTo>
                  <a:pt x="166" y="4"/>
                  <a:pt x="167" y="5"/>
                  <a:pt x="167" y="5"/>
                </a:cubicBezTo>
                <a:cubicBezTo>
                  <a:pt x="167" y="5"/>
                  <a:pt x="168" y="6"/>
                  <a:pt x="169" y="6"/>
                </a:cubicBezTo>
                <a:cubicBezTo>
                  <a:pt x="171" y="7"/>
                  <a:pt x="172" y="7"/>
                  <a:pt x="172" y="7"/>
                </a:cubicBezTo>
                <a:cubicBezTo>
                  <a:pt x="173" y="7"/>
                  <a:pt x="173" y="8"/>
                  <a:pt x="174" y="9"/>
                </a:cubicBezTo>
                <a:cubicBezTo>
                  <a:pt x="174" y="9"/>
                  <a:pt x="174" y="10"/>
                  <a:pt x="174" y="11"/>
                </a:cubicBezTo>
                <a:cubicBezTo>
                  <a:pt x="174" y="11"/>
                  <a:pt x="174" y="12"/>
                  <a:pt x="174" y="13"/>
                </a:cubicBezTo>
                <a:cubicBezTo>
                  <a:pt x="173" y="13"/>
                  <a:pt x="173" y="14"/>
                  <a:pt x="172" y="14"/>
                </a:cubicBezTo>
                <a:cubicBezTo>
                  <a:pt x="171" y="15"/>
                  <a:pt x="171" y="15"/>
                  <a:pt x="170" y="15"/>
                </a:cubicBezTo>
                <a:cubicBezTo>
                  <a:pt x="169" y="15"/>
                  <a:pt x="168" y="15"/>
                  <a:pt x="167" y="14"/>
                </a:cubicBezTo>
                <a:cubicBezTo>
                  <a:pt x="166" y="14"/>
                  <a:pt x="165" y="13"/>
                  <a:pt x="165" y="13"/>
                </a:cubicBezTo>
                <a:cubicBezTo>
                  <a:pt x="165" y="12"/>
                  <a:pt x="164" y="11"/>
                  <a:pt x="164" y="10"/>
                </a:cubicBezTo>
                <a:close/>
                <a:moveTo>
                  <a:pt x="176" y="15"/>
                </a:moveTo>
                <a:lnTo>
                  <a:pt x="176" y="0"/>
                </a:lnTo>
                <a:lnTo>
                  <a:pt x="178" y="0"/>
                </a:lnTo>
                <a:lnTo>
                  <a:pt x="178" y="15"/>
                </a:lnTo>
                <a:lnTo>
                  <a:pt x="176" y="15"/>
                </a:lnTo>
                <a:close/>
                <a:moveTo>
                  <a:pt x="184" y="15"/>
                </a:moveTo>
                <a:lnTo>
                  <a:pt x="184" y="2"/>
                </a:lnTo>
                <a:lnTo>
                  <a:pt x="179" y="2"/>
                </a:lnTo>
                <a:lnTo>
                  <a:pt x="179" y="0"/>
                </a:lnTo>
                <a:lnTo>
                  <a:pt x="189" y="0"/>
                </a:lnTo>
                <a:lnTo>
                  <a:pt x="189" y="2"/>
                </a:lnTo>
                <a:lnTo>
                  <a:pt x="185" y="2"/>
                </a:lnTo>
                <a:lnTo>
                  <a:pt x="185" y="15"/>
                </a:lnTo>
                <a:lnTo>
                  <a:pt x="184" y="15"/>
                </a:lnTo>
                <a:close/>
                <a:moveTo>
                  <a:pt x="194" y="15"/>
                </a:moveTo>
                <a:lnTo>
                  <a:pt x="194" y="9"/>
                </a:lnTo>
                <a:lnTo>
                  <a:pt x="189" y="0"/>
                </a:lnTo>
                <a:lnTo>
                  <a:pt x="191" y="0"/>
                </a:lnTo>
                <a:lnTo>
                  <a:pt x="194" y="5"/>
                </a:lnTo>
                <a:cubicBezTo>
                  <a:pt x="194" y="5"/>
                  <a:pt x="195" y="6"/>
                  <a:pt x="195" y="7"/>
                </a:cubicBezTo>
                <a:cubicBezTo>
                  <a:pt x="195" y="6"/>
                  <a:pt x="196" y="5"/>
                  <a:pt x="196" y="5"/>
                </a:cubicBezTo>
                <a:lnTo>
                  <a:pt x="199" y="0"/>
                </a:lnTo>
                <a:lnTo>
                  <a:pt x="201" y="0"/>
                </a:lnTo>
                <a:lnTo>
                  <a:pt x="196" y="9"/>
                </a:lnTo>
                <a:lnTo>
                  <a:pt x="196" y="15"/>
                </a:lnTo>
                <a:lnTo>
                  <a:pt x="194" y="15"/>
                </a:lnTo>
                <a:close/>
                <a:moveTo>
                  <a:pt x="206" y="8"/>
                </a:moveTo>
                <a:cubicBezTo>
                  <a:pt x="206" y="5"/>
                  <a:pt x="207" y="3"/>
                  <a:pt x="208" y="2"/>
                </a:cubicBezTo>
                <a:cubicBezTo>
                  <a:pt x="209" y="1"/>
                  <a:pt x="211" y="0"/>
                  <a:pt x="212" y="0"/>
                </a:cubicBezTo>
                <a:cubicBezTo>
                  <a:pt x="213" y="0"/>
                  <a:pt x="214" y="0"/>
                  <a:pt x="215" y="1"/>
                </a:cubicBezTo>
                <a:cubicBezTo>
                  <a:pt x="216" y="2"/>
                  <a:pt x="217" y="3"/>
                  <a:pt x="218" y="4"/>
                </a:cubicBezTo>
                <a:cubicBezTo>
                  <a:pt x="218" y="5"/>
                  <a:pt x="218" y="6"/>
                  <a:pt x="218" y="8"/>
                </a:cubicBezTo>
                <a:cubicBezTo>
                  <a:pt x="218" y="9"/>
                  <a:pt x="218" y="10"/>
                  <a:pt x="217" y="11"/>
                </a:cubicBezTo>
                <a:cubicBezTo>
                  <a:pt x="217" y="13"/>
                  <a:pt x="216" y="13"/>
                  <a:pt x="215" y="14"/>
                </a:cubicBezTo>
                <a:cubicBezTo>
                  <a:pt x="214" y="15"/>
                  <a:pt x="213" y="15"/>
                  <a:pt x="212" y="15"/>
                </a:cubicBezTo>
                <a:cubicBezTo>
                  <a:pt x="211" y="15"/>
                  <a:pt x="210" y="15"/>
                  <a:pt x="209" y="14"/>
                </a:cubicBezTo>
                <a:cubicBezTo>
                  <a:pt x="208" y="13"/>
                  <a:pt x="207" y="12"/>
                  <a:pt x="207" y="11"/>
                </a:cubicBezTo>
                <a:cubicBezTo>
                  <a:pt x="207" y="10"/>
                  <a:pt x="206" y="9"/>
                  <a:pt x="206" y="8"/>
                </a:cubicBezTo>
                <a:close/>
                <a:moveTo>
                  <a:pt x="208" y="8"/>
                </a:moveTo>
                <a:cubicBezTo>
                  <a:pt x="208" y="9"/>
                  <a:pt x="208" y="11"/>
                  <a:pt x="209" y="12"/>
                </a:cubicBezTo>
                <a:cubicBezTo>
                  <a:pt x="210" y="13"/>
                  <a:pt x="211" y="13"/>
                  <a:pt x="212" y="13"/>
                </a:cubicBezTo>
                <a:cubicBezTo>
                  <a:pt x="214" y="13"/>
                  <a:pt x="215" y="13"/>
                  <a:pt x="215" y="12"/>
                </a:cubicBezTo>
                <a:cubicBezTo>
                  <a:pt x="216" y="11"/>
                  <a:pt x="217" y="9"/>
                  <a:pt x="217" y="7"/>
                </a:cubicBezTo>
                <a:cubicBezTo>
                  <a:pt x="217" y="6"/>
                  <a:pt x="216" y="5"/>
                  <a:pt x="216" y="4"/>
                </a:cubicBezTo>
                <a:cubicBezTo>
                  <a:pt x="216" y="4"/>
                  <a:pt x="215" y="3"/>
                  <a:pt x="215" y="2"/>
                </a:cubicBezTo>
                <a:cubicBezTo>
                  <a:pt x="214" y="2"/>
                  <a:pt x="213" y="2"/>
                  <a:pt x="212" y="2"/>
                </a:cubicBezTo>
                <a:cubicBezTo>
                  <a:pt x="211" y="2"/>
                  <a:pt x="210" y="2"/>
                  <a:pt x="209" y="3"/>
                </a:cubicBezTo>
                <a:cubicBezTo>
                  <a:pt x="208" y="4"/>
                  <a:pt x="208" y="6"/>
                  <a:pt x="208" y="8"/>
                </a:cubicBezTo>
                <a:close/>
                <a:moveTo>
                  <a:pt x="220" y="15"/>
                </a:moveTo>
                <a:lnTo>
                  <a:pt x="220" y="0"/>
                </a:lnTo>
                <a:lnTo>
                  <a:pt x="228" y="0"/>
                </a:lnTo>
                <a:lnTo>
                  <a:pt x="228" y="2"/>
                </a:lnTo>
                <a:lnTo>
                  <a:pt x="222" y="2"/>
                </a:lnTo>
                <a:lnTo>
                  <a:pt x="222" y="6"/>
                </a:lnTo>
                <a:lnTo>
                  <a:pt x="228" y="6"/>
                </a:lnTo>
                <a:lnTo>
                  <a:pt x="228" y="8"/>
                </a:lnTo>
                <a:lnTo>
                  <a:pt x="222" y="8"/>
                </a:lnTo>
                <a:lnTo>
                  <a:pt x="222" y="15"/>
                </a:lnTo>
                <a:lnTo>
                  <a:pt x="220" y="15"/>
                </a:lnTo>
                <a:close/>
                <a:moveTo>
                  <a:pt x="235" y="10"/>
                </a:moveTo>
                <a:lnTo>
                  <a:pt x="236" y="10"/>
                </a:lnTo>
                <a:cubicBezTo>
                  <a:pt x="237" y="11"/>
                  <a:pt x="237" y="11"/>
                  <a:pt x="237" y="12"/>
                </a:cubicBezTo>
                <a:cubicBezTo>
                  <a:pt x="237" y="12"/>
                  <a:pt x="238" y="13"/>
                  <a:pt x="238" y="13"/>
                </a:cubicBezTo>
                <a:cubicBezTo>
                  <a:pt x="239" y="13"/>
                  <a:pt x="239" y="13"/>
                  <a:pt x="240" y="13"/>
                </a:cubicBezTo>
                <a:cubicBezTo>
                  <a:pt x="241" y="13"/>
                  <a:pt x="241" y="13"/>
                  <a:pt x="242" y="13"/>
                </a:cubicBezTo>
                <a:cubicBezTo>
                  <a:pt x="242" y="13"/>
                  <a:pt x="243" y="12"/>
                  <a:pt x="243" y="12"/>
                </a:cubicBezTo>
                <a:cubicBezTo>
                  <a:pt x="243" y="12"/>
                  <a:pt x="243" y="11"/>
                  <a:pt x="243" y="11"/>
                </a:cubicBezTo>
                <a:cubicBezTo>
                  <a:pt x="243" y="10"/>
                  <a:pt x="243" y="10"/>
                  <a:pt x="243" y="10"/>
                </a:cubicBezTo>
                <a:cubicBezTo>
                  <a:pt x="243" y="9"/>
                  <a:pt x="242" y="9"/>
                  <a:pt x="242" y="9"/>
                </a:cubicBezTo>
                <a:cubicBezTo>
                  <a:pt x="241" y="9"/>
                  <a:pt x="241" y="8"/>
                  <a:pt x="240" y="8"/>
                </a:cubicBezTo>
                <a:cubicBezTo>
                  <a:pt x="238" y="8"/>
                  <a:pt x="238" y="7"/>
                  <a:pt x="237" y="7"/>
                </a:cubicBezTo>
                <a:cubicBezTo>
                  <a:pt x="237" y="7"/>
                  <a:pt x="236" y="6"/>
                  <a:pt x="236" y="6"/>
                </a:cubicBezTo>
                <a:cubicBezTo>
                  <a:pt x="235" y="5"/>
                  <a:pt x="235" y="5"/>
                  <a:pt x="235" y="4"/>
                </a:cubicBezTo>
                <a:cubicBezTo>
                  <a:pt x="235" y="3"/>
                  <a:pt x="236" y="3"/>
                  <a:pt x="236" y="2"/>
                </a:cubicBezTo>
                <a:cubicBezTo>
                  <a:pt x="236" y="1"/>
                  <a:pt x="237" y="1"/>
                  <a:pt x="237" y="1"/>
                </a:cubicBezTo>
                <a:cubicBezTo>
                  <a:pt x="238" y="0"/>
                  <a:pt x="239" y="0"/>
                  <a:pt x="240" y="0"/>
                </a:cubicBezTo>
                <a:cubicBezTo>
                  <a:pt x="241" y="0"/>
                  <a:pt x="241" y="0"/>
                  <a:pt x="242" y="1"/>
                </a:cubicBezTo>
                <a:cubicBezTo>
                  <a:pt x="243" y="1"/>
                  <a:pt x="243" y="1"/>
                  <a:pt x="244" y="2"/>
                </a:cubicBezTo>
                <a:cubicBezTo>
                  <a:pt x="244" y="3"/>
                  <a:pt x="244" y="3"/>
                  <a:pt x="244" y="4"/>
                </a:cubicBezTo>
                <a:lnTo>
                  <a:pt x="243" y="4"/>
                </a:lnTo>
                <a:cubicBezTo>
                  <a:pt x="243" y="4"/>
                  <a:pt x="242" y="3"/>
                  <a:pt x="242" y="2"/>
                </a:cubicBezTo>
                <a:cubicBezTo>
                  <a:pt x="242" y="2"/>
                  <a:pt x="241" y="2"/>
                  <a:pt x="240" y="2"/>
                </a:cubicBezTo>
                <a:cubicBezTo>
                  <a:pt x="239" y="2"/>
                  <a:pt x="238" y="2"/>
                  <a:pt x="238" y="2"/>
                </a:cubicBezTo>
                <a:cubicBezTo>
                  <a:pt x="237" y="3"/>
                  <a:pt x="237" y="3"/>
                  <a:pt x="237" y="4"/>
                </a:cubicBezTo>
                <a:cubicBezTo>
                  <a:pt x="237" y="4"/>
                  <a:pt x="237" y="5"/>
                  <a:pt x="237" y="5"/>
                </a:cubicBezTo>
                <a:cubicBezTo>
                  <a:pt x="238" y="5"/>
                  <a:pt x="239" y="6"/>
                  <a:pt x="240" y="6"/>
                </a:cubicBezTo>
                <a:cubicBezTo>
                  <a:pt x="241" y="7"/>
                  <a:pt x="242" y="7"/>
                  <a:pt x="243" y="7"/>
                </a:cubicBezTo>
                <a:cubicBezTo>
                  <a:pt x="243" y="7"/>
                  <a:pt x="244" y="8"/>
                  <a:pt x="244" y="9"/>
                </a:cubicBezTo>
                <a:cubicBezTo>
                  <a:pt x="245" y="9"/>
                  <a:pt x="245" y="10"/>
                  <a:pt x="245" y="11"/>
                </a:cubicBezTo>
                <a:cubicBezTo>
                  <a:pt x="245" y="11"/>
                  <a:pt x="245" y="12"/>
                  <a:pt x="244" y="13"/>
                </a:cubicBezTo>
                <a:cubicBezTo>
                  <a:pt x="244" y="13"/>
                  <a:pt x="243" y="14"/>
                  <a:pt x="243" y="14"/>
                </a:cubicBezTo>
                <a:cubicBezTo>
                  <a:pt x="242" y="15"/>
                  <a:pt x="241" y="15"/>
                  <a:pt x="240" y="15"/>
                </a:cubicBezTo>
                <a:cubicBezTo>
                  <a:pt x="239" y="15"/>
                  <a:pt x="238" y="15"/>
                  <a:pt x="237" y="14"/>
                </a:cubicBezTo>
                <a:cubicBezTo>
                  <a:pt x="237" y="14"/>
                  <a:pt x="236" y="13"/>
                  <a:pt x="236" y="13"/>
                </a:cubicBezTo>
                <a:cubicBezTo>
                  <a:pt x="235" y="12"/>
                  <a:pt x="235" y="11"/>
                  <a:pt x="235" y="10"/>
                </a:cubicBezTo>
                <a:close/>
                <a:moveTo>
                  <a:pt x="256" y="10"/>
                </a:moveTo>
                <a:lnTo>
                  <a:pt x="257" y="10"/>
                </a:lnTo>
                <a:cubicBezTo>
                  <a:pt x="257" y="12"/>
                  <a:pt x="256" y="13"/>
                  <a:pt x="255" y="14"/>
                </a:cubicBezTo>
                <a:cubicBezTo>
                  <a:pt x="254" y="15"/>
                  <a:pt x="253" y="15"/>
                  <a:pt x="252" y="15"/>
                </a:cubicBezTo>
                <a:cubicBezTo>
                  <a:pt x="251" y="15"/>
                  <a:pt x="250" y="15"/>
                  <a:pt x="249" y="14"/>
                </a:cubicBezTo>
                <a:cubicBezTo>
                  <a:pt x="248" y="13"/>
                  <a:pt x="247" y="12"/>
                  <a:pt x="247" y="11"/>
                </a:cubicBezTo>
                <a:cubicBezTo>
                  <a:pt x="246" y="10"/>
                  <a:pt x="246" y="9"/>
                  <a:pt x="246" y="7"/>
                </a:cubicBezTo>
                <a:cubicBezTo>
                  <a:pt x="246" y="6"/>
                  <a:pt x="246" y="5"/>
                  <a:pt x="247" y="3"/>
                </a:cubicBezTo>
                <a:cubicBezTo>
                  <a:pt x="247" y="2"/>
                  <a:pt x="248" y="1"/>
                  <a:pt x="249" y="1"/>
                </a:cubicBezTo>
                <a:cubicBezTo>
                  <a:pt x="250" y="0"/>
                  <a:pt x="251" y="0"/>
                  <a:pt x="252" y="0"/>
                </a:cubicBezTo>
                <a:cubicBezTo>
                  <a:pt x="253" y="0"/>
                  <a:pt x="254" y="0"/>
                  <a:pt x="255" y="1"/>
                </a:cubicBezTo>
                <a:cubicBezTo>
                  <a:pt x="256" y="2"/>
                  <a:pt x="257" y="3"/>
                  <a:pt x="257" y="4"/>
                </a:cubicBezTo>
                <a:lnTo>
                  <a:pt x="255" y="5"/>
                </a:lnTo>
                <a:cubicBezTo>
                  <a:pt x="255" y="4"/>
                  <a:pt x="255" y="3"/>
                  <a:pt x="254" y="2"/>
                </a:cubicBezTo>
                <a:cubicBezTo>
                  <a:pt x="254" y="2"/>
                  <a:pt x="253" y="2"/>
                  <a:pt x="252" y="2"/>
                </a:cubicBezTo>
                <a:cubicBezTo>
                  <a:pt x="251" y="2"/>
                  <a:pt x="250" y="2"/>
                  <a:pt x="250" y="2"/>
                </a:cubicBezTo>
                <a:cubicBezTo>
                  <a:pt x="249" y="3"/>
                  <a:pt x="248" y="4"/>
                  <a:pt x="248" y="5"/>
                </a:cubicBezTo>
                <a:cubicBezTo>
                  <a:pt x="248" y="5"/>
                  <a:pt x="248" y="6"/>
                  <a:pt x="248" y="7"/>
                </a:cubicBezTo>
                <a:cubicBezTo>
                  <a:pt x="248" y="9"/>
                  <a:pt x="248" y="10"/>
                  <a:pt x="248" y="11"/>
                </a:cubicBezTo>
                <a:cubicBezTo>
                  <a:pt x="249" y="11"/>
                  <a:pt x="249" y="12"/>
                  <a:pt x="250" y="13"/>
                </a:cubicBezTo>
                <a:cubicBezTo>
                  <a:pt x="250" y="13"/>
                  <a:pt x="251" y="13"/>
                  <a:pt x="252" y="13"/>
                </a:cubicBezTo>
                <a:cubicBezTo>
                  <a:pt x="253" y="13"/>
                  <a:pt x="254" y="13"/>
                  <a:pt x="254" y="12"/>
                </a:cubicBezTo>
                <a:cubicBezTo>
                  <a:pt x="255" y="12"/>
                  <a:pt x="255" y="11"/>
                  <a:pt x="256" y="10"/>
                </a:cubicBezTo>
                <a:close/>
                <a:moveTo>
                  <a:pt x="259" y="15"/>
                </a:moveTo>
                <a:lnTo>
                  <a:pt x="259" y="0"/>
                </a:lnTo>
                <a:lnTo>
                  <a:pt x="261" y="0"/>
                </a:lnTo>
                <a:lnTo>
                  <a:pt x="261" y="15"/>
                </a:lnTo>
                <a:lnTo>
                  <a:pt x="259" y="15"/>
                </a:lnTo>
                <a:close/>
                <a:moveTo>
                  <a:pt x="263" y="15"/>
                </a:moveTo>
                <a:lnTo>
                  <a:pt x="263" y="0"/>
                </a:lnTo>
                <a:lnTo>
                  <a:pt x="272" y="0"/>
                </a:lnTo>
                <a:lnTo>
                  <a:pt x="272" y="2"/>
                </a:lnTo>
                <a:lnTo>
                  <a:pt x="265" y="2"/>
                </a:lnTo>
                <a:lnTo>
                  <a:pt x="265" y="6"/>
                </a:lnTo>
                <a:lnTo>
                  <a:pt x="272" y="6"/>
                </a:lnTo>
                <a:lnTo>
                  <a:pt x="272" y="8"/>
                </a:lnTo>
                <a:lnTo>
                  <a:pt x="265" y="8"/>
                </a:lnTo>
                <a:lnTo>
                  <a:pt x="265" y="13"/>
                </a:lnTo>
                <a:lnTo>
                  <a:pt x="272" y="13"/>
                </a:lnTo>
                <a:lnTo>
                  <a:pt x="272" y="15"/>
                </a:lnTo>
                <a:lnTo>
                  <a:pt x="263" y="15"/>
                </a:lnTo>
                <a:close/>
                <a:moveTo>
                  <a:pt x="274" y="15"/>
                </a:moveTo>
                <a:lnTo>
                  <a:pt x="274" y="0"/>
                </a:lnTo>
                <a:lnTo>
                  <a:pt x="276" y="0"/>
                </a:lnTo>
                <a:lnTo>
                  <a:pt x="283" y="12"/>
                </a:lnTo>
                <a:lnTo>
                  <a:pt x="283" y="0"/>
                </a:lnTo>
                <a:lnTo>
                  <a:pt x="284" y="0"/>
                </a:lnTo>
                <a:lnTo>
                  <a:pt x="284" y="15"/>
                </a:lnTo>
                <a:lnTo>
                  <a:pt x="282" y="15"/>
                </a:lnTo>
                <a:lnTo>
                  <a:pt x="276" y="3"/>
                </a:lnTo>
                <a:lnTo>
                  <a:pt x="276" y="15"/>
                </a:lnTo>
                <a:lnTo>
                  <a:pt x="274" y="15"/>
                </a:lnTo>
                <a:close/>
                <a:moveTo>
                  <a:pt x="295" y="10"/>
                </a:moveTo>
                <a:lnTo>
                  <a:pt x="297" y="10"/>
                </a:lnTo>
                <a:cubicBezTo>
                  <a:pt x="297" y="12"/>
                  <a:pt x="296" y="13"/>
                  <a:pt x="295" y="14"/>
                </a:cubicBezTo>
                <a:cubicBezTo>
                  <a:pt x="294" y="15"/>
                  <a:pt x="293" y="15"/>
                  <a:pt x="292" y="15"/>
                </a:cubicBezTo>
                <a:cubicBezTo>
                  <a:pt x="290" y="15"/>
                  <a:pt x="289" y="15"/>
                  <a:pt x="289" y="14"/>
                </a:cubicBezTo>
                <a:cubicBezTo>
                  <a:pt x="288" y="13"/>
                  <a:pt x="287" y="12"/>
                  <a:pt x="287" y="11"/>
                </a:cubicBezTo>
                <a:cubicBezTo>
                  <a:pt x="286" y="10"/>
                  <a:pt x="286" y="9"/>
                  <a:pt x="286" y="7"/>
                </a:cubicBezTo>
                <a:cubicBezTo>
                  <a:pt x="286" y="6"/>
                  <a:pt x="286" y="5"/>
                  <a:pt x="287" y="3"/>
                </a:cubicBezTo>
                <a:cubicBezTo>
                  <a:pt x="287" y="2"/>
                  <a:pt x="288" y="1"/>
                  <a:pt x="289" y="1"/>
                </a:cubicBezTo>
                <a:cubicBezTo>
                  <a:pt x="290" y="0"/>
                  <a:pt x="291" y="0"/>
                  <a:pt x="292" y="0"/>
                </a:cubicBezTo>
                <a:cubicBezTo>
                  <a:pt x="293" y="0"/>
                  <a:pt x="294" y="0"/>
                  <a:pt x="295" y="1"/>
                </a:cubicBezTo>
                <a:cubicBezTo>
                  <a:pt x="296" y="2"/>
                  <a:pt x="296" y="3"/>
                  <a:pt x="297" y="4"/>
                </a:cubicBezTo>
                <a:lnTo>
                  <a:pt x="295" y="5"/>
                </a:lnTo>
                <a:cubicBezTo>
                  <a:pt x="295" y="4"/>
                  <a:pt x="294" y="3"/>
                  <a:pt x="294" y="2"/>
                </a:cubicBezTo>
                <a:cubicBezTo>
                  <a:pt x="293" y="2"/>
                  <a:pt x="293" y="2"/>
                  <a:pt x="292" y="2"/>
                </a:cubicBezTo>
                <a:cubicBezTo>
                  <a:pt x="291" y="2"/>
                  <a:pt x="290" y="2"/>
                  <a:pt x="289" y="2"/>
                </a:cubicBezTo>
                <a:cubicBezTo>
                  <a:pt x="289" y="3"/>
                  <a:pt x="288" y="4"/>
                  <a:pt x="288" y="5"/>
                </a:cubicBezTo>
                <a:cubicBezTo>
                  <a:pt x="288" y="5"/>
                  <a:pt x="288" y="6"/>
                  <a:pt x="288" y="7"/>
                </a:cubicBezTo>
                <a:cubicBezTo>
                  <a:pt x="288" y="9"/>
                  <a:pt x="288" y="10"/>
                  <a:pt x="288" y="11"/>
                </a:cubicBezTo>
                <a:cubicBezTo>
                  <a:pt x="288" y="11"/>
                  <a:pt x="289" y="12"/>
                  <a:pt x="290" y="13"/>
                </a:cubicBezTo>
                <a:cubicBezTo>
                  <a:pt x="290" y="13"/>
                  <a:pt x="291" y="13"/>
                  <a:pt x="292" y="13"/>
                </a:cubicBezTo>
                <a:cubicBezTo>
                  <a:pt x="293" y="13"/>
                  <a:pt x="293" y="13"/>
                  <a:pt x="294" y="12"/>
                </a:cubicBezTo>
                <a:cubicBezTo>
                  <a:pt x="295" y="12"/>
                  <a:pt x="295" y="11"/>
                  <a:pt x="295" y="10"/>
                </a:cubicBezTo>
                <a:close/>
                <a:moveTo>
                  <a:pt x="299" y="15"/>
                </a:moveTo>
                <a:lnTo>
                  <a:pt x="299" y="0"/>
                </a:lnTo>
                <a:lnTo>
                  <a:pt x="308" y="0"/>
                </a:lnTo>
                <a:lnTo>
                  <a:pt x="308" y="2"/>
                </a:lnTo>
                <a:lnTo>
                  <a:pt x="300" y="2"/>
                </a:lnTo>
                <a:lnTo>
                  <a:pt x="300" y="6"/>
                </a:lnTo>
                <a:lnTo>
                  <a:pt x="307" y="6"/>
                </a:lnTo>
                <a:lnTo>
                  <a:pt x="307" y="8"/>
                </a:lnTo>
                <a:lnTo>
                  <a:pt x="300" y="8"/>
                </a:lnTo>
                <a:lnTo>
                  <a:pt x="300" y="13"/>
                </a:lnTo>
                <a:lnTo>
                  <a:pt x="308" y="13"/>
                </a:lnTo>
                <a:lnTo>
                  <a:pt x="308" y="15"/>
                </a:lnTo>
                <a:lnTo>
                  <a:pt x="299" y="15"/>
                </a:lnTo>
                <a:close/>
                <a:moveTo>
                  <a:pt x="313" y="15"/>
                </a:moveTo>
                <a:lnTo>
                  <a:pt x="318" y="0"/>
                </a:lnTo>
                <a:lnTo>
                  <a:pt x="319" y="0"/>
                </a:lnTo>
                <a:lnTo>
                  <a:pt x="324" y="15"/>
                </a:lnTo>
                <a:lnTo>
                  <a:pt x="323" y="15"/>
                </a:lnTo>
                <a:lnTo>
                  <a:pt x="321" y="10"/>
                </a:lnTo>
                <a:lnTo>
                  <a:pt x="316" y="10"/>
                </a:lnTo>
                <a:lnTo>
                  <a:pt x="314" y="15"/>
                </a:lnTo>
                <a:lnTo>
                  <a:pt x="313" y="15"/>
                </a:lnTo>
                <a:close/>
                <a:moveTo>
                  <a:pt x="316" y="9"/>
                </a:moveTo>
                <a:lnTo>
                  <a:pt x="321" y="9"/>
                </a:lnTo>
                <a:lnTo>
                  <a:pt x="319" y="5"/>
                </a:lnTo>
                <a:cubicBezTo>
                  <a:pt x="319" y="4"/>
                  <a:pt x="319" y="3"/>
                  <a:pt x="318" y="2"/>
                </a:cubicBezTo>
                <a:cubicBezTo>
                  <a:pt x="318" y="3"/>
                  <a:pt x="318" y="4"/>
                  <a:pt x="318" y="5"/>
                </a:cubicBezTo>
                <a:lnTo>
                  <a:pt x="316" y="9"/>
                </a:lnTo>
                <a:close/>
                <a:moveTo>
                  <a:pt x="325" y="15"/>
                </a:moveTo>
                <a:lnTo>
                  <a:pt x="325" y="0"/>
                </a:lnTo>
                <a:lnTo>
                  <a:pt x="327" y="0"/>
                </a:lnTo>
                <a:lnTo>
                  <a:pt x="334" y="12"/>
                </a:lnTo>
                <a:lnTo>
                  <a:pt x="334" y="0"/>
                </a:lnTo>
                <a:lnTo>
                  <a:pt x="335" y="0"/>
                </a:lnTo>
                <a:lnTo>
                  <a:pt x="335" y="15"/>
                </a:lnTo>
                <a:lnTo>
                  <a:pt x="333" y="15"/>
                </a:lnTo>
                <a:lnTo>
                  <a:pt x="327" y="3"/>
                </a:lnTo>
                <a:lnTo>
                  <a:pt x="327" y="15"/>
                </a:lnTo>
                <a:lnTo>
                  <a:pt x="325" y="15"/>
                </a:lnTo>
                <a:close/>
                <a:moveTo>
                  <a:pt x="337" y="15"/>
                </a:moveTo>
                <a:lnTo>
                  <a:pt x="337" y="0"/>
                </a:lnTo>
                <a:lnTo>
                  <a:pt x="342" y="0"/>
                </a:lnTo>
                <a:cubicBezTo>
                  <a:pt x="343" y="0"/>
                  <a:pt x="343" y="0"/>
                  <a:pt x="344" y="0"/>
                </a:cubicBezTo>
                <a:cubicBezTo>
                  <a:pt x="345" y="1"/>
                  <a:pt x="345" y="1"/>
                  <a:pt x="346" y="2"/>
                </a:cubicBezTo>
                <a:cubicBezTo>
                  <a:pt x="346" y="2"/>
                  <a:pt x="347" y="3"/>
                  <a:pt x="347" y="4"/>
                </a:cubicBezTo>
                <a:cubicBezTo>
                  <a:pt x="348" y="5"/>
                  <a:pt x="348" y="6"/>
                  <a:pt x="348" y="7"/>
                </a:cubicBezTo>
                <a:cubicBezTo>
                  <a:pt x="348" y="8"/>
                  <a:pt x="348" y="9"/>
                  <a:pt x="347" y="10"/>
                </a:cubicBezTo>
                <a:cubicBezTo>
                  <a:pt x="347" y="11"/>
                  <a:pt x="347" y="12"/>
                  <a:pt x="347" y="12"/>
                </a:cubicBezTo>
                <a:cubicBezTo>
                  <a:pt x="346" y="13"/>
                  <a:pt x="346" y="13"/>
                  <a:pt x="345" y="14"/>
                </a:cubicBezTo>
                <a:cubicBezTo>
                  <a:pt x="345" y="14"/>
                  <a:pt x="344" y="14"/>
                  <a:pt x="344" y="14"/>
                </a:cubicBezTo>
                <a:cubicBezTo>
                  <a:pt x="343" y="15"/>
                  <a:pt x="343" y="15"/>
                  <a:pt x="342" y="15"/>
                </a:cubicBezTo>
                <a:lnTo>
                  <a:pt x="337" y="15"/>
                </a:lnTo>
                <a:close/>
                <a:moveTo>
                  <a:pt x="339" y="13"/>
                </a:moveTo>
                <a:lnTo>
                  <a:pt x="342" y="13"/>
                </a:lnTo>
                <a:cubicBezTo>
                  <a:pt x="343" y="13"/>
                  <a:pt x="343" y="13"/>
                  <a:pt x="344" y="13"/>
                </a:cubicBezTo>
                <a:cubicBezTo>
                  <a:pt x="344" y="13"/>
                  <a:pt x="345" y="12"/>
                  <a:pt x="345" y="12"/>
                </a:cubicBezTo>
                <a:cubicBezTo>
                  <a:pt x="345" y="12"/>
                  <a:pt x="345" y="11"/>
                  <a:pt x="346" y="10"/>
                </a:cubicBezTo>
                <a:cubicBezTo>
                  <a:pt x="346" y="9"/>
                  <a:pt x="346" y="8"/>
                  <a:pt x="346" y="7"/>
                </a:cubicBezTo>
                <a:cubicBezTo>
                  <a:pt x="346" y="6"/>
                  <a:pt x="346" y="5"/>
                  <a:pt x="345" y="4"/>
                </a:cubicBezTo>
                <a:cubicBezTo>
                  <a:pt x="345" y="3"/>
                  <a:pt x="344" y="3"/>
                  <a:pt x="344" y="2"/>
                </a:cubicBezTo>
                <a:cubicBezTo>
                  <a:pt x="343" y="2"/>
                  <a:pt x="343" y="2"/>
                  <a:pt x="342" y="2"/>
                </a:cubicBezTo>
                <a:lnTo>
                  <a:pt x="339" y="2"/>
                </a:lnTo>
                <a:lnTo>
                  <a:pt x="339" y="13"/>
                </a:lnTo>
                <a:close/>
                <a:moveTo>
                  <a:pt x="358" y="15"/>
                </a:moveTo>
                <a:lnTo>
                  <a:pt x="358" y="2"/>
                </a:lnTo>
                <a:lnTo>
                  <a:pt x="354" y="2"/>
                </a:lnTo>
                <a:lnTo>
                  <a:pt x="354" y="0"/>
                </a:lnTo>
                <a:lnTo>
                  <a:pt x="364" y="0"/>
                </a:lnTo>
                <a:lnTo>
                  <a:pt x="364" y="2"/>
                </a:lnTo>
                <a:lnTo>
                  <a:pt x="359" y="2"/>
                </a:lnTo>
                <a:lnTo>
                  <a:pt x="359" y="15"/>
                </a:lnTo>
                <a:lnTo>
                  <a:pt x="358" y="15"/>
                </a:lnTo>
                <a:close/>
                <a:moveTo>
                  <a:pt x="365" y="15"/>
                </a:moveTo>
                <a:lnTo>
                  <a:pt x="365" y="0"/>
                </a:lnTo>
                <a:lnTo>
                  <a:pt x="374" y="0"/>
                </a:lnTo>
                <a:lnTo>
                  <a:pt x="374" y="2"/>
                </a:lnTo>
                <a:lnTo>
                  <a:pt x="366" y="2"/>
                </a:lnTo>
                <a:lnTo>
                  <a:pt x="366" y="6"/>
                </a:lnTo>
                <a:lnTo>
                  <a:pt x="373" y="6"/>
                </a:lnTo>
                <a:lnTo>
                  <a:pt x="373" y="8"/>
                </a:lnTo>
                <a:lnTo>
                  <a:pt x="366" y="8"/>
                </a:lnTo>
                <a:lnTo>
                  <a:pt x="366" y="13"/>
                </a:lnTo>
                <a:lnTo>
                  <a:pt x="374" y="13"/>
                </a:lnTo>
                <a:lnTo>
                  <a:pt x="374" y="15"/>
                </a:lnTo>
                <a:lnTo>
                  <a:pt x="365" y="15"/>
                </a:lnTo>
                <a:close/>
                <a:moveTo>
                  <a:pt x="385" y="10"/>
                </a:moveTo>
                <a:lnTo>
                  <a:pt x="386" y="10"/>
                </a:lnTo>
                <a:cubicBezTo>
                  <a:pt x="386" y="12"/>
                  <a:pt x="386" y="13"/>
                  <a:pt x="385" y="14"/>
                </a:cubicBezTo>
                <a:cubicBezTo>
                  <a:pt x="384" y="15"/>
                  <a:pt x="383" y="15"/>
                  <a:pt x="381" y="15"/>
                </a:cubicBezTo>
                <a:cubicBezTo>
                  <a:pt x="380" y="15"/>
                  <a:pt x="379" y="15"/>
                  <a:pt x="378" y="14"/>
                </a:cubicBezTo>
                <a:cubicBezTo>
                  <a:pt x="377" y="13"/>
                  <a:pt x="377" y="12"/>
                  <a:pt x="376" y="11"/>
                </a:cubicBezTo>
                <a:cubicBezTo>
                  <a:pt x="376" y="10"/>
                  <a:pt x="375" y="9"/>
                  <a:pt x="375" y="7"/>
                </a:cubicBezTo>
                <a:cubicBezTo>
                  <a:pt x="375" y="6"/>
                  <a:pt x="376" y="5"/>
                  <a:pt x="376" y="3"/>
                </a:cubicBezTo>
                <a:cubicBezTo>
                  <a:pt x="377" y="2"/>
                  <a:pt x="377" y="1"/>
                  <a:pt x="378" y="1"/>
                </a:cubicBezTo>
                <a:cubicBezTo>
                  <a:pt x="379" y="0"/>
                  <a:pt x="380" y="0"/>
                  <a:pt x="381" y="0"/>
                </a:cubicBezTo>
                <a:cubicBezTo>
                  <a:pt x="383" y="0"/>
                  <a:pt x="384" y="0"/>
                  <a:pt x="384" y="1"/>
                </a:cubicBezTo>
                <a:cubicBezTo>
                  <a:pt x="385" y="2"/>
                  <a:pt x="386" y="3"/>
                  <a:pt x="386" y="4"/>
                </a:cubicBezTo>
                <a:lnTo>
                  <a:pt x="385" y="5"/>
                </a:lnTo>
                <a:cubicBezTo>
                  <a:pt x="384" y="4"/>
                  <a:pt x="384" y="3"/>
                  <a:pt x="383" y="2"/>
                </a:cubicBezTo>
                <a:cubicBezTo>
                  <a:pt x="383" y="2"/>
                  <a:pt x="382" y="2"/>
                  <a:pt x="381" y="2"/>
                </a:cubicBezTo>
                <a:cubicBezTo>
                  <a:pt x="380" y="2"/>
                  <a:pt x="380" y="2"/>
                  <a:pt x="379" y="2"/>
                </a:cubicBezTo>
                <a:cubicBezTo>
                  <a:pt x="378" y="3"/>
                  <a:pt x="378" y="4"/>
                  <a:pt x="378" y="5"/>
                </a:cubicBezTo>
                <a:cubicBezTo>
                  <a:pt x="377" y="5"/>
                  <a:pt x="377" y="6"/>
                  <a:pt x="377" y="7"/>
                </a:cubicBezTo>
                <a:cubicBezTo>
                  <a:pt x="377" y="9"/>
                  <a:pt x="377" y="10"/>
                  <a:pt x="378" y="11"/>
                </a:cubicBezTo>
                <a:cubicBezTo>
                  <a:pt x="378" y="11"/>
                  <a:pt x="378" y="12"/>
                  <a:pt x="379" y="13"/>
                </a:cubicBezTo>
                <a:cubicBezTo>
                  <a:pt x="380" y="13"/>
                  <a:pt x="380" y="13"/>
                  <a:pt x="381" y="13"/>
                </a:cubicBezTo>
                <a:cubicBezTo>
                  <a:pt x="382" y="13"/>
                  <a:pt x="383" y="13"/>
                  <a:pt x="384" y="12"/>
                </a:cubicBezTo>
                <a:cubicBezTo>
                  <a:pt x="384" y="12"/>
                  <a:pt x="385" y="11"/>
                  <a:pt x="385" y="10"/>
                </a:cubicBezTo>
                <a:close/>
                <a:moveTo>
                  <a:pt x="388" y="15"/>
                </a:moveTo>
                <a:lnTo>
                  <a:pt x="388" y="0"/>
                </a:lnTo>
                <a:lnTo>
                  <a:pt x="390" y="0"/>
                </a:lnTo>
                <a:lnTo>
                  <a:pt x="390" y="6"/>
                </a:lnTo>
                <a:lnTo>
                  <a:pt x="396" y="6"/>
                </a:lnTo>
                <a:lnTo>
                  <a:pt x="396" y="0"/>
                </a:lnTo>
                <a:lnTo>
                  <a:pt x="398" y="0"/>
                </a:lnTo>
                <a:lnTo>
                  <a:pt x="398" y="15"/>
                </a:lnTo>
                <a:lnTo>
                  <a:pt x="396" y="15"/>
                </a:lnTo>
                <a:lnTo>
                  <a:pt x="396" y="8"/>
                </a:lnTo>
                <a:lnTo>
                  <a:pt x="390" y="8"/>
                </a:lnTo>
                <a:lnTo>
                  <a:pt x="390" y="15"/>
                </a:lnTo>
                <a:lnTo>
                  <a:pt x="388" y="15"/>
                </a:lnTo>
                <a:close/>
                <a:moveTo>
                  <a:pt x="400" y="15"/>
                </a:moveTo>
                <a:lnTo>
                  <a:pt x="400" y="0"/>
                </a:lnTo>
                <a:lnTo>
                  <a:pt x="402" y="0"/>
                </a:lnTo>
                <a:lnTo>
                  <a:pt x="408" y="12"/>
                </a:lnTo>
                <a:lnTo>
                  <a:pt x="408" y="0"/>
                </a:lnTo>
                <a:lnTo>
                  <a:pt x="410" y="0"/>
                </a:lnTo>
                <a:lnTo>
                  <a:pt x="410" y="15"/>
                </a:lnTo>
                <a:lnTo>
                  <a:pt x="408" y="15"/>
                </a:lnTo>
                <a:lnTo>
                  <a:pt x="402" y="3"/>
                </a:lnTo>
                <a:lnTo>
                  <a:pt x="402" y="15"/>
                </a:lnTo>
                <a:lnTo>
                  <a:pt x="400" y="15"/>
                </a:lnTo>
                <a:close/>
                <a:moveTo>
                  <a:pt x="412" y="8"/>
                </a:moveTo>
                <a:cubicBezTo>
                  <a:pt x="412" y="5"/>
                  <a:pt x="412" y="3"/>
                  <a:pt x="413" y="2"/>
                </a:cubicBezTo>
                <a:cubicBezTo>
                  <a:pt x="415" y="1"/>
                  <a:pt x="416" y="0"/>
                  <a:pt x="418" y="0"/>
                </a:cubicBezTo>
                <a:cubicBezTo>
                  <a:pt x="419" y="0"/>
                  <a:pt x="420" y="0"/>
                  <a:pt x="421" y="1"/>
                </a:cubicBezTo>
                <a:cubicBezTo>
                  <a:pt x="422" y="2"/>
                  <a:pt x="423" y="3"/>
                  <a:pt x="423" y="4"/>
                </a:cubicBezTo>
                <a:cubicBezTo>
                  <a:pt x="424" y="5"/>
                  <a:pt x="424" y="6"/>
                  <a:pt x="424" y="8"/>
                </a:cubicBezTo>
                <a:cubicBezTo>
                  <a:pt x="424" y="9"/>
                  <a:pt x="424" y="10"/>
                  <a:pt x="423" y="11"/>
                </a:cubicBezTo>
                <a:cubicBezTo>
                  <a:pt x="422" y="13"/>
                  <a:pt x="422" y="13"/>
                  <a:pt x="421" y="14"/>
                </a:cubicBezTo>
                <a:cubicBezTo>
                  <a:pt x="420" y="15"/>
                  <a:pt x="419" y="15"/>
                  <a:pt x="418" y="15"/>
                </a:cubicBezTo>
                <a:cubicBezTo>
                  <a:pt x="417" y="15"/>
                  <a:pt x="416" y="15"/>
                  <a:pt x="415" y="14"/>
                </a:cubicBezTo>
                <a:cubicBezTo>
                  <a:pt x="414" y="13"/>
                  <a:pt x="413" y="12"/>
                  <a:pt x="413" y="11"/>
                </a:cubicBezTo>
                <a:cubicBezTo>
                  <a:pt x="412" y="10"/>
                  <a:pt x="412" y="9"/>
                  <a:pt x="412" y="8"/>
                </a:cubicBezTo>
                <a:close/>
                <a:moveTo>
                  <a:pt x="414" y="8"/>
                </a:moveTo>
                <a:cubicBezTo>
                  <a:pt x="414" y="9"/>
                  <a:pt x="414" y="11"/>
                  <a:pt x="415" y="12"/>
                </a:cubicBezTo>
                <a:cubicBezTo>
                  <a:pt x="416" y="13"/>
                  <a:pt x="417" y="13"/>
                  <a:pt x="418" y="13"/>
                </a:cubicBezTo>
                <a:cubicBezTo>
                  <a:pt x="419" y="13"/>
                  <a:pt x="420" y="13"/>
                  <a:pt x="421" y="12"/>
                </a:cubicBezTo>
                <a:cubicBezTo>
                  <a:pt x="422" y="11"/>
                  <a:pt x="422" y="9"/>
                  <a:pt x="422" y="7"/>
                </a:cubicBezTo>
                <a:cubicBezTo>
                  <a:pt x="422" y="6"/>
                  <a:pt x="422" y="5"/>
                  <a:pt x="422" y="4"/>
                </a:cubicBezTo>
                <a:cubicBezTo>
                  <a:pt x="421" y="4"/>
                  <a:pt x="421" y="3"/>
                  <a:pt x="420" y="2"/>
                </a:cubicBezTo>
                <a:cubicBezTo>
                  <a:pt x="419" y="2"/>
                  <a:pt x="419" y="2"/>
                  <a:pt x="418" y="2"/>
                </a:cubicBezTo>
                <a:cubicBezTo>
                  <a:pt x="417" y="2"/>
                  <a:pt x="416" y="2"/>
                  <a:pt x="415" y="3"/>
                </a:cubicBezTo>
                <a:cubicBezTo>
                  <a:pt x="414" y="4"/>
                  <a:pt x="414" y="6"/>
                  <a:pt x="414" y="8"/>
                </a:cubicBezTo>
                <a:close/>
                <a:moveTo>
                  <a:pt x="425" y="15"/>
                </a:moveTo>
                <a:lnTo>
                  <a:pt x="425" y="0"/>
                </a:lnTo>
                <a:lnTo>
                  <a:pt x="427" y="0"/>
                </a:lnTo>
                <a:lnTo>
                  <a:pt x="427" y="13"/>
                </a:lnTo>
                <a:lnTo>
                  <a:pt x="433" y="13"/>
                </a:lnTo>
                <a:lnTo>
                  <a:pt x="433" y="15"/>
                </a:lnTo>
                <a:lnTo>
                  <a:pt x="425" y="15"/>
                </a:lnTo>
                <a:close/>
                <a:moveTo>
                  <a:pt x="434" y="8"/>
                </a:moveTo>
                <a:cubicBezTo>
                  <a:pt x="434" y="5"/>
                  <a:pt x="435" y="3"/>
                  <a:pt x="436" y="2"/>
                </a:cubicBezTo>
                <a:cubicBezTo>
                  <a:pt x="437" y="1"/>
                  <a:pt x="438" y="0"/>
                  <a:pt x="440" y="0"/>
                </a:cubicBezTo>
                <a:cubicBezTo>
                  <a:pt x="441" y="0"/>
                  <a:pt x="442" y="0"/>
                  <a:pt x="443" y="1"/>
                </a:cubicBezTo>
                <a:cubicBezTo>
                  <a:pt x="444" y="2"/>
                  <a:pt x="445" y="3"/>
                  <a:pt x="445" y="4"/>
                </a:cubicBezTo>
                <a:cubicBezTo>
                  <a:pt x="446" y="5"/>
                  <a:pt x="446" y="6"/>
                  <a:pt x="446" y="8"/>
                </a:cubicBezTo>
                <a:cubicBezTo>
                  <a:pt x="446" y="9"/>
                  <a:pt x="446" y="10"/>
                  <a:pt x="445" y="11"/>
                </a:cubicBezTo>
                <a:cubicBezTo>
                  <a:pt x="445" y="13"/>
                  <a:pt x="444" y="13"/>
                  <a:pt x="443" y="14"/>
                </a:cubicBezTo>
                <a:cubicBezTo>
                  <a:pt x="442" y="15"/>
                  <a:pt x="441" y="15"/>
                  <a:pt x="440" y="15"/>
                </a:cubicBezTo>
                <a:cubicBezTo>
                  <a:pt x="439" y="15"/>
                  <a:pt x="438" y="15"/>
                  <a:pt x="437" y="14"/>
                </a:cubicBezTo>
                <a:cubicBezTo>
                  <a:pt x="436" y="13"/>
                  <a:pt x="435" y="12"/>
                  <a:pt x="435" y="11"/>
                </a:cubicBezTo>
                <a:cubicBezTo>
                  <a:pt x="434" y="10"/>
                  <a:pt x="434" y="9"/>
                  <a:pt x="434" y="8"/>
                </a:cubicBezTo>
                <a:close/>
                <a:moveTo>
                  <a:pt x="436" y="8"/>
                </a:moveTo>
                <a:cubicBezTo>
                  <a:pt x="436" y="9"/>
                  <a:pt x="436" y="11"/>
                  <a:pt x="437" y="12"/>
                </a:cubicBezTo>
                <a:cubicBezTo>
                  <a:pt x="438" y="13"/>
                  <a:pt x="439" y="13"/>
                  <a:pt x="440" y="13"/>
                </a:cubicBezTo>
                <a:cubicBezTo>
                  <a:pt x="441" y="13"/>
                  <a:pt x="442" y="13"/>
                  <a:pt x="443" y="12"/>
                </a:cubicBezTo>
                <a:cubicBezTo>
                  <a:pt x="444" y="11"/>
                  <a:pt x="444" y="9"/>
                  <a:pt x="444" y="7"/>
                </a:cubicBezTo>
                <a:cubicBezTo>
                  <a:pt x="444" y="6"/>
                  <a:pt x="444" y="5"/>
                  <a:pt x="444" y="4"/>
                </a:cubicBezTo>
                <a:cubicBezTo>
                  <a:pt x="444" y="4"/>
                  <a:pt x="443" y="3"/>
                  <a:pt x="442" y="2"/>
                </a:cubicBezTo>
                <a:cubicBezTo>
                  <a:pt x="442" y="2"/>
                  <a:pt x="441" y="2"/>
                  <a:pt x="440" y="2"/>
                </a:cubicBezTo>
                <a:cubicBezTo>
                  <a:pt x="439" y="2"/>
                  <a:pt x="438" y="2"/>
                  <a:pt x="437" y="3"/>
                </a:cubicBezTo>
                <a:cubicBezTo>
                  <a:pt x="436" y="4"/>
                  <a:pt x="436" y="6"/>
                  <a:pt x="436" y="8"/>
                </a:cubicBezTo>
                <a:close/>
                <a:moveTo>
                  <a:pt x="454" y="9"/>
                </a:moveTo>
                <a:lnTo>
                  <a:pt x="454" y="7"/>
                </a:lnTo>
                <a:lnTo>
                  <a:pt x="459" y="7"/>
                </a:lnTo>
                <a:lnTo>
                  <a:pt x="459" y="13"/>
                </a:lnTo>
                <a:cubicBezTo>
                  <a:pt x="458" y="13"/>
                  <a:pt x="457" y="14"/>
                  <a:pt x="456" y="14"/>
                </a:cubicBezTo>
                <a:cubicBezTo>
                  <a:pt x="456" y="15"/>
                  <a:pt x="455" y="15"/>
                  <a:pt x="454" y="15"/>
                </a:cubicBezTo>
                <a:cubicBezTo>
                  <a:pt x="453" y="15"/>
                  <a:pt x="451" y="15"/>
                  <a:pt x="450" y="14"/>
                </a:cubicBezTo>
                <a:cubicBezTo>
                  <a:pt x="449" y="13"/>
                  <a:pt x="449" y="13"/>
                  <a:pt x="448" y="11"/>
                </a:cubicBezTo>
                <a:cubicBezTo>
                  <a:pt x="448" y="10"/>
                  <a:pt x="447" y="9"/>
                  <a:pt x="447" y="8"/>
                </a:cubicBezTo>
                <a:cubicBezTo>
                  <a:pt x="447" y="6"/>
                  <a:pt x="448" y="5"/>
                  <a:pt x="448" y="4"/>
                </a:cubicBezTo>
                <a:cubicBezTo>
                  <a:pt x="449" y="2"/>
                  <a:pt x="449" y="2"/>
                  <a:pt x="450" y="1"/>
                </a:cubicBezTo>
                <a:cubicBezTo>
                  <a:pt x="451" y="0"/>
                  <a:pt x="452" y="0"/>
                  <a:pt x="454" y="0"/>
                </a:cubicBezTo>
                <a:cubicBezTo>
                  <a:pt x="455" y="0"/>
                  <a:pt x="455" y="0"/>
                  <a:pt x="456" y="1"/>
                </a:cubicBezTo>
                <a:cubicBezTo>
                  <a:pt x="457" y="1"/>
                  <a:pt x="457" y="1"/>
                  <a:pt x="458" y="2"/>
                </a:cubicBezTo>
                <a:cubicBezTo>
                  <a:pt x="458" y="3"/>
                  <a:pt x="459" y="3"/>
                  <a:pt x="459" y="4"/>
                </a:cubicBezTo>
                <a:lnTo>
                  <a:pt x="457" y="5"/>
                </a:lnTo>
                <a:cubicBezTo>
                  <a:pt x="457" y="4"/>
                  <a:pt x="457" y="3"/>
                  <a:pt x="457" y="3"/>
                </a:cubicBezTo>
                <a:cubicBezTo>
                  <a:pt x="456" y="3"/>
                  <a:pt x="456" y="2"/>
                  <a:pt x="455" y="2"/>
                </a:cubicBezTo>
                <a:cubicBezTo>
                  <a:pt x="455" y="2"/>
                  <a:pt x="454" y="2"/>
                  <a:pt x="454" y="2"/>
                </a:cubicBezTo>
                <a:cubicBezTo>
                  <a:pt x="453" y="2"/>
                  <a:pt x="452" y="2"/>
                  <a:pt x="452" y="2"/>
                </a:cubicBezTo>
                <a:cubicBezTo>
                  <a:pt x="451" y="2"/>
                  <a:pt x="451" y="3"/>
                  <a:pt x="450" y="3"/>
                </a:cubicBezTo>
                <a:cubicBezTo>
                  <a:pt x="450" y="4"/>
                  <a:pt x="450" y="4"/>
                  <a:pt x="450" y="5"/>
                </a:cubicBezTo>
                <a:cubicBezTo>
                  <a:pt x="449" y="5"/>
                  <a:pt x="449" y="6"/>
                  <a:pt x="449" y="7"/>
                </a:cubicBezTo>
                <a:cubicBezTo>
                  <a:pt x="449" y="9"/>
                  <a:pt x="449" y="10"/>
                  <a:pt x="450" y="11"/>
                </a:cubicBezTo>
                <a:cubicBezTo>
                  <a:pt x="450" y="12"/>
                  <a:pt x="451" y="12"/>
                  <a:pt x="451" y="13"/>
                </a:cubicBezTo>
                <a:cubicBezTo>
                  <a:pt x="452" y="13"/>
                  <a:pt x="453" y="13"/>
                  <a:pt x="454" y="13"/>
                </a:cubicBezTo>
                <a:cubicBezTo>
                  <a:pt x="454" y="13"/>
                  <a:pt x="455" y="13"/>
                  <a:pt x="456" y="13"/>
                </a:cubicBezTo>
                <a:cubicBezTo>
                  <a:pt x="456" y="12"/>
                  <a:pt x="457" y="12"/>
                  <a:pt x="457" y="12"/>
                </a:cubicBezTo>
                <a:lnTo>
                  <a:pt x="457" y="9"/>
                </a:lnTo>
                <a:lnTo>
                  <a:pt x="454" y="9"/>
                </a:lnTo>
                <a:close/>
                <a:moveTo>
                  <a:pt x="464" y="15"/>
                </a:moveTo>
                <a:lnTo>
                  <a:pt x="464" y="9"/>
                </a:lnTo>
                <a:lnTo>
                  <a:pt x="460" y="0"/>
                </a:lnTo>
                <a:lnTo>
                  <a:pt x="462" y="0"/>
                </a:lnTo>
                <a:lnTo>
                  <a:pt x="464" y="5"/>
                </a:lnTo>
                <a:cubicBezTo>
                  <a:pt x="465" y="5"/>
                  <a:pt x="465" y="6"/>
                  <a:pt x="465" y="7"/>
                </a:cubicBezTo>
                <a:cubicBezTo>
                  <a:pt x="466" y="6"/>
                  <a:pt x="466" y="5"/>
                  <a:pt x="467" y="5"/>
                </a:cubicBezTo>
                <a:lnTo>
                  <a:pt x="469" y="0"/>
                </a:lnTo>
                <a:lnTo>
                  <a:pt x="471" y="0"/>
                </a:lnTo>
                <a:lnTo>
                  <a:pt x="466" y="9"/>
                </a:lnTo>
                <a:lnTo>
                  <a:pt x="466" y="15"/>
                </a:lnTo>
                <a:lnTo>
                  <a:pt x="464" y="15"/>
                </a:lnTo>
                <a:close/>
              </a:path>
            </a:pathLst>
          </a:custGeom>
          <a:solidFill>
            <a:srgbClr val="0553A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21" name="图片 2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486400" y="201613"/>
            <a:ext cx="6019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标题 1"/>
          <p:cNvSpPr>
            <a:spLocks noGrp="1"/>
          </p:cNvSpPr>
          <p:nvPr>
            <p:ph type="ctrTitle"/>
          </p:nvPr>
        </p:nvSpPr>
        <p:spPr>
          <a:xfrm>
            <a:off x="3766560" y="1613068"/>
            <a:ext cx="4482645" cy="973538"/>
          </a:xfrm>
        </p:spPr>
        <p:txBody>
          <a:bodyPr>
            <a:normAutofit/>
          </a:bodyPr>
          <a:lstStyle>
            <a:lvl1pPr marL="0" indent="0" algn="l">
              <a:buFont typeface="Arial" panose="020B0604020202020204" pitchFamily="34" charset="0"/>
              <a:buNone/>
              <a:defRPr sz="3200">
                <a:solidFill>
                  <a:srgbClr val="0553A7"/>
                </a:solidFill>
              </a:defRPr>
            </a:lvl1pPr>
          </a:lstStyle>
          <a:p>
            <a:r>
              <a:rPr lang="zh-CN" altLang="en-US" noProof="1"/>
              <a:t>单击此处编辑母版标题样式</a:t>
            </a:r>
            <a:endParaRPr lang="zh-CN" altLang="en-US" noProof="1"/>
          </a:p>
        </p:txBody>
      </p:sp>
      <p:sp>
        <p:nvSpPr>
          <p:cNvPr id="22" name="灯片编号占位符 2"/>
          <p:cNvSpPr>
            <a:spLocks noGrp="1"/>
          </p:cNvSpPr>
          <p:nvPr>
            <p:ph type="sldNum" sz="quarter" idx="10"/>
          </p:nvPr>
        </p:nvSpPr>
        <p:spPr/>
        <p:txBody>
          <a:bodyPr/>
          <a:lstStyle>
            <a:lvl1pPr>
              <a:defRPr/>
            </a:lvl1pPr>
          </a:lstStyle>
          <a:p>
            <a:pPr>
              <a:defRPr/>
            </a:pPr>
            <a:fld id="{89363BE1-4B50-42B0-9D69-4FE781643F98}" type="slidenum">
              <a:rPr lang="zh-CN" altLang="en-US"/>
            </a:fld>
            <a:endParaRPr lang="zh-CN" altLang="en-US"/>
          </a:p>
        </p:txBody>
      </p:sp>
      <p:sp>
        <p:nvSpPr>
          <p:cNvPr id="23" name="页脚占位符 3"/>
          <p:cNvSpPr>
            <a:spLocks noGrp="1"/>
          </p:cNvSpPr>
          <p:nvPr>
            <p:ph type="ftr" sz="quarter" idx="11"/>
          </p:nvPr>
        </p:nvSpPr>
        <p:spPr/>
        <p:txBody>
          <a:bodyPr/>
          <a:lstStyle>
            <a:lvl1pPr>
              <a:defRPr/>
            </a:lvl1pPr>
          </a:lstStyle>
          <a:p>
            <a:pPr>
              <a:defRPr/>
            </a:pPr>
            <a:endParaRPr lang="zh-CN" altLang="en-US"/>
          </a:p>
        </p:txBody>
      </p:sp>
      <p:sp>
        <p:nvSpPr>
          <p:cNvPr id="24" name="日期占位符 4"/>
          <p:cNvSpPr>
            <a:spLocks noGrp="1"/>
          </p:cNvSpPr>
          <p:nvPr>
            <p:ph type="dt" sz="half" idx="12"/>
          </p:nvPr>
        </p:nvSpPr>
        <p:spPr/>
        <p:txBody>
          <a:bodyPr/>
          <a:lstStyle>
            <a:lvl1pPr>
              <a:defRPr/>
            </a:lvl1pPr>
          </a:lstStyle>
          <a:p>
            <a:pPr>
              <a:defRPr/>
            </a:pPr>
            <a:fld id="{2B1ABAF9-7913-42CA-A956-3927C7A24BB1}" type="datetimeFigureOut">
              <a:rPr lang="zh-CN" altLang="en-US"/>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6" name="矩形 5"/>
          <p:cNvSpPr/>
          <p:nvPr/>
        </p:nvSpPr>
        <p:spPr>
          <a:xfrm>
            <a:off x="0" y="0"/>
            <a:ext cx="12220575" cy="6858000"/>
          </a:xfrm>
          <a:prstGeom prst="rect">
            <a:avLst/>
          </a:prstGeom>
          <a:gradFill flip="none" rotWithShape="1">
            <a:gsLst>
              <a:gs pos="36000">
                <a:srgbClr val="FFFFFF">
                  <a:alpha val="73000"/>
                </a:srgbClr>
              </a:gs>
              <a:gs pos="0">
                <a:srgbClr val="FFFFFF"/>
              </a:gs>
              <a:gs pos="79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nvGrpSpPr>
          <p:cNvPr id="7" name="组合 12"/>
          <p:cNvGrpSpPr/>
          <p:nvPr userDrawn="1"/>
        </p:nvGrpSpPr>
        <p:grpSpPr bwMode="auto">
          <a:xfrm>
            <a:off x="669925" y="17463"/>
            <a:ext cx="1357313" cy="914400"/>
            <a:chOff x="1259632" y="1665207"/>
            <a:chExt cx="1584354" cy="1139331"/>
          </a:xfrm>
        </p:grpSpPr>
        <p:sp>
          <p:nvSpPr>
            <p:cNvPr id="8" name="Rectangle 7"/>
            <p:cNvSpPr>
              <a:spLocks noChangeArrowheads="1"/>
            </p:cNvSpPr>
            <p:nvPr/>
          </p:nvSpPr>
          <p:spPr bwMode="auto">
            <a:xfrm>
              <a:off x="1802575" y="2521683"/>
              <a:ext cx="504028" cy="15824"/>
            </a:xfrm>
            <a:prstGeom prst="rect">
              <a:avLst/>
            </a:prstGeom>
            <a:solidFill>
              <a:srgbClr val="005A9F"/>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defRPr/>
              </a:pPr>
              <a:endParaRPr lang="zh-CN" altLang="en-US" sz="1800">
                <a:solidFill>
                  <a:srgbClr val="000000"/>
                </a:solidFill>
                <a:latin typeface="Arial" panose="020B0604020202020204" pitchFamily="34" charset="0"/>
              </a:endParaRPr>
            </a:p>
          </p:txBody>
        </p:sp>
        <p:sp>
          <p:nvSpPr>
            <p:cNvPr id="9" name="Freeform 8"/>
            <p:cNvSpPr>
              <a:spLocks noEditPoints="1" noChangeArrowheads="1"/>
            </p:cNvSpPr>
            <p:nvPr/>
          </p:nvSpPr>
          <p:spPr bwMode="auto">
            <a:xfrm>
              <a:off x="1496822" y="1888721"/>
              <a:ext cx="1113681" cy="710104"/>
            </a:xfrm>
            <a:custGeom>
              <a:avLst/>
              <a:gdLst>
                <a:gd name="T0" fmla="*/ 2147483646 w 259"/>
                <a:gd name="T1" fmla="*/ 74087517 h 165"/>
                <a:gd name="T2" fmla="*/ 2147483646 w 259"/>
                <a:gd name="T3" fmla="*/ 1537284783 h 165"/>
                <a:gd name="T4" fmla="*/ 2147483646 w 259"/>
                <a:gd name="T5" fmla="*/ 2147483646 h 165"/>
                <a:gd name="T6" fmla="*/ 73958738 w 259"/>
                <a:gd name="T7" fmla="*/ 1537284783 h 165"/>
                <a:gd name="T8" fmla="*/ 2147483646 w 259"/>
                <a:gd name="T9" fmla="*/ 74087517 h 165"/>
                <a:gd name="T10" fmla="*/ 2147483646 w 259"/>
                <a:gd name="T11" fmla="*/ 0 h 165"/>
                <a:gd name="T12" fmla="*/ 2147483646 w 259"/>
                <a:gd name="T13" fmla="*/ 1537284783 h 165"/>
                <a:gd name="T14" fmla="*/ 2147483646 w 259"/>
                <a:gd name="T15" fmla="*/ 2147483646 h 165"/>
                <a:gd name="T16" fmla="*/ 0 w 259"/>
                <a:gd name="T17" fmla="*/ 1537284783 h 165"/>
                <a:gd name="T18" fmla="*/ 2147483646 w 259"/>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9" h="165">
                  <a:moveTo>
                    <a:pt x="129" y="4"/>
                  </a:moveTo>
                  <a:cubicBezTo>
                    <a:pt x="198" y="4"/>
                    <a:pt x="255" y="39"/>
                    <a:pt x="255" y="83"/>
                  </a:cubicBezTo>
                  <a:cubicBezTo>
                    <a:pt x="255" y="126"/>
                    <a:pt x="198" y="161"/>
                    <a:pt x="129" y="161"/>
                  </a:cubicBezTo>
                  <a:cubicBezTo>
                    <a:pt x="61" y="161"/>
                    <a:pt x="4" y="126"/>
                    <a:pt x="4" y="83"/>
                  </a:cubicBezTo>
                  <a:cubicBezTo>
                    <a:pt x="4" y="39"/>
                    <a:pt x="61" y="4"/>
                    <a:pt x="129" y="4"/>
                  </a:cubicBezTo>
                  <a:close/>
                  <a:moveTo>
                    <a:pt x="129" y="0"/>
                  </a:moveTo>
                  <a:cubicBezTo>
                    <a:pt x="201" y="0"/>
                    <a:pt x="259" y="37"/>
                    <a:pt x="259" y="83"/>
                  </a:cubicBezTo>
                  <a:cubicBezTo>
                    <a:pt x="259" y="128"/>
                    <a:pt x="201" y="165"/>
                    <a:pt x="129" y="165"/>
                  </a:cubicBezTo>
                  <a:cubicBezTo>
                    <a:pt x="58" y="165"/>
                    <a:pt x="0" y="128"/>
                    <a:pt x="0" y="83"/>
                  </a:cubicBezTo>
                  <a:cubicBezTo>
                    <a:pt x="0" y="37"/>
                    <a:pt x="58" y="0"/>
                    <a:pt x="129" y="0"/>
                  </a:cubicBez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9"/>
            <p:cNvSpPr>
              <a:spLocks noEditPoints="1" noChangeArrowheads="1"/>
            </p:cNvSpPr>
            <p:nvPr/>
          </p:nvSpPr>
          <p:spPr bwMode="auto">
            <a:xfrm>
              <a:off x="1600592" y="1888721"/>
              <a:ext cx="907992" cy="710104"/>
            </a:xfrm>
            <a:custGeom>
              <a:avLst/>
              <a:gdLst>
                <a:gd name="T0" fmla="*/ 1944411077 w 211"/>
                <a:gd name="T1" fmla="*/ 74087517 h 165"/>
                <a:gd name="T2" fmla="*/ 2147483646 w 211"/>
                <a:gd name="T3" fmla="*/ 1537284783 h 165"/>
                <a:gd name="T4" fmla="*/ 1944411077 w 211"/>
                <a:gd name="T5" fmla="*/ 2147483646 h 165"/>
                <a:gd name="T6" fmla="*/ 74072352 w 211"/>
                <a:gd name="T7" fmla="*/ 1537284783 h 165"/>
                <a:gd name="T8" fmla="*/ 1944411077 w 211"/>
                <a:gd name="T9" fmla="*/ 74087517 h 165"/>
                <a:gd name="T10" fmla="*/ 1944411077 w 211"/>
                <a:gd name="T11" fmla="*/ 0 h 165"/>
                <a:gd name="T12" fmla="*/ 2147483646 w 211"/>
                <a:gd name="T13" fmla="*/ 1537284783 h 165"/>
                <a:gd name="T14" fmla="*/ 1944411077 w 211"/>
                <a:gd name="T15" fmla="*/ 2147483646 h 165"/>
                <a:gd name="T16" fmla="*/ 0 w 211"/>
                <a:gd name="T17" fmla="*/ 1537284783 h 165"/>
                <a:gd name="T18" fmla="*/ 1944411077 w 211"/>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65">
                  <a:moveTo>
                    <a:pt x="105" y="4"/>
                  </a:moveTo>
                  <a:cubicBezTo>
                    <a:pt x="161" y="4"/>
                    <a:pt x="207" y="39"/>
                    <a:pt x="207" y="83"/>
                  </a:cubicBezTo>
                  <a:cubicBezTo>
                    <a:pt x="207" y="126"/>
                    <a:pt x="161" y="161"/>
                    <a:pt x="105" y="161"/>
                  </a:cubicBezTo>
                  <a:cubicBezTo>
                    <a:pt x="50" y="161"/>
                    <a:pt x="4" y="126"/>
                    <a:pt x="4" y="83"/>
                  </a:cubicBezTo>
                  <a:cubicBezTo>
                    <a:pt x="4" y="39"/>
                    <a:pt x="50" y="4"/>
                    <a:pt x="105" y="4"/>
                  </a:cubicBezTo>
                  <a:close/>
                  <a:moveTo>
                    <a:pt x="105" y="0"/>
                  </a:moveTo>
                  <a:cubicBezTo>
                    <a:pt x="163" y="0"/>
                    <a:pt x="211" y="37"/>
                    <a:pt x="211" y="83"/>
                  </a:cubicBezTo>
                  <a:cubicBezTo>
                    <a:pt x="211" y="128"/>
                    <a:pt x="163" y="165"/>
                    <a:pt x="105" y="165"/>
                  </a:cubicBezTo>
                  <a:cubicBezTo>
                    <a:pt x="48" y="165"/>
                    <a:pt x="0" y="128"/>
                    <a:pt x="0" y="83"/>
                  </a:cubicBezTo>
                  <a:cubicBezTo>
                    <a:pt x="0" y="37"/>
                    <a:pt x="48" y="0"/>
                    <a:pt x="105" y="0"/>
                  </a:cubicBez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10"/>
            <p:cNvSpPr>
              <a:spLocks noEditPoints="1" noChangeArrowheads="1"/>
            </p:cNvSpPr>
            <p:nvPr/>
          </p:nvSpPr>
          <p:spPr bwMode="auto">
            <a:xfrm>
              <a:off x="1259632" y="1665207"/>
              <a:ext cx="1584354" cy="1139331"/>
            </a:xfrm>
            <a:custGeom>
              <a:avLst/>
              <a:gdLst>
                <a:gd name="T0" fmla="*/ 2147483646 w 368"/>
                <a:gd name="T1" fmla="*/ 0 h 265"/>
                <a:gd name="T2" fmla="*/ 2147483646 w 368"/>
                <a:gd name="T3" fmla="*/ 2147483646 h 265"/>
                <a:gd name="T4" fmla="*/ 2147483646 w 368"/>
                <a:gd name="T5" fmla="*/ 2147483646 h 265"/>
                <a:gd name="T6" fmla="*/ 0 w 368"/>
                <a:gd name="T7" fmla="*/ 2147483646 h 265"/>
                <a:gd name="T8" fmla="*/ 2147483646 w 368"/>
                <a:gd name="T9" fmla="*/ 0 h 265"/>
                <a:gd name="T10" fmla="*/ 2147483646 w 368"/>
                <a:gd name="T11" fmla="*/ 129393607 h 265"/>
                <a:gd name="T12" fmla="*/ 2147483646 w 368"/>
                <a:gd name="T13" fmla="*/ 2147483646 h 265"/>
                <a:gd name="T14" fmla="*/ 2147483646 w 368"/>
                <a:gd name="T15" fmla="*/ 2147483646 h 265"/>
                <a:gd name="T16" fmla="*/ 166822143 w 368"/>
                <a:gd name="T17" fmla="*/ 2147483646 h 265"/>
                <a:gd name="T18" fmla="*/ 2147483646 w 368"/>
                <a:gd name="T19" fmla="*/ 129393607 h 2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8" h="265">
                  <a:moveTo>
                    <a:pt x="184" y="0"/>
                  </a:moveTo>
                  <a:cubicBezTo>
                    <a:pt x="286" y="0"/>
                    <a:pt x="368" y="60"/>
                    <a:pt x="368" y="133"/>
                  </a:cubicBezTo>
                  <a:cubicBezTo>
                    <a:pt x="368" y="206"/>
                    <a:pt x="286" y="265"/>
                    <a:pt x="184" y="265"/>
                  </a:cubicBezTo>
                  <a:cubicBezTo>
                    <a:pt x="83" y="265"/>
                    <a:pt x="0" y="206"/>
                    <a:pt x="0" y="133"/>
                  </a:cubicBezTo>
                  <a:cubicBezTo>
                    <a:pt x="0" y="60"/>
                    <a:pt x="83" y="0"/>
                    <a:pt x="184" y="0"/>
                  </a:cubicBezTo>
                  <a:close/>
                  <a:moveTo>
                    <a:pt x="184" y="7"/>
                  </a:moveTo>
                  <a:cubicBezTo>
                    <a:pt x="280" y="7"/>
                    <a:pt x="359" y="64"/>
                    <a:pt x="359" y="133"/>
                  </a:cubicBezTo>
                  <a:cubicBezTo>
                    <a:pt x="359" y="202"/>
                    <a:pt x="280" y="258"/>
                    <a:pt x="184" y="258"/>
                  </a:cubicBezTo>
                  <a:cubicBezTo>
                    <a:pt x="88" y="258"/>
                    <a:pt x="9" y="202"/>
                    <a:pt x="9" y="133"/>
                  </a:cubicBezTo>
                  <a:cubicBezTo>
                    <a:pt x="9" y="64"/>
                    <a:pt x="88" y="7"/>
                    <a:pt x="184" y="7"/>
                  </a:cubicBez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11"/>
            <p:cNvSpPr>
              <a:spLocks noEditPoints="1" noChangeArrowheads="1"/>
            </p:cNvSpPr>
            <p:nvPr/>
          </p:nvSpPr>
          <p:spPr bwMode="auto">
            <a:xfrm>
              <a:off x="1900786" y="2464321"/>
              <a:ext cx="302047" cy="47472"/>
            </a:xfrm>
            <a:custGeom>
              <a:avLst/>
              <a:gdLst>
                <a:gd name="T0" fmla="*/ 37238080 w 70"/>
                <a:gd name="T1" fmla="*/ 111749088 h 11"/>
                <a:gd name="T2" fmla="*/ 55857120 w 70"/>
                <a:gd name="T3" fmla="*/ 111749088 h 11"/>
                <a:gd name="T4" fmla="*/ 93095200 w 70"/>
                <a:gd name="T5" fmla="*/ 0 h 11"/>
                <a:gd name="T6" fmla="*/ 130333280 w 70"/>
                <a:gd name="T7" fmla="*/ 148997345 h 11"/>
                <a:gd name="T8" fmla="*/ 148952321 w 70"/>
                <a:gd name="T9" fmla="*/ 0 h 11"/>
                <a:gd name="T10" fmla="*/ 111714240 w 70"/>
                <a:gd name="T11" fmla="*/ 186245603 h 11"/>
                <a:gd name="T12" fmla="*/ 93095200 w 70"/>
                <a:gd name="T13" fmla="*/ 37248257 h 11"/>
                <a:gd name="T14" fmla="*/ 55857120 w 70"/>
                <a:gd name="T15" fmla="*/ 186245603 h 11"/>
                <a:gd name="T16" fmla="*/ 186190401 w 70"/>
                <a:gd name="T17" fmla="*/ 0 h 11"/>
                <a:gd name="T18" fmla="*/ 223424166 w 70"/>
                <a:gd name="T19" fmla="*/ 167623632 h 11"/>
                <a:gd name="T20" fmla="*/ 279281286 w 70"/>
                <a:gd name="T21" fmla="*/ 130371059 h 11"/>
                <a:gd name="T22" fmla="*/ 297900326 w 70"/>
                <a:gd name="T23" fmla="*/ 130371059 h 11"/>
                <a:gd name="T24" fmla="*/ 204809441 w 70"/>
                <a:gd name="T25" fmla="*/ 186245603 h 11"/>
                <a:gd name="T26" fmla="*/ 335138406 w 70"/>
                <a:gd name="T27" fmla="*/ 0 h 11"/>
                <a:gd name="T28" fmla="*/ 409614567 w 70"/>
                <a:gd name="T29" fmla="*/ 74500831 h 11"/>
                <a:gd name="T30" fmla="*/ 428233607 w 70"/>
                <a:gd name="T31" fmla="*/ 186245603 h 11"/>
                <a:gd name="T32" fmla="*/ 353757446 w 70"/>
                <a:gd name="T33" fmla="*/ 111749088 h 11"/>
                <a:gd name="T34" fmla="*/ 335138406 w 70"/>
                <a:gd name="T35" fmla="*/ 0 h 11"/>
                <a:gd name="T36" fmla="*/ 521328807 w 70"/>
                <a:gd name="T37" fmla="*/ 111749088 h 11"/>
                <a:gd name="T38" fmla="*/ 521328807 w 70"/>
                <a:gd name="T39" fmla="*/ 0 h 11"/>
                <a:gd name="T40" fmla="*/ 539947847 w 70"/>
                <a:gd name="T41" fmla="*/ 148997345 h 11"/>
                <a:gd name="T42" fmla="*/ 446852647 w 70"/>
                <a:gd name="T43" fmla="*/ 186245603 h 11"/>
                <a:gd name="T44" fmla="*/ 595804967 w 70"/>
                <a:gd name="T45" fmla="*/ 0 h 11"/>
                <a:gd name="T46" fmla="*/ 670276813 w 70"/>
                <a:gd name="T47" fmla="*/ 148997345 h 11"/>
                <a:gd name="T48" fmla="*/ 670276813 w 70"/>
                <a:gd name="T49" fmla="*/ 0 h 11"/>
                <a:gd name="T50" fmla="*/ 670276813 w 70"/>
                <a:gd name="T51" fmla="*/ 186245603 h 11"/>
                <a:gd name="T52" fmla="*/ 595804967 w 70"/>
                <a:gd name="T53" fmla="*/ 37248257 h 11"/>
                <a:gd name="T54" fmla="*/ 595804967 w 70"/>
                <a:gd name="T55" fmla="*/ 186245603 h 11"/>
                <a:gd name="T56" fmla="*/ 856467213 w 70"/>
                <a:gd name="T57" fmla="*/ 55874544 h 11"/>
                <a:gd name="T58" fmla="*/ 800610093 w 70"/>
                <a:gd name="T59" fmla="*/ 18626287 h 11"/>
                <a:gd name="T60" fmla="*/ 781991053 w 70"/>
                <a:gd name="T61" fmla="*/ 148997345 h 11"/>
                <a:gd name="T62" fmla="*/ 837848173 w 70"/>
                <a:gd name="T63" fmla="*/ 130371059 h 11"/>
                <a:gd name="T64" fmla="*/ 800610093 w 70"/>
                <a:gd name="T65" fmla="*/ 204871889 h 11"/>
                <a:gd name="T66" fmla="*/ 763372013 w 70"/>
                <a:gd name="T67" fmla="*/ 18626287 h 11"/>
                <a:gd name="T68" fmla="*/ 856467213 w 70"/>
                <a:gd name="T69" fmla="*/ 55874544 h 11"/>
                <a:gd name="T70" fmla="*/ 893705294 w 70"/>
                <a:gd name="T71" fmla="*/ 74500831 h 11"/>
                <a:gd name="T72" fmla="*/ 986800494 w 70"/>
                <a:gd name="T73" fmla="*/ 0 h 11"/>
                <a:gd name="T74" fmla="*/ 968181454 w 70"/>
                <a:gd name="T75" fmla="*/ 111749088 h 11"/>
                <a:gd name="T76" fmla="*/ 875086253 w 70"/>
                <a:gd name="T77" fmla="*/ 186245603 h 11"/>
                <a:gd name="T78" fmla="*/ 1042657614 w 70"/>
                <a:gd name="T79" fmla="*/ 0 h 11"/>
                <a:gd name="T80" fmla="*/ 1024038574 w 70"/>
                <a:gd name="T81" fmla="*/ 0 h 11"/>
                <a:gd name="T82" fmla="*/ 1135748499 w 70"/>
                <a:gd name="T83" fmla="*/ 111749088 h 11"/>
                <a:gd name="T84" fmla="*/ 1154367540 w 70"/>
                <a:gd name="T85" fmla="*/ 130371059 h 11"/>
                <a:gd name="T86" fmla="*/ 1172986580 w 70"/>
                <a:gd name="T87" fmla="*/ 0 h 11"/>
                <a:gd name="T88" fmla="*/ 1098510419 w 70"/>
                <a:gd name="T89" fmla="*/ 74500831 h 11"/>
                <a:gd name="T90" fmla="*/ 1079895694 w 70"/>
                <a:gd name="T91" fmla="*/ 55874544 h 11"/>
                <a:gd name="T92" fmla="*/ 1061276654 w 70"/>
                <a:gd name="T93" fmla="*/ 186245603 h 11"/>
                <a:gd name="T94" fmla="*/ 1228843700 w 70"/>
                <a:gd name="T95" fmla="*/ 111749088 h 11"/>
                <a:gd name="T96" fmla="*/ 1228843700 w 70"/>
                <a:gd name="T97" fmla="*/ 0 h 11"/>
                <a:gd name="T98" fmla="*/ 1284700820 w 70"/>
                <a:gd name="T99" fmla="*/ 186245603 h 11"/>
                <a:gd name="T100" fmla="*/ 1210224660 w 70"/>
                <a:gd name="T101" fmla="*/ 186245603 h 1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70" h="11">
                  <a:moveTo>
                    <a:pt x="0" y="0"/>
                  </a:moveTo>
                  <a:lnTo>
                    <a:pt x="1" y="0"/>
                  </a:lnTo>
                  <a:lnTo>
                    <a:pt x="2" y="6"/>
                  </a:lnTo>
                  <a:cubicBezTo>
                    <a:pt x="3" y="6"/>
                    <a:pt x="3" y="7"/>
                    <a:pt x="3" y="7"/>
                  </a:cubicBezTo>
                  <a:cubicBezTo>
                    <a:pt x="3" y="7"/>
                    <a:pt x="3" y="8"/>
                    <a:pt x="3" y="8"/>
                  </a:cubicBezTo>
                  <a:cubicBezTo>
                    <a:pt x="3" y="8"/>
                    <a:pt x="3" y="7"/>
                    <a:pt x="3" y="6"/>
                  </a:cubicBezTo>
                  <a:cubicBezTo>
                    <a:pt x="3" y="6"/>
                    <a:pt x="3" y="6"/>
                    <a:pt x="3" y="6"/>
                  </a:cubicBezTo>
                  <a:lnTo>
                    <a:pt x="4" y="0"/>
                  </a:lnTo>
                  <a:lnTo>
                    <a:pt x="5" y="0"/>
                  </a:lnTo>
                  <a:lnTo>
                    <a:pt x="7" y="6"/>
                  </a:lnTo>
                  <a:cubicBezTo>
                    <a:pt x="7" y="6"/>
                    <a:pt x="7" y="7"/>
                    <a:pt x="7" y="7"/>
                  </a:cubicBezTo>
                  <a:cubicBezTo>
                    <a:pt x="7" y="7"/>
                    <a:pt x="7" y="8"/>
                    <a:pt x="7" y="8"/>
                  </a:cubicBezTo>
                  <a:cubicBezTo>
                    <a:pt x="7" y="8"/>
                    <a:pt x="7" y="7"/>
                    <a:pt x="7" y="7"/>
                  </a:cubicBezTo>
                  <a:cubicBezTo>
                    <a:pt x="7" y="7"/>
                    <a:pt x="7" y="6"/>
                    <a:pt x="7" y="6"/>
                  </a:cubicBezTo>
                  <a:lnTo>
                    <a:pt x="8" y="0"/>
                  </a:lnTo>
                  <a:lnTo>
                    <a:pt x="10" y="0"/>
                  </a:lnTo>
                  <a:lnTo>
                    <a:pt x="7" y="10"/>
                  </a:lnTo>
                  <a:lnTo>
                    <a:pt x="6" y="10"/>
                  </a:lnTo>
                  <a:lnTo>
                    <a:pt x="5" y="5"/>
                  </a:lnTo>
                  <a:cubicBezTo>
                    <a:pt x="5" y="4"/>
                    <a:pt x="5" y="4"/>
                    <a:pt x="5" y="4"/>
                  </a:cubicBezTo>
                  <a:cubicBezTo>
                    <a:pt x="5" y="3"/>
                    <a:pt x="5" y="3"/>
                    <a:pt x="5" y="2"/>
                  </a:cubicBezTo>
                  <a:cubicBezTo>
                    <a:pt x="5" y="3"/>
                    <a:pt x="5" y="3"/>
                    <a:pt x="5" y="4"/>
                  </a:cubicBezTo>
                  <a:cubicBezTo>
                    <a:pt x="5" y="4"/>
                    <a:pt x="5" y="4"/>
                    <a:pt x="4" y="5"/>
                  </a:cubicBezTo>
                  <a:lnTo>
                    <a:pt x="3" y="10"/>
                  </a:lnTo>
                  <a:lnTo>
                    <a:pt x="2" y="10"/>
                  </a:lnTo>
                  <a:lnTo>
                    <a:pt x="0" y="0"/>
                  </a:lnTo>
                  <a:close/>
                  <a:moveTo>
                    <a:pt x="10" y="0"/>
                  </a:moveTo>
                  <a:lnTo>
                    <a:pt x="12" y="0"/>
                  </a:lnTo>
                  <a:lnTo>
                    <a:pt x="12" y="7"/>
                  </a:lnTo>
                  <a:cubicBezTo>
                    <a:pt x="12" y="8"/>
                    <a:pt x="12" y="8"/>
                    <a:pt x="12" y="9"/>
                  </a:cubicBezTo>
                  <a:cubicBezTo>
                    <a:pt x="12" y="9"/>
                    <a:pt x="13" y="9"/>
                    <a:pt x="13" y="9"/>
                  </a:cubicBezTo>
                  <a:cubicBezTo>
                    <a:pt x="14" y="9"/>
                    <a:pt x="14" y="9"/>
                    <a:pt x="15" y="9"/>
                  </a:cubicBezTo>
                  <a:cubicBezTo>
                    <a:pt x="15" y="8"/>
                    <a:pt x="15" y="8"/>
                    <a:pt x="15" y="7"/>
                  </a:cubicBezTo>
                  <a:lnTo>
                    <a:pt x="15" y="0"/>
                  </a:lnTo>
                  <a:lnTo>
                    <a:pt x="16" y="0"/>
                  </a:lnTo>
                  <a:lnTo>
                    <a:pt x="16" y="7"/>
                  </a:lnTo>
                  <a:cubicBezTo>
                    <a:pt x="16" y="8"/>
                    <a:pt x="16" y="9"/>
                    <a:pt x="15" y="10"/>
                  </a:cubicBezTo>
                  <a:cubicBezTo>
                    <a:pt x="15" y="10"/>
                    <a:pt x="14" y="11"/>
                    <a:pt x="13" y="11"/>
                  </a:cubicBezTo>
                  <a:cubicBezTo>
                    <a:pt x="12" y="11"/>
                    <a:pt x="12" y="10"/>
                    <a:pt x="11" y="10"/>
                  </a:cubicBezTo>
                  <a:cubicBezTo>
                    <a:pt x="11" y="9"/>
                    <a:pt x="10" y="8"/>
                    <a:pt x="10" y="7"/>
                  </a:cubicBezTo>
                  <a:lnTo>
                    <a:pt x="10" y="0"/>
                  </a:lnTo>
                  <a:close/>
                  <a:moveTo>
                    <a:pt x="18" y="0"/>
                  </a:moveTo>
                  <a:lnTo>
                    <a:pt x="19" y="0"/>
                  </a:lnTo>
                  <a:lnTo>
                    <a:pt x="19" y="4"/>
                  </a:lnTo>
                  <a:lnTo>
                    <a:pt x="22" y="4"/>
                  </a:lnTo>
                  <a:lnTo>
                    <a:pt x="22" y="0"/>
                  </a:lnTo>
                  <a:lnTo>
                    <a:pt x="23" y="0"/>
                  </a:lnTo>
                  <a:lnTo>
                    <a:pt x="23" y="10"/>
                  </a:lnTo>
                  <a:lnTo>
                    <a:pt x="22" y="10"/>
                  </a:lnTo>
                  <a:lnTo>
                    <a:pt x="22" y="6"/>
                  </a:lnTo>
                  <a:lnTo>
                    <a:pt x="19" y="6"/>
                  </a:lnTo>
                  <a:lnTo>
                    <a:pt x="19" y="10"/>
                  </a:lnTo>
                  <a:lnTo>
                    <a:pt x="18" y="10"/>
                  </a:lnTo>
                  <a:lnTo>
                    <a:pt x="18" y="0"/>
                  </a:lnTo>
                  <a:close/>
                  <a:moveTo>
                    <a:pt x="27" y="1"/>
                  </a:moveTo>
                  <a:lnTo>
                    <a:pt x="26" y="6"/>
                  </a:lnTo>
                  <a:lnTo>
                    <a:pt x="28" y="6"/>
                  </a:lnTo>
                  <a:lnTo>
                    <a:pt x="27" y="1"/>
                  </a:lnTo>
                  <a:close/>
                  <a:moveTo>
                    <a:pt x="26" y="0"/>
                  </a:moveTo>
                  <a:lnTo>
                    <a:pt x="28" y="0"/>
                  </a:lnTo>
                  <a:lnTo>
                    <a:pt x="30" y="10"/>
                  </a:lnTo>
                  <a:lnTo>
                    <a:pt x="29" y="10"/>
                  </a:lnTo>
                  <a:lnTo>
                    <a:pt x="29" y="8"/>
                  </a:lnTo>
                  <a:lnTo>
                    <a:pt x="26" y="8"/>
                  </a:lnTo>
                  <a:lnTo>
                    <a:pt x="25" y="10"/>
                  </a:lnTo>
                  <a:lnTo>
                    <a:pt x="24" y="10"/>
                  </a:lnTo>
                  <a:lnTo>
                    <a:pt x="26" y="0"/>
                  </a:lnTo>
                  <a:close/>
                  <a:moveTo>
                    <a:pt x="31" y="0"/>
                  </a:moveTo>
                  <a:lnTo>
                    <a:pt x="32" y="0"/>
                  </a:lnTo>
                  <a:lnTo>
                    <a:pt x="35" y="6"/>
                  </a:lnTo>
                  <a:cubicBezTo>
                    <a:pt x="35" y="6"/>
                    <a:pt x="35" y="7"/>
                    <a:pt x="35" y="7"/>
                  </a:cubicBezTo>
                  <a:cubicBezTo>
                    <a:pt x="36" y="7"/>
                    <a:pt x="36" y="8"/>
                    <a:pt x="36" y="8"/>
                  </a:cubicBezTo>
                  <a:cubicBezTo>
                    <a:pt x="36" y="8"/>
                    <a:pt x="36" y="7"/>
                    <a:pt x="36" y="7"/>
                  </a:cubicBezTo>
                  <a:cubicBezTo>
                    <a:pt x="36" y="7"/>
                    <a:pt x="36" y="6"/>
                    <a:pt x="36" y="6"/>
                  </a:cubicBezTo>
                  <a:lnTo>
                    <a:pt x="36" y="0"/>
                  </a:lnTo>
                  <a:lnTo>
                    <a:pt x="37" y="0"/>
                  </a:lnTo>
                  <a:lnTo>
                    <a:pt x="37" y="10"/>
                  </a:lnTo>
                  <a:lnTo>
                    <a:pt x="36" y="10"/>
                  </a:lnTo>
                  <a:lnTo>
                    <a:pt x="33" y="4"/>
                  </a:lnTo>
                  <a:cubicBezTo>
                    <a:pt x="33" y="4"/>
                    <a:pt x="33" y="4"/>
                    <a:pt x="33" y="3"/>
                  </a:cubicBezTo>
                  <a:cubicBezTo>
                    <a:pt x="32" y="3"/>
                    <a:pt x="32" y="2"/>
                    <a:pt x="32" y="2"/>
                  </a:cubicBezTo>
                  <a:cubicBezTo>
                    <a:pt x="32" y="2"/>
                    <a:pt x="32" y="2"/>
                    <a:pt x="32" y="3"/>
                  </a:cubicBezTo>
                  <a:cubicBezTo>
                    <a:pt x="32" y="3"/>
                    <a:pt x="32" y="4"/>
                    <a:pt x="32" y="4"/>
                  </a:cubicBezTo>
                  <a:lnTo>
                    <a:pt x="32" y="10"/>
                  </a:lnTo>
                  <a:lnTo>
                    <a:pt x="31" y="10"/>
                  </a:lnTo>
                  <a:lnTo>
                    <a:pt x="31" y="0"/>
                  </a:lnTo>
                  <a:close/>
                  <a:moveTo>
                    <a:pt x="46" y="3"/>
                  </a:moveTo>
                  <a:lnTo>
                    <a:pt x="45" y="3"/>
                  </a:lnTo>
                  <a:cubicBezTo>
                    <a:pt x="45" y="3"/>
                    <a:pt x="45" y="2"/>
                    <a:pt x="44" y="2"/>
                  </a:cubicBezTo>
                  <a:cubicBezTo>
                    <a:pt x="44" y="1"/>
                    <a:pt x="44" y="1"/>
                    <a:pt x="43" y="1"/>
                  </a:cubicBezTo>
                  <a:cubicBezTo>
                    <a:pt x="43" y="1"/>
                    <a:pt x="42" y="2"/>
                    <a:pt x="42" y="2"/>
                  </a:cubicBezTo>
                  <a:cubicBezTo>
                    <a:pt x="42" y="3"/>
                    <a:pt x="42" y="4"/>
                    <a:pt x="42" y="5"/>
                  </a:cubicBezTo>
                  <a:cubicBezTo>
                    <a:pt x="42" y="7"/>
                    <a:pt x="42" y="8"/>
                    <a:pt x="42" y="8"/>
                  </a:cubicBezTo>
                  <a:cubicBezTo>
                    <a:pt x="42" y="9"/>
                    <a:pt x="43" y="9"/>
                    <a:pt x="43" y="9"/>
                  </a:cubicBezTo>
                  <a:cubicBezTo>
                    <a:pt x="44" y="9"/>
                    <a:pt x="44" y="9"/>
                    <a:pt x="45" y="9"/>
                  </a:cubicBezTo>
                  <a:cubicBezTo>
                    <a:pt x="45" y="8"/>
                    <a:pt x="45" y="8"/>
                    <a:pt x="45" y="7"/>
                  </a:cubicBezTo>
                  <a:lnTo>
                    <a:pt x="46" y="8"/>
                  </a:lnTo>
                  <a:cubicBezTo>
                    <a:pt x="46" y="9"/>
                    <a:pt x="46" y="9"/>
                    <a:pt x="45" y="10"/>
                  </a:cubicBezTo>
                  <a:cubicBezTo>
                    <a:pt x="45" y="10"/>
                    <a:pt x="44" y="11"/>
                    <a:pt x="43" y="11"/>
                  </a:cubicBezTo>
                  <a:cubicBezTo>
                    <a:pt x="42" y="11"/>
                    <a:pt x="42" y="10"/>
                    <a:pt x="41" y="9"/>
                  </a:cubicBezTo>
                  <a:cubicBezTo>
                    <a:pt x="41" y="8"/>
                    <a:pt x="40" y="7"/>
                    <a:pt x="40" y="5"/>
                  </a:cubicBezTo>
                  <a:cubicBezTo>
                    <a:pt x="40" y="4"/>
                    <a:pt x="41" y="2"/>
                    <a:pt x="41" y="1"/>
                  </a:cubicBezTo>
                  <a:cubicBezTo>
                    <a:pt x="42" y="0"/>
                    <a:pt x="43" y="0"/>
                    <a:pt x="43" y="0"/>
                  </a:cubicBezTo>
                  <a:cubicBezTo>
                    <a:pt x="44" y="0"/>
                    <a:pt x="45" y="0"/>
                    <a:pt x="45" y="1"/>
                  </a:cubicBezTo>
                  <a:cubicBezTo>
                    <a:pt x="46" y="1"/>
                    <a:pt x="46" y="2"/>
                    <a:pt x="46" y="3"/>
                  </a:cubicBezTo>
                  <a:close/>
                  <a:moveTo>
                    <a:pt x="47" y="0"/>
                  </a:moveTo>
                  <a:lnTo>
                    <a:pt x="48" y="0"/>
                  </a:lnTo>
                  <a:lnTo>
                    <a:pt x="48" y="4"/>
                  </a:lnTo>
                  <a:lnTo>
                    <a:pt x="52" y="4"/>
                  </a:lnTo>
                  <a:lnTo>
                    <a:pt x="52" y="0"/>
                  </a:lnTo>
                  <a:lnTo>
                    <a:pt x="53" y="0"/>
                  </a:lnTo>
                  <a:lnTo>
                    <a:pt x="53" y="10"/>
                  </a:lnTo>
                  <a:lnTo>
                    <a:pt x="52" y="10"/>
                  </a:lnTo>
                  <a:lnTo>
                    <a:pt x="52" y="6"/>
                  </a:lnTo>
                  <a:lnTo>
                    <a:pt x="48" y="6"/>
                  </a:lnTo>
                  <a:lnTo>
                    <a:pt x="48" y="10"/>
                  </a:lnTo>
                  <a:lnTo>
                    <a:pt x="47" y="10"/>
                  </a:lnTo>
                  <a:lnTo>
                    <a:pt x="47" y="0"/>
                  </a:lnTo>
                  <a:close/>
                  <a:moveTo>
                    <a:pt x="55" y="0"/>
                  </a:moveTo>
                  <a:lnTo>
                    <a:pt x="56" y="0"/>
                  </a:lnTo>
                  <a:lnTo>
                    <a:pt x="56" y="10"/>
                  </a:lnTo>
                  <a:lnTo>
                    <a:pt x="55" y="10"/>
                  </a:lnTo>
                  <a:lnTo>
                    <a:pt x="55" y="0"/>
                  </a:lnTo>
                  <a:close/>
                  <a:moveTo>
                    <a:pt x="57" y="0"/>
                  </a:moveTo>
                  <a:lnTo>
                    <a:pt x="59" y="0"/>
                  </a:lnTo>
                  <a:lnTo>
                    <a:pt x="61" y="6"/>
                  </a:lnTo>
                  <a:cubicBezTo>
                    <a:pt x="61" y="6"/>
                    <a:pt x="61" y="7"/>
                    <a:pt x="62" y="7"/>
                  </a:cubicBezTo>
                  <a:cubicBezTo>
                    <a:pt x="62" y="7"/>
                    <a:pt x="62" y="8"/>
                    <a:pt x="62" y="8"/>
                  </a:cubicBezTo>
                  <a:cubicBezTo>
                    <a:pt x="62" y="8"/>
                    <a:pt x="62" y="7"/>
                    <a:pt x="62" y="7"/>
                  </a:cubicBezTo>
                  <a:cubicBezTo>
                    <a:pt x="62" y="7"/>
                    <a:pt x="62" y="6"/>
                    <a:pt x="62" y="6"/>
                  </a:cubicBezTo>
                  <a:lnTo>
                    <a:pt x="62" y="0"/>
                  </a:lnTo>
                  <a:lnTo>
                    <a:pt x="63" y="0"/>
                  </a:lnTo>
                  <a:lnTo>
                    <a:pt x="63" y="10"/>
                  </a:lnTo>
                  <a:lnTo>
                    <a:pt x="62" y="10"/>
                  </a:lnTo>
                  <a:lnTo>
                    <a:pt x="59" y="4"/>
                  </a:lnTo>
                  <a:cubicBezTo>
                    <a:pt x="59" y="4"/>
                    <a:pt x="59" y="4"/>
                    <a:pt x="59" y="3"/>
                  </a:cubicBezTo>
                  <a:cubicBezTo>
                    <a:pt x="59" y="3"/>
                    <a:pt x="59" y="2"/>
                    <a:pt x="58" y="2"/>
                  </a:cubicBezTo>
                  <a:cubicBezTo>
                    <a:pt x="58" y="2"/>
                    <a:pt x="58" y="2"/>
                    <a:pt x="58" y="3"/>
                  </a:cubicBezTo>
                  <a:cubicBezTo>
                    <a:pt x="58" y="3"/>
                    <a:pt x="58" y="4"/>
                    <a:pt x="58" y="4"/>
                  </a:cubicBezTo>
                  <a:lnTo>
                    <a:pt x="58" y="10"/>
                  </a:lnTo>
                  <a:lnTo>
                    <a:pt x="57" y="10"/>
                  </a:lnTo>
                  <a:lnTo>
                    <a:pt x="57" y="0"/>
                  </a:lnTo>
                  <a:close/>
                  <a:moveTo>
                    <a:pt x="67" y="1"/>
                  </a:moveTo>
                  <a:lnTo>
                    <a:pt x="66" y="6"/>
                  </a:lnTo>
                  <a:lnTo>
                    <a:pt x="68" y="6"/>
                  </a:lnTo>
                  <a:lnTo>
                    <a:pt x="67" y="1"/>
                  </a:lnTo>
                  <a:close/>
                  <a:moveTo>
                    <a:pt x="66" y="0"/>
                  </a:moveTo>
                  <a:lnTo>
                    <a:pt x="68" y="0"/>
                  </a:lnTo>
                  <a:lnTo>
                    <a:pt x="70" y="10"/>
                  </a:lnTo>
                  <a:lnTo>
                    <a:pt x="69" y="10"/>
                  </a:lnTo>
                  <a:lnTo>
                    <a:pt x="68" y="8"/>
                  </a:lnTo>
                  <a:lnTo>
                    <a:pt x="66" y="8"/>
                  </a:lnTo>
                  <a:lnTo>
                    <a:pt x="65" y="10"/>
                  </a:lnTo>
                  <a:lnTo>
                    <a:pt x="64" y="10"/>
                  </a:lnTo>
                  <a:lnTo>
                    <a:pt x="66" y="0"/>
                  </a:ln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 name="Freeform 12"/>
            <p:cNvSpPr>
              <a:spLocks noEditPoints="1" noChangeArrowheads="1"/>
            </p:cNvSpPr>
            <p:nvPr/>
          </p:nvSpPr>
          <p:spPr bwMode="auto">
            <a:xfrm>
              <a:off x="1643213" y="2365421"/>
              <a:ext cx="826458" cy="87032"/>
            </a:xfrm>
            <a:custGeom>
              <a:avLst/>
              <a:gdLst>
                <a:gd name="T0" fmla="*/ 648494044 w 192"/>
                <a:gd name="T1" fmla="*/ 302984502 h 20"/>
                <a:gd name="T2" fmla="*/ 667024782 w 192"/>
                <a:gd name="T3" fmla="*/ 132554088 h 20"/>
                <a:gd name="T4" fmla="*/ 592910439 w 192"/>
                <a:gd name="T5" fmla="*/ 284046338 h 20"/>
                <a:gd name="T6" fmla="*/ 518796096 w 192"/>
                <a:gd name="T7" fmla="*/ 227236200 h 20"/>
                <a:gd name="T8" fmla="*/ 592910439 w 192"/>
                <a:gd name="T9" fmla="*/ 94682113 h 20"/>
                <a:gd name="T10" fmla="*/ 648494044 w 192"/>
                <a:gd name="T11" fmla="*/ 75743950 h 20"/>
                <a:gd name="T12" fmla="*/ 537326834 w 192"/>
                <a:gd name="T13" fmla="*/ 151492251 h 20"/>
                <a:gd name="T14" fmla="*/ 963477849 w 192"/>
                <a:gd name="T15" fmla="*/ 189364226 h 20"/>
                <a:gd name="T16" fmla="*/ 907894244 w 192"/>
                <a:gd name="T17" fmla="*/ 75743950 h 20"/>
                <a:gd name="T18" fmla="*/ 926420678 w 192"/>
                <a:gd name="T19" fmla="*/ 113620276 h 20"/>
                <a:gd name="T20" fmla="*/ 926420678 w 192"/>
                <a:gd name="T21" fmla="*/ 170426062 h 20"/>
                <a:gd name="T22" fmla="*/ 796722730 w 192"/>
                <a:gd name="T23" fmla="*/ 132554088 h 20"/>
                <a:gd name="T24" fmla="*/ 833779901 w 192"/>
                <a:gd name="T25" fmla="*/ 265108175 h 20"/>
                <a:gd name="T26" fmla="*/ 833779901 w 192"/>
                <a:gd name="T27" fmla="*/ 132554088 h 20"/>
                <a:gd name="T28" fmla="*/ 889367811 w 192"/>
                <a:gd name="T29" fmla="*/ 246174364 h 20"/>
                <a:gd name="T30" fmla="*/ 963477849 w 192"/>
                <a:gd name="T31" fmla="*/ 208302389 h 20"/>
                <a:gd name="T32" fmla="*/ 963477849 w 192"/>
                <a:gd name="T33" fmla="*/ 246174364 h 20"/>
                <a:gd name="T34" fmla="*/ 1000535021 w 192"/>
                <a:gd name="T35" fmla="*/ 227236200 h 20"/>
                <a:gd name="T36" fmla="*/ 1204347312 w 192"/>
                <a:gd name="T37" fmla="*/ 170426062 h 20"/>
                <a:gd name="T38" fmla="*/ 1167294445 w 192"/>
                <a:gd name="T39" fmla="*/ 56810138 h 20"/>
                <a:gd name="T40" fmla="*/ 1185820878 w 192"/>
                <a:gd name="T41" fmla="*/ 75743950 h 20"/>
                <a:gd name="T42" fmla="*/ 1204347312 w 192"/>
                <a:gd name="T43" fmla="*/ 113620276 h 20"/>
                <a:gd name="T44" fmla="*/ 1334049564 w 192"/>
                <a:gd name="T45" fmla="*/ 227236200 h 20"/>
                <a:gd name="T46" fmla="*/ 1204347312 w 192"/>
                <a:gd name="T47" fmla="*/ 302984502 h 20"/>
                <a:gd name="T48" fmla="*/ 1222878050 w 192"/>
                <a:gd name="T49" fmla="*/ 227236200 h 20"/>
                <a:gd name="T50" fmla="*/ 1222878050 w 192"/>
                <a:gd name="T51" fmla="*/ 170426062 h 20"/>
                <a:gd name="T52" fmla="*/ 1649033369 w 192"/>
                <a:gd name="T53" fmla="*/ 151492251 h 20"/>
                <a:gd name="T54" fmla="*/ 1630502631 w 192"/>
                <a:gd name="T55" fmla="*/ 246174364 h 20"/>
                <a:gd name="T56" fmla="*/ 1519331117 w 192"/>
                <a:gd name="T57" fmla="*/ 284046338 h 20"/>
                <a:gd name="T58" fmla="*/ 1537861855 w 192"/>
                <a:gd name="T59" fmla="*/ 189364226 h 20"/>
                <a:gd name="T60" fmla="*/ 1593445460 w 192"/>
                <a:gd name="T61" fmla="*/ 170426062 h 20"/>
                <a:gd name="T62" fmla="*/ 1537861855 w 192"/>
                <a:gd name="T63" fmla="*/ 94682113 h 20"/>
                <a:gd name="T64" fmla="*/ 1519331117 w 192"/>
                <a:gd name="T65" fmla="*/ 56810138 h 20"/>
                <a:gd name="T66" fmla="*/ 1426690340 w 192"/>
                <a:gd name="T67" fmla="*/ 189364226 h 20"/>
                <a:gd name="T68" fmla="*/ 2038131517 w 192"/>
                <a:gd name="T69" fmla="*/ 227236200 h 20"/>
                <a:gd name="T70" fmla="*/ 2001074346 w 192"/>
                <a:gd name="T71" fmla="*/ 208302389 h 20"/>
                <a:gd name="T72" fmla="*/ 2019600779 w 192"/>
                <a:gd name="T73" fmla="*/ 18938163 h 20"/>
                <a:gd name="T74" fmla="*/ 2019600779 w 192"/>
                <a:gd name="T75" fmla="*/ 151492251 h 20"/>
                <a:gd name="T76" fmla="*/ 2130772294 w 192"/>
                <a:gd name="T77" fmla="*/ 246174364 h 20"/>
                <a:gd name="T78" fmla="*/ 1964017174 w 192"/>
                <a:gd name="T79" fmla="*/ 208302389 h 20"/>
                <a:gd name="T80" fmla="*/ 1982543608 w 192"/>
                <a:gd name="T81" fmla="*/ 208302389 h 20"/>
                <a:gd name="T82" fmla="*/ 2147483646 w 192"/>
                <a:gd name="T83" fmla="*/ 265108175 h 20"/>
                <a:gd name="T84" fmla="*/ 2147483646 w 192"/>
                <a:gd name="T85" fmla="*/ 208302389 h 20"/>
                <a:gd name="T86" fmla="*/ 2147483646 w 192"/>
                <a:gd name="T87" fmla="*/ 37871975 h 20"/>
                <a:gd name="T88" fmla="*/ 2147483646 w 192"/>
                <a:gd name="T89" fmla="*/ 189364226 h 20"/>
                <a:gd name="T90" fmla="*/ 2147483646 w 192"/>
                <a:gd name="T91" fmla="*/ 94682113 h 20"/>
                <a:gd name="T92" fmla="*/ 2147483646 w 192"/>
                <a:gd name="T93" fmla="*/ 113620276 h 20"/>
                <a:gd name="T94" fmla="*/ 2147483646 w 192"/>
                <a:gd name="T95" fmla="*/ 321918313 h 20"/>
                <a:gd name="T96" fmla="*/ 2147483646 w 192"/>
                <a:gd name="T97" fmla="*/ 75743950 h 20"/>
                <a:gd name="T98" fmla="*/ 2147483646 w 192"/>
                <a:gd name="T99" fmla="*/ 170426062 h 20"/>
                <a:gd name="T100" fmla="*/ 2147483646 w 192"/>
                <a:gd name="T101" fmla="*/ 265108175 h 20"/>
                <a:gd name="T102" fmla="*/ 2147483646 w 192"/>
                <a:gd name="T103" fmla="*/ 208302389 h 20"/>
                <a:gd name="T104" fmla="*/ 2147483646 w 192"/>
                <a:gd name="T105" fmla="*/ 75743950 h 20"/>
                <a:gd name="T106" fmla="*/ 2147483646 w 192"/>
                <a:gd name="T107" fmla="*/ 151492251 h 20"/>
                <a:gd name="T108" fmla="*/ 2147483646 w 192"/>
                <a:gd name="T109" fmla="*/ 132554088 h 20"/>
                <a:gd name="T110" fmla="*/ 2147483646 w 192"/>
                <a:gd name="T111" fmla="*/ 227236200 h 20"/>
                <a:gd name="T112" fmla="*/ 2147483646 w 192"/>
                <a:gd name="T113" fmla="*/ 284046338 h 20"/>
                <a:gd name="T114" fmla="*/ 2147483646 w 192"/>
                <a:gd name="T115" fmla="*/ 189364226 h 20"/>
                <a:gd name="T116" fmla="*/ 2147483646 w 192"/>
                <a:gd name="T117" fmla="*/ 170426062 h 20"/>
                <a:gd name="T118" fmla="*/ 2147483646 w 192"/>
                <a:gd name="T119" fmla="*/ 227236200 h 20"/>
                <a:gd name="T120" fmla="*/ 2147483646 w 192"/>
                <a:gd name="T121" fmla="*/ 189364226 h 20"/>
                <a:gd name="T122" fmla="*/ 2147483646 w 192"/>
                <a:gd name="T123" fmla="*/ 189364226 h 20"/>
                <a:gd name="T124" fmla="*/ 2147483646 w 192"/>
                <a:gd name="T125" fmla="*/ 113620276 h 2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2" h="20">
                  <a:moveTo>
                    <a:pt x="0" y="0"/>
                  </a:moveTo>
                  <a:lnTo>
                    <a:pt x="192" y="0"/>
                  </a:lnTo>
                  <a:cubicBezTo>
                    <a:pt x="189" y="7"/>
                    <a:pt x="184" y="13"/>
                    <a:pt x="177" y="20"/>
                  </a:cubicBezTo>
                  <a:lnTo>
                    <a:pt x="14" y="19"/>
                  </a:lnTo>
                  <a:cubicBezTo>
                    <a:pt x="7" y="15"/>
                    <a:pt x="3" y="8"/>
                    <a:pt x="0" y="0"/>
                  </a:cubicBezTo>
                  <a:close/>
                  <a:moveTo>
                    <a:pt x="39" y="4"/>
                  </a:moveTo>
                  <a:cubicBezTo>
                    <a:pt x="39" y="4"/>
                    <a:pt x="39" y="5"/>
                    <a:pt x="38" y="5"/>
                  </a:cubicBezTo>
                  <a:cubicBezTo>
                    <a:pt x="38" y="5"/>
                    <a:pt x="38" y="5"/>
                    <a:pt x="38" y="6"/>
                  </a:cubicBezTo>
                  <a:cubicBezTo>
                    <a:pt x="38" y="7"/>
                    <a:pt x="38" y="7"/>
                    <a:pt x="38" y="8"/>
                  </a:cubicBezTo>
                  <a:cubicBezTo>
                    <a:pt x="38" y="8"/>
                    <a:pt x="38" y="9"/>
                    <a:pt x="38" y="9"/>
                  </a:cubicBezTo>
                  <a:cubicBezTo>
                    <a:pt x="38" y="10"/>
                    <a:pt x="38" y="11"/>
                    <a:pt x="38" y="12"/>
                  </a:cubicBezTo>
                  <a:lnTo>
                    <a:pt x="38" y="14"/>
                  </a:lnTo>
                  <a:cubicBezTo>
                    <a:pt x="38" y="15"/>
                    <a:pt x="38" y="16"/>
                    <a:pt x="38" y="17"/>
                  </a:cubicBezTo>
                  <a:cubicBezTo>
                    <a:pt x="38" y="17"/>
                    <a:pt x="38" y="17"/>
                    <a:pt x="38" y="17"/>
                  </a:cubicBezTo>
                  <a:cubicBezTo>
                    <a:pt x="38" y="17"/>
                    <a:pt x="38" y="17"/>
                    <a:pt x="38" y="17"/>
                  </a:cubicBezTo>
                  <a:cubicBezTo>
                    <a:pt x="38" y="17"/>
                    <a:pt x="38" y="17"/>
                    <a:pt x="37" y="17"/>
                  </a:cubicBezTo>
                  <a:cubicBezTo>
                    <a:pt x="37" y="17"/>
                    <a:pt x="36" y="17"/>
                    <a:pt x="36" y="17"/>
                  </a:cubicBezTo>
                  <a:cubicBezTo>
                    <a:pt x="35" y="16"/>
                    <a:pt x="35" y="16"/>
                    <a:pt x="35" y="16"/>
                  </a:cubicBezTo>
                  <a:cubicBezTo>
                    <a:pt x="34" y="16"/>
                    <a:pt x="34" y="16"/>
                    <a:pt x="34" y="16"/>
                  </a:cubicBezTo>
                  <a:cubicBezTo>
                    <a:pt x="34" y="16"/>
                    <a:pt x="34" y="15"/>
                    <a:pt x="34" y="15"/>
                  </a:cubicBezTo>
                  <a:cubicBezTo>
                    <a:pt x="34" y="15"/>
                    <a:pt x="34" y="15"/>
                    <a:pt x="34" y="15"/>
                  </a:cubicBezTo>
                  <a:cubicBezTo>
                    <a:pt x="35" y="15"/>
                    <a:pt x="35" y="15"/>
                    <a:pt x="36" y="15"/>
                  </a:cubicBezTo>
                  <a:cubicBezTo>
                    <a:pt x="36" y="15"/>
                    <a:pt x="36" y="15"/>
                    <a:pt x="36" y="15"/>
                  </a:cubicBezTo>
                  <a:cubicBezTo>
                    <a:pt x="37" y="15"/>
                    <a:pt x="37" y="15"/>
                    <a:pt x="37" y="15"/>
                  </a:cubicBezTo>
                  <a:cubicBezTo>
                    <a:pt x="37" y="15"/>
                    <a:pt x="37" y="15"/>
                    <a:pt x="37" y="14"/>
                  </a:cubicBezTo>
                  <a:cubicBezTo>
                    <a:pt x="37" y="14"/>
                    <a:pt x="37" y="13"/>
                    <a:pt x="37" y="12"/>
                  </a:cubicBezTo>
                  <a:cubicBezTo>
                    <a:pt x="36" y="11"/>
                    <a:pt x="36" y="10"/>
                    <a:pt x="36" y="8"/>
                  </a:cubicBezTo>
                  <a:lnTo>
                    <a:pt x="36" y="6"/>
                  </a:lnTo>
                  <a:cubicBezTo>
                    <a:pt x="36" y="5"/>
                    <a:pt x="36" y="5"/>
                    <a:pt x="36" y="5"/>
                  </a:cubicBezTo>
                  <a:cubicBezTo>
                    <a:pt x="35" y="5"/>
                    <a:pt x="35" y="5"/>
                    <a:pt x="35" y="5"/>
                  </a:cubicBezTo>
                  <a:cubicBezTo>
                    <a:pt x="34" y="5"/>
                    <a:pt x="34" y="5"/>
                    <a:pt x="34" y="6"/>
                  </a:cubicBezTo>
                  <a:cubicBezTo>
                    <a:pt x="34" y="6"/>
                    <a:pt x="34" y="6"/>
                    <a:pt x="34" y="6"/>
                  </a:cubicBezTo>
                  <a:cubicBezTo>
                    <a:pt x="34" y="7"/>
                    <a:pt x="34" y="7"/>
                    <a:pt x="34" y="7"/>
                  </a:cubicBezTo>
                  <a:cubicBezTo>
                    <a:pt x="35" y="7"/>
                    <a:pt x="35" y="7"/>
                    <a:pt x="35" y="7"/>
                  </a:cubicBezTo>
                  <a:cubicBezTo>
                    <a:pt x="35" y="7"/>
                    <a:pt x="35" y="7"/>
                    <a:pt x="35" y="7"/>
                  </a:cubicBezTo>
                  <a:cubicBezTo>
                    <a:pt x="36" y="7"/>
                    <a:pt x="36" y="7"/>
                    <a:pt x="36" y="7"/>
                  </a:cubicBezTo>
                  <a:cubicBezTo>
                    <a:pt x="36" y="7"/>
                    <a:pt x="36" y="7"/>
                    <a:pt x="35" y="7"/>
                  </a:cubicBezTo>
                  <a:cubicBezTo>
                    <a:pt x="35" y="7"/>
                    <a:pt x="35" y="8"/>
                    <a:pt x="35" y="8"/>
                  </a:cubicBezTo>
                  <a:cubicBezTo>
                    <a:pt x="34" y="8"/>
                    <a:pt x="34" y="8"/>
                    <a:pt x="34" y="8"/>
                  </a:cubicBezTo>
                  <a:cubicBezTo>
                    <a:pt x="34" y="8"/>
                    <a:pt x="34" y="9"/>
                    <a:pt x="34" y="9"/>
                  </a:cubicBezTo>
                  <a:cubicBezTo>
                    <a:pt x="34" y="9"/>
                    <a:pt x="34" y="9"/>
                    <a:pt x="34" y="9"/>
                  </a:cubicBezTo>
                  <a:cubicBezTo>
                    <a:pt x="34" y="9"/>
                    <a:pt x="34" y="9"/>
                    <a:pt x="34" y="9"/>
                  </a:cubicBezTo>
                  <a:cubicBezTo>
                    <a:pt x="34" y="9"/>
                    <a:pt x="35" y="9"/>
                    <a:pt x="35" y="9"/>
                  </a:cubicBezTo>
                  <a:cubicBezTo>
                    <a:pt x="35" y="9"/>
                    <a:pt x="35" y="9"/>
                    <a:pt x="35" y="9"/>
                  </a:cubicBezTo>
                  <a:cubicBezTo>
                    <a:pt x="36" y="9"/>
                    <a:pt x="36" y="9"/>
                    <a:pt x="36" y="9"/>
                  </a:cubicBezTo>
                  <a:cubicBezTo>
                    <a:pt x="36" y="9"/>
                    <a:pt x="36" y="10"/>
                    <a:pt x="36" y="10"/>
                  </a:cubicBezTo>
                  <a:cubicBezTo>
                    <a:pt x="36" y="10"/>
                    <a:pt x="36" y="10"/>
                    <a:pt x="36" y="10"/>
                  </a:cubicBezTo>
                  <a:cubicBezTo>
                    <a:pt x="36" y="10"/>
                    <a:pt x="35" y="10"/>
                    <a:pt x="35" y="11"/>
                  </a:cubicBezTo>
                  <a:cubicBezTo>
                    <a:pt x="35" y="11"/>
                    <a:pt x="35" y="11"/>
                    <a:pt x="34" y="11"/>
                  </a:cubicBezTo>
                  <a:cubicBezTo>
                    <a:pt x="34" y="11"/>
                    <a:pt x="33" y="12"/>
                    <a:pt x="33" y="12"/>
                  </a:cubicBezTo>
                  <a:cubicBezTo>
                    <a:pt x="33" y="12"/>
                    <a:pt x="33" y="12"/>
                    <a:pt x="33" y="12"/>
                  </a:cubicBezTo>
                  <a:cubicBezTo>
                    <a:pt x="32" y="13"/>
                    <a:pt x="32" y="14"/>
                    <a:pt x="32" y="14"/>
                  </a:cubicBezTo>
                  <a:cubicBezTo>
                    <a:pt x="32" y="14"/>
                    <a:pt x="32" y="15"/>
                    <a:pt x="32" y="15"/>
                  </a:cubicBezTo>
                  <a:cubicBezTo>
                    <a:pt x="32" y="15"/>
                    <a:pt x="32" y="15"/>
                    <a:pt x="32" y="15"/>
                  </a:cubicBezTo>
                  <a:cubicBezTo>
                    <a:pt x="32" y="15"/>
                    <a:pt x="32" y="16"/>
                    <a:pt x="31" y="16"/>
                  </a:cubicBezTo>
                  <a:cubicBezTo>
                    <a:pt x="31" y="16"/>
                    <a:pt x="31" y="16"/>
                    <a:pt x="30" y="16"/>
                  </a:cubicBezTo>
                  <a:cubicBezTo>
                    <a:pt x="30" y="16"/>
                    <a:pt x="30" y="16"/>
                    <a:pt x="29" y="16"/>
                  </a:cubicBezTo>
                  <a:cubicBezTo>
                    <a:pt x="29" y="16"/>
                    <a:pt x="29" y="16"/>
                    <a:pt x="29" y="16"/>
                  </a:cubicBezTo>
                  <a:cubicBezTo>
                    <a:pt x="29" y="16"/>
                    <a:pt x="29" y="16"/>
                    <a:pt x="29" y="16"/>
                  </a:cubicBezTo>
                  <a:cubicBezTo>
                    <a:pt x="30" y="15"/>
                    <a:pt x="30" y="15"/>
                    <a:pt x="31" y="15"/>
                  </a:cubicBezTo>
                  <a:cubicBezTo>
                    <a:pt x="31" y="15"/>
                    <a:pt x="31" y="14"/>
                    <a:pt x="31" y="14"/>
                  </a:cubicBezTo>
                  <a:cubicBezTo>
                    <a:pt x="31" y="14"/>
                    <a:pt x="31" y="14"/>
                    <a:pt x="31" y="14"/>
                  </a:cubicBezTo>
                  <a:cubicBezTo>
                    <a:pt x="30" y="14"/>
                    <a:pt x="29" y="13"/>
                    <a:pt x="29" y="13"/>
                  </a:cubicBezTo>
                  <a:cubicBezTo>
                    <a:pt x="28" y="13"/>
                    <a:pt x="28" y="12"/>
                    <a:pt x="28" y="12"/>
                  </a:cubicBezTo>
                  <a:cubicBezTo>
                    <a:pt x="28" y="12"/>
                    <a:pt x="28" y="12"/>
                    <a:pt x="28" y="12"/>
                  </a:cubicBezTo>
                  <a:cubicBezTo>
                    <a:pt x="28" y="12"/>
                    <a:pt x="28" y="12"/>
                    <a:pt x="28" y="12"/>
                  </a:cubicBezTo>
                  <a:cubicBezTo>
                    <a:pt x="29" y="13"/>
                    <a:pt x="29" y="13"/>
                    <a:pt x="30" y="13"/>
                  </a:cubicBezTo>
                  <a:cubicBezTo>
                    <a:pt x="30" y="13"/>
                    <a:pt x="30" y="13"/>
                    <a:pt x="30" y="12"/>
                  </a:cubicBezTo>
                  <a:lnTo>
                    <a:pt x="30" y="11"/>
                  </a:lnTo>
                  <a:cubicBezTo>
                    <a:pt x="30" y="11"/>
                    <a:pt x="30" y="11"/>
                    <a:pt x="30" y="11"/>
                  </a:cubicBezTo>
                  <a:cubicBezTo>
                    <a:pt x="30" y="11"/>
                    <a:pt x="30" y="11"/>
                    <a:pt x="29" y="11"/>
                  </a:cubicBezTo>
                  <a:cubicBezTo>
                    <a:pt x="29" y="11"/>
                    <a:pt x="29" y="12"/>
                    <a:pt x="28" y="12"/>
                  </a:cubicBezTo>
                  <a:cubicBezTo>
                    <a:pt x="28" y="12"/>
                    <a:pt x="28" y="13"/>
                    <a:pt x="27" y="13"/>
                  </a:cubicBezTo>
                  <a:cubicBezTo>
                    <a:pt x="27" y="14"/>
                    <a:pt x="26" y="14"/>
                    <a:pt x="26" y="14"/>
                  </a:cubicBezTo>
                  <a:cubicBezTo>
                    <a:pt x="26" y="14"/>
                    <a:pt x="26" y="14"/>
                    <a:pt x="26" y="14"/>
                  </a:cubicBezTo>
                  <a:cubicBezTo>
                    <a:pt x="26" y="14"/>
                    <a:pt x="25" y="14"/>
                    <a:pt x="25" y="14"/>
                  </a:cubicBezTo>
                  <a:cubicBezTo>
                    <a:pt x="25" y="14"/>
                    <a:pt x="25" y="13"/>
                    <a:pt x="25" y="13"/>
                  </a:cubicBezTo>
                  <a:cubicBezTo>
                    <a:pt x="25" y="13"/>
                    <a:pt x="25" y="13"/>
                    <a:pt x="25" y="13"/>
                  </a:cubicBezTo>
                  <a:cubicBezTo>
                    <a:pt x="25" y="13"/>
                    <a:pt x="26" y="13"/>
                    <a:pt x="26" y="12"/>
                  </a:cubicBezTo>
                  <a:cubicBezTo>
                    <a:pt x="26" y="12"/>
                    <a:pt x="26" y="12"/>
                    <a:pt x="27" y="12"/>
                  </a:cubicBezTo>
                  <a:cubicBezTo>
                    <a:pt x="27" y="12"/>
                    <a:pt x="27" y="12"/>
                    <a:pt x="27" y="11"/>
                  </a:cubicBezTo>
                  <a:cubicBezTo>
                    <a:pt x="26" y="10"/>
                    <a:pt x="26" y="9"/>
                    <a:pt x="26" y="9"/>
                  </a:cubicBezTo>
                  <a:lnTo>
                    <a:pt x="26" y="7"/>
                  </a:lnTo>
                  <a:lnTo>
                    <a:pt x="26" y="6"/>
                  </a:lnTo>
                  <a:cubicBezTo>
                    <a:pt x="26" y="6"/>
                    <a:pt x="27" y="6"/>
                    <a:pt x="27" y="6"/>
                  </a:cubicBezTo>
                  <a:cubicBezTo>
                    <a:pt x="27" y="6"/>
                    <a:pt x="27" y="5"/>
                    <a:pt x="28" y="5"/>
                  </a:cubicBezTo>
                  <a:cubicBezTo>
                    <a:pt x="28" y="5"/>
                    <a:pt x="28" y="5"/>
                    <a:pt x="29" y="5"/>
                  </a:cubicBezTo>
                  <a:cubicBezTo>
                    <a:pt x="30" y="5"/>
                    <a:pt x="30" y="5"/>
                    <a:pt x="30" y="5"/>
                  </a:cubicBezTo>
                  <a:cubicBezTo>
                    <a:pt x="31" y="5"/>
                    <a:pt x="31" y="5"/>
                    <a:pt x="31" y="5"/>
                  </a:cubicBezTo>
                  <a:cubicBezTo>
                    <a:pt x="32" y="5"/>
                    <a:pt x="32" y="5"/>
                    <a:pt x="32" y="5"/>
                  </a:cubicBezTo>
                  <a:cubicBezTo>
                    <a:pt x="32" y="5"/>
                    <a:pt x="32" y="5"/>
                    <a:pt x="32" y="5"/>
                  </a:cubicBezTo>
                  <a:cubicBezTo>
                    <a:pt x="32" y="6"/>
                    <a:pt x="32" y="6"/>
                    <a:pt x="31" y="6"/>
                  </a:cubicBezTo>
                  <a:cubicBezTo>
                    <a:pt x="31" y="6"/>
                    <a:pt x="31" y="7"/>
                    <a:pt x="31" y="7"/>
                  </a:cubicBezTo>
                  <a:cubicBezTo>
                    <a:pt x="31" y="7"/>
                    <a:pt x="31" y="8"/>
                    <a:pt x="31" y="8"/>
                  </a:cubicBezTo>
                  <a:cubicBezTo>
                    <a:pt x="31" y="8"/>
                    <a:pt x="31" y="9"/>
                    <a:pt x="31" y="10"/>
                  </a:cubicBezTo>
                  <a:cubicBezTo>
                    <a:pt x="31" y="11"/>
                    <a:pt x="31" y="11"/>
                    <a:pt x="31" y="11"/>
                  </a:cubicBezTo>
                  <a:cubicBezTo>
                    <a:pt x="31" y="12"/>
                    <a:pt x="31" y="12"/>
                    <a:pt x="31" y="12"/>
                  </a:cubicBezTo>
                  <a:cubicBezTo>
                    <a:pt x="31" y="13"/>
                    <a:pt x="31" y="13"/>
                    <a:pt x="31" y="13"/>
                  </a:cubicBezTo>
                  <a:cubicBezTo>
                    <a:pt x="31" y="13"/>
                    <a:pt x="31" y="14"/>
                    <a:pt x="31" y="14"/>
                  </a:cubicBezTo>
                  <a:cubicBezTo>
                    <a:pt x="31" y="14"/>
                    <a:pt x="31" y="14"/>
                    <a:pt x="31" y="14"/>
                  </a:cubicBezTo>
                  <a:cubicBezTo>
                    <a:pt x="31" y="14"/>
                    <a:pt x="31" y="14"/>
                    <a:pt x="31" y="14"/>
                  </a:cubicBezTo>
                  <a:cubicBezTo>
                    <a:pt x="31" y="14"/>
                    <a:pt x="32" y="13"/>
                    <a:pt x="32" y="12"/>
                  </a:cubicBezTo>
                  <a:cubicBezTo>
                    <a:pt x="32" y="12"/>
                    <a:pt x="32" y="11"/>
                    <a:pt x="33" y="10"/>
                  </a:cubicBezTo>
                  <a:cubicBezTo>
                    <a:pt x="33" y="8"/>
                    <a:pt x="33" y="6"/>
                    <a:pt x="33" y="6"/>
                  </a:cubicBezTo>
                  <a:cubicBezTo>
                    <a:pt x="33" y="5"/>
                    <a:pt x="33" y="5"/>
                    <a:pt x="33" y="5"/>
                  </a:cubicBezTo>
                  <a:cubicBezTo>
                    <a:pt x="33" y="5"/>
                    <a:pt x="33" y="4"/>
                    <a:pt x="34" y="4"/>
                  </a:cubicBezTo>
                  <a:cubicBezTo>
                    <a:pt x="34" y="4"/>
                    <a:pt x="34" y="4"/>
                    <a:pt x="34" y="4"/>
                  </a:cubicBezTo>
                  <a:cubicBezTo>
                    <a:pt x="35" y="4"/>
                    <a:pt x="35" y="4"/>
                    <a:pt x="35" y="4"/>
                  </a:cubicBezTo>
                  <a:cubicBezTo>
                    <a:pt x="35" y="4"/>
                    <a:pt x="36" y="4"/>
                    <a:pt x="36" y="4"/>
                  </a:cubicBezTo>
                  <a:cubicBezTo>
                    <a:pt x="36" y="4"/>
                    <a:pt x="37" y="4"/>
                    <a:pt x="37" y="4"/>
                  </a:cubicBezTo>
                  <a:cubicBezTo>
                    <a:pt x="37" y="4"/>
                    <a:pt x="37" y="4"/>
                    <a:pt x="38" y="4"/>
                  </a:cubicBezTo>
                  <a:cubicBezTo>
                    <a:pt x="38" y="4"/>
                    <a:pt x="38" y="4"/>
                    <a:pt x="38" y="4"/>
                  </a:cubicBezTo>
                  <a:cubicBezTo>
                    <a:pt x="39" y="4"/>
                    <a:pt x="39" y="4"/>
                    <a:pt x="39" y="4"/>
                  </a:cubicBezTo>
                  <a:close/>
                  <a:moveTo>
                    <a:pt x="28" y="11"/>
                  </a:moveTo>
                  <a:cubicBezTo>
                    <a:pt x="28" y="11"/>
                    <a:pt x="28" y="11"/>
                    <a:pt x="28" y="11"/>
                  </a:cubicBezTo>
                  <a:cubicBezTo>
                    <a:pt x="28" y="11"/>
                    <a:pt x="29" y="10"/>
                    <a:pt x="30" y="10"/>
                  </a:cubicBezTo>
                  <a:cubicBezTo>
                    <a:pt x="30" y="10"/>
                    <a:pt x="30" y="10"/>
                    <a:pt x="30" y="10"/>
                  </a:cubicBezTo>
                  <a:cubicBezTo>
                    <a:pt x="30" y="10"/>
                    <a:pt x="30" y="9"/>
                    <a:pt x="30" y="9"/>
                  </a:cubicBezTo>
                  <a:lnTo>
                    <a:pt x="30" y="7"/>
                  </a:lnTo>
                  <a:cubicBezTo>
                    <a:pt x="30" y="6"/>
                    <a:pt x="30" y="6"/>
                    <a:pt x="30" y="6"/>
                  </a:cubicBezTo>
                  <a:cubicBezTo>
                    <a:pt x="29" y="6"/>
                    <a:pt x="29" y="6"/>
                    <a:pt x="29" y="6"/>
                  </a:cubicBezTo>
                  <a:cubicBezTo>
                    <a:pt x="29" y="6"/>
                    <a:pt x="29" y="6"/>
                    <a:pt x="29" y="6"/>
                  </a:cubicBezTo>
                  <a:cubicBezTo>
                    <a:pt x="28" y="6"/>
                    <a:pt x="28" y="6"/>
                    <a:pt x="28" y="6"/>
                  </a:cubicBezTo>
                  <a:cubicBezTo>
                    <a:pt x="28" y="7"/>
                    <a:pt x="28" y="7"/>
                    <a:pt x="28" y="7"/>
                  </a:cubicBezTo>
                  <a:cubicBezTo>
                    <a:pt x="28" y="7"/>
                    <a:pt x="28" y="7"/>
                    <a:pt x="28" y="7"/>
                  </a:cubicBezTo>
                  <a:cubicBezTo>
                    <a:pt x="28" y="8"/>
                    <a:pt x="29" y="8"/>
                    <a:pt x="29" y="8"/>
                  </a:cubicBezTo>
                  <a:cubicBezTo>
                    <a:pt x="29" y="8"/>
                    <a:pt x="29" y="8"/>
                    <a:pt x="29" y="9"/>
                  </a:cubicBezTo>
                  <a:cubicBezTo>
                    <a:pt x="29" y="9"/>
                    <a:pt x="29" y="9"/>
                    <a:pt x="29" y="9"/>
                  </a:cubicBezTo>
                  <a:cubicBezTo>
                    <a:pt x="29" y="9"/>
                    <a:pt x="28" y="9"/>
                    <a:pt x="28" y="9"/>
                  </a:cubicBezTo>
                  <a:cubicBezTo>
                    <a:pt x="28" y="9"/>
                    <a:pt x="28" y="9"/>
                    <a:pt x="28" y="10"/>
                  </a:cubicBezTo>
                  <a:cubicBezTo>
                    <a:pt x="28" y="10"/>
                    <a:pt x="28" y="10"/>
                    <a:pt x="28" y="10"/>
                  </a:cubicBezTo>
                  <a:cubicBezTo>
                    <a:pt x="28" y="10"/>
                    <a:pt x="28" y="11"/>
                    <a:pt x="28" y="11"/>
                  </a:cubicBezTo>
                  <a:cubicBezTo>
                    <a:pt x="28" y="11"/>
                    <a:pt x="28" y="11"/>
                    <a:pt x="28" y="11"/>
                  </a:cubicBezTo>
                  <a:close/>
                  <a:moveTo>
                    <a:pt x="52" y="6"/>
                  </a:moveTo>
                  <a:cubicBezTo>
                    <a:pt x="52" y="6"/>
                    <a:pt x="53" y="6"/>
                    <a:pt x="53" y="6"/>
                  </a:cubicBezTo>
                  <a:cubicBezTo>
                    <a:pt x="53" y="6"/>
                    <a:pt x="54" y="6"/>
                    <a:pt x="54" y="6"/>
                  </a:cubicBezTo>
                  <a:cubicBezTo>
                    <a:pt x="54" y="7"/>
                    <a:pt x="55" y="7"/>
                    <a:pt x="55" y="7"/>
                  </a:cubicBezTo>
                  <a:cubicBezTo>
                    <a:pt x="55" y="7"/>
                    <a:pt x="55" y="7"/>
                    <a:pt x="55" y="7"/>
                  </a:cubicBezTo>
                  <a:cubicBezTo>
                    <a:pt x="55" y="7"/>
                    <a:pt x="55" y="7"/>
                    <a:pt x="54" y="7"/>
                  </a:cubicBezTo>
                  <a:cubicBezTo>
                    <a:pt x="54" y="8"/>
                    <a:pt x="54" y="8"/>
                    <a:pt x="54" y="8"/>
                  </a:cubicBezTo>
                  <a:cubicBezTo>
                    <a:pt x="54" y="9"/>
                    <a:pt x="54" y="9"/>
                    <a:pt x="53" y="10"/>
                  </a:cubicBezTo>
                  <a:cubicBezTo>
                    <a:pt x="53" y="10"/>
                    <a:pt x="53" y="10"/>
                    <a:pt x="53" y="10"/>
                  </a:cubicBezTo>
                  <a:cubicBezTo>
                    <a:pt x="53" y="10"/>
                    <a:pt x="53" y="10"/>
                    <a:pt x="53" y="10"/>
                  </a:cubicBezTo>
                  <a:cubicBezTo>
                    <a:pt x="52" y="10"/>
                    <a:pt x="52" y="10"/>
                    <a:pt x="52" y="10"/>
                  </a:cubicBezTo>
                  <a:cubicBezTo>
                    <a:pt x="52" y="10"/>
                    <a:pt x="51" y="10"/>
                    <a:pt x="51" y="10"/>
                  </a:cubicBezTo>
                  <a:cubicBezTo>
                    <a:pt x="51" y="10"/>
                    <a:pt x="51" y="10"/>
                    <a:pt x="50" y="10"/>
                  </a:cubicBezTo>
                  <a:cubicBezTo>
                    <a:pt x="50" y="10"/>
                    <a:pt x="49" y="10"/>
                    <a:pt x="49" y="10"/>
                  </a:cubicBezTo>
                  <a:cubicBezTo>
                    <a:pt x="49" y="11"/>
                    <a:pt x="48" y="11"/>
                    <a:pt x="48" y="11"/>
                  </a:cubicBezTo>
                  <a:cubicBezTo>
                    <a:pt x="48" y="11"/>
                    <a:pt x="48" y="10"/>
                    <a:pt x="48" y="10"/>
                  </a:cubicBezTo>
                  <a:cubicBezTo>
                    <a:pt x="47" y="10"/>
                    <a:pt x="47" y="9"/>
                    <a:pt x="47" y="9"/>
                  </a:cubicBezTo>
                  <a:cubicBezTo>
                    <a:pt x="46" y="8"/>
                    <a:pt x="46" y="8"/>
                    <a:pt x="46" y="8"/>
                  </a:cubicBezTo>
                  <a:cubicBezTo>
                    <a:pt x="46" y="8"/>
                    <a:pt x="46" y="7"/>
                    <a:pt x="47" y="7"/>
                  </a:cubicBezTo>
                  <a:cubicBezTo>
                    <a:pt x="47" y="7"/>
                    <a:pt x="47" y="7"/>
                    <a:pt x="48" y="7"/>
                  </a:cubicBezTo>
                  <a:cubicBezTo>
                    <a:pt x="49" y="7"/>
                    <a:pt x="49" y="7"/>
                    <a:pt x="49" y="6"/>
                  </a:cubicBezTo>
                  <a:cubicBezTo>
                    <a:pt x="49" y="6"/>
                    <a:pt x="49" y="6"/>
                    <a:pt x="49" y="6"/>
                  </a:cubicBezTo>
                  <a:cubicBezTo>
                    <a:pt x="48" y="6"/>
                    <a:pt x="48" y="6"/>
                    <a:pt x="47" y="6"/>
                  </a:cubicBezTo>
                  <a:cubicBezTo>
                    <a:pt x="47" y="6"/>
                    <a:pt x="47" y="6"/>
                    <a:pt x="47" y="6"/>
                  </a:cubicBezTo>
                  <a:cubicBezTo>
                    <a:pt x="47" y="6"/>
                    <a:pt x="47" y="6"/>
                    <a:pt x="47" y="6"/>
                  </a:cubicBezTo>
                  <a:cubicBezTo>
                    <a:pt x="46" y="6"/>
                    <a:pt x="46" y="5"/>
                    <a:pt x="46" y="5"/>
                  </a:cubicBezTo>
                  <a:cubicBezTo>
                    <a:pt x="46" y="5"/>
                    <a:pt x="46" y="5"/>
                    <a:pt x="47" y="5"/>
                  </a:cubicBezTo>
                  <a:cubicBezTo>
                    <a:pt x="47" y="5"/>
                    <a:pt x="47" y="5"/>
                    <a:pt x="47" y="5"/>
                  </a:cubicBezTo>
                  <a:cubicBezTo>
                    <a:pt x="48" y="5"/>
                    <a:pt x="49" y="5"/>
                    <a:pt x="49" y="4"/>
                  </a:cubicBezTo>
                  <a:cubicBezTo>
                    <a:pt x="49" y="4"/>
                    <a:pt x="49" y="4"/>
                    <a:pt x="49" y="3"/>
                  </a:cubicBezTo>
                  <a:cubicBezTo>
                    <a:pt x="50" y="2"/>
                    <a:pt x="50" y="2"/>
                    <a:pt x="50" y="2"/>
                  </a:cubicBezTo>
                  <a:cubicBezTo>
                    <a:pt x="50" y="2"/>
                    <a:pt x="50" y="2"/>
                    <a:pt x="50" y="2"/>
                  </a:cubicBezTo>
                  <a:cubicBezTo>
                    <a:pt x="50" y="2"/>
                    <a:pt x="50" y="2"/>
                    <a:pt x="50" y="2"/>
                  </a:cubicBezTo>
                  <a:cubicBezTo>
                    <a:pt x="51" y="2"/>
                    <a:pt x="51" y="2"/>
                    <a:pt x="51" y="2"/>
                  </a:cubicBezTo>
                  <a:cubicBezTo>
                    <a:pt x="51" y="2"/>
                    <a:pt x="51" y="2"/>
                    <a:pt x="51" y="3"/>
                  </a:cubicBezTo>
                  <a:cubicBezTo>
                    <a:pt x="50" y="3"/>
                    <a:pt x="50" y="3"/>
                    <a:pt x="50" y="4"/>
                  </a:cubicBezTo>
                  <a:cubicBezTo>
                    <a:pt x="50" y="4"/>
                    <a:pt x="51" y="4"/>
                    <a:pt x="51" y="4"/>
                  </a:cubicBezTo>
                  <a:cubicBezTo>
                    <a:pt x="51" y="4"/>
                    <a:pt x="51" y="4"/>
                    <a:pt x="52" y="4"/>
                  </a:cubicBezTo>
                  <a:cubicBezTo>
                    <a:pt x="52" y="4"/>
                    <a:pt x="53" y="4"/>
                    <a:pt x="53" y="4"/>
                  </a:cubicBezTo>
                  <a:cubicBezTo>
                    <a:pt x="53" y="4"/>
                    <a:pt x="53" y="4"/>
                    <a:pt x="53" y="4"/>
                  </a:cubicBezTo>
                  <a:cubicBezTo>
                    <a:pt x="53" y="4"/>
                    <a:pt x="53" y="4"/>
                    <a:pt x="53" y="4"/>
                  </a:cubicBezTo>
                  <a:cubicBezTo>
                    <a:pt x="54" y="4"/>
                    <a:pt x="54" y="5"/>
                    <a:pt x="54" y="5"/>
                  </a:cubicBezTo>
                  <a:cubicBezTo>
                    <a:pt x="54" y="5"/>
                    <a:pt x="54" y="5"/>
                    <a:pt x="54" y="5"/>
                  </a:cubicBezTo>
                  <a:cubicBezTo>
                    <a:pt x="53" y="5"/>
                    <a:pt x="53" y="5"/>
                    <a:pt x="53" y="5"/>
                  </a:cubicBezTo>
                  <a:cubicBezTo>
                    <a:pt x="53" y="5"/>
                    <a:pt x="53" y="5"/>
                    <a:pt x="52" y="5"/>
                  </a:cubicBezTo>
                  <a:cubicBezTo>
                    <a:pt x="52" y="5"/>
                    <a:pt x="51" y="5"/>
                    <a:pt x="51" y="5"/>
                  </a:cubicBezTo>
                  <a:lnTo>
                    <a:pt x="50" y="6"/>
                  </a:lnTo>
                  <a:cubicBezTo>
                    <a:pt x="50" y="6"/>
                    <a:pt x="50" y="6"/>
                    <a:pt x="50" y="6"/>
                  </a:cubicBezTo>
                  <a:cubicBezTo>
                    <a:pt x="50" y="6"/>
                    <a:pt x="50" y="6"/>
                    <a:pt x="51" y="6"/>
                  </a:cubicBezTo>
                  <a:cubicBezTo>
                    <a:pt x="51" y="6"/>
                    <a:pt x="51" y="6"/>
                    <a:pt x="52" y="6"/>
                  </a:cubicBezTo>
                  <a:close/>
                  <a:moveTo>
                    <a:pt x="53" y="8"/>
                  </a:moveTo>
                  <a:cubicBezTo>
                    <a:pt x="53" y="7"/>
                    <a:pt x="53" y="7"/>
                    <a:pt x="52" y="7"/>
                  </a:cubicBezTo>
                  <a:cubicBezTo>
                    <a:pt x="52" y="7"/>
                    <a:pt x="52" y="7"/>
                    <a:pt x="52" y="7"/>
                  </a:cubicBezTo>
                  <a:cubicBezTo>
                    <a:pt x="52" y="7"/>
                    <a:pt x="52" y="7"/>
                    <a:pt x="52" y="7"/>
                  </a:cubicBezTo>
                  <a:cubicBezTo>
                    <a:pt x="52" y="7"/>
                    <a:pt x="52" y="7"/>
                    <a:pt x="52" y="8"/>
                  </a:cubicBezTo>
                  <a:cubicBezTo>
                    <a:pt x="51" y="8"/>
                    <a:pt x="51" y="9"/>
                    <a:pt x="51" y="9"/>
                  </a:cubicBezTo>
                  <a:cubicBezTo>
                    <a:pt x="51" y="9"/>
                    <a:pt x="52" y="9"/>
                    <a:pt x="52" y="9"/>
                  </a:cubicBezTo>
                  <a:cubicBezTo>
                    <a:pt x="52" y="9"/>
                    <a:pt x="52" y="9"/>
                    <a:pt x="52" y="9"/>
                  </a:cubicBezTo>
                  <a:cubicBezTo>
                    <a:pt x="53" y="8"/>
                    <a:pt x="53" y="8"/>
                    <a:pt x="53" y="8"/>
                  </a:cubicBezTo>
                  <a:close/>
                  <a:moveTo>
                    <a:pt x="50" y="8"/>
                  </a:moveTo>
                  <a:cubicBezTo>
                    <a:pt x="50" y="8"/>
                    <a:pt x="50" y="8"/>
                    <a:pt x="50" y="7"/>
                  </a:cubicBezTo>
                  <a:cubicBezTo>
                    <a:pt x="50" y="7"/>
                    <a:pt x="50" y="7"/>
                    <a:pt x="50" y="7"/>
                  </a:cubicBezTo>
                  <a:cubicBezTo>
                    <a:pt x="50" y="7"/>
                    <a:pt x="50" y="7"/>
                    <a:pt x="50" y="7"/>
                  </a:cubicBezTo>
                  <a:cubicBezTo>
                    <a:pt x="50" y="7"/>
                    <a:pt x="50" y="8"/>
                    <a:pt x="50" y="8"/>
                  </a:cubicBezTo>
                  <a:cubicBezTo>
                    <a:pt x="50" y="8"/>
                    <a:pt x="50" y="8"/>
                    <a:pt x="50" y="9"/>
                  </a:cubicBezTo>
                  <a:cubicBezTo>
                    <a:pt x="50" y="9"/>
                    <a:pt x="50" y="9"/>
                    <a:pt x="50" y="9"/>
                  </a:cubicBezTo>
                  <a:cubicBezTo>
                    <a:pt x="50" y="9"/>
                    <a:pt x="50" y="9"/>
                    <a:pt x="50" y="9"/>
                  </a:cubicBezTo>
                  <a:cubicBezTo>
                    <a:pt x="50" y="8"/>
                    <a:pt x="50" y="8"/>
                    <a:pt x="50" y="8"/>
                  </a:cubicBezTo>
                  <a:close/>
                  <a:moveTo>
                    <a:pt x="49" y="9"/>
                  </a:moveTo>
                  <a:cubicBezTo>
                    <a:pt x="49" y="9"/>
                    <a:pt x="49" y="9"/>
                    <a:pt x="49" y="8"/>
                  </a:cubicBezTo>
                  <a:cubicBezTo>
                    <a:pt x="48" y="8"/>
                    <a:pt x="48" y="8"/>
                    <a:pt x="48" y="8"/>
                  </a:cubicBezTo>
                  <a:cubicBezTo>
                    <a:pt x="48" y="8"/>
                    <a:pt x="48" y="8"/>
                    <a:pt x="48" y="8"/>
                  </a:cubicBezTo>
                  <a:cubicBezTo>
                    <a:pt x="48" y="8"/>
                    <a:pt x="48" y="8"/>
                    <a:pt x="48" y="8"/>
                  </a:cubicBezTo>
                  <a:cubicBezTo>
                    <a:pt x="48" y="9"/>
                    <a:pt x="48" y="9"/>
                    <a:pt x="48" y="9"/>
                  </a:cubicBezTo>
                  <a:cubicBezTo>
                    <a:pt x="48" y="9"/>
                    <a:pt x="48" y="9"/>
                    <a:pt x="48" y="9"/>
                  </a:cubicBezTo>
                  <a:cubicBezTo>
                    <a:pt x="49" y="9"/>
                    <a:pt x="49" y="9"/>
                    <a:pt x="49" y="9"/>
                  </a:cubicBezTo>
                  <a:close/>
                  <a:moveTo>
                    <a:pt x="45" y="3"/>
                  </a:moveTo>
                  <a:cubicBezTo>
                    <a:pt x="45" y="3"/>
                    <a:pt x="45" y="3"/>
                    <a:pt x="46" y="4"/>
                  </a:cubicBezTo>
                  <a:cubicBezTo>
                    <a:pt x="46" y="4"/>
                    <a:pt x="46" y="4"/>
                    <a:pt x="46" y="4"/>
                  </a:cubicBezTo>
                  <a:cubicBezTo>
                    <a:pt x="46" y="4"/>
                    <a:pt x="46" y="5"/>
                    <a:pt x="45" y="5"/>
                  </a:cubicBezTo>
                  <a:cubicBezTo>
                    <a:pt x="45" y="6"/>
                    <a:pt x="44" y="6"/>
                    <a:pt x="44" y="6"/>
                  </a:cubicBezTo>
                  <a:cubicBezTo>
                    <a:pt x="44" y="7"/>
                    <a:pt x="44" y="7"/>
                    <a:pt x="43" y="7"/>
                  </a:cubicBezTo>
                  <a:cubicBezTo>
                    <a:pt x="43" y="7"/>
                    <a:pt x="43" y="7"/>
                    <a:pt x="43" y="7"/>
                  </a:cubicBezTo>
                  <a:cubicBezTo>
                    <a:pt x="43" y="7"/>
                    <a:pt x="43" y="7"/>
                    <a:pt x="43" y="7"/>
                  </a:cubicBezTo>
                  <a:cubicBezTo>
                    <a:pt x="43" y="7"/>
                    <a:pt x="43" y="6"/>
                    <a:pt x="43" y="6"/>
                  </a:cubicBezTo>
                  <a:cubicBezTo>
                    <a:pt x="43" y="6"/>
                    <a:pt x="44" y="5"/>
                    <a:pt x="44" y="4"/>
                  </a:cubicBezTo>
                  <a:cubicBezTo>
                    <a:pt x="44" y="4"/>
                    <a:pt x="45" y="3"/>
                    <a:pt x="45" y="3"/>
                  </a:cubicBezTo>
                  <a:cubicBezTo>
                    <a:pt x="45" y="3"/>
                    <a:pt x="45" y="3"/>
                    <a:pt x="45" y="3"/>
                  </a:cubicBezTo>
                  <a:close/>
                  <a:moveTo>
                    <a:pt x="45" y="6"/>
                  </a:moveTo>
                  <a:cubicBezTo>
                    <a:pt x="45" y="6"/>
                    <a:pt x="45" y="6"/>
                    <a:pt x="46" y="7"/>
                  </a:cubicBezTo>
                  <a:cubicBezTo>
                    <a:pt x="46" y="7"/>
                    <a:pt x="46" y="7"/>
                    <a:pt x="46" y="7"/>
                  </a:cubicBezTo>
                  <a:cubicBezTo>
                    <a:pt x="46" y="7"/>
                    <a:pt x="46" y="8"/>
                    <a:pt x="45" y="8"/>
                  </a:cubicBezTo>
                  <a:cubicBezTo>
                    <a:pt x="45" y="9"/>
                    <a:pt x="44" y="9"/>
                    <a:pt x="44" y="9"/>
                  </a:cubicBezTo>
                  <a:cubicBezTo>
                    <a:pt x="44" y="9"/>
                    <a:pt x="44" y="10"/>
                    <a:pt x="44" y="10"/>
                  </a:cubicBezTo>
                  <a:cubicBezTo>
                    <a:pt x="44" y="10"/>
                    <a:pt x="44" y="10"/>
                    <a:pt x="44" y="10"/>
                  </a:cubicBezTo>
                  <a:cubicBezTo>
                    <a:pt x="44" y="10"/>
                    <a:pt x="44" y="10"/>
                    <a:pt x="44" y="10"/>
                  </a:cubicBezTo>
                  <a:cubicBezTo>
                    <a:pt x="45" y="10"/>
                    <a:pt x="45" y="11"/>
                    <a:pt x="45" y="11"/>
                  </a:cubicBezTo>
                  <a:cubicBezTo>
                    <a:pt x="45" y="11"/>
                    <a:pt x="45" y="11"/>
                    <a:pt x="45" y="11"/>
                  </a:cubicBezTo>
                  <a:cubicBezTo>
                    <a:pt x="45" y="11"/>
                    <a:pt x="45" y="11"/>
                    <a:pt x="45" y="12"/>
                  </a:cubicBezTo>
                  <a:cubicBezTo>
                    <a:pt x="45" y="12"/>
                    <a:pt x="45" y="12"/>
                    <a:pt x="45" y="13"/>
                  </a:cubicBezTo>
                  <a:cubicBezTo>
                    <a:pt x="45" y="14"/>
                    <a:pt x="45" y="14"/>
                    <a:pt x="45" y="14"/>
                  </a:cubicBezTo>
                  <a:cubicBezTo>
                    <a:pt x="45" y="15"/>
                    <a:pt x="45" y="15"/>
                    <a:pt x="45" y="15"/>
                  </a:cubicBezTo>
                  <a:cubicBezTo>
                    <a:pt x="45" y="15"/>
                    <a:pt x="45" y="16"/>
                    <a:pt x="45" y="16"/>
                  </a:cubicBezTo>
                  <a:cubicBezTo>
                    <a:pt x="45" y="16"/>
                    <a:pt x="45" y="16"/>
                    <a:pt x="44" y="16"/>
                  </a:cubicBezTo>
                  <a:cubicBezTo>
                    <a:pt x="44" y="16"/>
                    <a:pt x="44" y="16"/>
                    <a:pt x="44" y="16"/>
                  </a:cubicBezTo>
                  <a:cubicBezTo>
                    <a:pt x="44" y="16"/>
                    <a:pt x="44" y="15"/>
                    <a:pt x="44" y="14"/>
                  </a:cubicBezTo>
                  <a:cubicBezTo>
                    <a:pt x="44" y="14"/>
                    <a:pt x="44" y="13"/>
                    <a:pt x="44" y="13"/>
                  </a:cubicBezTo>
                  <a:cubicBezTo>
                    <a:pt x="44" y="13"/>
                    <a:pt x="44" y="13"/>
                    <a:pt x="44" y="12"/>
                  </a:cubicBezTo>
                  <a:cubicBezTo>
                    <a:pt x="44" y="12"/>
                    <a:pt x="44" y="12"/>
                    <a:pt x="44" y="12"/>
                  </a:cubicBezTo>
                  <a:cubicBezTo>
                    <a:pt x="44" y="12"/>
                    <a:pt x="44" y="12"/>
                    <a:pt x="43" y="12"/>
                  </a:cubicBezTo>
                  <a:cubicBezTo>
                    <a:pt x="43" y="12"/>
                    <a:pt x="43" y="12"/>
                    <a:pt x="43" y="12"/>
                  </a:cubicBezTo>
                  <a:cubicBezTo>
                    <a:pt x="43" y="12"/>
                    <a:pt x="42" y="12"/>
                    <a:pt x="42" y="13"/>
                  </a:cubicBezTo>
                  <a:cubicBezTo>
                    <a:pt x="41" y="13"/>
                    <a:pt x="41" y="13"/>
                    <a:pt x="41" y="13"/>
                  </a:cubicBezTo>
                  <a:cubicBezTo>
                    <a:pt x="41" y="13"/>
                    <a:pt x="41" y="13"/>
                    <a:pt x="41" y="13"/>
                  </a:cubicBezTo>
                  <a:cubicBezTo>
                    <a:pt x="41" y="13"/>
                    <a:pt x="41" y="12"/>
                    <a:pt x="41" y="12"/>
                  </a:cubicBezTo>
                  <a:cubicBezTo>
                    <a:pt x="41" y="12"/>
                    <a:pt x="41" y="11"/>
                    <a:pt x="42" y="11"/>
                  </a:cubicBezTo>
                  <a:cubicBezTo>
                    <a:pt x="43" y="10"/>
                    <a:pt x="43" y="10"/>
                    <a:pt x="43" y="9"/>
                  </a:cubicBezTo>
                  <a:cubicBezTo>
                    <a:pt x="43" y="9"/>
                    <a:pt x="44" y="8"/>
                    <a:pt x="44" y="8"/>
                  </a:cubicBezTo>
                  <a:cubicBezTo>
                    <a:pt x="44" y="7"/>
                    <a:pt x="45" y="7"/>
                    <a:pt x="45" y="7"/>
                  </a:cubicBezTo>
                  <a:cubicBezTo>
                    <a:pt x="45" y="6"/>
                    <a:pt x="45" y="6"/>
                    <a:pt x="45" y="6"/>
                  </a:cubicBezTo>
                  <a:close/>
                  <a:moveTo>
                    <a:pt x="52" y="12"/>
                  </a:moveTo>
                  <a:cubicBezTo>
                    <a:pt x="52" y="12"/>
                    <a:pt x="52" y="12"/>
                    <a:pt x="52" y="12"/>
                  </a:cubicBezTo>
                  <a:cubicBezTo>
                    <a:pt x="53" y="13"/>
                    <a:pt x="54" y="14"/>
                    <a:pt x="54" y="14"/>
                  </a:cubicBezTo>
                  <a:cubicBezTo>
                    <a:pt x="55" y="15"/>
                    <a:pt x="55" y="16"/>
                    <a:pt x="55" y="16"/>
                  </a:cubicBezTo>
                  <a:cubicBezTo>
                    <a:pt x="55" y="16"/>
                    <a:pt x="55" y="16"/>
                    <a:pt x="55" y="16"/>
                  </a:cubicBezTo>
                  <a:cubicBezTo>
                    <a:pt x="55" y="16"/>
                    <a:pt x="55" y="16"/>
                    <a:pt x="54" y="16"/>
                  </a:cubicBezTo>
                  <a:cubicBezTo>
                    <a:pt x="54" y="16"/>
                    <a:pt x="54" y="16"/>
                    <a:pt x="53" y="16"/>
                  </a:cubicBezTo>
                  <a:cubicBezTo>
                    <a:pt x="53" y="16"/>
                    <a:pt x="52" y="16"/>
                    <a:pt x="52" y="16"/>
                  </a:cubicBezTo>
                  <a:cubicBezTo>
                    <a:pt x="52" y="16"/>
                    <a:pt x="51" y="16"/>
                    <a:pt x="51" y="16"/>
                  </a:cubicBezTo>
                  <a:lnTo>
                    <a:pt x="50" y="16"/>
                  </a:lnTo>
                  <a:cubicBezTo>
                    <a:pt x="50" y="16"/>
                    <a:pt x="50" y="16"/>
                    <a:pt x="50" y="16"/>
                  </a:cubicBezTo>
                  <a:cubicBezTo>
                    <a:pt x="49" y="16"/>
                    <a:pt x="49" y="16"/>
                    <a:pt x="49" y="16"/>
                  </a:cubicBezTo>
                  <a:cubicBezTo>
                    <a:pt x="49" y="16"/>
                    <a:pt x="49" y="16"/>
                    <a:pt x="49" y="16"/>
                  </a:cubicBezTo>
                  <a:cubicBezTo>
                    <a:pt x="49" y="15"/>
                    <a:pt x="48" y="15"/>
                    <a:pt x="48" y="15"/>
                  </a:cubicBezTo>
                  <a:cubicBezTo>
                    <a:pt x="48" y="15"/>
                    <a:pt x="48" y="14"/>
                    <a:pt x="48" y="14"/>
                  </a:cubicBezTo>
                  <a:cubicBezTo>
                    <a:pt x="48" y="14"/>
                    <a:pt x="48" y="13"/>
                    <a:pt x="48" y="13"/>
                  </a:cubicBezTo>
                  <a:cubicBezTo>
                    <a:pt x="48" y="13"/>
                    <a:pt x="48" y="13"/>
                    <a:pt x="48" y="13"/>
                  </a:cubicBezTo>
                  <a:cubicBezTo>
                    <a:pt x="48" y="13"/>
                    <a:pt x="47" y="13"/>
                    <a:pt x="47" y="14"/>
                  </a:cubicBezTo>
                  <a:cubicBezTo>
                    <a:pt x="47" y="14"/>
                    <a:pt x="47" y="15"/>
                    <a:pt x="47" y="15"/>
                  </a:cubicBezTo>
                  <a:cubicBezTo>
                    <a:pt x="47" y="15"/>
                    <a:pt x="47" y="15"/>
                    <a:pt x="47" y="15"/>
                  </a:cubicBezTo>
                  <a:cubicBezTo>
                    <a:pt x="46" y="15"/>
                    <a:pt x="46" y="15"/>
                    <a:pt x="46" y="15"/>
                  </a:cubicBezTo>
                  <a:cubicBezTo>
                    <a:pt x="45" y="15"/>
                    <a:pt x="45" y="15"/>
                    <a:pt x="45" y="15"/>
                  </a:cubicBezTo>
                  <a:cubicBezTo>
                    <a:pt x="45" y="15"/>
                    <a:pt x="45" y="14"/>
                    <a:pt x="46" y="14"/>
                  </a:cubicBezTo>
                  <a:cubicBezTo>
                    <a:pt x="46" y="13"/>
                    <a:pt x="46" y="13"/>
                    <a:pt x="47" y="13"/>
                  </a:cubicBezTo>
                  <a:cubicBezTo>
                    <a:pt x="47" y="13"/>
                    <a:pt x="47" y="12"/>
                    <a:pt x="47" y="12"/>
                  </a:cubicBezTo>
                  <a:cubicBezTo>
                    <a:pt x="47" y="12"/>
                    <a:pt x="47" y="12"/>
                    <a:pt x="47" y="12"/>
                  </a:cubicBezTo>
                  <a:cubicBezTo>
                    <a:pt x="47" y="12"/>
                    <a:pt x="47" y="12"/>
                    <a:pt x="47" y="12"/>
                  </a:cubicBezTo>
                  <a:cubicBezTo>
                    <a:pt x="47" y="11"/>
                    <a:pt x="47" y="11"/>
                    <a:pt x="47" y="11"/>
                  </a:cubicBezTo>
                  <a:cubicBezTo>
                    <a:pt x="48" y="11"/>
                    <a:pt x="48" y="11"/>
                    <a:pt x="48" y="11"/>
                  </a:cubicBezTo>
                  <a:cubicBezTo>
                    <a:pt x="48" y="11"/>
                    <a:pt x="49" y="11"/>
                    <a:pt x="49" y="11"/>
                  </a:cubicBezTo>
                  <a:cubicBezTo>
                    <a:pt x="49" y="11"/>
                    <a:pt x="50" y="11"/>
                    <a:pt x="50" y="11"/>
                  </a:cubicBezTo>
                  <a:cubicBezTo>
                    <a:pt x="50" y="11"/>
                    <a:pt x="50" y="11"/>
                    <a:pt x="50" y="11"/>
                  </a:cubicBezTo>
                  <a:cubicBezTo>
                    <a:pt x="51" y="11"/>
                    <a:pt x="51" y="11"/>
                    <a:pt x="51" y="11"/>
                  </a:cubicBezTo>
                  <a:cubicBezTo>
                    <a:pt x="51" y="11"/>
                    <a:pt x="52" y="11"/>
                    <a:pt x="52" y="11"/>
                  </a:cubicBezTo>
                  <a:cubicBezTo>
                    <a:pt x="52" y="11"/>
                    <a:pt x="52" y="11"/>
                    <a:pt x="52" y="11"/>
                  </a:cubicBezTo>
                  <a:cubicBezTo>
                    <a:pt x="52" y="11"/>
                    <a:pt x="52" y="11"/>
                    <a:pt x="52" y="11"/>
                  </a:cubicBezTo>
                  <a:cubicBezTo>
                    <a:pt x="52" y="11"/>
                    <a:pt x="52" y="12"/>
                    <a:pt x="52" y="12"/>
                  </a:cubicBezTo>
                  <a:cubicBezTo>
                    <a:pt x="52" y="12"/>
                    <a:pt x="52" y="12"/>
                    <a:pt x="52" y="12"/>
                  </a:cubicBezTo>
                  <a:close/>
                  <a:moveTo>
                    <a:pt x="51" y="13"/>
                  </a:moveTo>
                  <a:cubicBezTo>
                    <a:pt x="51" y="13"/>
                    <a:pt x="51" y="13"/>
                    <a:pt x="51" y="13"/>
                  </a:cubicBezTo>
                  <a:cubicBezTo>
                    <a:pt x="51" y="13"/>
                    <a:pt x="52" y="13"/>
                    <a:pt x="52" y="13"/>
                  </a:cubicBezTo>
                  <a:cubicBezTo>
                    <a:pt x="52" y="13"/>
                    <a:pt x="52" y="12"/>
                    <a:pt x="52" y="12"/>
                  </a:cubicBezTo>
                  <a:cubicBezTo>
                    <a:pt x="52" y="12"/>
                    <a:pt x="52" y="12"/>
                    <a:pt x="51" y="12"/>
                  </a:cubicBezTo>
                  <a:cubicBezTo>
                    <a:pt x="51" y="12"/>
                    <a:pt x="51" y="12"/>
                    <a:pt x="51" y="12"/>
                  </a:cubicBezTo>
                  <a:cubicBezTo>
                    <a:pt x="51" y="12"/>
                    <a:pt x="51" y="12"/>
                    <a:pt x="50" y="12"/>
                  </a:cubicBezTo>
                  <a:cubicBezTo>
                    <a:pt x="50" y="12"/>
                    <a:pt x="50" y="12"/>
                    <a:pt x="50" y="12"/>
                  </a:cubicBezTo>
                  <a:cubicBezTo>
                    <a:pt x="50" y="12"/>
                    <a:pt x="50" y="12"/>
                    <a:pt x="50" y="13"/>
                  </a:cubicBezTo>
                  <a:cubicBezTo>
                    <a:pt x="50" y="13"/>
                    <a:pt x="50" y="13"/>
                    <a:pt x="51" y="13"/>
                  </a:cubicBezTo>
                  <a:close/>
                  <a:moveTo>
                    <a:pt x="51" y="15"/>
                  </a:moveTo>
                  <a:cubicBezTo>
                    <a:pt x="52" y="15"/>
                    <a:pt x="52" y="15"/>
                    <a:pt x="52" y="15"/>
                  </a:cubicBezTo>
                  <a:cubicBezTo>
                    <a:pt x="53" y="15"/>
                    <a:pt x="53" y="15"/>
                    <a:pt x="53" y="14"/>
                  </a:cubicBezTo>
                  <a:cubicBezTo>
                    <a:pt x="53" y="14"/>
                    <a:pt x="53" y="14"/>
                    <a:pt x="53" y="13"/>
                  </a:cubicBezTo>
                  <a:cubicBezTo>
                    <a:pt x="52" y="13"/>
                    <a:pt x="52" y="13"/>
                    <a:pt x="52" y="13"/>
                  </a:cubicBezTo>
                  <a:cubicBezTo>
                    <a:pt x="52" y="13"/>
                    <a:pt x="52" y="13"/>
                    <a:pt x="52" y="13"/>
                  </a:cubicBezTo>
                  <a:cubicBezTo>
                    <a:pt x="52" y="13"/>
                    <a:pt x="51" y="14"/>
                    <a:pt x="51" y="14"/>
                  </a:cubicBezTo>
                  <a:cubicBezTo>
                    <a:pt x="51" y="14"/>
                    <a:pt x="51" y="14"/>
                    <a:pt x="51" y="14"/>
                  </a:cubicBezTo>
                  <a:lnTo>
                    <a:pt x="50" y="14"/>
                  </a:lnTo>
                  <a:cubicBezTo>
                    <a:pt x="50" y="14"/>
                    <a:pt x="50" y="14"/>
                    <a:pt x="49" y="12"/>
                  </a:cubicBezTo>
                  <a:cubicBezTo>
                    <a:pt x="49" y="12"/>
                    <a:pt x="49" y="12"/>
                    <a:pt x="49" y="12"/>
                  </a:cubicBezTo>
                  <a:cubicBezTo>
                    <a:pt x="49" y="12"/>
                    <a:pt x="49" y="12"/>
                    <a:pt x="49" y="12"/>
                  </a:cubicBezTo>
                  <a:cubicBezTo>
                    <a:pt x="49" y="12"/>
                    <a:pt x="49" y="12"/>
                    <a:pt x="49" y="13"/>
                  </a:cubicBezTo>
                  <a:cubicBezTo>
                    <a:pt x="49" y="13"/>
                    <a:pt x="49" y="13"/>
                    <a:pt x="49" y="13"/>
                  </a:cubicBezTo>
                  <a:cubicBezTo>
                    <a:pt x="49" y="14"/>
                    <a:pt x="49" y="14"/>
                    <a:pt x="49" y="15"/>
                  </a:cubicBezTo>
                  <a:cubicBezTo>
                    <a:pt x="50" y="15"/>
                    <a:pt x="50" y="15"/>
                    <a:pt x="51" y="15"/>
                  </a:cubicBezTo>
                  <a:close/>
                  <a:moveTo>
                    <a:pt x="57" y="13"/>
                  </a:moveTo>
                  <a:cubicBezTo>
                    <a:pt x="57" y="13"/>
                    <a:pt x="57" y="13"/>
                    <a:pt x="57" y="14"/>
                  </a:cubicBezTo>
                  <a:cubicBezTo>
                    <a:pt x="57" y="14"/>
                    <a:pt x="57" y="14"/>
                    <a:pt x="57" y="14"/>
                  </a:cubicBezTo>
                  <a:cubicBezTo>
                    <a:pt x="56" y="14"/>
                    <a:pt x="56" y="14"/>
                    <a:pt x="55" y="13"/>
                  </a:cubicBezTo>
                  <a:cubicBezTo>
                    <a:pt x="54" y="12"/>
                    <a:pt x="54" y="12"/>
                    <a:pt x="54" y="12"/>
                  </a:cubicBezTo>
                  <a:cubicBezTo>
                    <a:pt x="54" y="12"/>
                    <a:pt x="54" y="12"/>
                    <a:pt x="54" y="12"/>
                  </a:cubicBezTo>
                  <a:cubicBezTo>
                    <a:pt x="54" y="12"/>
                    <a:pt x="54" y="12"/>
                    <a:pt x="54" y="12"/>
                  </a:cubicBezTo>
                  <a:cubicBezTo>
                    <a:pt x="55" y="12"/>
                    <a:pt x="55" y="12"/>
                    <a:pt x="56" y="12"/>
                  </a:cubicBezTo>
                  <a:cubicBezTo>
                    <a:pt x="56" y="12"/>
                    <a:pt x="56" y="12"/>
                    <a:pt x="56" y="12"/>
                  </a:cubicBezTo>
                  <a:cubicBezTo>
                    <a:pt x="56" y="12"/>
                    <a:pt x="57" y="12"/>
                    <a:pt x="57" y="12"/>
                  </a:cubicBezTo>
                  <a:cubicBezTo>
                    <a:pt x="57" y="12"/>
                    <a:pt x="57" y="12"/>
                    <a:pt x="57" y="13"/>
                  </a:cubicBezTo>
                  <a:cubicBezTo>
                    <a:pt x="57" y="13"/>
                    <a:pt x="57" y="13"/>
                    <a:pt x="57" y="13"/>
                  </a:cubicBezTo>
                  <a:close/>
                  <a:moveTo>
                    <a:pt x="71" y="5"/>
                  </a:moveTo>
                  <a:cubicBezTo>
                    <a:pt x="71" y="5"/>
                    <a:pt x="71" y="5"/>
                    <a:pt x="71" y="5"/>
                  </a:cubicBezTo>
                  <a:cubicBezTo>
                    <a:pt x="71" y="5"/>
                    <a:pt x="71" y="6"/>
                    <a:pt x="71" y="6"/>
                  </a:cubicBezTo>
                  <a:cubicBezTo>
                    <a:pt x="70" y="6"/>
                    <a:pt x="70" y="6"/>
                    <a:pt x="70" y="7"/>
                  </a:cubicBezTo>
                  <a:cubicBezTo>
                    <a:pt x="70" y="7"/>
                    <a:pt x="70" y="7"/>
                    <a:pt x="70" y="8"/>
                  </a:cubicBezTo>
                  <a:cubicBezTo>
                    <a:pt x="70" y="8"/>
                    <a:pt x="70" y="9"/>
                    <a:pt x="69" y="9"/>
                  </a:cubicBezTo>
                  <a:cubicBezTo>
                    <a:pt x="69" y="9"/>
                    <a:pt x="69" y="9"/>
                    <a:pt x="69" y="9"/>
                  </a:cubicBezTo>
                  <a:cubicBezTo>
                    <a:pt x="69" y="9"/>
                    <a:pt x="69" y="9"/>
                    <a:pt x="69" y="9"/>
                  </a:cubicBezTo>
                  <a:cubicBezTo>
                    <a:pt x="69" y="9"/>
                    <a:pt x="69" y="8"/>
                    <a:pt x="68" y="8"/>
                  </a:cubicBezTo>
                  <a:cubicBezTo>
                    <a:pt x="68" y="8"/>
                    <a:pt x="68" y="8"/>
                    <a:pt x="68" y="8"/>
                  </a:cubicBezTo>
                  <a:cubicBezTo>
                    <a:pt x="68" y="8"/>
                    <a:pt x="67" y="8"/>
                    <a:pt x="66" y="9"/>
                  </a:cubicBezTo>
                  <a:cubicBezTo>
                    <a:pt x="66" y="9"/>
                    <a:pt x="65" y="9"/>
                    <a:pt x="65" y="9"/>
                  </a:cubicBezTo>
                  <a:cubicBezTo>
                    <a:pt x="65" y="9"/>
                    <a:pt x="65" y="9"/>
                    <a:pt x="65" y="9"/>
                  </a:cubicBezTo>
                  <a:cubicBezTo>
                    <a:pt x="65" y="9"/>
                    <a:pt x="65" y="9"/>
                    <a:pt x="64" y="9"/>
                  </a:cubicBezTo>
                  <a:cubicBezTo>
                    <a:pt x="64" y="8"/>
                    <a:pt x="64" y="8"/>
                    <a:pt x="63" y="7"/>
                  </a:cubicBezTo>
                  <a:cubicBezTo>
                    <a:pt x="63" y="7"/>
                    <a:pt x="63" y="6"/>
                    <a:pt x="63" y="6"/>
                  </a:cubicBezTo>
                  <a:cubicBezTo>
                    <a:pt x="63" y="6"/>
                    <a:pt x="63" y="7"/>
                    <a:pt x="63" y="7"/>
                  </a:cubicBezTo>
                  <a:cubicBezTo>
                    <a:pt x="63" y="8"/>
                    <a:pt x="62" y="10"/>
                    <a:pt x="61" y="11"/>
                  </a:cubicBezTo>
                  <a:cubicBezTo>
                    <a:pt x="61" y="12"/>
                    <a:pt x="61" y="12"/>
                    <a:pt x="61" y="13"/>
                  </a:cubicBezTo>
                  <a:cubicBezTo>
                    <a:pt x="61" y="13"/>
                    <a:pt x="61" y="14"/>
                    <a:pt x="61" y="14"/>
                  </a:cubicBezTo>
                  <a:cubicBezTo>
                    <a:pt x="60" y="14"/>
                    <a:pt x="60" y="14"/>
                    <a:pt x="60" y="14"/>
                  </a:cubicBezTo>
                  <a:cubicBezTo>
                    <a:pt x="59" y="15"/>
                    <a:pt x="59" y="15"/>
                    <a:pt x="58" y="15"/>
                  </a:cubicBezTo>
                  <a:cubicBezTo>
                    <a:pt x="58" y="15"/>
                    <a:pt x="58" y="16"/>
                    <a:pt x="58" y="16"/>
                  </a:cubicBezTo>
                  <a:cubicBezTo>
                    <a:pt x="57" y="16"/>
                    <a:pt x="57" y="16"/>
                    <a:pt x="57" y="15"/>
                  </a:cubicBezTo>
                  <a:cubicBezTo>
                    <a:pt x="57" y="15"/>
                    <a:pt x="58" y="15"/>
                    <a:pt x="58" y="15"/>
                  </a:cubicBezTo>
                  <a:cubicBezTo>
                    <a:pt x="58" y="14"/>
                    <a:pt x="59" y="14"/>
                    <a:pt x="59" y="13"/>
                  </a:cubicBezTo>
                  <a:cubicBezTo>
                    <a:pt x="59" y="13"/>
                    <a:pt x="60" y="13"/>
                    <a:pt x="60" y="12"/>
                  </a:cubicBezTo>
                  <a:cubicBezTo>
                    <a:pt x="60" y="11"/>
                    <a:pt x="61" y="10"/>
                    <a:pt x="61" y="9"/>
                  </a:cubicBezTo>
                  <a:cubicBezTo>
                    <a:pt x="62" y="8"/>
                    <a:pt x="62" y="7"/>
                    <a:pt x="62" y="6"/>
                  </a:cubicBezTo>
                  <a:cubicBezTo>
                    <a:pt x="63" y="5"/>
                    <a:pt x="63" y="4"/>
                    <a:pt x="63" y="3"/>
                  </a:cubicBezTo>
                  <a:cubicBezTo>
                    <a:pt x="63" y="3"/>
                    <a:pt x="63" y="3"/>
                    <a:pt x="63" y="3"/>
                  </a:cubicBezTo>
                  <a:cubicBezTo>
                    <a:pt x="63" y="2"/>
                    <a:pt x="63" y="2"/>
                    <a:pt x="63" y="2"/>
                  </a:cubicBezTo>
                  <a:cubicBezTo>
                    <a:pt x="63" y="2"/>
                    <a:pt x="64" y="2"/>
                    <a:pt x="64" y="3"/>
                  </a:cubicBezTo>
                  <a:cubicBezTo>
                    <a:pt x="64" y="3"/>
                    <a:pt x="64" y="3"/>
                    <a:pt x="64" y="3"/>
                  </a:cubicBezTo>
                  <a:cubicBezTo>
                    <a:pt x="64" y="3"/>
                    <a:pt x="65" y="3"/>
                    <a:pt x="65" y="3"/>
                  </a:cubicBezTo>
                  <a:cubicBezTo>
                    <a:pt x="66" y="2"/>
                    <a:pt x="66" y="2"/>
                    <a:pt x="66" y="2"/>
                  </a:cubicBezTo>
                  <a:cubicBezTo>
                    <a:pt x="67" y="2"/>
                    <a:pt x="67" y="2"/>
                    <a:pt x="68" y="2"/>
                  </a:cubicBezTo>
                  <a:cubicBezTo>
                    <a:pt x="68" y="2"/>
                    <a:pt x="68" y="2"/>
                    <a:pt x="68" y="2"/>
                  </a:cubicBezTo>
                  <a:cubicBezTo>
                    <a:pt x="69" y="2"/>
                    <a:pt x="69" y="2"/>
                    <a:pt x="69" y="2"/>
                  </a:cubicBezTo>
                  <a:cubicBezTo>
                    <a:pt x="69" y="2"/>
                    <a:pt x="69" y="2"/>
                    <a:pt x="69" y="2"/>
                  </a:cubicBezTo>
                  <a:cubicBezTo>
                    <a:pt x="69" y="2"/>
                    <a:pt x="69" y="2"/>
                    <a:pt x="69" y="3"/>
                  </a:cubicBezTo>
                  <a:cubicBezTo>
                    <a:pt x="70" y="3"/>
                    <a:pt x="70" y="3"/>
                    <a:pt x="70" y="3"/>
                  </a:cubicBezTo>
                  <a:cubicBezTo>
                    <a:pt x="70" y="3"/>
                    <a:pt x="70" y="3"/>
                    <a:pt x="69" y="3"/>
                  </a:cubicBezTo>
                  <a:cubicBezTo>
                    <a:pt x="68" y="3"/>
                    <a:pt x="68" y="3"/>
                    <a:pt x="67" y="4"/>
                  </a:cubicBezTo>
                  <a:cubicBezTo>
                    <a:pt x="67" y="4"/>
                    <a:pt x="67" y="4"/>
                    <a:pt x="67" y="4"/>
                  </a:cubicBezTo>
                  <a:cubicBezTo>
                    <a:pt x="66" y="4"/>
                    <a:pt x="66" y="4"/>
                    <a:pt x="66" y="4"/>
                  </a:cubicBezTo>
                  <a:cubicBezTo>
                    <a:pt x="66" y="4"/>
                    <a:pt x="66" y="4"/>
                    <a:pt x="66" y="4"/>
                  </a:cubicBezTo>
                  <a:cubicBezTo>
                    <a:pt x="66" y="4"/>
                    <a:pt x="65" y="4"/>
                    <a:pt x="65" y="4"/>
                  </a:cubicBezTo>
                  <a:cubicBezTo>
                    <a:pt x="65" y="4"/>
                    <a:pt x="65" y="4"/>
                    <a:pt x="64" y="4"/>
                  </a:cubicBezTo>
                  <a:cubicBezTo>
                    <a:pt x="64" y="4"/>
                    <a:pt x="64" y="4"/>
                    <a:pt x="64" y="4"/>
                  </a:cubicBezTo>
                  <a:cubicBezTo>
                    <a:pt x="64" y="5"/>
                    <a:pt x="64" y="5"/>
                    <a:pt x="64" y="5"/>
                  </a:cubicBezTo>
                  <a:cubicBezTo>
                    <a:pt x="64" y="5"/>
                    <a:pt x="64" y="5"/>
                    <a:pt x="64" y="5"/>
                  </a:cubicBezTo>
                  <a:cubicBezTo>
                    <a:pt x="64" y="5"/>
                    <a:pt x="64" y="5"/>
                    <a:pt x="64" y="5"/>
                  </a:cubicBezTo>
                  <a:cubicBezTo>
                    <a:pt x="65" y="5"/>
                    <a:pt x="66" y="5"/>
                    <a:pt x="67" y="4"/>
                  </a:cubicBezTo>
                  <a:cubicBezTo>
                    <a:pt x="68" y="4"/>
                    <a:pt x="68" y="4"/>
                    <a:pt x="69" y="4"/>
                  </a:cubicBezTo>
                  <a:cubicBezTo>
                    <a:pt x="70" y="4"/>
                    <a:pt x="70" y="4"/>
                    <a:pt x="70" y="5"/>
                  </a:cubicBezTo>
                  <a:cubicBezTo>
                    <a:pt x="71" y="5"/>
                    <a:pt x="71" y="5"/>
                    <a:pt x="71" y="5"/>
                  </a:cubicBezTo>
                  <a:cubicBezTo>
                    <a:pt x="71" y="5"/>
                    <a:pt x="71" y="5"/>
                    <a:pt x="71" y="5"/>
                  </a:cubicBezTo>
                  <a:close/>
                  <a:moveTo>
                    <a:pt x="68" y="8"/>
                  </a:moveTo>
                  <a:cubicBezTo>
                    <a:pt x="68" y="8"/>
                    <a:pt x="69" y="8"/>
                    <a:pt x="69" y="8"/>
                  </a:cubicBezTo>
                  <a:cubicBezTo>
                    <a:pt x="69" y="8"/>
                    <a:pt x="69" y="7"/>
                    <a:pt x="69" y="7"/>
                  </a:cubicBezTo>
                  <a:cubicBezTo>
                    <a:pt x="69" y="7"/>
                    <a:pt x="69" y="6"/>
                    <a:pt x="69" y="6"/>
                  </a:cubicBezTo>
                  <a:cubicBezTo>
                    <a:pt x="69" y="6"/>
                    <a:pt x="69" y="5"/>
                    <a:pt x="69" y="5"/>
                  </a:cubicBezTo>
                  <a:cubicBezTo>
                    <a:pt x="68" y="5"/>
                    <a:pt x="68" y="5"/>
                    <a:pt x="68" y="5"/>
                  </a:cubicBezTo>
                  <a:cubicBezTo>
                    <a:pt x="68" y="5"/>
                    <a:pt x="67" y="5"/>
                    <a:pt x="67" y="5"/>
                  </a:cubicBezTo>
                  <a:cubicBezTo>
                    <a:pt x="67" y="5"/>
                    <a:pt x="67" y="5"/>
                    <a:pt x="66" y="5"/>
                  </a:cubicBezTo>
                  <a:cubicBezTo>
                    <a:pt x="66" y="6"/>
                    <a:pt x="66" y="6"/>
                    <a:pt x="65" y="6"/>
                  </a:cubicBezTo>
                  <a:cubicBezTo>
                    <a:pt x="65" y="6"/>
                    <a:pt x="65" y="6"/>
                    <a:pt x="65" y="6"/>
                  </a:cubicBezTo>
                  <a:cubicBezTo>
                    <a:pt x="65" y="6"/>
                    <a:pt x="65" y="6"/>
                    <a:pt x="65" y="6"/>
                  </a:cubicBezTo>
                  <a:cubicBezTo>
                    <a:pt x="65" y="7"/>
                    <a:pt x="65" y="7"/>
                    <a:pt x="65" y="8"/>
                  </a:cubicBezTo>
                  <a:cubicBezTo>
                    <a:pt x="65" y="8"/>
                    <a:pt x="65" y="8"/>
                    <a:pt x="65" y="8"/>
                  </a:cubicBezTo>
                  <a:cubicBezTo>
                    <a:pt x="66" y="8"/>
                    <a:pt x="66" y="8"/>
                    <a:pt x="66" y="8"/>
                  </a:cubicBezTo>
                  <a:cubicBezTo>
                    <a:pt x="67" y="7"/>
                    <a:pt x="68" y="7"/>
                    <a:pt x="68" y="7"/>
                  </a:cubicBezTo>
                  <a:cubicBezTo>
                    <a:pt x="68" y="7"/>
                    <a:pt x="68" y="7"/>
                    <a:pt x="68" y="8"/>
                  </a:cubicBezTo>
                  <a:cubicBezTo>
                    <a:pt x="68" y="8"/>
                    <a:pt x="68" y="8"/>
                    <a:pt x="68" y="8"/>
                  </a:cubicBezTo>
                  <a:close/>
                  <a:moveTo>
                    <a:pt x="68" y="6"/>
                  </a:moveTo>
                  <a:cubicBezTo>
                    <a:pt x="68" y="6"/>
                    <a:pt x="68" y="6"/>
                    <a:pt x="68" y="6"/>
                  </a:cubicBezTo>
                  <a:cubicBezTo>
                    <a:pt x="68" y="7"/>
                    <a:pt x="68" y="7"/>
                    <a:pt x="67" y="7"/>
                  </a:cubicBezTo>
                  <a:cubicBezTo>
                    <a:pt x="67" y="7"/>
                    <a:pt x="66" y="7"/>
                    <a:pt x="66" y="7"/>
                  </a:cubicBezTo>
                  <a:cubicBezTo>
                    <a:pt x="66" y="7"/>
                    <a:pt x="66" y="7"/>
                    <a:pt x="66" y="7"/>
                  </a:cubicBezTo>
                  <a:cubicBezTo>
                    <a:pt x="65" y="7"/>
                    <a:pt x="65" y="7"/>
                    <a:pt x="65" y="6"/>
                  </a:cubicBezTo>
                  <a:cubicBezTo>
                    <a:pt x="65" y="6"/>
                    <a:pt x="66" y="6"/>
                    <a:pt x="66" y="6"/>
                  </a:cubicBezTo>
                  <a:cubicBezTo>
                    <a:pt x="66" y="6"/>
                    <a:pt x="67" y="6"/>
                    <a:pt x="67" y="6"/>
                  </a:cubicBezTo>
                  <a:cubicBezTo>
                    <a:pt x="67" y="6"/>
                    <a:pt x="67" y="6"/>
                    <a:pt x="68" y="6"/>
                  </a:cubicBezTo>
                  <a:close/>
                  <a:moveTo>
                    <a:pt x="72" y="12"/>
                  </a:moveTo>
                  <a:cubicBezTo>
                    <a:pt x="72" y="12"/>
                    <a:pt x="72" y="12"/>
                    <a:pt x="72" y="12"/>
                  </a:cubicBezTo>
                  <a:cubicBezTo>
                    <a:pt x="72" y="12"/>
                    <a:pt x="73" y="12"/>
                    <a:pt x="73" y="13"/>
                  </a:cubicBezTo>
                  <a:cubicBezTo>
                    <a:pt x="73" y="13"/>
                    <a:pt x="73" y="13"/>
                    <a:pt x="73" y="13"/>
                  </a:cubicBezTo>
                  <a:cubicBezTo>
                    <a:pt x="73" y="13"/>
                    <a:pt x="73" y="13"/>
                    <a:pt x="73" y="13"/>
                  </a:cubicBezTo>
                  <a:cubicBezTo>
                    <a:pt x="73" y="13"/>
                    <a:pt x="72" y="13"/>
                    <a:pt x="72" y="13"/>
                  </a:cubicBezTo>
                  <a:cubicBezTo>
                    <a:pt x="72" y="13"/>
                    <a:pt x="71" y="13"/>
                    <a:pt x="70" y="13"/>
                  </a:cubicBezTo>
                  <a:cubicBezTo>
                    <a:pt x="69" y="13"/>
                    <a:pt x="69" y="13"/>
                    <a:pt x="69" y="13"/>
                  </a:cubicBezTo>
                  <a:cubicBezTo>
                    <a:pt x="68" y="13"/>
                    <a:pt x="68" y="13"/>
                    <a:pt x="68" y="13"/>
                  </a:cubicBezTo>
                  <a:lnTo>
                    <a:pt x="68" y="14"/>
                  </a:lnTo>
                  <a:cubicBezTo>
                    <a:pt x="68" y="15"/>
                    <a:pt x="68" y="16"/>
                    <a:pt x="68" y="16"/>
                  </a:cubicBezTo>
                  <a:cubicBezTo>
                    <a:pt x="68" y="17"/>
                    <a:pt x="68" y="17"/>
                    <a:pt x="68" y="17"/>
                  </a:cubicBezTo>
                  <a:cubicBezTo>
                    <a:pt x="68" y="18"/>
                    <a:pt x="68" y="18"/>
                    <a:pt x="68" y="18"/>
                  </a:cubicBezTo>
                  <a:cubicBezTo>
                    <a:pt x="67" y="18"/>
                    <a:pt x="67" y="18"/>
                    <a:pt x="66" y="17"/>
                  </a:cubicBezTo>
                  <a:cubicBezTo>
                    <a:pt x="65" y="17"/>
                    <a:pt x="65" y="17"/>
                    <a:pt x="64" y="17"/>
                  </a:cubicBezTo>
                  <a:cubicBezTo>
                    <a:pt x="64" y="16"/>
                    <a:pt x="63" y="16"/>
                    <a:pt x="63" y="16"/>
                  </a:cubicBezTo>
                  <a:cubicBezTo>
                    <a:pt x="63" y="16"/>
                    <a:pt x="63" y="16"/>
                    <a:pt x="64" y="16"/>
                  </a:cubicBezTo>
                  <a:cubicBezTo>
                    <a:pt x="64" y="16"/>
                    <a:pt x="64" y="16"/>
                    <a:pt x="64" y="16"/>
                  </a:cubicBezTo>
                  <a:cubicBezTo>
                    <a:pt x="64" y="16"/>
                    <a:pt x="65" y="16"/>
                    <a:pt x="65" y="16"/>
                  </a:cubicBezTo>
                  <a:cubicBezTo>
                    <a:pt x="66" y="16"/>
                    <a:pt x="66" y="16"/>
                    <a:pt x="66" y="16"/>
                  </a:cubicBezTo>
                  <a:cubicBezTo>
                    <a:pt x="66" y="16"/>
                    <a:pt x="67" y="16"/>
                    <a:pt x="67" y="16"/>
                  </a:cubicBezTo>
                  <a:cubicBezTo>
                    <a:pt x="67" y="16"/>
                    <a:pt x="67" y="16"/>
                    <a:pt x="67" y="16"/>
                  </a:cubicBezTo>
                  <a:cubicBezTo>
                    <a:pt x="67" y="16"/>
                    <a:pt x="67" y="15"/>
                    <a:pt x="67" y="15"/>
                  </a:cubicBezTo>
                  <a:cubicBezTo>
                    <a:pt x="67" y="15"/>
                    <a:pt x="67" y="14"/>
                    <a:pt x="67" y="14"/>
                  </a:cubicBezTo>
                  <a:cubicBezTo>
                    <a:pt x="67" y="14"/>
                    <a:pt x="67" y="13"/>
                    <a:pt x="67" y="13"/>
                  </a:cubicBezTo>
                  <a:cubicBezTo>
                    <a:pt x="67" y="13"/>
                    <a:pt x="67" y="13"/>
                    <a:pt x="67" y="13"/>
                  </a:cubicBezTo>
                  <a:cubicBezTo>
                    <a:pt x="67" y="13"/>
                    <a:pt x="67" y="13"/>
                    <a:pt x="67" y="13"/>
                  </a:cubicBezTo>
                  <a:cubicBezTo>
                    <a:pt x="66" y="13"/>
                    <a:pt x="65" y="13"/>
                    <a:pt x="64" y="13"/>
                  </a:cubicBezTo>
                  <a:cubicBezTo>
                    <a:pt x="64" y="14"/>
                    <a:pt x="64" y="14"/>
                    <a:pt x="63" y="14"/>
                  </a:cubicBezTo>
                  <a:cubicBezTo>
                    <a:pt x="63" y="14"/>
                    <a:pt x="63" y="14"/>
                    <a:pt x="62" y="14"/>
                  </a:cubicBezTo>
                  <a:cubicBezTo>
                    <a:pt x="62" y="14"/>
                    <a:pt x="62" y="14"/>
                    <a:pt x="62" y="14"/>
                  </a:cubicBezTo>
                  <a:cubicBezTo>
                    <a:pt x="62" y="14"/>
                    <a:pt x="62" y="14"/>
                    <a:pt x="62" y="14"/>
                  </a:cubicBezTo>
                  <a:cubicBezTo>
                    <a:pt x="62" y="14"/>
                    <a:pt x="62" y="13"/>
                    <a:pt x="62" y="13"/>
                  </a:cubicBezTo>
                  <a:cubicBezTo>
                    <a:pt x="62" y="13"/>
                    <a:pt x="62" y="13"/>
                    <a:pt x="62" y="13"/>
                  </a:cubicBezTo>
                  <a:cubicBezTo>
                    <a:pt x="62" y="13"/>
                    <a:pt x="62" y="13"/>
                    <a:pt x="63" y="13"/>
                  </a:cubicBezTo>
                  <a:cubicBezTo>
                    <a:pt x="63" y="13"/>
                    <a:pt x="63" y="13"/>
                    <a:pt x="63" y="13"/>
                  </a:cubicBezTo>
                  <a:cubicBezTo>
                    <a:pt x="64" y="13"/>
                    <a:pt x="65" y="12"/>
                    <a:pt x="66" y="12"/>
                  </a:cubicBezTo>
                  <a:cubicBezTo>
                    <a:pt x="67" y="12"/>
                    <a:pt x="67" y="12"/>
                    <a:pt x="67" y="12"/>
                  </a:cubicBezTo>
                  <a:cubicBezTo>
                    <a:pt x="67" y="12"/>
                    <a:pt x="67" y="11"/>
                    <a:pt x="66" y="11"/>
                  </a:cubicBezTo>
                  <a:cubicBezTo>
                    <a:pt x="66" y="11"/>
                    <a:pt x="66" y="11"/>
                    <a:pt x="66" y="11"/>
                  </a:cubicBezTo>
                  <a:cubicBezTo>
                    <a:pt x="66" y="11"/>
                    <a:pt x="66" y="11"/>
                    <a:pt x="66" y="11"/>
                  </a:cubicBezTo>
                  <a:cubicBezTo>
                    <a:pt x="67" y="11"/>
                    <a:pt x="67" y="11"/>
                    <a:pt x="67" y="11"/>
                  </a:cubicBezTo>
                  <a:cubicBezTo>
                    <a:pt x="67" y="11"/>
                    <a:pt x="68" y="11"/>
                    <a:pt x="68" y="10"/>
                  </a:cubicBezTo>
                  <a:cubicBezTo>
                    <a:pt x="68" y="10"/>
                    <a:pt x="68" y="10"/>
                    <a:pt x="68" y="10"/>
                  </a:cubicBezTo>
                  <a:cubicBezTo>
                    <a:pt x="68" y="10"/>
                    <a:pt x="68" y="9"/>
                    <a:pt x="68" y="9"/>
                  </a:cubicBezTo>
                  <a:cubicBezTo>
                    <a:pt x="68" y="9"/>
                    <a:pt x="67" y="10"/>
                    <a:pt x="66" y="10"/>
                  </a:cubicBezTo>
                  <a:cubicBezTo>
                    <a:pt x="65" y="11"/>
                    <a:pt x="65" y="11"/>
                    <a:pt x="64" y="11"/>
                  </a:cubicBezTo>
                  <a:cubicBezTo>
                    <a:pt x="64" y="11"/>
                    <a:pt x="64" y="11"/>
                    <a:pt x="64" y="11"/>
                  </a:cubicBezTo>
                  <a:cubicBezTo>
                    <a:pt x="64" y="11"/>
                    <a:pt x="63" y="11"/>
                    <a:pt x="63" y="11"/>
                  </a:cubicBezTo>
                  <a:cubicBezTo>
                    <a:pt x="63" y="11"/>
                    <a:pt x="63" y="10"/>
                    <a:pt x="63" y="10"/>
                  </a:cubicBezTo>
                  <a:cubicBezTo>
                    <a:pt x="63" y="10"/>
                    <a:pt x="63" y="10"/>
                    <a:pt x="63" y="10"/>
                  </a:cubicBezTo>
                  <a:cubicBezTo>
                    <a:pt x="63" y="10"/>
                    <a:pt x="63" y="10"/>
                    <a:pt x="63" y="10"/>
                  </a:cubicBezTo>
                  <a:cubicBezTo>
                    <a:pt x="63" y="10"/>
                    <a:pt x="63" y="10"/>
                    <a:pt x="63" y="10"/>
                  </a:cubicBezTo>
                  <a:cubicBezTo>
                    <a:pt x="63" y="10"/>
                    <a:pt x="64" y="10"/>
                    <a:pt x="64" y="10"/>
                  </a:cubicBezTo>
                  <a:cubicBezTo>
                    <a:pt x="64" y="10"/>
                    <a:pt x="65" y="10"/>
                    <a:pt x="66" y="9"/>
                  </a:cubicBezTo>
                  <a:cubicBezTo>
                    <a:pt x="67" y="9"/>
                    <a:pt x="67" y="9"/>
                    <a:pt x="68" y="9"/>
                  </a:cubicBezTo>
                  <a:cubicBezTo>
                    <a:pt x="68" y="9"/>
                    <a:pt x="68" y="9"/>
                    <a:pt x="68" y="9"/>
                  </a:cubicBezTo>
                  <a:cubicBezTo>
                    <a:pt x="69" y="9"/>
                    <a:pt x="69" y="9"/>
                    <a:pt x="69" y="9"/>
                  </a:cubicBezTo>
                  <a:cubicBezTo>
                    <a:pt x="70" y="9"/>
                    <a:pt x="70" y="10"/>
                    <a:pt x="70" y="10"/>
                  </a:cubicBezTo>
                  <a:cubicBezTo>
                    <a:pt x="70" y="10"/>
                    <a:pt x="70" y="10"/>
                    <a:pt x="69" y="10"/>
                  </a:cubicBezTo>
                  <a:cubicBezTo>
                    <a:pt x="69" y="11"/>
                    <a:pt x="69" y="11"/>
                    <a:pt x="68" y="11"/>
                  </a:cubicBezTo>
                  <a:cubicBezTo>
                    <a:pt x="68" y="11"/>
                    <a:pt x="68" y="11"/>
                    <a:pt x="68" y="11"/>
                  </a:cubicBezTo>
                  <a:cubicBezTo>
                    <a:pt x="68" y="11"/>
                    <a:pt x="68" y="12"/>
                    <a:pt x="68" y="12"/>
                  </a:cubicBezTo>
                  <a:cubicBezTo>
                    <a:pt x="68" y="12"/>
                    <a:pt x="68" y="12"/>
                    <a:pt x="69" y="12"/>
                  </a:cubicBezTo>
                  <a:lnTo>
                    <a:pt x="70" y="12"/>
                  </a:lnTo>
                  <a:cubicBezTo>
                    <a:pt x="70" y="12"/>
                    <a:pt x="71" y="12"/>
                    <a:pt x="71" y="12"/>
                  </a:cubicBezTo>
                  <a:cubicBezTo>
                    <a:pt x="71" y="12"/>
                    <a:pt x="71" y="12"/>
                    <a:pt x="72" y="12"/>
                  </a:cubicBezTo>
                  <a:close/>
                  <a:moveTo>
                    <a:pt x="84" y="6"/>
                  </a:moveTo>
                  <a:cubicBezTo>
                    <a:pt x="84" y="6"/>
                    <a:pt x="84" y="6"/>
                    <a:pt x="85" y="6"/>
                  </a:cubicBezTo>
                  <a:cubicBezTo>
                    <a:pt x="85" y="6"/>
                    <a:pt x="85" y="6"/>
                    <a:pt x="86" y="6"/>
                  </a:cubicBezTo>
                  <a:cubicBezTo>
                    <a:pt x="86" y="6"/>
                    <a:pt x="86" y="6"/>
                    <a:pt x="87" y="6"/>
                  </a:cubicBezTo>
                  <a:cubicBezTo>
                    <a:pt x="87" y="6"/>
                    <a:pt x="87" y="6"/>
                    <a:pt x="88" y="7"/>
                  </a:cubicBezTo>
                  <a:cubicBezTo>
                    <a:pt x="88" y="7"/>
                    <a:pt x="89" y="8"/>
                    <a:pt x="89" y="8"/>
                  </a:cubicBezTo>
                  <a:cubicBezTo>
                    <a:pt x="89" y="8"/>
                    <a:pt x="89" y="8"/>
                    <a:pt x="89" y="8"/>
                  </a:cubicBezTo>
                  <a:cubicBezTo>
                    <a:pt x="89" y="8"/>
                    <a:pt x="89" y="9"/>
                    <a:pt x="89" y="9"/>
                  </a:cubicBezTo>
                  <a:cubicBezTo>
                    <a:pt x="89" y="9"/>
                    <a:pt x="89" y="9"/>
                    <a:pt x="89" y="9"/>
                  </a:cubicBezTo>
                  <a:cubicBezTo>
                    <a:pt x="89" y="9"/>
                    <a:pt x="89" y="9"/>
                    <a:pt x="88" y="9"/>
                  </a:cubicBezTo>
                  <a:cubicBezTo>
                    <a:pt x="88" y="9"/>
                    <a:pt x="88" y="9"/>
                    <a:pt x="87" y="9"/>
                  </a:cubicBezTo>
                  <a:lnTo>
                    <a:pt x="86" y="9"/>
                  </a:lnTo>
                  <a:cubicBezTo>
                    <a:pt x="86" y="9"/>
                    <a:pt x="86" y="9"/>
                    <a:pt x="86" y="9"/>
                  </a:cubicBezTo>
                  <a:cubicBezTo>
                    <a:pt x="85" y="9"/>
                    <a:pt x="85" y="10"/>
                    <a:pt x="84" y="10"/>
                  </a:cubicBezTo>
                  <a:cubicBezTo>
                    <a:pt x="84" y="10"/>
                    <a:pt x="84" y="10"/>
                    <a:pt x="84" y="10"/>
                  </a:cubicBezTo>
                  <a:cubicBezTo>
                    <a:pt x="84" y="10"/>
                    <a:pt x="84" y="10"/>
                    <a:pt x="84" y="10"/>
                  </a:cubicBezTo>
                  <a:cubicBezTo>
                    <a:pt x="84" y="11"/>
                    <a:pt x="84" y="11"/>
                    <a:pt x="84" y="11"/>
                  </a:cubicBezTo>
                  <a:cubicBezTo>
                    <a:pt x="84" y="11"/>
                    <a:pt x="84" y="11"/>
                    <a:pt x="84" y="11"/>
                  </a:cubicBezTo>
                  <a:cubicBezTo>
                    <a:pt x="84" y="11"/>
                    <a:pt x="84" y="11"/>
                    <a:pt x="84" y="11"/>
                  </a:cubicBezTo>
                  <a:cubicBezTo>
                    <a:pt x="85" y="11"/>
                    <a:pt x="86" y="11"/>
                    <a:pt x="87" y="11"/>
                  </a:cubicBezTo>
                  <a:cubicBezTo>
                    <a:pt x="87" y="11"/>
                    <a:pt x="88" y="11"/>
                    <a:pt x="88" y="11"/>
                  </a:cubicBezTo>
                  <a:cubicBezTo>
                    <a:pt x="88" y="11"/>
                    <a:pt x="88" y="11"/>
                    <a:pt x="88" y="11"/>
                  </a:cubicBezTo>
                  <a:cubicBezTo>
                    <a:pt x="88" y="12"/>
                    <a:pt x="88" y="12"/>
                    <a:pt x="88" y="12"/>
                  </a:cubicBezTo>
                  <a:cubicBezTo>
                    <a:pt x="88" y="12"/>
                    <a:pt x="88" y="12"/>
                    <a:pt x="88" y="13"/>
                  </a:cubicBezTo>
                  <a:cubicBezTo>
                    <a:pt x="88" y="13"/>
                    <a:pt x="88" y="13"/>
                    <a:pt x="88" y="13"/>
                  </a:cubicBezTo>
                  <a:cubicBezTo>
                    <a:pt x="88" y="13"/>
                    <a:pt x="88" y="13"/>
                    <a:pt x="88" y="13"/>
                  </a:cubicBezTo>
                  <a:cubicBezTo>
                    <a:pt x="87" y="13"/>
                    <a:pt x="87" y="12"/>
                    <a:pt x="86" y="12"/>
                  </a:cubicBezTo>
                  <a:cubicBezTo>
                    <a:pt x="85" y="12"/>
                    <a:pt x="84" y="12"/>
                    <a:pt x="84" y="13"/>
                  </a:cubicBezTo>
                  <a:cubicBezTo>
                    <a:pt x="84" y="13"/>
                    <a:pt x="84" y="13"/>
                    <a:pt x="84" y="13"/>
                  </a:cubicBezTo>
                  <a:cubicBezTo>
                    <a:pt x="84" y="13"/>
                    <a:pt x="84" y="14"/>
                    <a:pt x="84" y="15"/>
                  </a:cubicBezTo>
                  <a:cubicBezTo>
                    <a:pt x="84" y="15"/>
                    <a:pt x="84" y="16"/>
                    <a:pt x="84" y="16"/>
                  </a:cubicBezTo>
                  <a:cubicBezTo>
                    <a:pt x="83" y="17"/>
                    <a:pt x="83" y="17"/>
                    <a:pt x="83" y="18"/>
                  </a:cubicBezTo>
                  <a:cubicBezTo>
                    <a:pt x="83" y="18"/>
                    <a:pt x="83" y="18"/>
                    <a:pt x="83" y="18"/>
                  </a:cubicBezTo>
                  <a:cubicBezTo>
                    <a:pt x="83" y="18"/>
                    <a:pt x="83" y="18"/>
                    <a:pt x="83" y="18"/>
                  </a:cubicBezTo>
                  <a:cubicBezTo>
                    <a:pt x="82" y="18"/>
                    <a:pt x="82" y="18"/>
                    <a:pt x="82" y="18"/>
                  </a:cubicBezTo>
                  <a:cubicBezTo>
                    <a:pt x="81" y="17"/>
                    <a:pt x="80" y="17"/>
                    <a:pt x="80" y="17"/>
                  </a:cubicBezTo>
                  <a:cubicBezTo>
                    <a:pt x="80" y="17"/>
                    <a:pt x="79" y="16"/>
                    <a:pt x="79" y="16"/>
                  </a:cubicBezTo>
                  <a:cubicBezTo>
                    <a:pt x="79" y="16"/>
                    <a:pt x="79" y="16"/>
                    <a:pt x="80" y="16"/>
                  </a:cubicBezTo>
                  <a:cubicBezTo>
                    <a:pt x="80" y="16"/>
                    <a:pt x="80" y="16"/>
                    <a:pt x="81" y="16"/>
                  </a:cubicBezTo>
                  <a:cubicBezTo>
                    <a:pt x="81" y="16"/>
                    <a:pt x="81" y="16"/>
                    <a:pt x="81" y="16"/>
                  </a:cubicBezTo>
                  <a:cubicBezTo>
                    <a:pt x="82" y="16"/>
                    <a:pt x="82" y="16"/>
                    <a:pt x="82" y="16"/>
                  </a:cubicBezTo>
                  <a:cubicBezTo>
                    <a:pt x="82" y="16"/>
                    <a:pt x="82" y="15"/>
                    <a:pt x="82" y="15"/>
                  </a:cubicBezTo>
                  <a:cubicBezTo>
                    <a:pt x="82" y="15"/>
                    <a:pt x="82" y="14"/>
                    <a:pt x="82" y="14"/>
                  </a:cubicBezTo>
                  <a:cubicBezTo>
                    <a:pt x="82" y="13"/>
                    <a:pt x="82" y="13"/>
                    <a:pt x="82" y="13"/>
                  </a:cubicBezTo>
                  <a:cubicBezTo>
                    <a:pt x="82" y="13"/>
                    <a:pt x="82" y="13"/>
                    <a:pt x="82" y="13"/>
                  </a:cubicBezTo>
                  <a:cubicBezTo>
                    <a:pt x="82" y="13"/>
                    <a:pt x="82" y="13"/>
                    <a:pt x="81" y="13"/>
                  </a:cubicBezTo>
                  <a:cubicBezTo>
                    <a:pt x="80" y="13"/>
                    <a:pt x="79" y="13"/>
                    <a:pt x="78" y="13"/>
                  </a:cubicBezTo>
                  <a:cubicBezTo>
                    <a:pt x="78" y="14"/>
                    <a:pt x="78" y="14"/>
                    <a:pt x="77" y="14"/>
                  </a:cubicBezTo>
                  <a:cubicBezTo>
                    <a:pt x="77" y="14"/>
                    <a:pt x="77" y="14"/>
                    <a:pt x="77" y="14"/>
                  </a:cubicBezTo>
                  <a:cubicBezTo>
                    <a:pt x="77" y="14"/>
                    <a:pt x="77" y="14"/>
                    <a:pt x="77" y="14"/>
                  </a:cubicBezTo>
                  <a:cubicBezTo>
                    <a:pt x="77" y="13"/>
                    <a:pt x="77" y="13"/>
                    <a:pt x="77" y="13"/>
                  </a:cubicBezTo>
                  <a:cubicBezTo>
                    <a:pt x="77" y="13"/>
                    <a:pt x="77" y="13"/>
                    <a:pt x="77" y="13"/>
                  </a:cubicBezTo>
                  <a:cubicBezTo>
                    <a:pt x="77" y="13"/>
                    <a:pt x="77" y="13"/>
                    <a:pt x="77" y="13"/>
                  </a:cubicBezTo>
                  <a:cubicBezTo>
                    <a:pt x="78" y="13"/>
                    <a:pt x="78" y="13"/>
                    <a:pt x="79" y="12"/>
                  </a:cubicBezTo>
                  <a:cubicBezTo>
                    <a:pt x="80" y="12"/>
                    <a:pt x="81" y="12"/>
                    <a:pt x="82" y="12"/>
                  </a:cubicBezTo>
                  <a:cubicBezTo>
                    <a:pt x="82" y="11"/>
                    <a:pt x="82" y="11"/>
                    <a:pt x="82" y="11"/>
                  </a:cubicBezTo>
                  <a:cubicBezTo>
                    <a:pt x="82" y="11"/>
                    <a:pt x="82" y="11"/>
                    <a:pt x="82" y="11"/>
                  </a:cubicBezTo>
                  <a:cubicBezTo>
                    <a:pt x="82" y="11"/>
                    <a:pt x="82" y="10"/>
                    <a:pt x="82" y="10"/>
                  </a:cubicBezTo>
                  <a:cubicBezTo>
                    <a:pt x="82" y="10"/>
                    <a:pt x="82" y="10"/>
                    <a:pt x="83" y="10"/>
                  </a:cubicBezTo>
                  <a:cubicBezTo>
                    <a:pt x="83" y="10"/>
                    <a:pt x="83" y="10"/>
                    <a:pt x="83" y="10"/>
                  </a:cubicBezTo>
                  <a:cubicBezTo>
                    <a:pt x="83" y="10"/>
                    <a:pt x="83" y="10"/>
                    <a:pt x="83" y="10"/>
                  </a:cubicBezTo>
                  <a:cubicBezTo>
                    <a:pt x="84" y="10"/>
                    <a:pt x="84" y="9"/>
                    <a:pt x="84" y="9"/>
                  </a:cubicBezTo>
                  <a:cubicBezTo>
                    <a:pt x="84" y="9"/>
                    <a:pt x="84" y="9"/>
                    <a:pt x="84" y="9"/>
                  </a:cubicBezTo>
                  <a:cubicBezTo>
                    <a:pt x="84" y="9"/>
                    <a:pt x="84" y="9"/>
                    <a:pt x="83" y="9"/>
                  </a:cubicBezTo>
                  <a:cubicBezTo>
                    <a:pt x="83" y="9"/>
                    <a:pt x="83" y="9"/>
                    <a:pt x="82" y="9"/>
                  </a:cubicBezTo>
                  <a:cubicBezTo>
                    <a:pt x="82" y="9"/>
                    <a:pt x="82" y="9"/>
                    <a:pt x="82" y="9"/>
                  </a:cubicBezTo>
                  <a:cubicBezTo>
                    <a:pt x="82" y="9"/>
                    <a:pt x="82" y="10"/>
                    <a:pt x="81" y="10"/>
                  </a:cubicBezTo>
                  <a:cubicBezTo>
                    <a:pt x="81" y="10"/>
                    <a:pt x="81" y="10"/>
                    <a:pt x="81" y="10"/>
                  </a:cubicBezTo>
                  <a:cubicBezTo>
                    <a:pt x="80" y="10"/>
                    <a:pt x="80" y="10"/>
                    <a:pt x="80" y="10"/>
                  </a:cubicBezTo>
                  <a:cubicBezTo>
                    <a:pt x="80" y="10"/>
                    <a:pt x="80" y="11"/>
                    <a:pt x="80" y="11"/>
                  </a:cubicBezTo>
                  <a:cubicBezTo>
                    <a:pt x="80" y="11"/>
                    <a:pt x="79" y="10"/>
                    <a:pt x="79" y="10"/>
                  </a:cubicBezTo>
                  <a:cubicBezTo>
                    <a:pt x="79" y="10"/>
                    <a:pt x="79" y="10"/>
                    <a:pt x="79" y="9"/>
                  </a:cubicBezTo>
                  <a:cubicBezTo>
                    <a:pt x="79" y="9"/>
                    <a:pt x="79" y="9"/>
                    <a:pt x="79" y="9"/>
                  </a:cubicBezTo>
                  <a:cubicBezTo>
                    <a:pt x="80" y="9"/>
                    <a:pt x="81" y="9"/>
                    <a:pt x="81" y="9"/>
                  </a:cubicBezTo>
                  <a:cubicBezTo>
                    <a:pt x="82" y="8"/>
                    <a:pt x="83" y="8"/>
                    <a:pt x="84" y="8"/>
                  </a:cubicBezTo>
                  <a:cubicBezTo>
                    <a:pt x="84" y="8"/>
                    <a:pt x="84" y="8"/>
                    <a:pt x="85" y="8"/>
                  </a:cubicBezTo>
                  <a:cubicBezTo>
                    <a:pt x="85" y="8"/>
                    <a:pt x="85" y="8"/>
                    <a:pt x="85" y="9"/>
                  </a:cubicBezTo>
                  <a:cubicBezTo>
                    <a:pt x="86" y="9"/>
                    <a:pt x="86" y="9"/>
                    <a:pt x="86" y="9"/>
                  </a:cubicBezTo>
                  <a:cubicBezTo>
                    <a:pt x="86" y="9"/>
                    <a:pt x="86" y="9"/>
                    <a:pt x="87" y="8"/>
                  </a:cubicBezTo>
                  <a:cubicBezTo>
                    <a:pt x="87" y="8"/>
                    <a:pt x="87" y="8"/>
                    <a:pt x="87" y="7"/>
                  </a:cubicBezTo>
                  <a:cubicBezTo>
                    <a:pt x="87" y="7"/>
                    <a:pt x="87" y="7"/>
                    <a:pt x="87" y="7"/>
                  </a:cubicBezTo>
                  <a:cubicBezTo>
                    <a:pt x="86" y="6"/>
                    <a:pt x="86" y="6"/>
                    <a:pt x="86" y="6"/>
                  </a:cubicBezTo>
                  <a:cubicBezTo>
                    <a:pt x="86" y="6"/>
                    <a:pt x="85" y="6"/>
                    <a:pt x="84" y="7"/>
                  </a:cubicBezTo>
                  <a:cubicBezTo>
                    <a:pt x="84" y="7"/>
                    <a:pt x="83" y="7"/>
                    <a:pt x="83" y="7"/>
                  </a:cubicBezTo>
                  <a:cubicBezTo>
                    <a:pt x="83" y="7"/>
                    <a:pt x="82" y="7"/>
                    <a:pt x="82" y="7"/>
                  </a:cubicBezTo>
                  <a:cubicBezTo>
                    <a:pt x="81" y="7"/>
                    <a:pt x="81" y="7"/>
                    <a:pt x="80" y="8"/>
                  </a:cubicBezTo>
                  <a:cubicBezTo>
                    <a:pt x="80" y="8"/>
                    <a:pt x="80" y="8"/>
                    <a:pt x="79" y="8"/>
                  </a:cubicBezTo>
                  <a:cubicBezTo>
                    <a:pt x="79" y="8"/>
                    <a:pt x="78" y="8"/>
                    <a:pt x="78" y="8"/>
                  </a:cubicBezTo>
                  <a:cubicBezTo>
                    <a:pt x="78" y="8"/>
                    <a:pt x="78" y="8"/>
                    <a:pt x="78" y="8"/>
                  </a:cubicBezTo>
                  <a:cubicBezTo>
                    <a:pt x="78" y="8"/>
                    <a:pt x="78" y="8"/>
                    <a:pt x="78" y="8"/>
                  </a:cubicBezTo>
                  <a:cubicBezTo>
                    <a:pt x="78" y="8"/>
                    <a:pt x="78" y="8"/>
                    <a:pt x="78" y="8"/>
                  </a:cubicBezTo>
                  <a:cubicBezTo>
                    <a:pt x="78" y="8"/>
                    <a:pt x="78" y="8"/>
                    <a:pt x="78" y="8"/>
                  </a:cubicBezTo>
                  <a:cubicBezTo>
                    <a:pt x="78" y="8"/>
                    <a:pt x="78" y="8"/>
                    <a:pt x="78" y="8"/>
                  </a:cubicBezTo>
                  <a:cubicBezTo>
                    <a:pt x="78" y="8"/>
                    <a:pt x="78" y="8"/>
                    <a:pt x="79" y="7"/>
                  </a:cubicBezTo>
                  <a:cubicBezTo>
                    <a:pt x="80" y="7"/>
                    <a:pt x="81" y="6"/>
                    <a:pt x="82" y="6"/>
                  </a:cubicBezTo>
                  <a:cubicBezTo>
                    <a:pt x="82" y="6"/>
                    <a:pt x="83" y="6"/>
                    <a:pt x="83" y="5"/>
                  </a:cubicBezTo>
                  <a:cubicBezTo>
                    <a:pt x="84" y="4"/>
                    <a:pt x="84" y="3"/>
                    <a:pt x="85" y="2"/>
                  </a:cubicBezTo>
                  <a:cubicBezTo>
                    <a:pt x="85" y="2"/>
                    <a:pt x="85" y="2"/>
                    <a:pt x="85" y="2"/>
                  </a:cubicBezTo>
                  <a:cubicBezTo>
                    <a:pt x="86" y="2"/>
                    <a:pt x="86" y="2"/>
                    <a:pt x="86" y="2"/>
                  </a:cubicBezTo>
                  <a:cubicBezTo>
                    <a:pt x="86" y="3"/>
                    <a:pt x="87" y="3"/>
                    <a:pt x="87" y="3"/>
                  </a:cubicBezTo>
                  <a:cubicBezTo>
                    <a:pt x="87" y="3"/>
                    <a:pt x="87" y="3"/>
                    <a:pt x="86" y="3"/>
                  </a:cubicBezTo>
                  <a:cubicBezTo>
                    <a:pt x="86" y="3"/>
                    <a:pt x="86" y="4"/>
                    <a:pt x="86" y="4"/>
                  </a:cubicBezTo>
                  <a:cubicBezTo>
                    <a:pt x="86" y="4"/>
                    <a:pt x="85" y="4"/>
                    <a:pt x="85" y="5"/>
                  </a:cubicBezTo>
                  <a:cubicBezTo>
                    <a:pt x="85" y="5"/>
                    <a:pt x="84" y="5"/>
                    <a:pt x="84" y="5"/>
                  </a:cubicBezTo>
                  <a:cubicBezTo>
                    <a:pt x="84" y="5"/>
                    <a:pt x="84" y="5"/>
                    <a:pt x="84" y="6"/>
                  </a:cubicBezTo>
                  <a:close/>
                  <a:moveTo>
                    <a:pt x="83" y="2"/>
                  </a:moveTo>
                  <a:cubicBezTo>
                    <a:pt x="83" y="2"/>
                    <a:pt x="83" y="2"/>
                    <a:pt x="83" y="3"/>
                  </a:cubicBezTo>
                  <a:cubicBezTo>
                    <a:pt x="83" y="3"/>
                    <a:pt x="83" y="3"/>
                    <a:pt x="83" y="3"/>
                  </a:cubicBezTo>
                  <a:cubicBezTo>
                    <a:pt x="82" y="3"/>
                    <a:pt x="82" y="4"/>
                    <a:pt x="82" y="4"/>
                  </a:cubicBezTo>
                  <a:cubicBezTo>
                    <a:pt x="82" y="4"/>
                    <a:pt x="82" y="4"/>
                    <a:pt x="82" y="4"/>
                  </a:cubicBezTo>
                  <a:cubicBezTo>
                    <a:pt x="82" y="4"/>
                    <a:pt x="81" y="4"/>
                    <a:pt x="81" y="4"/>
                  </a:cubicBezTo>
                  <a:cubicBezTo>
                    <a:pt x="81" y="4"/>
                    <a:pt x="81" y="3"/>
                    <a:pt x="81" y="3"/>
                  </a:cubicBezTo>
                  <a:cubicBezTo>
                    <a:pt x="81" y="3"/>
                    <a:pt x="81" y="3"/>
                    <a:pt x="81" y="3"/>
                  </a:cubicBezTo>
                  <a:cubicBezTo>
                    <a:pt x="81" y="3"/>
                    <a:pt x="81" y="3"/>
                    <a:pt x="82" y="3"/>
                  </a:cubicBezTo>
                  <a:cubicBezTo>
                    <a:pt x="82" y="3"/>
                    <a:pt x="82" y="3"/>
                    <a:pt x="82" y="3"/>
                  </a:cubicBezTo>
                  <a:cubicBezTo>
                    <a:pt x="82" y="3"/>
                    <a:pt x="82" y="3"/>
                    <a:pt x="82" y="3"/>
                  </a:cubicBezTo>
                  <a:cubicBezTo>
                    <a:pt x="82" y="3"/>
                    <a:pt x="82" y="3"/>
                    <a:pt x="83" y="3"/>
                  </a:cubicBezTo>
                  <a:cubicBezTo>
                    <a:pt x="83" y="2"/>
                    <a:pt x="83" y="2"/>
                    <a:pt x="83" y="2"/>
                  </a:cubicBezTo>
                  <a:close/>
                  <a:moveTo>
                    <a:pt x="80" y="5"/>
                  </a:moveTo>
                  <a:cubicBezTo>
                    <a:pt x="80" y="6"/>
                    <a:pt x="80" y="6"/>
                    <a:pt x="80" y="6"/>
                  </a:cubicBezTo>
                  <a:cubicBezTo>
                    <a:pt x="80" y="6"/>
                    <a:pt x="80" y="6"/>
                    <a:pt x="80" y="6"/>
                  </a:cubicBezTo>
                  <a:cubicBezTo>
                    <a:pt x="79" y="6"/>
                    <a:pt x="79" y="6"/>
                    <a:pt x="79" y="6"/>
                  </a:cubicBezTo>
                  <a:cubicBezTo>
                    <a:pt x="79" y="6"/>
                    <a:pt x="78" y="6"/>
                    <a:pt x="78" y="6"/>
                  </a:cubicBezTo>
                  <a:cubicBezTo>
                    <a:pt x="78" y="6"/>
                    <a:pt x="78" y="5"/>
                    <a:pt x="78" y="5"/>
                  </a:cubicBezTo>
                  <a:cubicBezTo>
                    <a:pt x="78" y="5"/>
                    <a:pt x="78" y="5"/>
                    <a:pt x="78" y="4"/>
                  </a:cubicBezTo>
                  <a:cubicBezTo>
                    <a:pt x="78" y="4"/>
                    <a:pt x="78" y="4"/>
                    <a:pt x="78" y="4"/>
                  </a:cubicBezTo>
                  <a:cubicBezTo>
                    <a:pt x="78" y="4"/>
                    <a:pt x="78" y="4"/>
                    <a:pt x="79" y="4"/>
                  </a:cubicBezTo>
                  <a:cubicBezTo>
                    <a:pt x="79" y="4"/>
                    <a:pt x="79" y="4"/>
                    <a:pt x="79" y="4"/>
                  </a:cubicBezTo>
                  <a:cubicBezTo>
                    <a:pt x="79" y="4"/>
                    <a:pt x="79" y="4"/>
                    <a:pt x="80" y="4"/>
                  </a:cubicBezTo>
                  <a:cubicBezTo>
                    <a:pt x="80" y="5"/>
                    <a:pt x="80" y="5"/>
                    <a:pt x="80" y="5"/>
                  </a:cubicBezTo>
                  <a:close/>
                  <a:moveTo>
                    <a:pt x="77" y="9"/>
                  </a:moveTo>
                  <a:cubicBezTo>
                    <a:pt x="77" y="10"/>
                    <a:pt x="77" y="10"/>
                    <a:pt x="77" y="10"/>
                  </a:cubicBezTo>
                  <a:cubicBezTo>
                    <a:pt x="77" y="10"/>
                    <a:pt x="77" y="10"/>
                    <a:pt x="77" y="10"/>
                  </a:cubicBezTo>
                  <a:cubicBezTo>
                    <a:pt x="77" y="10"/>
                    <a:pt x="77" y="11"/>
                    <a:pt x="77" y="11"/>
                  </a:cubicBezTo>
                  <a:cubicBezTo>
                    <a:pt x="76" y="11"/>
                    <a:pt x="76" y="10"/>
                    <a:pt x="76" y="10"/>
                  </a:cubicBezTo>
                  <a:cubicBezTo>
                    <a:pt x="75" y="10"/>
                    <a:pt x="75" y="10"/>
                    <a:pt x="75" y="10"/>
                  </a:cubicBezTo>
                  <a:cubicBezTo>
                    <a:pt x="75" y="10"/>
                    <a:pt x="75" y="9"/>
                    <a:pt x="75" y="9"/>
                  </a:cubicBezTo>
                  <a:cubicBezTo>
                    <a:pt x="75" y="9"/>
                    <a:pt x="76" y="9"/>
                    <a:pt x="76" y="9"/>
                  </a:cubicBezTo>
                  <a:cubicBezTo>
                    <a:pt x="76" y="8"/>
                    <a:pt x="77" y="8"/>
                    <a:pt x="77" y="8"/>
                  </a:cubicBezTo>
                  <a:cubicBezTo>
                    <a:pt x="77" y="8"/>
                    <a:pt x="77" y="8"/>
                    <a:pt x="77" y="8"/>
                  </a:cubicBezTo>
                  <a:cubicBezTo>
                    <a:pt x="77" y="9"/>
                    <a:pt x="77" y="9"/>
                    <a:pt x="77" y="9"/>
                  </a:cubicBezTo>
                  <a:cubicBezTo>
                    <a:pt x="77" y="9"/>
                    <a:pt x="77" y="9"/>
                    <a:pt x="77" y="9"/>
                  </a:cubicBezTo>
                  <a:close/>
                  <a:moveTo>
                    <a:pt x="118" y="15"/>
                  </a:moveTo>
                  <a:cubicBezTo>
                    <a:pt x="118" y="15"/>
                    <a:pt x="118" y="15"/>
                    <a:pt x="117" y="15"/>
                  </a:cubicBezTo>
                  <a:cubicBezTo>
                    <a:pt x="117" y="15"/>
                    <a:pt x="117" y="15"/>
                    <a:pt x="116" y="15"/>
                  </a:cubicBezTo>
                  <a:cubicBezTo>
                    <a:pt x="115" y="15"/>
                    <a:pt x="114" y="15"/>
                    <a:pt x="114" y="15"/>
                  </a:cubicBezTo>
                  <a:cubicBezTo>
                    <a:pt x="113" y="15"/>
                    <a:pt x="113" y="15"/>
                    <a:pt x="113" y="14"/>
                  </a:cubicBezTo>
                  <a:cubicBezTo>
                    <a:pt x="113" y="14"/>
                    <a:pt x="113" y="14"/>
                    <a:pt x="113" y="14"/>
                  </a:cubicBezTo>
                  <a:cubicBezTo>
                    <a:pt x="113" y="13"/>
                    <a:pt x="112" y="13"/>
                    <a:pt x="112" y="13"/>
                  </a:cubicBezTo>
                  <a:cubicBezTo>
                    <a:pt x="111" y="12"/>
                    <a:pt x="111" y="12"/>
                    <a:pt x="110" y="12"/>
                  </a:cubicBezTo>
                  <a:cubicBezTo>
                    <a:pt x="110" y="12"/>
                    <a:pt x="110" y="11"/>
                    <a:pt x="110" y="11"/>
                  </a:cubicBezTo>
                  <a:cubicBezTo>
                    <a:pt x="110" y="11"/>
                    <a:pt x="110" y="12"/>
                    <a:pt x="110" y="12"/>
                  </a:cubicBezTo>
                  <a:cubicBezTo>
                    <a:pt x="110" y="12"/>
                    <a:pt x="110" y="12"/>
                    <a:pt x="110" y="13"/>
                  </a:cubicBezTo>
                  <a:cubicBezTo>
                    <a:pt x="110" y="14"/>
                    <a:pt x="110" y="14"/>
                    <a:pt x="110" y="15"/>
                  </a:cubicBezTo>
                  <a:cubicBezTo>
                    <a:pt x="110" y="16"/>
                    <a:pt x="110" y="16"/>
                    <a:pt x="110" y="17"/>
                  </a:cubicBezTo>
                  <a:cubicBezTo>
                    <a:pt x="110" y="17"/>
                    <a:pt x="110" y="17"/>
                    <a:pt x="110" y="17"/>
                  </a:cubicBezTo>
                  <a:cubicBezTo>
                    <a:pt x="110" y="17"/>
                    <a:pt x="110" y="17"/>
                    <a:pt x="110" y="17"/>
                  </a:cubicBezTo>
                  <a:cubicBezTo>
                    <a:pt x="109" y="17"/>
                    <a:pt x="109" y="17"/>
                    <a:pt x="109" y="17"/>
                  </a:cubicBezTo>
                  <a:cubicBezTo>
                    <a:pt x="109" y="17"/>
                    <a:pt x="108" y="17"/>
                    <a:pt x="108" y="17"/>
                  </a:cubicBezTo>
                  <a:cubicBezTo>
                    <a:pt x="107" y="16"/>
                    <a:pt x="107" y="16"/>
                    <a:pt x="106" y="16"/>
                  </a:cubicBezTo>
                  <a:cubicBezTo>
                    <a:pt x="106" y="15"/>
                    <a:pt x="105" y="15"/>
                    <a:pt x="105" y="15"/>
                  </a:cubicBezTo>
                  <a:cubicBezTo>
                    <a:pt x="105" y="15"/>
                    <a:pt x="105" y="15"/>
                    <a:pt x="105" y="15"/>
                  </a:cubicBezTo>
                  <a:cubicBezTo>
                    <a:pt x="105" y="15"/>
                    <a:pt x="105" y="15"/>
                    <a:pt x="106" y="15"/>
                  </a:cubicBezTo>
                  <a:cubicBezTo>
                    <a:pt x="106" y="15"/>
                    <a:pt x="107" y="15"/>
                    <a:pt x="107" y="15"/>
                  </a:cubicBezTo>
                  <a:cubicBezTo>
                    <a:pt x="108" y="15"/>
                    <a:pt x="108" y="15"/>
                    <a:pt x="108" y="15"/>
                  </a:cubicBezTo>
                  <a:cubicBezTo>
                    <a:pt x="108" y="15"/>
                    <a:pt x="108" y="15"/>
                    <a:pt x="108" y="15"/>
                  </a:cubicBezTo>
                  <a:cubicBezTo>
                    <a:pt x="108" y="14"/>
                    <a:pt x="108" y="14"/>
                    <a:pt x="108" y="13"/>
                  </a:cubicBezTo>
                  <a:cubicBezTo>
                    <a:pt x="108" y="12"/>
                    <a:pt x="108" y="12"/>
                    <a:pt x="108" y="11"/>
                  </a:cubicBezTo>
                  <a:cubicBezTo>
                    <a:pt x="108" y="10"/>
                    <a:pt x="108" y="9"/>
                    <a:pt x="108" y="8"/>
                  </a:cubicBezTo>
                  <a:cubicBezTo>
                    <a:pt x="108" y="8"/>
                    <a:pt x="108" y="8"/>
                    <a:pt x="108" y="8"/>
                  </a:cubicBezTo>
                  <a:cubicBezTo>
                    <a:pt x="108" y="8"/>
                    <a:pt x="108" y="8"/>
                    <a:pt x="108" y="8"/>
                  </a:cubicBezTo>
                  <a:cubicBezTo>
                    <a:pt x="108" y="8"/>
                    <a:pt x="107" y="8"/>
                    <a:pt x="106" y="8"/>
                  </a:cubicBezTo>
                  <a:cubicBezTo>
                    <a:pt x="106" y="8"/>
                    <a:pt x="105" y="8"/>
                    <a:pt x="105" y="8"/>
                  </a:cubicBezTo>
                  <a:cubicBezTo>
                    <a:pt x="105" y="8"/>
                    <a:pt x="105" y="8"/>
                    <a:pt x="105" y="8"/>
                  </a:cubicBezTo>
                  <a:cubicBezTo>
                    <a:pt x="104" y="8"/>
                    <a:pt x="104" y="8"/>
                    <a:pt x="104" y="8"/>
                  </a:cubicBezTo>
                  <a:cubicBezTo>
                    <a:pt x="104" y="8"/>
                    <a:pt x="104" y="8"/>
                    <a:pt x="104" y="7"/>
                  </a:cubicBezTo>
                  <a:cubicBezTo>
                    <a:pt x="104" y="7"/>
                    <a:pt x="104" y="7"/>
                    <a:pt x="104" y="7"/>
                  </a:cubicBezTo>
                  <a:cubicBezTo>
                    <a:pt x="104" y="7"/>
                    <a:pt x="104" y="7"/>
                    <a:pt x="104" y="7"/>
                  </a:cubicBezTo>
                  <a:cubicBezTo>
                    <a:pt x="104" y="7"/>
                    <a:pt x="105" y="6"/>
                    <a:pt x="105" y="6"/>
                  </a:cubicBezTo>
                  <a:cubicBezTo>
                    <a:pt x="106" y="6"/>
                    <a:pt x="107" y="6"/>
                    <a:pt x="107" y="6"/>
                  </a:cubicBezTo>
                  <a:cubicBezTo>
                    <a:pt x="107" y="6"/>
                    <a:pt x="108" y="6"/>
                    <a:pt x="108" y="6"/>
                  </a:cubicBezTo>
                  <a:cubicBezTo>
                    <a:pt x="108" y="6"/>
                    <a:pt x="108" y="6"/>
                    <a:pt x="108" y="6"/>
                  </a:cubicBezTo>
                  <a:lnTo>
                    <a:pt x="108" y="5"/>
                  </a:lnTo>
                  <a:cubicBezTo>
                    <a:pt x="108" y="4"/>
                    <a:pt x="108" y="4"/>
                    <a:pt x="108" y="3"/>
                  </a:cubicBezTo>
                  <a:cubicBezTo>
                    <a:pt x="108" y="3"/>
                    <a:pt x="108" y="3"/>
                    <a:pt x="109" y="2"/>
                  </a:cubicBezTo>
                  <a:cubicBezTo>
                    <a:pt x="109" y="2"/>
                    <a:pt x="109" y="1"/>
                    <a:pt x="109" y="1"/>
                  </a:cubicBezTo>
                  <a:cubicBezTo>
                    <a:pt x="109" y="1"/>
                    <a:pt x="109" y="1"/>
                    <a:pt x="109" y="1"/>
                  </a:cubicBezTo>
                  <a:cubicBezTo>
                    <a:pt x="109" y="1"/>
                    <a:pt x="109" y="1"/>
                    <a:pt x="110" y="1"/>
                  </a:cubicBezTo>
                  <a:cubicBezTo>
                    <a:pt x="110" y="1"/>
                    <a:pt x="110" y="1"/>
                    <a:pt x="110" y="1"/>
                  </a:cubicBezTo>
                  <a:cubicBezTo>
                    <a:pt x="110" y="2"/>
                    <a:pt x="110" y="2"/>
                    <a:pt x="110" y="2"/>
                  </a:cubicBezTo>
                  <a:cubicBezTo>
                    <a:pt x="110" y="2"/>
                    <a:pt x="110" y="3"/>
                    <a:pt x="110" y="3"/>
                  </a:cubicBezTo>
                  <a:lnTo>
                    <a:pt x="110" y="4"/>
                  </a:lnTo>
                  <a:lnTo>
                    <a:pt x="110" y="5"/>
                  </a:lnTo>
                  <a:cubicBezTo>
                    <a:pt x="110" y="5"/>
                    <a:pt x="110" y="5"/>
                    <a:pt x="110" y="5"/>
                  </a:cubicBezTo>
                  <a:cubicBezTo>
                    <a:pt x="110" y="5"/>
                    <a:pt x="110" y="5"/>
                    <a:pt x="110" y="5"/>
                  </a:cubicBezTo>
                  <a:cubicBezTo>
                    <a:pt x="111" y="5"/>
                    <a:pt x="111" y="5"/>
                    <a:pt x="111" y="5"/>
                  </a:cubicBezTo>
                  <a:cubicBezTo>
                    <a:pt x="111" y="5"/>
                    <a:pt x="112" y="5"/>
                    <a:pt x="112" y="5"/>
                  </a:cubicBezTo>
                  <a:cubicBezTo>
                    <a:pt x="112" y="6"/>
                    <a:pt x="112" y="6"/>
                    <a:pt x="112" y="6"/>
                  </a:cubicBezTo>
                  <a:cubicBezTo>
                    <a:pt x="112" y="6"/>
                    <a:pt x="112" y="6"/>
                    <a:pt x="112" y="6"/>
                  </a:cubicBezTo>
                  <a:cubicBezTo>
                    <a:pt x="112" y="7"/>
                    <a:pt x="112" y="7"/>
                    <a:pt x="112" y="7"/>
                  </a:cubicBezTo>
                  <a:cubicBezTo>
                    <a:pt x="112" y="7"/>
                    <a:pt x="111" y="7"/>
                    <a:pt x="111" y="7"/>
                  </a:cubicBezTo>
                  <a:cubicBezTo>
                    <a:pt x="111" y="7"/>
                    <a:pt x="110" y="7"/>
                    <a:pt x="110" y="7"/>
                  </a:cubicBezTo>
                  <a:cubicBezTo>
                    <a:pt x="110" y="7"/>
                    <a:pt x="110" y="7"/>
                    <a:pt x="110" y="7"/>
                  </a:cubicBezTo>
                  <a:cubicBezTo>
                    <a:pt x="109" y="7"/>
                    <a:pt x="109" y="8"/>
                    <a:pt x="109" y="8"/>
                  </a:cubicBezTo>
                  <a:cubicBezTo>
                    <a:pt x="109" y="8"/>
                    <a:pt x="109" y="8"/>
                    <a:pt x="109" y="9"/>
                  </a:cubicBezTo>
                  <a:cubicBezTo>
                    <a:pt x="110" y="9"/>
                    <a:pt x="110" y="9"/>
                    <a:pt x="110" y="9"/>
                  </a:cubicBezTo>
                  <a:cubicBezTo>
                    <a:pt x="110" y="9"/>
                    <a:pt x="110" y="9"/>
                    <a:pt x="110" y="9"/>
                  </a:cubicBezTo>
                  <a:cubicBezTo>
                    <a:pt x="110" y="9"/>
                    <a:pt x="110" y="9"/>
                    <a:pt x="110" y="9"/>
                  </a:cubicBezTo>
                  <a:cubicBezTo>
                    <a:pt x="110" y="9"/>
                    <a:pt x="110" y="9"/>
                    <a:pt x="110" y="9"/>
                  </a:cubicBezTo>
                  <a:cubicBezTo>
                    <a:pt x="110" y="9"/>
                    <a:pt x="111" y="9"/>
                    <a:pt x="111" y="9"/>
                  </a:cubicBezTo>
                  <a:cubicBezTo>
                    <a:pt x="112" y="8"/>
                    <a:pt x="112" y="8"/>
                    <a:pt x="113" y="7"/>
                  </a:cubicBezTo>
                  <a:cubicBezTo>
                    <a:pt x="113" y="7"/>
                    <a:pt x="113" y="7"/>
                    <a:pt x="113" y="7"/>
                  </a:cubicBezTo>
                  <a:cubicBezTo>
                    <a:pt x="113" y="7"/>
                    <a:pt x="113" y="7"/>
                    <a:pt x="114" y="8"/>
                  </a:cubicBezTo>
                  <a:cubicBezTo>
                    <a:pt x="114" y="8"/>
                    <a:pt x="114" y="8"/>
                    <a:pt x="114" y="8"/>
                  </a:cubicBezTo>
                  <a:cubicBezTo>
                    <a:pt x="114" y="8"/>
                    <a:pt x="114" y="8"/>
                    <a:pt x="113" y="8"/>
                  </a:cubicBezTo>
                  <a:cubicBezTo>
                    <a:pt x="113" y="8"/>
                    <a:pt x="113" y="9"/>
                    <a:pt x="113" y="9"/>
                  </a:cubicBezTo>
                  <a:cubicBezTo>
                    <a:pt x="112" y="9"/>
                    <a:pt x="112" y="9"/>
                    <a:pt x="111" y="10"/>
                  </a:cubicBezTo>
                  <a:cubicBezTo>
                    <a:pt x="111" y="10"/>
                    <a:pt x="111" y="10"/>
                    <a:pt x="111" y="10"/>
                  </a:cubicBezTo>
                  <a:cubicBezTo>
                    <a:pt x="111" y="10"/>
                    <a:pt x="111" y="10"/>
                    <a:pt x="111" y="10"/>
                  </a:cubicBezTo>
                  <a:cubicBezTo>
                    <a:pt x="111" y="11"/>
                    <a:pt x="111" y="11"/>
                    <a:pt x="112" y="11"/>
                  </a:cubicBezTo>
                  <a:cubicBezTo>
                    <a:pt x="112" y="12"/>
                    <a:pt x="113" y="12"/>
                    <a:pt x="113" y="12"/>
                  </a:cubicBezTo>
                  <a:cubicBezTo>
                    <a:pt x="114" y="13"/>
                    <a:pt x="114" y="13"/>
                    <a:pt x="115" y="13"/>
                  </a:cubicBezTo>
                  <a:cubicBezTo>
                    <a:pt x="117" y="14"/>
                    <a:pt x="118" y="14"/>
                    <a:pt x="118" y="15"/>
                  </a:cubicBezTo>
                  <a:close/>
                  <a:moveTo>
                    <a:pt x="113" y="3"/>
                  </a:moveTo>
                  <a:cubicBezTo>
                    <a:pt x="113" y="3"/>
                    <a:pt x="113" y="3"/>
                    <a:pt x="113" y="3"/>
                  </a:cubicBezTo>
                  <a:cubicBezTo>
                    <a:pt x="113" y="3"/>
                    <a:pt x="113" y="3"/>
                    <a:pt x="114" y="3"/>
                  </a:cubicBezTo>
                  <a:cubicBezTo>
                    <a:pt x="114" y="4"/>
                    <a:pt x="114" y="4"/>
                    <a:pt x="114" y="4"/>
                  </a:cubicBezTo>
                  <a:cubicBezTo>
                    <a:pt x="115" y="4"/>
                    <a:pt x="115" y="5"/>
                    <a:pt x="115" y="5"/>
                  </a:cubicBezTo>
                  <a:cubicBezTo>
                    <a:pt x="115" y="5"/>
                    <a:pt x="115" y="5"/>
                    <a:pt x="114" y="5"/>
                  </a:cubicBezTo>
                  <a:cubicBezTo>
                    <a:pt x="114" y="5"/>
                    <a:pt x="114" y="5"/>
                    <a:pt x="113" y="5"/>
                  </a:cubicBezTo>
                  <a:cubicBezTo>
                    <a:pt x="113" y="5"/>
                    <a:pt x="113" y="5"/>
                    <a:pt x="113" y="5"/>
                  </a:cubicBezTo>
                  <a:cubicBezTo>
                    <a:pt x="112" y="5"/>
                    <a:pt x="112" y="5"/>
                    <a:pt x="112" y="4"/>
                  </a:cubicBezTo>
                  <a:cubicBezTo>
                    <a:pt x="112" y="4"/>
                    <a:pt x="112" y="4"/>
                    <a:pt x="112" y="4"/>
                  </a:cubicBezTo>
                  <a:cubicBezTo>
                    <a:pt x="112" y="4"/>
                    <a:pt x="112" y="3"/>
                    <a:pt x="112" y="3"/>
                  </a:cubicBezTo>
                  <a:cubicBezTo>
                    <a:pt x="112" y="3"/>
                    <a:pt x="113" y="3"/>
                    <a:pt x="113" y="3"/>
                  </a:cubicBezTo>
                  <a:close/>
                  <a:moveTo>
                    <a:pt x="105" y="9"/>
                  </a:moveTo>
                  <a:cubicBezTo>
                    <a:pt x="105" y="9"/>
                    <a:pt x="105" y="9"/>
                    <a:pt x="105" y="9"/>
                  </a:cubicBezTo>
                  <a:cubicBezTo>
                    <a:pt x="105" y="9"/>
                    <a:pt x="105" y="9"/>
                    <a:pt x="106" y="9"/>
                  </a:cubicBezTo>
                  <a:cubicBezTo>
                    <a:pt x="106" y="10"/>
                    <a:pt x="107" y="10"/>
                    <a:pt x="107" y="10"/>
                  </a:cubicBezTo>
                  <a:cubicBezTo>
                    <a:pt x="107" y="11"/>
                    <a:pt x="106" y="11"/>
                    <a:pt x="106" y="11"/>
                  </a:cubicBezTo>
                  <a:cubicBezTo>
                    <a:pt x="105" y="11"/>
                    <a:pt x="105" y="11"/>
                    <a:pt x="105" y="11"/>
                  </a:cubicBezTo>
                  <a:cubicBezTo>
                    <a:pt x="105" y="11"/>
                    <a:pt x="104" y="11"/>
                    <a:pt x="104" y="10"/>
                  </a:cubicBezTo>
                  <a:cubicBezTo>
                    <a:pt x="104" y="10"/>
                    <a:pt x="104" y="10"/>
                    <a:pt x="104" y="10"/>
                  </a:cubicBezTo>
                  <a:cubicBezTo>
                    <a:pt x="104" y="9"/>
                    <a:pt x="104" y="9"/>
                    <a:pt x="104" y="9"/>
                  </a:cubicBezTo>
                  <a:cubicBezTo>
                    <a:pt x="104" y="9"/>
                    <a:pt x="105" y="9"/>
                    <a:pt x="105" y="9"/>
                  </a:cubicBezTo>
                  <a:close/>
                  <a:moveTo>
                    <a:pt x="108" y="11"/>
                  </a:moveTo>
                  <a:cubicBezTo>
                    <a:pt x="108" y="11"/>
                    <a:pt x="107" y="11"/>
                    <a:pt x="107" y="11"/>
                  </a:cubicBezTo>
                  <a:cubicBezTo>
                    <a:pt x="107" y="12"/>
                    <a:pt x="107" y="12"/>
                    <a:pt x="107" y="12"/>
                  </a:cubicBezTo>
                  <a:cubicBezTo>
                    <a:pt x="106" y="12"/>
                    <a:pt x="106" y="12"/>
                    <a:pt x="106" y="13"/>
                  </a:cubicBezTo>
                  <a:cubicBezTo>
                    <a:pt x="106" y="13"/>
                    <a:pt x="105" y="14"/>
                    <a:pt x="104" y="14"/>
                  </a:cubicBezTo>
                  <a:cubicBezTo>
                    <a:pt x="104" y="14"/>
                    <a:pt x="104" y="14"/>
                    <a:pt x="104" y="15"/>
                  </a:cubicBezTo>
                  <a:cubicBezTo>
                    <a:pt x="104" y="15"/>
                    <a:pt x="104" y="15"/>
                    <a:pt x="104" y="15"/>
                  </a:cubicBezTo>
                  <a:cubicBezTo>
                    <a:pt x="103" y="15"/>
                    <a:pt x="103" y="15"/>
                    <a:pt x="103" y="15"/>
                  </a:cubicBezTo>
                  <a:cubicBezTo>
                    <a:pt x="103" y="15"/>
                    <a:pt x="103" y="15"/>
                    <a:pt x="103" y="15"/>
                  </a:cubicBezTo>
                  <a:cubicBezTo>
                    <a:pt x="102" y="14"/>
                    <a:pt x="102" y="14"/>
                    <a:pt x="102" y="14"/>
                  </a:cubicBezTo>
                  <a:cubicBezTo>
                    <a:pt x="102" y="14"/>
                    <a:pt x="102" y="14"/>
                    <a:pt x="103" y="14"/>
                  </a:cubicBezTo>
                  <a:cubicBezTo>
                    <a:pt x="103" y="13"/>
                    <a:pt x="104" y="13"/>
                    <a:pt x="104" y="13"/>
                  </a:cubicBezTo>
                  <a:cubicBezTo>
                    <a:pt x="105" y="12"/>
                    <a:pt x="106" y="11"/>
                    <a:pt x="107" y="11"/>
                  </a:cubicBezTo>
                  <a:cubicBezTo>
                    <a:pt x="107" y="11"/>
                    <a:pt x="107" y="11"/>
                    <a:pt x="107" y="11"/>
                  </a:cubicBezTo>
                  <a:cubicBezTo>
                    <a:pt x="107" y="11"/>
                    <a:pt x="108" y="11"/>
                    <a:pt x="108" y="11"/>
                  </a:cubicBezTo>
                  <a:close/>
                  <a:moveTo>
                    <a:pt x="127" y="13"/>
                  </a:moveTo>
                  <a:cubicBezTo>
                    <a:pt x="127" y="13"/>
                    <a:pt x="127" y="13"/>
                    <a:pt x="127" y="14"/>
                  </a:cubicBezTo>
                  <a:cubicBezTo>
                    <a:pt x="127" y="14"/>
                    <a:pt x="127" y="14"/>
                    <a:pt x="128" y="14"/>
                  </a:cubicBezTo>
                  <a:cubicBezTo>
                    <a:pt x="128" y="14"/>
                    <a:pt x="129" y="15"/>
                    <a:pt x="129" y="15"/>
                  </a:cubicBezTo>
                  <a:cubicBezTo>
                    <a:pt x="130" y="15"/>
                    <a:pt x="130" y="15"/>
                    <a:pt x="131" y="15"/>
                  </a:cubicBezTo>
                  <a:cubicBezTo>
                    <a:pt x="131" y="16"/>
                    <a:pt x="132" y="16"/>
                    <a:pt x="134" y="16"/>
                  </a:cubicBezTo>
                  <a:cubicBezTo>
                    <a:pt x="135" y="17"/>
                    <a:pt x="135" y="17"/>
                    <a:pt x="135" y="17"/>
                  </a:cubicBezTo>
                  <a:cubicBezTo>
                    <a:pt x="135" y="17"/>
                    <a:pt x="135" y="17"/>
                    <a:pt x="135" y="17"/>
                  </a:cubicBezTo>
                  <a:cubicBezTo>
                    <a:pt x="134" y="18"/>
                    <a:pt x="134" y="18"/>
                    <a:pt x="133" y="18"/>
                  </a:cubicBezTo>
                  <a:cubicBezTo>
                    <a:pt x="133" y="18"/>
                    <a:pt x="132" y="18"/>
                    <a:pt x="131" y="18"/>
                  </a:cubicBezTo>
                  <a:cubicBezTo>
                    <a:pt x="131" y="18"/>
                    <a:pt x="130" y="17"/>
                    <a:pt x="130" y="17"/>
                  </a:cubicBezTo>
                  <a:cubicBezTo>
                    <a:pt x="130" y="17"/>
                    <a:pt x="129" y="17"/>
                    <a:pt x="129" y="17"/>
                  </a:cubicBezTo>
                  <a:cubicBezTo>
                    <a:pt x="129" y="17"/>
                    <a:pt x="129" y="17"/>
                    <a:pt x="129" y="17"/>
                  </a:cubicBezTo>
                  <a:cubicBezTo>
                    <a:pt x="129" y="16"/>
                    <a:pt x="129" y="16"/>
                    <a:pt x="129" y="16"/>
                  </a:cubicBezTo>
                  <a:cubicBezTo>
                    <a:pt x="128" y="15"/>
                    <a:pt x="128" y="15"/>
                    <a:pt x="127" y="15"/>
                  </a:cubicBezTo>
                  <a:cubicBezTo>
                    <a:pt x="126" y="15"/>
                    <a:pt x="126" y="14"/>
                    <a:pt x="126" y="14"/>
                  </a:cubicBezTo>
                  <a:cubicBezTo>
                    <a:pt x="125" y="14"/>
                    <a:pt x="125" y="14"/>
                    <a:pt x="124" y="14"/>
                  </a:cubicBezTo>
                  <a:cubicBezTo>
                    <a:pt x="124" y="13"/>
                    <a:pt x="123" y="13"/>
                    <a:pt x="123" y="13"/>
                  </a:cubicBezTo>
                  <a:cubicBezTo>
                    <a:pt x="123" y="13"/>
                    <a:pt x="123" y="13"/>
                    <a:pt x="123" y="14"/>
                  </a:cubicBezTo>
                  <a:cubicBezTo>
                    <a:pt x="123" y="14"/>
                    <a:pt x="122" y="14"/>
                    <a:pt x="122" y="14"/>
                  </a:cubicBezTo>
                  <a:cubicBezTo>
                    <a:pt x="122" y="14"/>
                    <a:pt x="122" y="15"/>
                    <a:pt x="122" y="15"/>
                  </a:cubicBezTo>
                  <a:cubicBezTo>
                    <a:pt x="122" y="15"/>
                    <a:pt x="122" y="15"/>
                    <a:pt x="122" y="15"/>
                  </a:cubicBezTo>
                  <a:cubicBezTo>
                    <a:pt x="121" y="15"/>
                    <a:pt x="121" y="15"/>
                    <a:pt x="120" y="15"/>
                  </a:cubicBezTo>
                  <a:cubicBezTo>
                    <a:pt x="120" y="16"/>
                    <a:pt x="119" y="16"/>
                    <a:pt x="119" y="16"/>
                  </a:cubicBezTo>
                  <a:cubicBezTo>
                    <a:pt x="119" y="16"/>
                    <a:pt x="119" y="16"/>
                    <a:pt x="118" y="16"/>
                  </a:cubicBezTo>
                  <a:cubicBezTo>
                    <a:pt x="118" y="15"/>
                    <a:pt x="118" y="15"/>
                    <a:pt x="118" y="15"/>
                  </a:cubicBezTo>
                  <a:cubicBezTo>
                    <a:pt x="118" y="15"/>
                    <a:pt x="119" y="15"/>
                    <a:pt x="119" y="15"/>
                  </a:cubicBezTo>
                  <a:cubicBezTo>
                    <a:pt x="120" y="15"/>
                    <a:pt x="120" y="15"/>
                    <a:pt x="121" y="14"/>
                  </a:cubicBezTo>
                  <a:cubicBezTo>
                    <a:pt x="121" y="14"/>
                    <a:pt x="122" y="13"/>
                    <a:pt x="122" y="12"/>
                  </a:cubicBezTo>
                  <a:cubicBezTo>
                    <a:pt x="123" y="11"/>
                    <a:pt x="123" y="11"/>
                    <a:pt x="123" y="11"/>
                  </a:cubicBezTo>
                  <a:cubicBezTo>
                    <a:pt x="123" y="11"/>
                    <a:pt x="123" y="11"/>
                    <a:pt x="123" y="11"/>
                  </a:cubicBezTo>
                  <a:cubicBezTo>
                    <a:pt x="123" y="10"/>
                    <a:pt x="123" y="10"/>
                    <a:pt x="123" y="10"/>
                  </a:cubicBezTo>
                  <a:cubicBezTo>
                    <a:pt x="122" y="10"/>
                    <a:pt x="122" y="11"/>
                    <a:pt x="122" y="11"/>
                  </a:cubicBezTo>
                  <a:cubicBezTo>
                    <a:pt x="122" y="11"/>
                    <a:pt x="121" y="11"/>
                    <a:pt x="121" y="11"/>
                  </a:cubicBezTo>
                  <a:cubicBezTo>
                    <a:pt x="120" y="11"/>
                    <a:pt x="120" y="11"/>
                    <a:pt x="120" y="11"/>
                  </a:cubicBezTo>
                  <a:cubicBezTo>
                    <a:pt x="120" y="11"/>
                    <a:pt x="119" y="11"/>
                    <a:pt x="119" y="11"/>
                  </a:cubicBezTo>
                  <a:cubicBezTo>
                    <a:pt x="119" y="11"/>
                    <a:pt x="119" y="11"/>
                    <a:pt x="119" y="11"/>
                  </a:cubicBezTo>
                  <a:cubicBezTo>
                    <a:pt x="119" y="11"/>
                    <a:pt x="119" y="11"/>
                    <a:pt x="119" y="10"/>
                  </a:cubicBezTo>
                  <a:cubicBezTo>
                    <a:pt x="119" y="10"/>
                    <a:pt x="119" y="10"/>
                    <a:pt x="119" y="10"/>
                  </a:cubicBezTo>
                  <a:cubicBezTo>
                    <a:pt x="120" y="10"/>
                    <a:pt x="121" y="10"/>
                    <a:pt x="123" y="9"/>
                  </a:cubicBezTo>
                  <a:cubicBezTo>
                    <a:pt x="124" y="9"/>
                    <a:pt x="126" y="8"/>
                    <a:pt x="127" y="8"/>
                  </a:cubicBezTo>
                  <a:cubicBezTo>
                    <a:pt x="127" y="8"/>
                    <a:pt x="127" y="8"/>
                    <a:pt x="127" y="8"/>
                  </a:cubicBezTo>
                  <a:cubicBezTo>
                    <a:pt x="127" y="8"/>
                    <a:pt x="127" y="8"/>
                    <a:pt x="127" y="8"/>
                  </a:cubicBezTo>
                  <a:cubicBezTo>
                    <a:pt x="126" y="7"/>
                    <a:pt x="126" y="7"/>
                    <a:pt x="126" y="7"/>
                  </a:cubicBezTo>
                  <a:cubicBezTo>
                    <a:pt x="126" y="7"/>
                    <a:pt x="126" y="7"/>
                    <a:pt x="125" y="7"/>
                  </a:cubicBezTo>
                  <a:cubicBezTo>
                    <a:pt x="125" y="8"/>
                    <a:pt x="125" y="8"/>
                    <a:pt x="125" y="8"/>
                  </a:cubicBezTo>
                  <a:cubicBezTo>
                    <a:pt x="125" y="8"/>
                    <a:pt x="124" y="8"/>
                    <a:pt x="124" y="8"/>
                  </a:cubicBezTo>
                  <a:cubicBezTo>
                    <a:pt x="124" y="8"/>
                    <a:pt x="124" y="8"/>
                    <a:pt x="123" y="7"/>
                  </a:cubicBezTo>
                  <a:cubicBezTo>
                    <a:pt x="123" y="7"/>
                    <a:pt x="123" y="7"/>
                    <a:pt x="123" y="6"/>
                  </a:cubicBezTo>
                  <a:cubicBezTo>
                    <a:pt x="123" y="5"/>
                    <a:pt x="123" y="4"/>
                    <a:pt x="123" y="3"/>
                  </a:cubicBezTo>
                  <a:cubicBezTo>
                    <a:pt x="123" y="3"/>
                    <a:pt x="123" y="2"/>
                    <a:pt x="124" y="2"/>
                  </a:cubicBezTo>
                  <a:cubicBezTo>
                    <a:pt x="124" y="2"/>
                    <a:pt x="124" y="2"/>
                    <a:pt x="125" y="2"/>
                  </a:cubicBezTo>
                  <a:cubicBezTo>
                    <a:pt x="126" y="2"/>
                    <a:pt x="127" y="2"/>
                    <a:pt x="128" y="2"/>
                  </a:cubicBezTo>
                  <a:cubicBezTo>
                    <a:pt x="128" y="2"/>
                    <a:pt x="129" y="2"/>
                    <a:pt x="129" y="2"/>
                  </a:cubicBezTo>
                  <a:cubicBezTo>
                    <a:pt x="129" y="2"/>
                    <a:pt x="130" y="2"/>
                    <a:pt x="130" y="2"/>
                  </a:cubicBezTo>
                  <a:cubicBezTo>
                    <a:pt x="130" y="2"/>
                    <a:pt x="130" y="2"/>
                    <a:pt x="129" y="3"/>
                  </a:cubicBezTo>
                  <a:cubicBezTo>
                    <a:pt x="129" y="3"/>
                    <a:pt x="129" y="3"/>
                    <a:pt x="129" y="3"/>
                  </a:cubicBezTo>
                  <a:cubicBezTo>
                    <a:pt x="129" y="4"/>
                    <a:pt x="129" y="4"/>
                    <a:pt x="129" y="4"/>
                  </a:cubicBezTo>
                  <a:lnTo>
                    <a:pt x="129" y="6"/>
                  </a:lnTo>
                  <a:cubicBezTo>
                    <a:pt x="129" y="7"/>
                    <a:pt x="129" y="7"/>
                    <a:pt x="129" y="7"/>
                  </a:cubicBezTo>
                  <a:cubicBezTo>
                    <a:pt x="129" y="8"/>
                    <a:pt x="129" y="8"/>
                    <a:pt x="129" y="8"/>
                  </a:cubicBezTo>
                  <a:cubicBezTo>
                    <a:pt x="129" y="8"/>
                    <a:pt x="129" y="8"/>
                    <a:pt x="129" y="8"/>
                  </a:cubicBezTo>
                  <a:cubicBezTo>
                    <a:pt x="129" y="8"/>
                    <a:pt x="130" y="8"/>
                    <a:pt x="130" y="8"/>
                  </a:cubicBezTo>
                  <a:cubicBezTo>
                    <a:pt x="130" y="8"/>
                    <a:pt x="130" y="8"/>
                    <a:pt x="131" y="8"/>
                  </a:cubicBezTo>
                  <a:cubicBezTo>
                    <a:pt x="131" y="8"/>
                    <a:pt x="131" y="8"/>
                    <a:pt x="131" y="8"/>
                  </a:cubicBezTo>
                  <a:cubicBezTo>
                    <a:pt x="131" y="8"/>
                    <a:pt x="131" y="8"/>
                    <a:pt x="131" y="9"/>
                  </a:cubicBezTo>
                  <a:cubicBezTo>
                    <a:pt x="131" y="9"/>
                    <a:pt x="131" y="9"/>
                    <a:pt x="131" y="9"/>
                  </a:cubicBezTo>
                  <a:cubicBezTo>
                    <a:pt x="131" y="9"/>
                    <a:pt x="131" y="10"/>
                    <a:pt x="131" y="10"/>
                  </a:cubicBezTo>
                  <a:cubicBezTo>
                    <a:pt x="130" y="10"/>
                    <a:pt x="130" y="10"/>
                    <a:pt x="129" y="10"/>
                  </a:cubicBezTo>
                  <a:cubicBezTo>
                    <a:pt x="128" y="10"/>
                    <a:pt x="128" y="10"/>
                    <a:pt x="127" y="10"/>
                  </a:cubicBezTo>
                  <a:cubicBezTo>
                    <a:pt x="127" y="10"/>
                    <a:pt x="127" y="10"/>
                    <a:pt x="127" y="10"/>
                  </a:cubicBezTo>
                  <a:cubicBezTo>
                    <a:pt x="127" y="10"/>
                    <a:pt x="127" y="10"/>
                    <a:pt x="127" y="10"/>
                  </a:cubicBezTo>
                  <a:cubicBezTo>
                    <a:pt x="127" y="10"/>
                    <a:pt x="127" y="11"/>
                    <a:pt x="127" y="11"/>
                  </a:cubicBezTo>
                  <a:cubicBezTo>
                    <a:pt x="127" y="11"/>
                    <a:pt x="127" y="11"/>
                    <a:pt x="128" y="11"/>
                  </a:cubicBezTo>
                  <a:cubicBezTo>
                    <a:pt x="128" y="11"/>
                    <a:pt x="128" y="11"/>
                    <a:pt x="128" y="11"/>
                  </a:cubicBezTo>
                  <a:cubicBezTo>
                    <a:pt x="128" y="10"/>
                    <a:pt x="129" y="10"/>
                    <a:pt x="129" y="10"/>
                  </a:cubicBezTo>
                  <a:cubicBezTo>
                    <a:pt x="129" y="10"/>
                    <a:pt x="129" y="11"/>
                    <a:pt x="129" y="11"/>
                  </a:cubicBezTo>
                  <a:cubicBezTo>
                    <a:pt x="129" y="11"/>
                    <a:pt x="129" y="11"/>
                    <a:pt x="129" y="11"/>
                  </a:cubicBezTo>
                  <a:cubicBezTo>
                    <a:pt x="129" y="11"/>
                    <a:pt x="129" y="12"/>
                    <a:pt x="129" y="12"/>
                  </a:cubicBezTo>
                  <a:cubicBezTo>
                    <a:pt x="129" y="12"/>
                    <a:pt x="129" y="12"/>
                    <a:pt x="128" y="12"/>
                  </a:cubicBezTo>
                  <a:cubicBezTo>
                    <a:pt x="128" y="12"/>
                    <a:pt x="128" y="12"/>
                    <a:pt x="127" y="12"/>
                  </a:cubicBezTo>
                  <a:cubicBezTo>
                    <a:pt x="127" y="12"/>
                    <a:pt x="127" y="12"/>
                    <a:pt x="127" y="12"/>
                  </a:cubicBezTo>
                  <a:cubicBezTo>
                    <a:pt x="127" y="12"/>
                    <a:pt x="127" y="13"/>
                    <a:pt x="127" y="13"/>
                  </a:cubicBezTo>
                  <a:cubicBezTo>
                    <a:pt x="127" y="13"/>
                    <a:pt x="127" y="13"/>
                    <a:pt x="127" y="13"/>
                  </a:cubicBezTo>
                  <a:close/>
                  <a:moveTo>
                    <a:pt x="127" y="7"/>
                  </a:moveTo>
                  <a:cubicBezTo>
                    <a:pt x="127" y="7"/>
                    <a:pt x="127" y="7"/>
                    <a:pt x="127" y="7"/>
                  </a:cubicBezTo>
                  <a:cubicBezTo>
                    <a:pt x="127" y="7"/>
                    <a:pt x="127" y="7"/>
                    <a:pt x="127" y="6"/>
                  </a:cubicBezTo>
                  <a:cubicBezTo>
                    <a:pt x="127" y="6"/>
                    <a:pt x="127" y="5"/>
                    <a:pt x="127" y="5"/>
                  </a:cubicBezTo>
                  <a:cubicBezTo>
                    <a:pt x="127" y="4"/>
                    <a:pt x="127" y="4"/>
                    <a:pt x="127" y="3"/>
                  </a:cubicBezTo>
                  <a:cubicBezTo>
                    <a:pt x="127" y="3"/>
                    <a:pt x="127" y="3"/>
                    <a:pt x="127" y="3"/>
                  </a:cubicBezTo>
                  <a:cubicBezTo>
                    <a:pt x="127" y="3"/>
                    <a:pt x="127" y="3"/>
                    <a:pt x="127" y="3"/>
                  </a:cubicBezTo>
                  <a:cubicBezTo>
                    <a:pt x="127" y="3"/>
                    <a:pt x="126" y="3"/>
                    <a:pt x="126" y="3"/>
                  </a:cubicBezTo>
                  <a:cubicBezTo>
                    <a:pt x="125" y="3"/>
                    <a:pt x="125" y="3"/>
                    <a:pt x="125" y="4"/>
                  </a:cubicBezTo>
                  <a:cubicBezTo>
                    <a:pt x="125" y="4"/>
                    <a:pt x="125" y="4"/>
                    <a:pt x="125" y="4"/>
                  </a:cubicBezTo>
                  <a:cubicBezTo>
                    <a:pt x="125" y="4"/>
                    <a:pt x="125" y="4"/>
                    <a:pt x="126" y="4"/>
                  </a:cubicBezTo>
                  <a:cubicBezTo>
                    <a:pt x="126" y="4"/>
                    <a:pt x="126" y="4"/>
                    <a:pt x="126" y="4"/>
                  </a:cubicBezTo>
                  <a:cubicBezTo>
                    <a:pt x="126" y="4"/>
                    <a:pt x="126" y="4"/>
                    <a:pt x="126" y="4"/>
                  </a:cubicBezTo>
                  <a:cubicBezTo>
                    <a:pt x="126" y="4"/>
                    <a:pt x="126" y="4"/>
                    <a:pt x="126" y="4"/>
                  </a:cubicBezTo>
                  <a:cubicBezTo>
                    <a:pt x="126" y="5"/>
                    <a:pt x="126" y="5"/>
                    <a:pt x="126" y="5"/>
                  </a:cubicBezTo>
                  <a:cubicBezTo>
                    <a:pt x="125" y="5"/>
                    <a:pt x="125" y="5"/>
                    <a:pt x="125" y="5"/>
                  </a:cubicBezTo>
                  <a:cubicBezTo>
                    <a:pt x="125" y="6"/>
                    <a:pt x="125" y="6"/>
                    <a:pt x="125" y="6"/>
                  </a:cubicBezTo>
                  <a:cubicBezTo>
                    <a:pt x="125" y="6"/>
                    <a:pt x="125" y="6"/>
                    <a:pt x="125" y="6"/>
                  </a:cubicBezTo>
                  <a:cubicBezTo>
                    <a:pt x="125" y="6"/>
                    <a:pt x="125" y="6"/>
                    <a:pt x="125" y="6"/>
                  </a:cubicBezTo>
                  <a:cubicBezTo>
                    <a:pt x="125" y="6"/>
                    <a:pt x="125" y="6"/>
                    <a:pt x="126" y="6"/>
                  </a:cubicBezTo>
                  <a:cubicBezTo>
                    <a:pt x="126" y="6"/>
                    <a:pt x="126" y="6"/>
                    <a:pt x="126" y="6"/>
                  </a:cubicBezTo>
                  <a:cubicBezTo>
                    <a:pt x="126" y="6"/>
                    <a:pt x="126" y="6"/>
                    <a:pt x="126" y="6"/>
                  </a:cubicBezTo>
                  <a:cubicBezTo>
                    <a:pt x="126" y="6"/>
                    <a:pt x="126" y="6"/>
                    <a:pt x="127" y="7"/>
                  </a:cubicBezTo>
                  <a:cubicBezTo>
                    <a:pt x="127" y="7"/>
                    <a:pt x="127" y="7"/>
                    <a:pt x="127" y="7"/>
                  </a:cubicBezTo>
                  <a:close/>
                  <a:moveTo>
                    <a:pt x="125" y="13"/>
                  </a:moveTo>
                  <a:cubicBezTo>
                    <a:pt x="125" y="13"/>
                    <a:pt x="125" y="13"/>
                    <a:pt x="125" y="13"/>
                  </a:cubicBezTo>
                  <a:cubicBezTo>
                    <a:pt x="125" y="13"/>
                    <a:pt x="125" y="12"/>
                    <a:pt x="125" y="12"/>
                  </a:cubicBezTo>
                  <a:cubicBezTo>
                    <a:pt x="126" y="12"/>
                    <a:pt x="126" y="11"/>
                    <a:pt x="126" y="11"/>
                  </a:cubicBezTo>
                  <a:cubicBezTo>
                    <a:pt x="126" y="11"/>
                    <a:pt x="125" y="11"/>
                    <a:pt x="125" y="10"/>
                  </a:cubicBezTo>
                  <a:cubicBezTo>
                    <a:pt x="125" y="10"/>
                    <a:pt x="125" y="10"/>
                    <a:pt x="125" y="10"/>
                  </a:cubicBezTo>
                  <a:cubicBezTo>
                    <a:pt x="125" y="10"/>
                    <a:pt x="125" y="10"/>
                    <a:pt x="125" y="10"/>
                  </a:cubicBezTo>
                  <a:cubicBezTo>
                    <a:pt x="124" y="10"/>
                    <a:pt x="124" y="10"/>
                    <a:pt x="124" y="11"/>
                  </a:cubicBezTo>
                  <a:cubicBezTo>
                    <a:pt x="124" y="11"/>
                    <a:pt x="124" y="11"/>
                    <a:pt x="124" y="11"/>
                  </a:cubicBezTo>
                  <a:cubicBezTo>
                    <a:pt x="124" y="12"/>
                    <a:pt x="124" y="12"/>
                    <a:pt x="124" y="12"/>
                  </a:cubicBezTo>
                  <a:cubicBezTo>
                    <a:pt x="125" y="12"/>
                    <a:pt x="125" y="12"/>
                    <a:pt x="125" y="12"/>
                  </a:cubicBezTo>
                  <a:cubicBezTo>
                    <a:pt x="125" y="13"/>
                    <a:pt x="125" y="13"/>
                    <a:pt x="125" y="13"/>
                  </a:cubicBezTo>
                  <a:close/>
                  <a:moveTo>
                    <a:pt x="148" y="11"/>
                  </a:moveTo>
                  <a:cubicBezTo>
                    <a:pt x="148" y="12"/>
                    <a:pt x="148" y="13"/>
                    <a:pt x="148" y="14"/>
                  </a:cubicBezTo>
                  <a:cubicBezTo>
                    <a:pt x="148" y="15"/>
                    <a:pt x="148" y="15"/>
                    <a:pt x="148" y="16"/>
                  </a:cubicBezTo>
                  <a:cubicBezTo>
                    <a:pt x="148" y="16"/>
                    <a:pt x="148" y="16"/>
                    <a:pt x="148" y="17"/>
                  </a:cubicBezTo>
                  <a:cubicBezTo>
                    <a:pt x="148" y="17"/>
                    <a:pt x="148" y="17"/>
                    <a:pt x="148" y="17"/>
                  </a:cubicBezTo>
                  <a:cubicBezTo>
                    <a:pt x="148" y="18"/>
                    <a:pt x="148" y="18"/>
                    <a:pt x="148" y="18"/>
                  </a:cubicBezTo>
                  <a:cubicBezTo>
                    <a:pt x="148" y="18"/>
                    <a:pt x="147" y="18"/>
                    <a:pt x="146" y="17"/>
                  </a:cubicBezTo>
                  <a:cubicBezTo>
                    <a:pt x="145" y="17"/>
                    <a:pt x="144" y="16"/>
                    <a:pt x="144" y="16"/>
                  </a:cubicBezTo>
                  <a:cubicBezTo>
                    <a:pt x="143" y="16"/>
                    <a:pt x="143" y="15"/>
                    <a:pt x="143" y="15"/>
                  </a:cubicBezTo>
                  <a:cubicBezTo>
                    <a:pt x="143" y="15"/>
                    <a:pt x="143" y="15"/>
                    <a:pt x="143" y="15"/>
                  </a:cubicBezTo>
                  <a:cubicBezTo>
                    <a:pt x="143" y="15"/>
                    <a:pt x="143" y="15"/>
                    <a:pt x="143" y="15"/>
                  </a:cubicBezTo>
                  <a:cubicBezTo>
                    <a:pt x="144" y="16"/>
                    <a:pt x="145" y="16"/>
                    <a:pt x="146" y="16"/>
                  </a:cubicBezTo>
                  <a:cubicBezTo>
                    <a:pt x="146" y="16"/>
                    <a:pt x="147" y="16"/>
                    <a:pt x="147" y="16"/>
                  </a:cubicBezTo>
                  <a:cubicBezTo>
                    <a:pt x="147" y="16"/>
                    <a:pt x="147" y="15"/>
                    <a:pt x="147" y="15"/>
                  </a:cubicBezTo>
                  <a:cubicBezTo>
                    <a:pt x="147" y="14"/>
                    <a:pt x="147" y="14"/>
                    <a:pt x="147" y="12"/>
                  </a:cubicBezTo>
                  <a:cubicBezTo>
                    <a:pt x="147" y="11"/>
                    <a:pt x="146" y="9"/>
                    <a:pt x="146" y="8"/>
                  </a:cubicBezTo>
                  <a:lnTo>
                    <a:pt x="146" y="5"/>
                  </a:lnTo>
                  <a:lnTo>
                    <a:pt x="146" y="3"/>
                  </a:lnTo>
                  <a:cubicBezTo>
                    <a:pt x="146" y="3"/>
                    <a:pt x="147" y="3"/>
                    <a:pt x="147" y="3"/>
                  </a:cubicBezTo>
                  <a:cubicBezTo>
                    <a:pt x="147" y="3"/>
                    <a:pt x="147" y="3"/>
                    <a:pt x="148" y="3"/>
                  </a:cubicBezTo>
                  <a:cubicBezTo>
                    <a:pt x="148" y="3"/>
                    <a:pt x="148" y="3"/>
                    <a:pt x="148" y="3"/>
                  </a:cubicBezTo>
                  <a:cubicBezTo>
                    <a:pt x="148" y="4"/>
                    <a:pt x="148" y="4"/>
                    <a:pt x="148" y="4"/>
                  </a:cubicBezTo>
                  <a:cubicBezTo>
                    <a:pt x="148" y="4"/>
                    <a:pt x="148" y="5"/>
                    <a:pt x="148" y="6"/>
                  </a:cubicBezTo>
                  <a:cubicBezTo>
                    <a:pt x="148" y="6"/>
                    <a:pt x="148" y="6"/>
                    <a:pt x="148" y="7"/>
                  </a:cubicBezTo>
                  <a:cubicBezTo>
                    <a:pt x="148" y="9"/>
                    <a:pt x="148" y="9"/>
                    <a:pt x="148" y="10"/>
                  </a:cubicBezTo>
                  <a:lnTo>
                    <a:pt x="148" y="11"/>
                  </a:lnTo>
                  <a:close/>
                  <a:moveTo>
                    <a:pt x="143" y="7"/>
                  </a:moveTo>
                  <a:cubicBezTo>
                    <a:pt x="143" y="7"/>
                    <a:pt x="143" y="7"/>
                    <a:pt x="142" y="7"/>
                  </a:cubicBezTo>
                  <a:cubicBezTo>
                    <a:pt x="142" y="7"/>
                    <a:pt x="142" y="7"/>
                    <a:pt x="141" y="7"/>
                  </a:cubicBezTo>
                  <a:cubicBezTo>
                    <a:pt x="141" y="7"/>
                    <a:pt x="141" y="7"/>
                    <a:pt x="141" y="7"/>
                  </a:cubicBezTo>
                  <a:cubicBezTo>
                    <a:pt x="141" y="7"/>
                    <a:pt x="141" y="7"/>
                    <a:pt x="140" y="7"/>
                  </a:cubicBezTo>
                  <a:cubicBezTo>
                    <a:pt x="140" y="7"/>
                    <a:pt x="140" y="6"/>
                    <a:pt x="140" y="6"/>
                  </a:cubicBezTo>
                  <a:cubicBezTo>
                    <a:pt x="140" y="6"/>
                    <a:pt x="140" y="7"/>
                    <a:pt x="140" y="7"/>
                  </a:cubicBezTo>
                  <a:cubicBezTo>
                    <a:pt x="139" y="7"/>
                    <a:pt x="139" y="7"/>
                    <a:pt x="139" y="7"/>
                  </a:cubicBezTo>
                  <a:cubicBezTo>
                    <a:pt x="138" y="8"/>
                    <a:pt x="138" y="8"/>
                    <a:pt x="138" y="9"/>
                  </a:cubicBezTo>
                  <a:cubicBezTo>
                    <a:pt x="138" y="9"/>
                    <a:pt x="137" y="9"/>
                    <a:pt x="137" y="10"/>
                  </a:cubicBezTo>
                  <a:cubicBezTo>
                    <a:pt x="137" y="10"/>
                    <a:pt x="138" y="10"/>
                    <a:pt x="138" y="10"/>
                  </a:cubicBezTo>
                  <a:cubicBezTo>
                    <a:pt x="138" y="10"/>
                    <a:pt x="138" y="10"/>
                    <a:pt x="138" y="10"/>
                  </a:cubicBezTo>
                  <a:cubicBezTo>
                    <a:pt x="139" y="9"/>
                    <a:pt x="140" y="9"/>
                    <a:pt x="141" y="9"/>
                  </a:cubicBezTo>
                  <a:cubicBezTo>
                    <a:pt x="141" y="9"/>
                    <a:pt x="141" y="9"/>
                    <a:pt x="141" y="9"/>
                  </a:cubicBezTo>
                  <a:cubicBezTo>
                    <a:pt x="142" y="9"/>
                    <a:pt x="142" y="9"/>
                    <a:pt x="142" y="9"/>
                  </a:cubicBezTo>
                  <a:cubicBezTo>
                    <a:pt x="142" y="9"/>
                    <a:pt x="142" y="9"/>
                    <a:pt x="142" y="9"/>
                  </a:cubicBezTo>
                  <a:cubicBezTo>
                    <a:pt x="142" y="10"/>
                    <a:pt x="142" y="10"/>
                    <a:pt x="142" y="10"/>
                  </a:cubicBezTo>
                  <a:cubicBezTo>
                    <a:pt x="142" y="11"/>
                    <a:pt x="141" y="11"/>
                    <a:pt x="141" y="12"/>
                  </a:cubicBezTo>
                  <a:cubicBezTo>
                    <a:pt x="141" y="12"/>
                    <a:pt x="141" y="13"/>
                    <a:pt x="141" y="13"/>
                  </a:cubicBezTo>
                  <a:cubicBezTo>
                    <a:pt x="141" y="13"/>
                    <a:pt x="140" y="13"/>
                    <a:pt x="140" y="13"/>
                  </a:cubicBezTo>
                  <a:cubicBezTo>
                    <a:pt x="140" y="13"/>
                    <a:pt x="139" y="13"/>
                    <a:pt x="139" y="13"/>
                  </a:cubicBezTo>
                  <a:cubicBezTo>
                    <a:pt x="139" y="13"/>
                    <a:pt x="139" y="13"/>
                    <a:pt x="139" y="13"/>
                  </a:cubicBezTo>
                  <a:cubicBezTo>
                    <a:pt x="139" y="13"/>
                    <a:pt x="139" y="13"/>
                    <a:pt x="139" y="13"/>
                  </a:cubicBezTo>
                  <a:cubicBezTo>
                    <a:pt x="139" y="13"/>
                    <a:pt x="139" y="13"/>
                    <a:pt x="139" y="14"/>
                  </a:cubicBezTo>
                  <a:cubicBezTo>
                    <a:pt x="138" y="14"/>
                    <a:pt x="138" y="14"/>
                    <a:pt x="138" y="15"/>
                  </a:cubicBezTo>
                  <a:cubicBezTo>
                    <a:pt x="138" y="15"/>
                    <a:pt x="138" y="15"/>
                    <a:pt x="139" y="15"/>
                  </a:cubicBezTo>
                  <a:cubicBezTo>
                    <a:pt x="139" y="15"/>
                    <a:pt x="139" y="15"/>
                    <a:pt x="139" y="15"/>
                  </a:cubicBezTo>
                  <a:cubicBezTo>
                    <a:pt x="139" y="15"/>
                    <a:pt x="140" y="15"/>
                    <a:pt x="140" y="15"/>
                  </a:cubicBezTo>
                  <a:cubicBezTo>
                    <a:pt x="140" y="15"/>
                    <a:pt x="140" y="15"/>
                    <a:pt x="141" y="15"/>
                  </a:cubicBezTo>
                  <a:cubicBezTo>
                    <a:pt x="141" y="15"/>
                    <a:pt x="141" y="14"/>
                    <a:pt x="141" y="14"/>
                  </a:cubicBezTo>
                  <a:cubicBezTo>
                    <a:pt x="141" y="14"/>
                    <a:pt x="141" y="13"/>
                    <a:pt x="141" y="13"/>
                  </a:cubicBezTo>
                  <a:cubicBezTo>
                    <a:pt x="141" y="13"/>
                    <a:pt x="141" y="14"/>
                    <a:pt x="142" y="14"/>
                  </a:cubicBezTo>
                  <a:cubicBezTo>
                    <a:pt x="142" y="15"/>
                    <a:pt x="142" y="15"/>
                    <a:pt x="142" y="16"/>
                  </a:cubicBezTo>
                  <a:cubicBezTo>
                    <a:pt x="142" y="16"/>
                    <a:pt x="142" y="16"/>
                    <a:pt x="141" y="16"/>
                  </a:cubicBezTo>
                  <a:cubicBezTo>
                    <a:pt x="141" y="16"/>
                    <a:pt x="141" y="16"/>
                    <a:pt x="141" y="16"/>
                  </a:cubicBezTo>
                  <a:cubicBezTo>
                    <a:pt x="140" y="16"/>
                    <a:pt x="140" y="16"/>
                    <a:pt x="139" y="16"/>
                  </a:cubicBezTo>
                  <a:cubicBezTo>
                    <a:pt x="139" y="16"/>
                    <a:pt x="138" y="16"/>
                    <a:pt x="138" y="16"/>
                  </a:cubicBezTo>
                  <a:cubicBezTo>
                    <a:pt x="138" y="16"/>
                    <a:pt x="137" y="15"/>
                    <a:pt x="137" y="14"/>
                  </a:cubicBezTo>
                  <a:cubicBezTo>
                    <a:pt x="137" y="14"/>
                    <a:pt x="138" y="13"/>
                    <a:pt x="138" y="13"/>
                  </a:cubicBezTo>
                  <a:cubicBezTo>
                    <a:pt x="138" y="12"/>
                    <a:pt x="138" y="12"/>
                    <a:pt x="138" y="11"/>
                  </a:cubicBezTo>
                  <a:cubicBezTo>
                    <a:pt x="138" y="11"/>
                    <a:pt x="138" y="11"/>
                    <a:pt x="138" y="11"/>
                  </a:cubicBezTo>
                  <a:cubicBezTo>
                    <a:pt x="138" y="11"/>
                    <a:pt x="139" y="11"/>
                    <a:pt x="139" y="11"/>
                  </a:cubicBezTo>
                  <a:cubicBezTo>
                    <a:pt x="139" y="11"/>
                    <a:pt x="139" y="11"/>
                    <a:pt x="139" y="12"/>
                  </a:cubicBezTo>
                  <a:cubicBezTo>
                    <a:pt x="139" y="12"/>
                    <a:pt x="139" y="12"/>
                    <a:pt x="139" y="12"/>
                  </a:cubicBezTo>
                  <a:cubicBezTo>
                    <a:pt x="139" y="12"/>
                    <a:pt x="139" y="12"/>
                    <a:pt x="139" y="12"/>
                  </a:cubicBezTo>
                  <a:cubicBezTo>
                    <a:pt x="139" y="12"/>
                    <a:pt x="139" y="12"/>
                    <a:pt x="139" y="12"/>
                  </a:cubicBezTo>
                  <a:cubicBezTo>
                    <a:pt x="140" y="12"/>
                    <a:pt x="140" y="12"/>
                    <a:pt x="140" y="11"/>
                  </a:cubicBezTo>
                  <a:cubicBezTo>
                    <a:pt x="140" y="11"/>
                    <a:pt x="140" y="11"/>
                    <a:pt x="140" y="10"/>
                  </a:cubicBezTo>
                  <a:cubicBezTo>
                    <a:pt x="140" y="10"/>
                    <a:pt x="140" y="10"/>
                    <a:pt x="140" y="10"/>
                  </a:cubicBezTo>
                  <a:cubicBezTo>
                    <a:pt x="139" y="10"/>
                    <a:pt x="139" y="10"/>
                    <a:pt x="138" y="11"/>
                  </a:cubicBezTo>
                  <a:cubicBezTo>
                    <a:pt x="138" y="11"/>
                    <a:pt x="138" y="11"/>
                    <a:pt x="138" y="11"/>
                  </a:cubicBezTo>
                  <a:cubicBezTo>
                    <a:pt x="138" y="11"/>
                    <a:pt x="138" y="11"/>
                    <a:pt x="137" y="11"/>
                  </a:cubicBezTo>
                  <a:cubicBezTo>
                    <a:pt x="137" y="11"/>
                    <a:pt x="137" y="11"/>
                    <a:pt x="137" y="11"/>
                  </a:cubicBezTo>
                  <a:cubicBezTo>
                    <a:pt x="137" y="11"/>
                    <a:pt x="137" y="11"/>
                    <a:pt x="137" y="11"/>
                  </a:cubicBezTo>
                  <a:cubicBezTo>
                    <a:pt x="137" y="11"/>
                    <a:pt x="137" y="11"/>
                    <a:pt x="136" y="12"/>
                  </a:cubicBezTo>
                  <a:cubicBezTo>
                    <a:pt x="135" y="12"/>
                    <a:pt x="135" y="12"/>
                    <a:pt x="135" y="12"/>
                  </a:cubicBezTo>
                  <a:cubicBezTo>
                    <a:pt x="134" y="12"/>
                    <a:pt x="134" y="12"/>
                    <a:pt x="134" y="12"/>
                  </a:cubicBezTo>
                  <a:cubicBezTo>
                    <a:pt x="134" y="12"/>
                    <a:pt x="133" y="12"/>
                    <a:pt x="133" y="12"/>
                  </a:cubicBezTo>
                  <a:cubicBezTo>
                    <a:pt x="133" y="12"/>
                    <a:pt x="134" y="12"/>
                    <a:pt x="134" y="12"/>
                  </a:cubicBezTo>
                  <a:cubicBezTo>
                    <a:pt x="134" y="11"/>
                    <a:pt x="135" y="11"/>
                    <a:pt x="135" y="10"/>
                  </a:cubicBezTo>
                  <a:cubicBezTo>
                    <a:pt x="136" y="10"/>
                    <a:pt x="136" y="9"/>
                    <a:pt x="137" y="8"/>
                  </a:cubicBezTo>
                  <a:cubicBezTo>
                    <a:pt x="137" y="8"/>
                    <a:pt x="138" y="7"/>
                    <a:pt x="138" y="7"/>
                  </a:cubicBezTo>
                  <a:cubicBezTo>
                    <a:pt x="138" y="7"/>
                    <a:pt x="138" y="6"/>
                    <a:pt x="139" y="6"/>
                  </a:cubicBezTo>
                  <a:cubicBezTo>
                    <a:pt x="139" y="5"/>
                    <a:pt x="140" y="4"/>
                    <a:pt x="140" y="4"/>
                  </a:cubicBezTo>
                  <a:cubicBezTo>
                    <a:pt x="140" y="4"/>
                    <a:pt x="140" y="4"/>
                    <a:pt x="140" y="4"/>
                  </a:cubicBezTo>
                  <a:cubicBezTo>
                    <a:pt x="140" y="4"/>
                    <a:pt x="141" y="3"/>
                    <a:pt x="141" y="3"/>
                  </a:cubicBezTo>
                  <a:cubicBezTo>
                    <a:pt x="141" y="3"/>
                    <a:pt x="141" y="4"/>
                    <a:pt x="141" y="4"/>
                  </a:cubicBezTo>
                  <a:cubicBezTo>
                    <a:pt x="141" y="4"/>
                    <a:pt x="141" y="4"/>
                    <a:pt x="141" y="4"/>
                  </a:cubicBezTo>
                  <a:cubicBezTo>
                    <a:pt x="141" y="5"/>
                    <a:pt x="141" y="5"/>
                    <a:pt x="141" y="5"/>
                  </a:cubicBezTo>
                  <a:cubicBezTo>
                    <a:pt x="141" y="5"/>
                    <a:pt x="141" y="5"/>
                    <a:pt x="141" y="6"/>
                  </a:cubicBezTo>
                  <a:cubicBezTo>
                    <a:pt x="141" y="6"/>
                    <a:pt x="141" y="6"/>
                    <a:pt x="141" y="6"/>
                  </a:cubicBezTo>
                  <a:cubicBezTo>
                    <a:pt x="141" y="6"/>
                    <a:pt x="141" y="6"/>
                    <a:pt x="142" y="6"/>
                  </a:cubicBezTo>
                  <a:cubicBezTo>
                    <a:pt x="142" y="6"/>
                    <a:pt x="143" y="6"/>
                    <a:pt x="143" y="7"/>
                  </a:cubicBezTo>
                  <a:close/>
                  <a:moveTo>
                    <a:pt x="145" y="8"/>
                  </a:moveTo>
                  <a:cubicBezTo>
                    <a:pt x="145" y="8"/>
                    <a:pt x="145" y="8"/>
                    <a:pt x="145" y="8"/>
                  </a:cubicBezTo>
                  <a:cubicBezTo>
                    <a:pt x="145" y="8"/>
                    <a:pt x="145" y="9"/>
                    <a:pt x="145" y="9"/>
                  </a:cubicBezTo>
                  <a:cubicBezTo>
                    <a:pt x="145" y="9"/>
                    <a:pt x="145" y="10"/>
                    <a:pt x="145" y="10"/>
                  </a:cubicBezTo>
                  <a:cubicBezTo>
                    <a:pt x="145" y="11"/>
                    <a:pt x="145" y="11"/>
                    <a:pt x="144" y="11"/>
                  </a:cubicBezTo>
                  <a:cubicBezTo>
                    <a:pt x="144" y="11"/>
                    <a:pt x="144" y="11"/>
                    <a:pt x="144" y="11"/>
                  </a:cubicBezTo>
                  <a:cubicBezTo>
                    <a:pt x="144" y="11"/>
                    <a:pt x="143" y="11"/>
                    <a:pt x="143" y="10"/>
                  </a:cubicBezTo>
                  <a:cubicBezTo>
                    <a:pt x="143" y="9"/>
                    <a:pt x="143" y="9"/>
                    <a:pt x="143" y="9"/>
                  </a:cubicBezTo>
                  <a:lnTo>
                    <a:pt x="143" y="8"/>
                  </a:lnTo>
                  <a:cubicBezTo>
                    <a:pt x="143" y="8"/>
                    <a:pt x="143" y="8"/>
                    <a:pt x="144" y="8"/>
                  </a:cubicBezTo>
                  <a:cubicBezTo>
                    <a:pt x="144" y="8"/>
                    <a:pt x="144" y="8"/>
                    <a:pt x="144" y="8"/>
                  </a:cubicBezTo>
                  <a:cubicBezTo>
                    <a:pt x="145" y="8"/>
                    <a:pt x="145" y="8"/>
                    <a:pt x="145" y="8"/>
                  </a:cubicBezTo>
                  <a:cubicBezTo>
                    <a:pt x="145" y="8"/>
                    <a:pt x="145" y="8"/>
                    <a:pt x="145" y="8"/>
                  </a:cubicBezTo>
                  <a:close/>
                  <a:moveTo>
                    <a:pt x="157" y="2"/>
                  </a:moveTo>
                  <a:cubicBezTo>
                    <a:pt x="157" y="2"/>
                    <a:pt x="158" y="2"/>
                    <a:pt x="158" y="2"/>
                  </a:cubicBezTo>
                  <a:cubicBezTo>
                    <a:pt x="158" y="2"/>
                    <a:pt x="158" y="2"/>
                    <a:pt x="158" y="3"/>
                  </a:cubicBezTo>
                  <a:cubicBezTo>
                    <a:pt x="158" y="3"/>
                    <a:pt x="158" y="3"/>
                    <a:pt x="158" y="3"/>
                  </a:cubicBezTo>
                  <a:cubicBezTo>
                    <a:pt x="158" y="3"/>
                    <a:pt x="158" y="4"/>
                    <a:pt x="158" y="4"/>
                  </a:cubicBezTo>
                  <a:cubicBezTo>
                    <a:pt x="158" y="4"/>
                    <a:pt x="158" y="4"/>
                    <a:pt x="158" y="4"/>
                  </a:cubicBezTo>
                  <a:cubicBezTo>
                    <a:pt x="158" y="4"/>
                    <a:pt x="158" y="4"/>
                    <a:pt x="158" y="4"/>
                  </a:cubicBezTo>
                  <a:cubicBezTo>
                    <a:pt x="158" y="4"/>
                    <a:pt x="157" y="4"/>
                    <a:pt x="157" y="4"/>
                  </a:cubicBezTo>
                  <a:cubicBezTo>
                    <a:pt x="157" y="4"/>
                    <a:pt x="156" y="4"/>
                    <a:pt x="156" y="3"/>
                  </a:cubicBezTo>
                  <a:cubicBezTo>
                    <a:pt x="156" y="3"/>
                    <a:pt x="157" y="3"/>
                    <a:pt x="157" y="2"/>
                  </a:cubicBezTo>
                  <a:cubicBezTo>
                    <a:pt x="157" y="2"/>
                    <a:pt x="157" y="2"/>
                    <a:pt x="157" y="2"/>
                  </a:cubicBezTo>
                  <a:close/>
                  <a:moveTo>
                    <a:pt x="159" y="5"/>
                  </a:moveTo>
                  <a:cubicBezTo>
                    <a:pt x="159" y="5"/>
                    <a:pt x="159" y="6"/>
                    <a:pt x="159" y="6"/>
                  </a:cubicBezTo>
                  <a:cubicBezTo>
                    <a:pt x="159" y="6"/>
                    <a:pt x="159" y="6"/>
                    <a:pt x="159" y="6"/>
                  </a:cubicBezTo>
                  <a:cubicBezTo>
                    <a:pt x="159" y="6"/>
                    <a:pt x="158" y="6"/>
                    <a:pt x="158" y="6"/>
                  </a:cubicBezTo>
                  <a:cubicBezTo>
                    <a:pt x="158" y="6"/>
                    <a:pt x="158" y="6"/>
                    <a:pt x="159" y="6"/>
                  </a:cubicBezTo>
                  <a:cubicBezTo>
                    <a:pt x="159" y="6"/>
                    <a:pt x="159" y="7"/>
                    <a:pt x="159" y="7"/>
                  </a:cubicBezTo>
                  <a:cubicBezTo>
                    <a:pt x="159" y="7"/>
                    <a:pt x="159" y="7"/>
                    <a:pt x="159" y="7"/>
                  </a:cubicBezTo>
                  <a:cubicBezTo>
                    <a:pt x="159" y="7"/>
                    <a:pt x="159" y="7"/>
                    <a:pt x="159" y="7"/>
                  </a:cubicBezTo>
                  <a:cubicBezTo>
                    <a:pt x="159" y="8"/>
                    <a:pt x="159" y="8"/>
                    <a:pt x="158" y="8"/>
                  </a:cubicBezTo>
                  <a:cubicBezTo>
                    <a:pt x="158" y="8"/>
                    <a:pt x="158" y="8"/>
                    <a:pt x="158" y="8"/>
                  </a:cubicBezTo>
                  <a:cubicBezTo>
                    <a:pt x="158" y="8"/>
                    <a:pt x="158" y="8"/>
                    <a:pt x="159" y="8"/>
                  </a:cubicBezTo>
                  <a:cubicBezTo>
                    <a:pt x="159" y="8"/>
                    <a:pt x="159" y="8"/>
                    <a:pt x="159" y="8"/>
                  </a:cubicBezTo>
                  <a:cubicBezTo>
                    <a:pt x="159" y="8"/>
                    <a:pt x="159" y="8"/>
                    <a:pt x="159" y="9"/>
                  </a:cubicBezTo>
                  <a:cubicBezTo>
                    <a:pt x="159" y="9"/>
                    <a:pt x="159" y="9"/>
                    <a:pt x="159" y="9"/>
                  </a:cubicBezTo>
                  <a:cubicBezTo>
                    <a:pt x="159" y="9"/>
                    <a:pt x="158" y="9"/>
                    <a:pt x="158" y="10"/>
                  </a:cubicBezTo>
                  <a:cubicBezTo>
                    <a:pt x="158" y="10"/>
                    <a:pt x="158" y="10"/>
                    <a:pt x="158" y="10"/>
                  </a:cubicBezTo>
                  <a:cubicBezTo>
                    <a:pt x="158" y="10"/>
                    <a:pt x="158" y="10"/>
                    <a:pt x="158" y="10"/>
                  </a:cubicBezTo>
                  <a:cubicBezTo>
                    <a:pt x="158" y="10"/>
                    <a:pt x="158" y="10"/>
                    <a:pt x="158" y="10"/>
                  </a:cubicBezTo>
                  <a:cubicBezTo>
                    <a:pt x="158" y="10"/>
                    <a:pt x="158" y="10"/>
                    <a:pt x="158" y="10"/>
                  </a:cubicBezTo>
                  <a:cubicBezTo>
                    <a:pt x="158" y="10"/>
                    <a:pt x="159" y="10"/>
                    <a:pt x="159" y="10"/>
                  </a:cubicBezTo>
                  <a:cubicBezTo>
                    <a:pt x="159" y="10"/>
                    <a:pt x="159" y="10"/>
                    <a:pt x="159" y="10"/>
                  </a:cubicBezTo>
                  <a:cubicBezTo>
                    <a:pt x="159" y="11"/>
                    <a:pt x="159" y="11"/>
                    <a:pt x="159" y="11"/>
                  </a:cubicBezTo>
                  <a:cubicBezTo>
                    <a:pt x="159" y="11"/>
                    <a:pt x="159" y="11"/>
                    <a:pt x="159" y="11"/>
                  </a:cubicBezTo>
                  <a:cubicBezTo>
                    <a:pt x="159" y="11"/>
                    <a:pt x="159" y="11"/>
                    <a:pt x="158" y="11"/>
                  </a:cubicBezTo>
                  <a:cubicBezTo>
                    <a:pt x="158" y="11"/>
                    <a:pt x="157" y="12"/>
                    <a:pt x="157" y="12"/>
                  </a:cubicBezTo>
                  <a:cubicBezTo>
                    <a:pt x="157" y="12"/>
                    <a:pt x="157" y="12"/>
                    <a:pt x="157" y="12"/>
                  </a:cubicBezTo>
                  <a:cubicBezTo>
                    <a:pt x="157" y="12"/>
                    <a:pt x="157" y="12"/>
                    <a:pt x="158" y="12"/>
                  </a:cubicBezTo>
                  <a:cubicBezTo>
                    <a:pt x="158" y="12"/>
                    <a:pt x="159" y="13"/>
                    <a:pt x="159" y="13"/>
                  </a:cubicBezTo>
                  <a:cubicBezTo>
                    <a:pt x="159" y="13"/>
                    <a:pt x="159" y="13"/>
                    <a:pt x="158" y="13"/>
                  </a:cubicBezTo>
                  <a:cubicBezTo>
                    <a:pt x="158" y="13"/>
                    <a:pt x="158" y="13"/>
                    <a:pt x="158" y="13"/>
                  </a:cubicBezTo>
                  <a:cubicBezTo>
                    <a:pt x="158" y="13"/>
                    <a:pt x="158" y="13"/>
                    <a:pt x="158" y="13"/>
                  </a:cubicBezTo>
                  <a:cubicBezTo>
                    <a:pt x="158" y="13"/>
                    <a:pt x="157" y="13"/>
                    <a:pt x="157" y="13"/>
                  </a:cubicBezTo>
                  <a:cubicBezTo>
                    <a:pt x="157" y="13"/>
                    <a:pt x="157" y="13"/>
                    <a:pt x="157" y="13"/>
                  </a:cubicBezTo>
                  <a:cubicBezTo>
                    <a:pt x="157" y="14"/>
                    <a:pt x="157" y="14"/>
                    <a:pt x="157" y="14"/>
                  </a:cubicBezTo>
                  <a:cubicBezTo>
                    <a:pt x="157" y="14"/>
                    <a:pt x="157" y="15"/>
                    <a:pt x="157" y="15"/>
                  </a:cubicBezTo>
                  <a:cubicBezTo>
                    <a:pt x="157" y="16"/>
                    <a:pt x="157" y="16"/>
                    <a:pt x="157" y="16"/>
                  </a:cubicBezTo>
                  <a:cubicBezTo>
                    <a:pt x="157" y="16"/>
                    <a:pt x="156" y="16"/>
                    <a:pt x="156" y="16"/>
                  </a:cubicBezTo>
                  <a:cubicBezTo>
                    <a:pt x="156" y="15"/>
                    <a:pt x="155" y="15"/>
                    <a:pt x="155" y="15"/>
                  </a:cubicBezTo>
                  <a:cubicBezTo>
                    <a:pt x="155" y="15"/>
                    <a:pt x="154" y="15"/>
                    <a:pt x="154" y="15"/>
                  </a:cubicBezTo>
                  <a:cubicBezTo>
                    <a:pt x="154" y="15"/>
                    <a:pt x="154" y="15"/>
                    <a:pt x="154" y="15"/>
                  </a:cubicBezTo>
                  <a:cubicBezTo>
                    <a:pt x="154" y="15"/>
                    <a:pt x="154" y="15"/>
                    <a:pt x="154" y="15"/>
                  </a:cubicBezTo>
                  <a:cubicBezTo>
                    <a:pt x="154" y="15"/>
                    <a:pt x="154" y="16"/>
                    <a:pt x="154" y="16"/>
                  </a:cubicBezTo>
                  <a:cubicBezTo>
                    <a:pt x="154" y="16"/>
                    <a:pt x="153" y="15"/>
                    <a:pt x="153" y="15"/>
                  </a:cubicBezTo>
                  <a:cubicBezTo>
                    <a:pt x="153" y="15"/>
                    <a:pt x="153" y="15"/>
                    <a:pt x="153" y="15"/>
                  </a:cubicBezTo>
                  <a:cubicBezTo>
                    <a:pt x="153" y="15"/>
                    <a:pt x="153" y="15"/>
                    <a:pt x="153" y="15"/>
                  </a:cubicBezTo>
                  <a:cubicBezTo>
                    <a:pt x="153" y="14"/>
                    <a:pt x="153" y="14"/>
                    <a:pt x="153" y="14"/>
                  </a:cubicBezTo>
                  <a:cubicBezTo>
                    <a:pt x="154" y="13"/>
                    <a:pt x="154" y="13"/>
                    <a:pt x="154" y="13"/>
                  </a:cubicBezTo>
                  <a:cubicBezTo>
                    <a:pt x="154" y="13"/>
                    <a:pt x="154" y="13"/>
                    <a:pt x="154" y="13"/>
                  </a:cubicBezTo>
                  <a:cubicBezTo>
                    <a:pt x="154" y="12"/>
                    <a:pt x="154" y="12"/>
                    <a:pt x="154" y="12"/>
                  </a:cubicBezTo>
                  <a:cubicBezTo>
                    <a:pt x="154" y="12"/>
                    <a:pt x="154" y="12"/>
                    <a:pt x="153" y="13"/>
                  </a:cubicBezTo>
                  <a:cubicBezTo>
                    <a:pt x="153" y="13"/>
                    <a:pt x="153" y="13"/>
                    <a:pt x="153" y="13"/>
                  </a:cubicBezTo>
                  <a:cubicBezTo>
                    <a:pt x="152" y="13"/>
                    <a:pt x="152" y="13"/>
                    <a:pt x="152" y="13"/>
                  </a:cubicBezTo>
                  <a:cubicBezTo>
                    <a:pt x="152" y="13"/>
                    <a:pt x="152" y="13"/>
                    <a:pt x="152" y="13"/>
                  </a:cubicBezTo>
                  <a:cubicBezTo>
                    <a:pt x="152" y="12"/>
                    <a:pt x="152" y="12"/>
                    <a:pt x="152" y="12"/>
                  </a:cubicBezTo>
                  <a:cubicBezTo>
                    <a:pt x="152" y="12"/>
                    <a:pt x="152" y="12"/>
                    <a:pt x="152" y="12"/>
                  </a:cubicBezTo>
                  <a:cubicBezTo>
                    <a:pt x="153" y="12"/>
                    <a:pt x="154" y="11"/>
                    <a:pt x="155" y="11"/>
                  </a:cubicBezTo>
                  <a:cubicBezTo>
                    <a:pt x="155" y="11"/>
                    <a:pt x="155" y="11"/>
                    <a:pt x="156" y="11"/>
                  </a:cubicBezTo>
                  <a:cubicBezTo>
                    <a:pt x="156" y="11"/>
                    <a:pt x="156" y="11"/>
                    <a:pt x="156" y="11"/>
                  </a:cubicBezTo>
                  <a:cubicBezTo>
                    <a:pt x="156" y="10"/>
                    <a:pt x="156" y="10"/>
                    <a:pt x="156" y="10"/>
                  </a:cubicBezTo>
                  <a:cubicBezTo>
                    <a:pt x="156" y="10"/>
                    <a:pt x="155" y="10"/>
                    <a:pt x="155" y="10"/>
                  </a:cubicBezTo>
                  <a:cubicBezTo>
                    <a:pt x="155" y="10"/>
                    <a:pt x="154" y="10"/>
                    <a:pt x="154" y="10"/>
                  </a:cubicBezTo>
                  <a:cubicBezTo>
                    <a:pt x="154" y="11"/>
                    <a:pt x="154" y="11"/>
                    <a:pt x="154" y="11"/>
                  </a:cubicBezTo>
                  <a:cubicBezTo>
                    <a:pt x="154" y="11"/>
                    <a:pt x="154" y="10"/>
                    <a:pt x="154" y="10"/>
                  </a:cubicBezTo>
                  <a:cubicBezTo>
                    <a:pt x="154" y="10"/>
                    <a:pt x="154" y="10"/>
                    <a:pt x="154" y="10"/>
                  </a:cubicBezTo>
                  <a:cubicBezTo>
                    <a:pt x="154" y="10"/>
                    <a:pt x="154" y="10"/>
                    <a:pt x="154" y="9"/>
                  </a:cubicBezTo>
                  <a:cubicBezTo>
                    <a:pt x="154" y="9"/>
                    <a:pt x="154" y="9"/>
                    <a:pt x="154" y="9"/>
                  </a:cubicBezTo>
                  <a:cubicBezTo>
                    <a:pt x="155" y="9"/>
                    <a:pt x="155" y="9"/>
                    <a:pt x="156" y="9"/>
                  </a:cubicBezTo>
                  <a:cubicBezTo>
                    <a:pt x="156" y="9"/>
                    <a:pt x="157" y="8"/>
                    <a:pt x="157" y="8"/>
                  </a:cubicBezTo>
                  <a:cubicBezTo>
                    <a:pt x="157" y="8"/>
                    <a:pt x="157" y="8"/>
                    <a:pt x="157" y="8"/>
                  </a:cubicBezTo>
                  <a:cubicBezTo>
                    <a:pt x="157" y="8"/>
                    <a:pt x="157" y="7"/>
                    <a:pt x="157" y="7"/>
                  </a:cubicBezTo>
                  <a:cubicBezTo>
                    <a:pt x="157" y="7"/>
                    <a:pt x="157" y="7"/>
                    <a:pt x="157" y="7"/>
                  </a:cubicBezTo>
                  <a:cubicBezTo>
                    <a:pt x="157" y="7"/>
                    <a:pt x="157" y="7"/>
                    <a:pt x="157" y="7"/>
                  </a:cubicBezTo>
                  <a:cubicBezTo>
                    <a:pt x="157" y="7"/>
                    <a:pt x="157" y="7"/>
                    <a:pt x="157" y="7"/>
                  </a:cubicBezTo>
                  <a:cubicBezTo>
                    <a:pt x="157" y="7"/>
                    <a:pt x="157" y="7"/>
                    <a:pt x="157" y="7"/>
                  </a:cubicBezTo>
                  <a:cubicBezTo>
                    <a:pt x="156" y="7"/>
                    <a:pt x="156" y="7"/>
                    <a:pt x="156" y="7"/>
                  </a:cubicBezTo>
                  <a:cubicBezTo>
                    <a:pt x="156" y="7"/>
                    <a:pt x="156" y="8"/>
                    <a:pt x="156" y="8"/>
                  </a:cubicBezTo>
                  <a:cubicBezTo>
                    <a:pt x="156" y="8"/>
                    <a:pt x="156" y="8"/>
                    <a:pt x="155" y="9"/>
                  </a:cubicBezTo>
                  <a:cubicBezTo>
                    <a:pt x="155" y="9"/>
                    <a:pt x="155" y="9"/>
                    <a:pt x="155" y="9"/>
                  </a:cubicBezTo>
                  <a:cubicBezTo>
                    <a:pt x="155" y="9"/>
                    <a:pt x="155" y="9"/>
                    <a:pt x="155" y="9"/>
                  </a:cubicBezTo>
                  <a:cubicBezTo>
                    <a:pt x="155" y="8"/>
                    <a:pt x="155" y="8"/>
                    <a:pt x="155" y="8"/>
                  </a:cubicBezTo>
                  <a:cubicBezTo>
                    <a:pt x="155" y="8"/>
                    <a:pt x="155" y="8"/>
                    <a:pt x="155" y="8"/>
                  </a:cubicBezTo>
                  <a:cubicBezTo>
                    <a:pt x="155" y="7"/>
                    <a:pt x="155" y="7"/>
                    <a:pt x="155" y="7"/>
                  </a:cubicBezTo>
                  <a:cubicBezTo>
                    <a:pt x="155" y="7"/>
                    <a:pt x="155" y="7"/>
                    <a:pt x="155" y="7"/>
                  </a:cubicBezTo>
                  <a:cubicBezTo>
                    <a:pt x="155" y="7"/>
                    <a:pt x="155" y="7"/>
                    <a:pt x="155" y="7"/>
                  </a:cubicBezTo>
                  <a:cubicBezTo>
                    <a:pt x="155" y="7"/>
                    <a:pt x="155" y="7"/>
                    <a:pt x="154" y="7"/>
                  </a:cubicBezTo>
                  <a:cubicBezTo>
                    <a:pt x="154" y="7"/>
                    <a:pt x="154" y="7"/>
                    <a:pt x="154" y="7"/>
                  </a:cubicBezTo>
                  <a:cubicBezTo>
                    <a:pt x="154" y="7"/>
                    <a:pt x="154" y="7"/>
                    <a:pt x="154" y="7"/>
                  </a:cubicBezTo>
                  <a:cubicBezTo>
                    <a:pt x="154" y="6"/>
                    <a:pt x="154" y="6"/>
                    <a:pt x="154" y="6"/>
                  </a:cubicBezTo>
                  <a:cubicBezTo>
                    <a:pt x="154" y="6"/>
                    <a:pt x="154" y="6"/>
                    <a:pt x="154" y="6"/>
                  </a:cubicBezTo>
                  <a:cubicBezTo>
                    <a:pt x="154" y="6"/>
                    <a:pt x="155" y="6"/>
                    <a:pt x="156" y="6"/>
                  </a:cubicBezTo>
                  <a:cubicBezTo>
                    <a:pt x="157" y="5"/>
                    <a:pt x="158" y="5"/>
                    <a:pt x="159" y="5"/>
                  </a:cubicBezTo>
                  <a:cubicBezTo>
                    <a:pt x="159" y="5"/>
                    <a:pt x="159" y="5"/>
                    <a:pt x="159" y="5"/>
                  </a:cubicBezTo>
                  <a:cubicBezTo>
                    <a:pt x="159" y="5"/>
                    <a:pt x="159" y="5"/>
                    <a:pt x="159" y="5"/>
                  </a:cubicBezTo>
                  <a:close/>
                  <a:moveTo>
                    <a:pt x="156" y="13"/>
                  </a:moveTo>
                  <a:cubicBezTo>
                    <a:pt x="156" y="13"/>
                    <a:pt x="156" y="12"/>
                    <a:pt x="156" y="12"/>
                  </a:cubicBezTo>
                  <a:cubicBezTo>
                    <a:pt x="156" y="12"/>
                    <a:pt x="156" y="12"/>
                    <a:pt x="156" y="12"/>
                  </a:cubicBezTo>
                  <a:cubicBezTo>
                    <a:pt x="156" y="12"/>
                    <a:pt x="156" y="12"/>
                    <a:pt x="156" y="12"/>
                  </a:cubicBezTo>
                  <a:cubicBezTo>
                    <a:pt x="156" y="12"/>
                    <a:pt x="156" y="12"/>
                    <a:pt x="155" y="12"/>
                  </a:cubicBezTo>
                  <a:cubicBezTo>
                    <a:pt x="155" y="12"/>
                    <a:pt x="155" y="12"/>
                    <a:pt x="155" y="12"/>
                  </a:cubicBezTo>
                  <a:cubicBezTo>
                    <a:pt x="155" y="12"/>
                    <a:pt x="155" y="12"/>
                    <a:pt x="155" y="13"/>
                  </a:cubicBezTo>
                  <a:cubicBezTo>
                    <a:pt x="155" y="13"/>
                    <a:pt x="155" y="13"/>
                    <a:pt x="155" y="13"/>
                  </a:cubicBezTo>
                  <a:cubicBezTo>
                    <a:pt x="155" y="14"/>
                    <a:pt x="155" y="14"/>
                    <a:pt x="155" y="14"/>
                  </a:cubicBezTo>
                  <a:cubicBezTo>
                    <a:pt x="155" y="14"/>
                    <a:pt x="155" y="14"/>
                    <a:pt x="155" y="14"/>
                  </a:cubicBezTo>
                  <a:cubicBezTo>
                    <a:pt x="155" y="14"/>
                    <a:pt x="155" y="14"/>
                    <a:pt x="156" y="14"/>
                  </a:cubicBezTo>
                  <a:cubicBezTo>
                    <a:pt x="156" y="14"/>
                    <a:pt x="156" y="14"/>
                    <a:pt x="156" y="14"/>
                  </a:cubicBezTo>
                  <a:cubicBezTo>
                    <a:pt x="156" y="14"/>
                    <a:pt x="156" y="14"/>
                    <a:pt x="156" y="14"/>
                  </a:cubicBezTo>
                  <a:cubicBezTo>
                    <a:pt x="156" y="13"/>
                    <a:pt x="156" y="13"/>
                    <a:pt x="156" y="13"/>
                  </a:cubicBezTo>
                  <a:close/>
                  <a:moveTo>
                    <a:pt x="166" y="8"/>
                  </a:moveTo>
                  <a:cubicBezTo>
                    <a:pt x="166" y="8"/>
                    <a:pt x="166" y="8"/>
                    <a:pt x="166" y="8"/>
                  </a:cubicBezTo>
                  <a:cubicBezTo>
                    <a:pt x="166" y="8"/>
                    <a:pt x="166" y="8"/>
                    <a:pt x="166" y="9"/>
                  </a:cubicBezTo>
                  <a:cubicBezTo>
                    <a:pt x="167" y="9"/>
                    <a:pt x="167" y="9"/>
                    <a:pt x="167" y="9"/>
                  </a:cubicBezTo>
                  <a:cubicBezTo>
                    <a:pt x="167" y="9"/>
                    <a:pt x="167" y="9"/>
                    <a:pt x="167" y="10"/>
                  </a:cubicBezTo>
                  <a:cubicBezTo>
                    <a:pt x="167" y="10"/>
                    <a:pt x="167" y="10"/>
                    <a:pt x="167" y="10"/>
                  </a:cubicBezTo>
                  <a:cubicBezTo>
                    <a:pt x="167" y="10"/>
                    <a:pt x="166" y="10"/>
                    <a:pt x="166" y="10"/>
                  </a:cubicBezTo>
                  <a:cubicBezTo>
                    <a:pt x="166" y="10"/>
                    <a:pt x="166" y="10"/>
                    <a:pt x="165" y="10"/>
                  </a:cubicBezTo>
                  <a:cubicBezTo>
                    <a:pt x="165" y="10"/>
                    <a:pt x="164" y="10"/>
                    <a:pt x="164" y="10"/>
                  </a:cubicBezTo>
                  <a:cubicBezTo>
                    <a:pt x="164" y="10"/>
                    <a:pt x="164" y="10"/>
                    <a:pt x="164" y="11"/>
                  </a:cubicBezTo>
                  <a:cubicBezTo>
                    <a:pt x="164" y="12"/>
                    <a:pt x="164" y="12"/>
                    <a:pt x="164" y="13"/>
                  </a:cubicBezTo>
                  <a:cubicBezTo>
                    <a:pt x="164" y="13"/>
                    <a:pt x="164" y="13"/>
                    <a:pt x="164" y="14"/>
                  </a:cubicBezTo>
                  <a:cubicBezTo>
                    <a:pt x="164" y="14"/>
                    <a:pt x="164" y="14"/>
                    <a:pt x="164" y="15"/>
                  </a:cubicBezTo>
                  <a:cubicBezTo>
                    <a:pt x="164" y="15"/>
                    <a:pt x="164" y="15"/>
                    <a:pt x="164" y="16"/>
                  </a:cubicBezTo>
                  <a:cubicBezTo>
                    <a:pt x="164" y="16"/>
                    <a:pt x="164" y="16"/>
                    <a:pt x="164" y="16"/>
                  </a:cubicBezTo>
                  <a:cubicBezTo>
                    <a:pt x="164" y="17"/>
                    <a:pt x="164" y="17"/>
                    <a:pt x="164" y="17"/>
                  </a:cubicBezTo>
                  <a:cubicBezTo>
                    <a:pt x="164" y="17"/>
                    <a:pt x="164" y="18"/>
                    <a:pt x="164" y="18"/>
                  </a:cubicBezTo>
                  <a:cubicBezTo>
                    <a:pt x="164" y="18"/>
                    <a:pt x="164" y="18"/>
                    <a:pt x="163" y="18"/>
                  </a:cubicBezTo>
                  <a:cubicBezTo>
                    <a:pt x="163" y="18"/>
                    <a:pt x="163" y="18"/>
                    <a:pt x="163" y="18"/>
                  </a:cubicBezTo>
                  <a:cubicBezTo>
                    <a:pt x="163" y="18"/>
                    <a:pt x="163" y="18"/>
                    <a:pt x="163" y="18"/>
                  </a:cubicBezTo>
                  <a:cubicBezTo>
                    <a:pt x="163" y="18"/>
                    <a:pt x="163" y="18"/>
                    <a:pt x="163" y="18"/>
                  </a:cubicBezTo>
                  <a:lnTo>
                    <a:pt x="163" y="17"/>
                  </a:lnTo>
                  <a:cubicBezTo>
                    <a:pt x="163" y="17"/>
                    <a:pt x="163" y="15"/>
                    <a:pt x="163" y="14"/>
                  </a:cubicBezTo>
                  <a:cubicBezTo>
                    <a:pt x="163" y="12"/>
                    <a:pt x="163" y="11"/>
                    <a:pt x="163" y="11"/>
                  </a:cubicBezTo>
                  <a:cubicBezTo>
                    <a:pt x="163" y="11"/>
                    <a:pt x="162" y="10"/>
                    <a:pt x="162" y="10"/>
                  </a:cubicBezTo>
                  <a:cubicBezTo>
                    <a:pt x="162" y="10"/>
                    <a:pt x="162" y="10"/>
                    <a:pt x="162" y="10"/>
                  </a:cubicBezTo>
                  <a:cubicBezTo>
                    <a:pt x="162" y="10"/>
                    <a:pt x="162" y="10"/>
                    <a:pt x="162" y="10"/>
                  </a:cubicBezTo>
                  <a:cubicBezTo>
                    <a:pt x="161" y="10"/>
                    <a:pt x="161" y="10"/>
                    <a:pt x="161" y="11"/>
                  </a:cubicBezTo>
                  <a:cubicBezTo>
                    <a:pt x="161" y="11"/>
                    <a:pt x="161" y="11"/>
                    <a:pt x="161" y="11"/>
                  </a:cubicBezTo>
                  <a:cubicBezTo>
                    <a:pt x="161" y="11"/>
                    <a:pt x="161" y="11"/>
                    <a:pt x="161" y="11"/>
                  </a:cubicBezTo>
                  <a:cubicBezTo>
                    <a:pt x="160" y="12"/>
                    <a:pt x="160" y="12"/>
                    <a:pt x="160" y="12"/>
                  </a:cubicBezTo>
                  <a:lnTo>
                    <a:pt x="160" y="13"/>
                  </a:lnTo>
                  <a:cubicBezTo>
                    <a:pt x="160" y="13"/>
                    <a:pt x="160" y="13"/>
                    <a:pt x="160" y="14"/>
                  </a:cubicBezTo>
                  <a:cubicBezTo>
                    <a:pt x="160" y="14"/>
                    <a:pt x="159" y="14"/>
                    <a:pt x="159" y="15"/>
                  </a:cubicBezTo>
                  <a:cubicBezTo>
                    <a:pt x="159" y="15"/>
                    <a:pt x="158" y="15"/>
                    <a:pt x="158" y="15"/>
                  </a:cubicBezTo>
                  <a:cubicBezTo>
                    <a:pt x="158" y="15"/>
                    <a:pt x="158" y="15"/>
                    <a:pt x="158" y="15"/>
                  </a:cubicBezTo>
                  <a:cubicBezTo>
                    <a:pt x="158" y="15"/>
                    <a:pt x="158" y="14"/>
                    <a:pt x="159" y="14"/>
                  </a:cubicBezTo>
                  <a:cubicBezTo>
                    <a:pt x="159" y="13"/>
                    <a:pt x="159" y="12"/>
                    <a:pt x="160" y="12"/>
                  </a:cubicBezTo>
                  <a:cubicBezTo>
                    <a:pt x="160" y="11"/>
                    <a:pt x="160" y="11"/>
                    <a:pt x="160" y="10"/>
                  </a:cubicBezTo>
                  <a:cubicBezTo>
                    <a:pt x="160" y="9"/>
                    <a:pt x="160" y="8"/>
                    <a:pt x="160" y="8"/>
                  </a:cubicBezTo>
                  <a:lnTo>
                    <a:pt x="160" y="7"/>
                  </a:lnTo>
                  <a:cubicBezTo>
                    <a:pt x="160" y="7"/>
                    <a:pt x="160" y="6"/>
                    <a:pt x="160" y="6"/>
                  </a:cubicBezTo>
                  <a:cubicBezTo>
                    <a:pt x="160" y="6"/>
                    <a:pt x="160" y="6"/>
                    <a:pt x="161" y="6"/>
                  </a:cubicBezTo>
                  <a:cubicBezTo>
                    <a:pt x="161" y="6"/>
                    <a:pt x="162" y="6"/>
                    <a:pt x="162" y="6"/>
                  </a:cubicBezTo>
                  <a:cubicBezTo>
                    <a:pt x="163" y="5"/>
                    <a:pt x="164" y="5"/>
                    <a:pt x="164" y="5"/>
                  </a:cubicBezTo>
                  <a:cubicBezTo>
                    <a:pt x="164" y="5"/>
                    <a:pt x="165" y="5"/>
                    <a:pt x="165" y="5"/>
                  </a:cubicBezTo>
                  <a:cubicBezTo>
                    <a:pt x="165" y="6"/>
                    <a:pt x="165" y="6"/>
                    <a:pt x="165" y="6"/>
                  </a:cubicBezTo>
                  <a:cubicBezTo>
                    <a:pt x="165" y="6"/>
                    <a:pt x="165" y="6"/>
                    <a:pt x="165" y="6"/>
                  </a:cubicBezTo>
                  <a:cubicBezTo>
                    <a:pt x="165" y="7"/>
                    <a:pt x="164" y="7"/>
                    <a:pt x="164" y="7"/>
                  </a:cubicBezTo>
                  <a:cubicBezTo>
                    <a:pt x="164" y="7"/>
                    <a:pt x="164" y="7"/>
                    <a:pt x="164" y="7"/>
                  </a:cubicBezTo>
                  <a:cubicBezTo>
                    <a:pt x="163" y="7"/>
                    <a:pt x="163" y="7"/>
                    <a:pt x="163" y="7"/>
                  </a:cubicBezTo>
                  <a:cubicBezTo>
                    <a:pt x="162" y="7"/>
                    <a:pt x="162" y="7"/>
                    <a:pt x="161" y="8"/>
                  </a:cubicBezTo>
                  <a:cubicBezTo>
                    <a:pt x="161" y="8"/>
                    <a:pt x="161" y="9"/>
                    <a:pt x="161" y="9"/>
                  </a:cubicBezTo>
                  <a:cubicBezTo>
                    <a:pt x="161" y="9"/>
                    <a:pt x="161" y="9"/>
                    <a:pt x="161" y="9"/>
                  </a:cubicBezTo>
                  <a:cubicBezTo>
                    <a:pt x="161" y="9"/>
                    <a:pt x="162" y="9"/>
                    <a:pt x="163" y="9"/>
                  </a:cubicBezTo>
                  <a:cubicBezTo>
                    <a:pt x="163" y="8"/>
                    <a:pt x="164" y="8"/>
                    <a:pt x="165" y="8"/>
                  </a:cubicBezTo>
                  <a:cubicBezTo>
                    <a:pt x="165" y="8"/>
                    <a:pt x="165" y="8"/>
                    <a:pt x="166" y="8"/>
                  </a:cubicBez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Rectangle 13"/>
            <p:cNvSpPr>
              <a:spLocks noChangeArrowheads="1"/>
            </p:cNvSpPr>
            <p:nvPr/>
          </p:nvSpPr>
          <p:spPr bwMode="auto">
            <a:xfrm>
              <a:off x="1802575" y="1948061"/>
              <a:ext cx="507734" cy="17803"/>
            </a:xfrm>
            <a:prstGeom prst="rect">
              <a:avLst/>
            </a:prstGeom>
            <a:solidFill>
              <a:srgbClr val="005A9F"/>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defRPr/>
              </a:pPr>
              <a:endParaRPr lang="zh-CN" altLang="en-US" sz="1800">
                <a:solidFill>
                  <a:srgbClr val="000000"/>
                </a:solidFill>
                <a:latin typeface="Arial" panose="020B0604020202020204" pitchFamily="34" charset="0"/>
              </a:endParaRPr>
            </a:p>
          </p:txBody>
        </p:sp>
        <p:sp>
          <p:nvSpPr>
            <p:cNvPr id="15" name="Freeform 14"/>
            <p:cNvSpPr>
              <a:spLocks noEditPoints="1" noChangeArrowheads="1"/>
            </p:cNvSpPr>
            <p:nvPr/>
          </p:nvSpPr>
          <p:spPr bwMode="auto">
            <a:xfrm>
              <a:off x="1548707" y="1720591"/>
              <a:ext cx="998792" cy="253185"/>
            </a:xfrm>
            <a:custGeom>
              <a:avLst/>
              <a:gdLst>
                <a:gd name="T0" fmla="*/ 55600856 w 232"/>
                <a:gd name="T1" fmla="*/ 552449670 h 59"/>
                <a:gd name="T2" fmla="*/ 129739637 w 232"/>
                <a:gd name="T3" fmla="*/ 589281651 h 59"/>
                <a:gd name="T4" fmla="*/ 185340493 w 232"/>
                <a:gd name="T5" fmla="*/ 478790000 h 59"/>
                <a:gd name="T6" fmla="*/ 278012892 w 232"/>
                <a:gd name="T7" fmla="*/ 515621981 h 59"/>
                <a:gd name="T8" fmla="*/ 203878417 w 232"/>
                <a:gd name="T9" fmla="*/ 626109340 h 59"/>
                <a:gd name="T10" fmla="*/ 259479273 w 232"/>
                <a:gd name="T11" fmla="*/ 626109340 h 59"/>
                <a:gd name="T12" fmla="*/ 315080130 w 232"/>
                <a:gd name="T13" fmla="*/ 589281651 h 59"/>
                <a:gd name="T14" fmla="*/ 315080130 w 232"/>
                <a:gd name="T15" fmla="*/ 662941321 h 59"/>
                <a:gd name="T16" fmla="*/ 370685291 w 232"/>
                <a:gd name="T17" fmla="*/ 626109340 h 59"/>
                <a:gd name="T18" fmla="*/ 407752529 w 232"/>
                <a:gd name="T19" fmla="*/ 662941321 h 59"/>
                <a:gd name="T20" fmla="*/ 407752529 w 232"/>
                <a:gd name="T21" fmla="*/ 791846816 h 59"/>
                <a:gd name="T22" fmla="*/ 463353385 w 232"/>
                <a:gd name="T23" fmla="*/ 1049653515 h 59"/>
                <a:gd name="T24" fmla="*/ 407752529 w 232"/>
                <a:gd name="T25" fmla="*/ 1068071651 h 59"/>
                <a:gd name="T26" fmla="*/ 185340493 w 232"/>
                <a:gd name="T27" fmla="*/ 1049653515 h 59"/>
                <a:gd name="T28" fmla="*/ 129739637 w 232"/>
                <a:gd name="T29" fmla="*/ 994411981 h 59"/>
                <a:gd name="T30" fmla="*/ 222412036 w 232"/>
                <a:gd name="T31" fmla="*/ 810260660 h 59"/>
                <a:gd name="T32" fmla="*/ 185340493 w 232"/>
                <a:gd name="T33" fmla="*/ 847088350 h 59"/>
                <a:gd name="T34" fmla="*/ 55600856 w 232"/>
                <a:gd name="T35" fmla="*/ 773428680 h 59"/>
                <a:gd name="T36" fmla="*/ 185340493 w 232"/>
                <a:gd name="T37" fmla="*/ 755014835 h 59"/>
                <a:gd name="T38" fmla="*/ 185340493 w 232"/>
                <a:gd name="T39" fmla="*/ 681355165 h 59"/>
                <a:gd name="T40" fmla="*/ 55600856 w 232"/>
                <a:gd name="T41" fmla="*/ 736600990 h 59"/>
                <a:gd name="T42" fmla="*/ 129739637 w 232"/>
                <a:gd name="T43" fmla="*/ 626109340 h 59"/>
                <a:gd name="T44" fmla="*/ 2147483646 w 232"/>
                <a:gd name="T45" fmla="*/ 828674505 h 59"/>
                <a:gd name="T46" fmla="*/ 2147483646 w 232"/>
                <a:gd name="T47" fmla="*/ 699769010 h 59"/>
                <a:gd name="T48" fmla="*/ 2147483646 w 232"/>
                <a:gd name="T49" fmla="*/ 699769010 h 59"/>
                <a:gd name="T50" fmla="*/ 2147483646 w 232"/>
                <a:gd name="T51" fmla="*/ 626109340 h 59"/>
                <a:gd name="T52" fmla="*/ 2147483646 w 232"/>
                <a:gd name="T53" fmla="*/ 441962311 h 59"/>
                <a:gd name="T54" fmla="*/ 2147483646 w 232"/>
                <a:gd name="T55" fmla="*/ 534035825 h 59"/>
                <a:gd name="T56" fmla="*/ 2147483646 w 232"/>
                <a:gd name="T57" fmla="*/ 718187146 h 59"/>
                <a:gd name="T58" fmla="*/ 2147483646 w 232"/>
                <a:gd name="T59" fmla="*/ 847088350 h 59"/>
                <a:gd name="T60" fmla="*/ 2147483646 w 232"/>
                <a:gd name="T61" fmla="*/ 626109340 h 59"/>
                <a:gd name="T62" fmla="*/ 2147483646 w 232"/>
                <a:gd name="T63" fmla="*/ 497203845 h 59"/>
                <a:gd name="T64" fmla="*/ 2147483646 w 232"/>
                <a:gd name="T65" fmla="*/ 515621981 h 59"/>
                <a:gd name="T66" fmla="*/ 2147483646 w 232"/>
                <a:gd name="T67" fmla="*/ 405130330 h 59"/>
                <a:gd name="T68" fmla="*/ 2147483646 w 232"/>
                <a:gd name="T69" fmla="*/ 460376155 h 59"/>
                <a:gd name="T70" fmla="*/ 2147483646 w 232"/>
                <a:gd name="T71" fmla="*/ 257810990 h 59"/>
                <a:gd name="T72" fmla="*/ 2147483646 w 232"/>
                <a:gd name="T73" fmla="*/ 460376155 h 59"/>
                <a:gd name="T74" fmla="*/ 2147483646 w 232"/>
                <a:gd name="T75" fmla="*/ 257810990 h 59"/>
                <a:gd name="T76" fmla="*/ 2147483646 w 232"/>
                <a:gd name="T77" fmla="*/ 147319340 h 59"/>
                <a:gd name="T78" fmla="*/ 2147483646 w 232"/>
                <a:gd name="T79" fmla="*/ 73659670 h 59"/>
                <a:gd name="T80" fmla="*/ 2147483646 w 232"/>
                <a:gd name="T81" fmla="*/ 423544175 h 59"/>
                <a:gd name="T82" fmla="*/ 2147483646 w 232"/>
                <a:gd name="T83" fmla="*/ 441962311 h 59"/>
                <a:gd name="T84" fmla="*/ 2147483646 w 232"/>
                <a:gd name="T85" fmla="*/ 331470660 h 59"/>
                <a:gd name="T86" fmla="*/ 1612476497 w 232"/>
                <a:gd name="T87" fmla="*/ 220979010 h 59"/>
                <a:gd name="T88" fmla="*/ 1631010115 w 232"/>
                <a:gd name="T89" fmla="*/ 386716486 h 59"/>
                <a:gd name="T90" fmla="*/ 1575409259 w 232"/>
                <a:gd name="T91" fmla="*/ 331470660 h 59"/>
                <a:gd name="T92" fmla="*/ 1556875640 w 232"/>
                <a:gd name="T93" fmla="*/ 165733184 h 59"/>
                <a:gd name="T94" fmla="*/ 1556875640 w 232"/>
                <a:gd name="T95" fmla="*/ 165733184 h 59"/>
                <a:gd name="T96" fmla="*/ 1705148896 w 232"/>
                <a:gd name="T97" fmla="*/ 423544175 h 59"/>
                <a:gd name="T98" fmla="*/ 1742216133 w 232"/>
                <a:gd name="T99" fmla="*/ 165733184 h 59"/>
                <a:gd name="T100" fmla="*/ 1797816990 w 232"/>
                <a:gd name="T101" fmla="*/ 36831981 h 59"/>
                <a:gd name="T102" fmla="*/ 1834888532 w 232"/>
                <a:gd name="T103" fmla="*/ 589281651 h 59"/>
                <a:gd name="T104" fmla="*/ 796971439 w 232"/>
                <a:gd name="T105" fmla="*/ 423544175 h 59"/>
                <a:gd name="T106" fmla="*/ 889643838 w 232"/>
                <a:gd name="T107" fmla="*/ 220979010 h 59"/>
                <a:gd name="T108" fmla="*/ 1056450712 w 232"/>
                <a:gd name="T109" fmla="*/ 386716486 h 59"/>
                <a:gd name="T110" fmla="*/ 982311932 w 232"/>
                <a:gd name="T111" fmla="*/ 331470660 h 59"/>
                <a:gd name="T112" fmla="*/ 352151672 w 232"/>
                <a:gd name="T113" fmla="*/ 847088350 h 59"/>
                <a:gd name="T114" fmla="*/ 333613749 w 232"/>
                <a:gd name="T115" fmla="*/ 718187146 h 59"/>
                <a:gd name="T116" fmla="*/ 240945655 w 232"/>
                <a:gd name="T117" fmla="*/ 699769010 h 59"/>
                <a:gd name="T118" fmla="*/ 278012892 w 232"/>
                <a:gd name="T119" fmla="*/ 699769010 h 59"/>
                <a:gd name="T120" fmla="*/ 203878417 w 232"/>
                <a:gd name="T121" fmla="*/ 515621981 h 59"/>
                <a:gd name="T122" fmla="*/ 203878417 w 232"/>
                <a:gd name="T123" fmla="*/ 552449670 h 59"/>
                <a:gd name="T124" fmla="*/ 278012892 w 232"/>
                <a:gd name="T125" fmla="*/ 883920330 h 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32" h="59">
                  <a:moveTo>
                    <a:pt x="7" y="34"/>
                  </a:moveTo>
                  <a:lnTo>
                    <a:pt x="2" y="31"/>
                  </a:lnTo>
                  <a:lnTo>
                    <a:pt x="1" y="31"/>
                  </a:lnTo>
                  <a:lnTo>
                    <a:pt x="1" y="30"/>
                  </a:lnTo>
                  <a:lnTo>
                    <a:pt x="2" y="30"/>
                  </a:lnTo>
                  <a:lnTo>
                    <a:pt x="3" y="30"/>
                  </a:lnTo>
                  <a:lnTo>
                    <a:pt x="3" y="29"/>
                  </a:lnTo>
                  <a:lnTo>
                    <a:pt x="4" y="29"/>
                  </a:lnTo>
                  <a:lnTo>
                    <a:pt x="5" y="30"/>
                  </a:lnTo>
                  <a:lnTo>
                    <a:pt x="6" y="30"/>
                  </a:lnTo>
                  <a:lnTo>
                    <a:pt x="7" y="31"/>
                  </a:lnTo>
                  <a:lnTo>
                    <a:pt x="7" y="32"/>
                  </a:lnTo>
                  <a:lnTo>
                    <a:pt x="8" y="34"/>
                  </a:lnTo>
                  <a:lnTo>
                    <a:pt x="9" y="33"/>
                  </a:lnTo>
                  <a:lnTo>
                    <a:pt x="9" y="28"/>
                  </a:lnTo>
                  <a:lnTo>
                    <a:pt x="9" y="27"/>
                  </a:lnTo>
                  <a:lnTo>
                    <a:pt x="9" y="26"/>
                  </a:lnTo>
                  <a:lnTo>
                    <a:pt x="10" y="26"/>
                  </a:lnTo>
                  <a:lnTo>
                    <a:pt x="11" y="26"/>
                  </a:lnTo>
                  <a:lnTo>
                    <a:pt x="12" y="26"/>
                  </a:lnTo>
                  <a:lnTo>
                    <a:pt x="13" y="26"/>
                  </a:lnTo>
                  <a:lnTo>
                    <a:pt x="14" y="27"/>
                  </a:lnTo>
                  <a:lnTo>
                    <a:pt x="14" y="28"/>
                  </a:lnTo>
                  <a:lnTo>
                    <a:pt x="15" y="28"/>
                  </a:lnTo>
                  <a:lnTo>
                    <a:pt x="15" y="29"/>
                  </a:lnTo>
                  <a:lnTo>
                    <a:pt x="14" y="29"/>
                  </a:lnTo>
                  <a:lnTo>
                    <a:pt x="12" y="32"/>
                  </a:lnTo>
                  <a:lnTo>
                    <a:pt x="12" y="33"/>
                  </a:lnTo>
                  <a:lnTo>
                    <a:pt x="11" y="33"/>
                  </a:lnTo>
                  <a:lnTo>
                    <a:pt x="11" y="34"/>
                  </a:lnTo>
                  <a:lnTo>
                    <a:pt x="11" y="35"/>
                  </a:lnTo>
                  <a:lnTo>
                    <a:pt x="11" y="37"/>
                  </a:lnTo>
                  <a:lnTo>
                    <a:pt x="13" y="37"/>
                  </a:lnTo>
                  <a:lnTo>
                    <a:pt x="14" y="36"/>
                  </a:lnTo>
                  <a:lnTo>
                    <a:pt x="14" y="35"/>
                  </a:lnTo>
                  <a:lnTo>
                    <a:pt x="14" y="34"/>
                  </a:lnTo>
                  <a:lnTo>
                    <a:pt x="14" y="33"/>
                  </a:lnTo>
                  <a:lnTo>
                    <a:pt x="13" y="33"/>
                  </a:lnTo>
                  <a:lnTo>
                    <a:pt x="13" y="32"/>
                  </a:lnTo>
                  <a:lnTo>
                    <a:pt x="14" y="32"/>
                  </a:lnTo>
                  <a:lnTo>
                    <a:pt x="16" y="32"/>
                  </a:lnTo>
                  <a:lnTo>
                    <a:pt x="17" y="32"/>
                  </a:lnTo>
                  <a:lnTo>
                    <a:pt x="18" y="32"/>
                  </a:lnTo>
                  <a:lnTo>
                    <a:pt x="18" y="33"/>
                  </a:lnTo>
                  <a:lnTo>
                    <a:pt x="18" y="34"/>
                  </a:lnTo>
                  <a:lnTo>
                    <a:pt x="17" y="34"/>
                  </a:lnTo>
                  <a:lnTo>
                    <a:pt x="17" y="35"/>
                  </a:lnTo>
                  <a:lnTo>
                    <a:pt x="17" y="36"/>
                  </a:lnTo>
                  <a:lnTo>
                    <a:pt x="16" y="36"/>
                  </a:lnTo>
                  <a:lnTo>
                    <a:pt x="16" y="38"/>
                  </a:lnTo>
                  <a:lnTo>
                    <a:pt x="17" y="38"/>
                  </a:lnTo>
                  <a:lnTo>
                    <a:pt x="19" y="35"/>
                  </a:lnTo>
                  <a:lnTo>
                    <a:pt x="19" y="34"/>
                  </a:lnTo>
                  <a:lnTo>
                    <a:pt x="20" y="34"/>
                  </a:lnTo>
                  <a:lnTo>
                    <a:pt x="21" y="34"/>
                  </a:lnTo>
                  <a:lnTo>
                    <a:pt x="22" y="34"/>
                  </a:lnTo>
                  <a:lnTo>
                    <a:pt x="22" y="35"/>
                  </a:lnTo>
                  <a:lnTo>
                    <a:pt x="23" y="35"/>
                  </a:lnTo>
                  <a:lnTo>
                    <a:pt x="23" y="36"/>
                  </a:lnTo>
                  <a:lnTo>
                    <a:pt x="22" y="36"/>
                  </a:lnTo>
                  <a:lnTo>
                    <a:pt x="19" y="42"/>
                  </a:lnTo>
                  <a:lnTo>
                    <a:pt x="18" y="42"/>
                  </a:lnTo>
                  <a:lnTo>
                    <a:pt x="18" y="43"/>
                  </a:lnTo>
                  <a:lnTo>
                    <a:pt x="19" y="43"/>
                  </a:lnTo>
                  <a:lnTo>
                    <a:pt x="20" y="43"/>
                  </a:lnTo>
                  <a:lnTo>
                    <a:pt x="22" y="43"/>
                  </a:lnTo>
                  <a:lnTo>
                    <a:pt x="23" y="43"/>
                  </a:lnTo>
                  <a:lnTo>
                    <a:pt x="23" y="44"/>
                  </a:lnTo>
                  <a:lnTo>
                    <a:pt x="20" y="48"/>
                  </a:lnTo>
                  <a:lnTo>
                    <a:pt x="24" y="54"/>
                  </a:lnTo>
                  <a:lnTo>
                    <a:pt x="24" y="56"/>
                  </a:lnTo>
                  <a:lnTo>
                    <a:pt x="25" y="57"/>
                  </a:lnTo>
                  <a:lnTo>
                    <a:pt x="25" y="58"/>
                  </a:lnTo>
                  <a:lnTo>
                    <a:pt x="25" y="59"/>
                  </a:lnTo>
                  <a:lnTo>
                    <a:pt x="24" y="59"/>
                  </a:lnTo>
                  <a:lnTo>
                    <a:pt x="23" y="59"/>
                  </a:lnTo>
                  <a:lnTo>
                    <a:pt x="22" y="59"/>
                  </a:lnTo>
                  <a:lnTo>
                    <a:pt x="22" y="58"/>
                  </a:lnTo>
                  <a:lnTo>
                    <a:pt x="17" y="51"/>
                  </a:lnTo>
                  <a:lnTo>
                    <a:pt x="13" y="57"/>
                  </a:lnTo>
                  <a:lnTo>
                    <a:pt x="12" y="58"/>
                  </a:lnTo>
                  <a:lnTo>
                    <a:pt x="11" y="58"/>
                  </a:lnTo>
                  <a:lnTo>
                    <a:pt x="10" y="58"/>
                  </a:lnTo>
                  <a:lnTo>
                    <a:pt x="10" y="57"/>
                  </a:lnTo>
                  <a:lnTo>
                    <a:pt x="12" y="52"/>
                  </a:lnTo>
                  <a:lnTo>
                    <a:pt x="14" y="47"/>
                  </a:lnTo>
                  <a:lnTo>
                    <a:pt x="14" y="46"/>
                  </a:lnTo>
                  <a:lnTo>
                    <a:pt x="13" y="46"/>
                  </a:lnTo>
                  <a:lnTo>
                    <a:pt x="8" y="53"/>
                  </a:lnTo>
                  <a:lnTo>
                    <a:pt x="7" y="54"/>
                  </a:lnTo>
                  <a:lnTo>
                    <a:pt x="7" y="55"/>
                  </a:lnTo>
                  <a:lnTo>
                    <a:pt x="6" y="55"/>
                  </a:lnTo>
                  <a:lnTo>
                    <a:pt x="5" y="56"/>
                  </a:lnTo>
                  <a:lnTo>
                    <a:pt x="3" y="56"/>
                  </a:lnTo>
                  <a:lnTo>
                    <a:pt x="2" y="55"/>
                  </a:lnTo>
                  <a:lnTo>
                    <a:pt x="12" y="44"/>
                  </a:lnTo>
                  <a:lnTo>
                    <a:pt x="11" y="42"/>
                  </a:lnTo>
                  <a:lnTo>
                    <a:pt x="11" y="43"/>
                  </a:lnTo>
                  <a:lnTo>
                    <a:pt x="10" y="43"/>
                  </a:lnTo>
                  <a:lnTo>
                    <a:pt x="10" y="44"/>
                  </a:lnTo>
                  <a:lnTo>
                    <a:pt x="10" y="45"/>
                  </a:lnTo>
                  <a:lnTo>
                    <a:pt x="10" y="46"/>
                  </a:lnTo>
                  <a:lnTo>
                    <a:pt x="9" y="47"/>
                  </a:lnTo>
                  <a:lnTo>
                    <a:pt x="5" y="46"/>
                  </a:lnTo>
                  <a:lnTo>
                    <a:pt x="5" y="45"/>
                  </a:lnTo>
                  <a:lnTo>
                    <a:pt x="5" y="44"/>
                  </a:lnTo>
                  <a:lnTo>
                    <a:pt x="3" y="43"/>
                  </a:lnTo>
                  <a:lnTo>
                    <a:pt x="3" y="42"/>
                  </a:lnTo>
                  <a:lnTo>
                    <a:pt x="4" y="42"/>
                  </a:lnTo>
                  <a:lnTo>
                    <a:pt x="7" y="42"/>
                  </a:lnTo>
                  <a:lnTo>
                    <a:pt x="8" y="42"/>
                  </a:lnTo>
                  <a:lnTo>
                    <a:pt x="8" y="41"/>
                  </a:lnTo>
                  <a:lnTo>
                    <a:pt x="9" y="41"/>
                  </a:lnTo>
                  <a:lnTo>
                    <a:pt x="10" y="41"/>
                  </a:lnTo>
                  <a:lnTo>
                    <a:pt x="10" y="40"/>
                  </a:lnTo>
                  <a:lnTo>
                    <a:pt x="8" y="39"/>
                  </a:lnTo>
                  <a:lnTo>
                    <a:pt x="8" y="38"/>
                  </a:lnTo>
                  <a:lnTo>
                    <a:pt x="8" y="37"/>
                  </a:lnTo>
                  <a:lnTo>
                    <a:pt x="9" y="37"/>
                  </a:lnTo>
                  <a:lnTo>
                    <a:pt x="10" y="37"/>
                  </a:lnTo>
                  <a:lnTo>
                    <a:pt x="10" y="36"/>
                  </a:lnTo>
                  <a:lnTo>
                    <a:pt x="10" y="35"/>
                  </a:lnTo>
                  <a:lnTo>
                    <a:pt x="9" y="35"/>
                  </a:lnTo>
                  <a:lnTo>
                    <a:pt x="5" y="39"/>
                  </a:lnTo>
                  <a:lnTo>
                    <a:pt x="4" y="40"/>
                  </a:lnTo>
                  <a:lnTo>
                    <a:pt x="3" y="40"/>
                  </a:lnTo>
                  <a:lnTo>
                    <a:pt x="2" y="40"/>
                  </a:lnTo>
                  <a:lnTo>
                    <a:pt x="1" y="40"/>
                  </a:lnTo>
                  <a:lnTo>
                    <a:pt x="0" y="40"/>
                  </a:lnTo>
                  <a:lnTo>
                    <a:pt x="0" y="39"/>
                  </a:lnTo>
                  <a:lnTo>
                    <a:pt x="1" y="38"/>
                  </a:lnTo>
                  <a:lnTo>
                    <a:pt x="7" y="34"/>
                  </a:lnTo>
                  <a:close/>
                  <a:moveTo>
                    <a:pt x="204" y="57"/>
                  </a:moveTo>
                  <a:cubicBezTo>
                    <a:pt x="202" y="54"/>
                    <a:pt x="202" y="53"/>
                    <a:pt x="201" y="52"/>
                  </a:cubicBezTo>
                  <a:cubicBezTo>
                    <a:pt x="201" y="52"/>
                    <a:pt x="201" y="52"/>
                    <a:pt x="201" y="52"/>
                  </a:cubicBezTo>
                  <a:cubicBezTo>
                    <a:pt x="203" y="53"/>
                    <a:pt x="204" y="54"/>
                    <a:pt x="206" y="52"/>
                  </a:cubicBezTo>
                  <a:cubicBezTo>
                    <a:pt x="208" y="50"/>
                    <a:pt x="209" y="48"/>
                    <a:pt x="210" y="46"/>
                  </a:cubicBezTo>
                  <a:cubicBezTo>
                    <a:pt x="210" y="45"/>
                    <a:pt x="210" y="45"/>
                    <a:pt x="210" y="45"/>
                  </a:cubicBezTo>
                  <a:cubicBezTo>
                    <a:pt x="207" y="45"/>
                    <a:pt x="204" y="46"/>
                    <a:pt x="200" y="46"/>
                  </a:cubicBezTo>
                  <a:cubicBezTo>
                    <a:pt x="199" y="45"/>
                    <a:pt x="198" y="43"/>
                    <a:pt x="198" y="42"/>
                  </a:cubicBezTo>
                  <a:cubicBezTo>
                    <a:pt x="198" y="42"/>
                    <a:pt x="198" y="42"/>
                    <a:pt x="198" y="42"/>
                  </a:cubicBezTo>
                  <a:cubicBezTo>
                    <a:pt x="203" y="42"/>
                    <a:pt x="208" y="44"/>
                    <a:pt x="213" y="43"/>
                  </a:cubicBezTo>
                  <a:cubicBezTo>
                    <a:pt x="214" y="43"/>
                    <a:pt x="217" y="41"/>
                    <a:pt x="216" y="41"/>
                  </a:cubicBezTo>
                  <a:cubicBezTo>
                    <a:pt x="215" y="39"/>
                    <a:pt x="210" y="41"/>
                    <a:pt x="209" y="38"/>
                  </a:cubicBezTo>
                  <a:cubicBezTo>
                    <a:pt x="209" y="38"/>
                    <a:pt x="209" y="38"/>
                    <a:pt x="209" y="38"/>
                  </a:cubicBezTo>
                  <a:cubicBezTo>
                    <a:pt x="213" y="38"/>
                    <a:pt x="216" y="39"/>
                    <a:pt x="219" y="39"/>
                  </a:cubicBezTo>
                  <a:cubicBezTo>
                    <a:pt x="221" y="38"/>
                    <a:pt x="223" y="37"/>
                    <a:pt x="224" y="37"/>
                  </a:cubicBezTo>
                  <a:cubicBezTo>
                    <a:pt x="225" y="36"/>
                    <a:pt x="225" y="36"/>
                    <a:pt x="226" y="35"/>
                  </a:cubicBezTo>
                  <a:cubicBezTo>
                    <a:pt x="225" y="34"/>
                    <a:pt x="222" y="33"/>
                    <a:pt x="222" y="34"/>
                  </a:cubicBezTo>
                  <a:cubicBezTo>
                    <a:pt x="221" y="36"/>
                    <a:pt x="221" y="38"/>
                    <a:pt x="218" y="38"/>
                  </a:cubicBezTo>
                  <a:cubicBezTo>
                    <a:pt x="216" y="38"/>
                    <a:pt x="216" y="37"/>
                    <a:pt x="215" y="36"/>
                  </a:cubicBezTo>
                  <a:cubicBezTo>
                    <a:pt x="215" y="33"/>
                    <a:pt x="217" y="33"/>
                    <a:pt x="218" y="32"/>
                  </a:cubicBezTo>
                  <a:cubicBezTo>
                    <a:pt x="217" y="31"/>
                    <a:pt x="216" y="32"/>
                    <a:pt x="215" y="32"/>
                  </a:cubicBezTo>
                  <a:cubicBezTo>
                    <a:pt x="215" y="33"/>
                    <a:pt x="215" y="33"/>
                    <a:pt x="214" y="34"/>
                  </a:cubicBezTo>
                  <a:cubicBezTo>
                    <a:pt x="214" y="35"/>
                    <a:pt x="214" y="36"/>
                    <a:pt x="213" y="36"/>
                  </a:cubicBezTo>
                  <a:cubicBezTo>
                    <a:pt x="212" y="36"/>
                    <a:pt x="212" y="34"/>
                    <a:pt x="212" y="34"/>
                  </a:cubicBezTo>
                  <a:cubicBezTo>
                    <a:pt x="211" y="34"/>
                    <a:pt x="211" y="35"/>
                    <a:pt x="210" y="36"/>
                  </a:cubicBezTo>
                  <a:cubicBezTo>
                    <a:pt x="209" y="36"/>
                    <a:pt x="209" y="36"/>
                    <a:pt x="209" y="35"/>
                  </a:cubicBezTo>
                  <a:cubicBezTo>
                    <a:pt x="210" y="33"/>
                    <a:pt x="210" y="29"/>
                    <a:pt x="211" y="27"/>
                  </a:cubicBezTo>
                  <a:cubicBezTo>
                    <a:pt x="212" y="27"/>
                    <a:pt x="211" y="29"/>
                    <a:pt x="212" y="30"/>
                  </a:cubicBezTo>
                  <a:cubicBezTo>
                    <a:pt x="212" y="30"/>
                    <a:pt x="213" y="30"/>
                    <a:pt x="213" y="30"/>
                  </a:cubicBezTo>
                  <a:cubicBezTo>
                    <a:pt x="213" y="28"/>
                    <a:pt x="213" y="26"/>
                    <a:pt x="213" y="24"/>
                  </a:cubicBezTo>
                  <a:cubicBezTo>
                    <a:pt x="213" y="24"/>
                    <a:pt x="213" y="24"/>
                    <a:pt x="213" y="24"/>
                  </a:cubicBezTo>
                  <a:cubicBezTo>
                    <a:pt x="214" y="23"/>
                    <a:pt x="215" y="26"/>
                    <a:pt x="215" y="27"/>
                  </a:cubicBezTo>
                  <a:cubicBezTo>
                    <a:pt x="215" y="28"/>
                    <a:pt x="215" y="29"/>
                    <a:pt x="215" y="30"/>
                  </a:cubicBezTo>
                  <a:cubicBezTo>
                    <a:pt x="216" y="31"/>
                    <a:pt x="217" y="31"/>
                    <a:pt x="218" y="30"/>
                  </a:cubicBezTo>
                  <a:cubicBezTo>
                    <a:pt x="218" y="29"/>
                    <a:pt x="217" y="28"/>
                    <a:pt x="218" y="27"/>
                  </a:cubicBezTo>
                  <a:cubicBezTo>
                    <a:pt x="219" y="27"/>
                    <a:pt x="219" y="29"/>
                    <a:pt x="221" y="29"/>
                  </a:cubicBezTo>
                  <a:cubicBezTo>
                    <a:pt x="221" y="28"/>
                    <a:pt x="222" y="28"/>
                    <a:pt x="223" y="27"/>
                  </a:cubicBezTo>
                  <a:cubicBezTo>
                    <a:pt x="224" y="28"/>
                    <a:pt x="225" y="30"/>
                    <a:pt x="224" y="31"/>
                  </a:cubicBezTo>
                  <a:cubicBezTo>
                    <a:pt x="224" y="31"/>
                    <a:pt x="223" y="31"/>
                    <a:pt x="223" y="32"/>
                  </a:cubicBezTo>
                  <a:cubicBezTo>
                    <a:pt x="224" y="32"/>
                    <a:pt x="228" y="33"/>
                    <a:pt x="229" y="33"/>
                  </a:cubicBezTo>
                  <a:cubicBezTo>
                    <a:pt x="230" y="33"/>
                    <a:pt x="232" y="37"/>
                    <a:pt x="230" y="39"/>
                  </a:cubicBezTo>
                  <a:cubicBezTo>
                    <a:pt x="229" y="39"/>
                    <a:pt x="226" y="39"/>
                    <a:pt x="225" y="39"/>
                  </a:cubicBezTo>
                  <a:cubicBezTo>
                    <a:pt x="223" y="39"/>
                    <a:pt x="223" y="39"/>
                    <a:pt x="222" y="39"/>
                  </a:cubicBezTo>
                  <a:cubicBezTo>
                    <a:pt x="221" y="40"/>
                    <a:pt x="221" y="40"/>
                    <a:pt x="222" y="42"/>
                  </a:cubicBezTo>
                  <a:cubicBezTo>
                    <a:pt x="221" y="44"/>
                    <a:pt x="218" y="42"/>
                    <a:pt x="217" y="44"/>
                  </a:cubicBezTo>
                  <a:cubicBezTo>
                    <a:pt x="218" y="45"/>
                    <a:pt x="220" y="46"/>
                    <a:pt x="219" y="48"/>
                  </a:cubicBezTo>
                  <a:cubicBezTo>
                    <a:pt x="218" y="49"/>
                    <a:pt x="215" y="49"/>
                    <a:pt x="214" y="48"/>
                  </a:cubicBezTo>
                  <a:cubicBezTo>
                    <a:pt x="215" y="46"/>
                    <a:pt x="215" y="46"/>
                    <a:pt x="215" y="46"/>
                  </a:cubicBezTo>
                  <a:cubicBezTo>
                    <a:pt x="215" y="46"/>
                    <a:pt x="215" y="46"/>
                    <a:pt x="214" y="46"/>
                  </a:cubicBezTo>
                  <a:cubicBezTo>
                    <a:pt x="212" y="46"/>
                    <a:pt x="210" y="51"/>
                    <a:pt x="209" y="53"/>
                  </a:cubicBezTo>
                  <a:cubicBezTo>
                    <a:pt x="208" y="54"/>
                    <a:pt x="207" y="58"/>
                    <a:pt x="204" y="57"/>
                  </a:cubicBezTo>
                  <a:close/>
                  <a:moveTo>
                    <a:pt x="218" y="36"/>
                  </a:moveTo>
                  <a:cubicBezTo>
                    <a:pt x="218" y="35"/>
                    <a:pt x="218" y="35"/>
                    <a:pt x="218" y="35"/>
                  </a:cubicBezTo>
                  <a:cubicBezTo>
                    <a:pt x="218" y="35"/>
                    <a:pt x="219" y="34"/>
                    <a:pt x="219" y="34"/>
                  </a:cubicBezTo>
                  <a:cubicBezTo>
                    <a:pt x="219" y="35"/>
                    <a:pt x="219" y="35"/>
                    <a:pt x="218" y="36"/>
                  </a:cubicBezTo>
                  <a:cubicBezTo>
                    <a:pt x="218" y="36"/>
                    <a:pt x="218" y="36"/>
                    <a:pt x="218" y="36"/>
                  </a:cubicBezTo>
                  <a:close/>
                  <a:moveTo>
                    <a:pt x="177" y="37"/>
                  </a:moveTo>
                  <a:cubicBezTo>
                    <a:pt x="176" y="36"/>
                    <a:pt x="176" y="36"/>
                    <a:pt x="176" y="35"/>
                  </a:cubicBezTo>
                  <a:cubicBezTo>
                    <a:pt x="177" y="33"/>
                    <a:pt x="177" y="28"/>
                    <a:pt x="178" y="27"/>
                  </a:cubicBezTo>
                  <a:cubicBezTo>
                    <a:pt x="179" y="27"/>
                    <a:pt x="179" y="27"/>
                    <a:pt x="179" y="27"/>
                  </a:cubicBezTo>
                  <a:cubicBezTo>
                    <a:pt x="179" y="27"/>
                    <a:pt x="179" y="27"/>
                    <a:pt x="179" y="28"/>
                  </a:cubicBezTo>
                  <a:cubicBezTo>
                    <a:pt x="179" y="32"/>
                    <a:pt x="180" y="35"/>
                    <a:pt x="183" y="38"/>
                  </a:cubicBezTo>
                  <a:cubicBezTo>
                    <a:pt x="183" y="38"/>
                    <a:pt x="183" y="38"/>
                    <a:pt x="183" y="38"/>
                  </a:cubicBezTo>
                  <a:cubicBezTo>
                    <a:pt x="183" y="39"/>
                    <a:pt x="178" y="37"/>
                    <a:pt x="177" y="37"/>
                  </a:cubicBezTo>
                  <a:close/>
                  <a:moveTo>
                    <a:pt x="163" y="29"/>
                  </a:moveTo>
                  <a:cubicBezTo>
                    <a:pt x="163" y="28"/>
                    <a:pt x="163" y="28"/>
                    <a:pt x="162" y="28"/>
                  </a:cubicBezTo>
                  <a:cubicBezTo>
                    <a:pt x="162" y="27"/>
                    <a:pt x="162" y="27"/>
                    <a:pt x="162" y="27"/>
                  </a:cubicBezTo>
                  <a:cubicBezTo>
                    <a:pt x="164" y="28"/>
                    <a:pt x="165" y="28"/>
                    <a:pt x="166" y="28"/>
                  </a:cubicBezTo>
                  <a:cubicBezTo>
                    <a:pt x="169" y="28"/>
                    <a:pt x="171" y="27"/>
                    <a:pt x="173" y="26"/>
                  </a:cubicBezTo>
                  <a:cubicBezTo>
                    <a:pt x="172" y="25"/>
                    <a:pt x="170" y="25"/>
                    <a:pt x="169" y="26"/>
                  </a:cubicBezTo>
                  <a:cubicBezTo>
                    <a:pt x="167" y="25"/>
                    <a:pt x="166" y="21"/>
                    <a:pt x="166" y="21"/>
                  </a:cubicBezTo>
                  <a:cubicBezTo>
                    <a:pt x="168" y="21"/>
                    <a:pt x="172" y="23"/>
                    <a:pt x="173" y="22"/>
                  </a:cubicBezTo>
                  <a:cubicBezTo>
                    <a:pt x="178" y="23"/>
                    <a:pt x="178" y="21"/>
                    <a:pt x="181" y="17"/>
                  </a:cubicBezTo>
                  <a:cubicBezTo>
                    <a:pt x="182" y="16"/>
                    <a:pt x="184" y="12"/>
                    <a:pt x="185" y="12"/>
                  </a:cubicBezTo>
                  <a:cubicBezTo>
                    <a:pt x="186" y="13"/>
                    <a:pt x="186" y="15"/>
                    <a:pt x="186" y="17"/>
                  </a:cubicBezTo>
                  <a:cubicBezTo>
                    <a:pt x="185" y="19"/>
                    <a:pt x="183" y="20"/>
                    <a:pt x="182" y="23"/>
                  </a:cubicBezTo>
                  <a:cubicBezTo>
                    <a:pt x="184" y="24"/>
                    <a:pt x="185" y="22"/>
                    <a:pt x="187" y="24"/>
                  </a:cubicBezTo>
                  <a:cubicBezTo>
                    <a:pt x="187" y="25"/>
                    <a:pt x="187" y="25"/>
                    <a:pt x="187" y="25"/>
                  </a:cubicBezTo>
                  <a:cubicBezTo>
                    <a:pt x="186" y="26"/>
                    <a:pt x="184" y="25"/>
                    <a:pt x="183" y="25"/>
                  </a:cubicBezTo>
                  <a:cubicBezTo>
                    <a:pt x="180" y="25"/>
                    <a:pt x="180" y="25"/>
                    <a:pt x="179" y="25"/>
                  </a:cubicBezTo>
                  <a:cubicBezTo>
                    <a:pt x="175" y="28"/>
                    <a:pt x="169" y="33"/>
                    <a:pt x="163" y="29"/>
                  </a:cubicBezTo>
                  <a:close/>
                  <a:moveTo>
                    <a:pt x="134" y="18"/>
                  </a:moveTo>
                  <a:cubicBezTo>
                    <a:pt x="133" y="16"/>
                    <a:pt x="134" y="15"/>
                    <a:pt x="134" y="14"/>
                  </a:cubicBezTo>
                  <a:cubicBezTo>
                    <a:pt x="134" y="14"/>
                    <a:pt x="134" y="14"/>
                    <a:pt x="134" y="14"/>
                  </a:cubicBezTo>
                  <a:cubicBezTo>
                    <a:pt x="133" y="15"/>
                    <a:pt x="132" y="15"/>
                    <a:pt x="132" y="15"/>
                  </a:cubicBezTo>
                  <a:cubicBezTo>
                    <a:pt x="131" y="16"/>
                    <a:pt x="130" y="17"/>
                    <a:pt x="129" y="19"/>
                  </a:cubicBezTo>
                  <a:cubicBezTo>
                    <a:pt x="129" y="20"/>
                    <a:pt x="129" y="30"/>
                    <a:pt x="126" y="30"/>
                  </a:cubicBezTo>
                  <a:cubicBezTo>
                    <a:pt x="124" y="28"/>
                    <a:pt x="125" y="27"/>
                    <a:pt x="125" y="25"/>
                  </a:cubicBezTo>
                  <a:cubicBezTo>
                    <a:pt x="125" y="24"/>
                    <a:pt x="125" y="24"/>
                    <a:pt x="126" y="23"/>
                  </a:cubicBezTo>
                  <a:cubicBezTo>
                    <a:pt x="125" y="23"/>
                    <a:pt x="123" y="25"/>
                    <a:pt x="123" y="25"/>
                  </a:cubicBezTo>
                  <a:cubicBezTo>
                    <a:pt x="121" y="26"/>
                    <a:pt x="120" y="25"/>
                    <a:pt x="120" y="23"/>
                  </a:cubicBezTo>
                  <a:cubicBezTo>
                    <a:pt x="122" y="23"/>
                    <a:pt x="124" y="21"/>
                    <a:pt x="126" y="19"/>
                  </a:cubicBezTo>
                  <a:cubicBezTo>
                    <a:pt x="126" y="17"/>
                    <a:pt x="126" y="17"/>
                    <a:pt x="126" y="14"/>
                  </a:cubicBezTo>
                  <a:cubicBezTo>
                    <a:pt x="126" y="14"/>
                    <a:pt x="126" y="14"/>
                    <a:pt x="126" y="14"/>
                  </a:cubicBezTo>
                  <a:cubicBezTo>
                    <a:pt x="125" y="15"/>
                    <a:pt x="125" y="15"/>
                    <a:pt x="124" y="16"/>
                  </a:cubicBezTo>
                  <a:cubicBezTo>
                    <a:pt x="122" y="18"/>
                    <a:pt x="119" y="16"/>
                    <a:pt x="120" y="14"/>
                  </a:cubicBezTo>
                  <a:cubicBezTo>
                    <a:pt x="122" y="14"/>
                    <a:pt x="124" y="12"/>
                    <a:pt x="126" y="11"/>
                  </a:cubicBezTo>
                  <a:cubicBezTo>
                    <a:pt x="127" y="9"/>
                    <a:pt x="127" y="6"/>
                    <a:pt x="127" y="4"/>
                  </a:cubicBezTo>
                  <a:cubicBezTo>
                    <a:pt x="126" y="3"/>
                    <a:pt x="128" y="2"/>
                    <a:pt x="129" y="1"/>
                  </a:cubicBezTo>
                  <a:cubicBezTo>
                    <a:pt x="132" y="2"/>
                    <a:pt x="130" y="5"/>
                    <a:pt x="130" y="7"/>
                  </a:cubicBezTo>
                  <a:cubicBezTo>
                    <a:pt x="130" y="8"/>
                    <a:pt x="130" y="8"/>
                    <a:pt x="130" y="9"/>
                  </a:cubicBezTo>
                  <a:cubicBezTo>
                    <a:pt x="130" y="9"/>
                    <a:pt x="131" y="8"/>
                    <a:pt x="132" y="8"/>
                  </a:cubicBezTo>
                  <a:cubicBezTo>
                    <a:pt x="132" y="8"/>
                    <a:pt x="132" y="8"/>
                    <a:pt x="132" y="9"/>
                  </a:cubicBezTo>
                  <a:cubicBezTo>
                    <a:pt x="129" y="12"/>
                    <a:pt x="129" y="11"/>
                    <a:pt x="129" y="15"/>
                  </a:cubicBezTo>
                  <a:cubicBezTo>
                    <a:pt x="130" y="15"/>
                    <a:pt x="131" y="14"/>
                    <a:pt x="131" y="13"/>
                  </a:cubicBezTo>
                  <a:cubicBezTo>
                    <a:pt x="130" y="12"/>
                    <a:pt x="130" y="12"/>
                    <a:pt x="130" y="12"/>
                  </a:cubicBezTo>
                  <a:cubicBezTo>
                    <a:pt x="132" y="12"/>
                    <a:pt x="134" y="11"/>
                    <a:pt x="136" y="10"/>
                  </a:cubicBezTo>
                  <a:cubicBezTo>
                    <a:pt x="136" y="8"/>
                    <a:pt x="137" y="7"/>
                    <a:pt x="138" y="4"/>
                  </a:cubicBezTo>
                  <a:cubicBezTo>
                    <a:pt x="140" y="2"/>
                    <a:pt x="143" y="5"/>
                    <a:pt x="142" y="8"/>
                  </a:cubicBezTo>
                  <a:cubicBezTo>
                    <a:pt x="142" y="9"/>
                    <a:pt x="138" y="11"/>
                    <a:pt x="137" y="12"/>
                  </a:cubicBezTo>
                  <a:cubicBezTo>
                    <a:pt x="137" y="12"/>
                    <a:pt x="136" y="15"/>
                    <a:pt x="136" y="15"/>
                  </a:cubicBezTo>
                  <a:cubicBezTo>
                    <a:pt x="138" y="16"/>
                    <a:pt x="139" y="11"/>
                    <a:pt x="142" y="13"/>
                  </a:cubicBezTo>
                  <a:cubicBezTo>
                    <a:pt x="143" y="14"/>
                    <a:pt x="143" y="14"/>
                    <a:pt x="143" y="15"/>
                  </a:cubicBezTo>
                  <a:cubicBezTo>
                    <a:pt x="142" y="17"/>
                    <a:pt x="140" y="20"/>
                    <a:pt x="139" y="23"/>
                  </a:cubicBezTo>
                  <a:cubicBezTo>
                    <a:pt x="141" y="25"/>
                    <a:pt x="143" y="26"/>
                    <a:pt x="146" y="27"/>
                  </a:cubicBezTo>
                  <a:cubicBezTo>
                    <a:pt x="146" y="27"/>
                    <a:pt x="142" y="29"/>
                    <a:pt x="141" y="29"/>
                  </a:cubicBezTo>
                  <a:cubicBezTo>
                    <a:pt x="138" y="30"/>
                    <a:pt x="138" y="27"/>
                    <a:pt x="137" y="25"/>
                  </a:cubicBezTo>
                  <a:cubicBezTo>
                    <a:pt x="135" y="27"/>
                    <a:pt x="132" y="28"/>
                    <a:pt x="129" y="27"/>
                  </a:cubicBezTo>
                  <a:cubicBezTo>
                    <a:pt x="129" y="27"/>
                    <a:pt x="129" y="27"/>
                    <a:pt x="129" y="27"/>
                  </a:cubicBezTo>
                  <a:cubicBezTo>
                    <a:pt x="131" y="26"/>
                    <a:pt x="133" y="26"/>
                    <a:pt x="134" y="24"/>
                  </a:cubicBezTo>
                  <a:cubicBezTo>
                    <a:pt x="137" y="22"/>
                    <a:pt x="132" y="20"/>
                    <a:pt x="133" y="18"/>
                  </a:cubicBezTo>
                  <a:cubicBezTo>
                    <a:pt x="133" y="18"/>
                    <a:pt x="133" y="18"/>
                    <a:pt x="134" y="18"/>
                  </a:cubicBezTo>
                  <a:cubicBezTo>
                    <a:pt x="134" y="19"/>
                    <a:pt x="136" y="20"/>
                    <a:pt x="137" y="20"/>
                  </a:cubicBezTo>
                  <a:cubicBezTo>
                    <a:pt x="137" y="19"/>
                    <a:pt x="138" y="18"/>
                    <a:pt x="139" y="17"/>
                  </a:cubicBezTo>
                  <a:cubicBezTo>
                    <a:pt x="138" y="17"/>
                    <a:pt x="137" y="18"/>
                    <a:pt x="136" y="19"/>
                  </a:cubicBezTo>
                  <a:cubicBezTo>
                    <a:pt x="136" y="18"/>
                    <a:pt x="135" y="18"/>
                    <a:pt x="134" y="18"/>
                  </a:cubicBezTo>
                  <a:close/>
                  <a:moveTo>
                    <a:pt x="84" y="23"/>
                  </a:moveTo>
                  <a:cubicBezTo>
                    <a:pt x="84" y="22"/>
                    <a:pt x="84" y="22"/>
                    <a:pt x="85" y="21"/>
                  </a:cubicBezTo>
                  <a:cubicBezTo>
                    <a:pt x="85" y="21"/>
                    <a:pt x="85" y="21"/>
                    <a:pt x="85" y="22"/>
                  </a:cubicBezTo>
                  <a:cubicBezTo>
                    <a:pt x="85" y="22"/>
                    <a:pt x="85" y="23"/>
                    <a:pt x="84" y="23"/>
                  </a:cubicBezTo>
                  <a:close/>
                  <a:moveTo>
                    <a:pt x="84" y="9"/>
                  </a:moveTo>
                  <a:cubicBezTo>
                    <a:pt x="86" y="9"/>
                    <a:pt x="87" y="10"/>
                    <a:pt x="87" y="12"/>
                  </a:cubicBezTo>
                  <a:cubicBezTo>
                    <a:pt x="88" y="11"/>
                    <a:pt x="87" y="10"/>
                    <a:pt x="90" y="11"/>
                  </a:cubicBezTo>
                  <a:cubicBezTo>
                    <a:pt x="90" y="12"/>
                    <a:pt x="90" y="12"/>
                    <a:pt x="90" y="14"/>
                  </a:cubicBezTo>
                  <a:cubicBezTo>
                    <a:pt x="89" y="15"/>
                    <a:pt x="88" y="16"/>
                    <a:pt x="87" y="17"/>
                  </a:cubicBezTo>
                  <a:cubicBezTo>
                    <a:pt x="88" y="19"/>
                    <a:pt x="87" y="19"/>
                    <a:pt x="88" y="20"/>
                  </a:cubicBezTo>
                  <a:cubicBezTo>
                    <a:pt x="88" y="20"/>
                    <a:pt x="89" y="19"/>
                    <a:pt x="90" y="18"/>
                  </a:cubicBezTo>
                  <a:cubicBezTo>
                    <a:pt x="90" y="20"/>
                    <a:pt x="89" y="20"/>
                    <a:pt x="88" y="21"/>
                  </a:cubicBezTo>
                  <a:cubicBezTo>
                    <a:pt x="88" y="24"/>
                    <a:pt x="90" y="28"/>
                    <a:pt x="88" y="30"/>
                  </a:cubicBezTo>
                  <a:cubicBezTo>
                    <a:pt x="85" y="31"/>
                    <a:pt x="86" y="26"/>
                    <a:pt x="85" y="25"/>
                  </a:cubicBezTo>
                  <a:cubicBezTo>
                    <a:pt x="85" y="25"/>
                    <a:pt x="85" y="25"/>
                    <a:pt x="85" y="25"/>
                  </a:cubicBezTo>
                  <a:cubicBezTo>
                    <a:pt x="84" y="26"/>
                    <a:pt x="82" y="28"/>
                    <a:pt x="81" y="27"/>
                  </a:cubicBezTo>
                  <a:cubicBezTo>
                    <a:pt x="80" y="26"/>
                    <a:pt x="81" y="24"/>
                    <a:pt x="82" y="22"/>
                  </a:cubicBezTo>
                  <a:cubicBezTo>
                    <a:pt x="83" y="21"/>
                    <a:pt x="85" y="18"/>
                    <a:pt x="85" y="18"/>
                  </a:cubicBezTo>
                  <a:cubicBezTo>
                    <a:pt x="85" y="17"/>
                    <a:pt x="85" y="17"/>
                    <a:pt x="85" y="17"/>
                  </a:cubicBezTo>
                  <a:cubicBezTo>
                    <a:pt x="85" y="17"/>
                    <a:pt x="84" y="16"/>
                    <a:pt x="84" y="16"/>
                  </a:cubicBezTo>
                  <a:cubicBezTo>
                    <a:pt x="83" y="18"/>
                    <a:pt x="81" y="20"/>
                    <a:pt x="79" y="20"/>
                  </a:cubicBezTo>
                  <a:cubicBezTo>
                    <a:pt x="78" y="19"/>
                    <a:pt x="78" y="19"/>
                    <a:pt x="78" y="18"/>
                  </a:cubicBezTo>
                  <a:cubicBezTo>
                    <a:pt x="80" y="17"/>
                    <a:pt x="82" y="15"/>
                    <a:pt x="84" y="14"/>
                  </a:cubicBezTo>
                  <a:cubicBezTo>
                    <a:pt x="84" y="12"/>
                    <a:pt x="83" y="11"/>
                    <a:pt x="84" y="9"/>
                  </a:cubicBezTo>
                  <a:cubicBezTo>
                    <a:pt x="82" y="9"/>
                    <a:pt x="81" y="10"/>
                    <a:pt x="80" y="10"/>
                  </a:cubicBezTo>
                  <a:cubicBezTo>
                    <a:pt x="80" y="10"/>
                    <a:pt x="80" y="10"/>
                    <a:pt x="81" y="9"/>
                  </a:cubicBezTo>
                  <a:cubicBezTo>
                    <a:pt x="85" y="6"/>
                    <a:pt x="86" y="5"/>
                    <a:pt x="86" y="4"/>
                  </a:cubicBezTo>
                  <a:cubicBezTo>
                    <a:pt x="87" y="3"/>
                    <a:pt x="87" y="2"/>
                    <a:pt x="89" y="3"/>
                  </a:cubicBezTo>
                  <a:cubicBezTo>
                    <a:pt x="90" y="3"/>
                    <a:pt x="90" y="5"/>
                    <a:pt x="90" y="5"/>
                  </a:cubicBezTo>
                  <a:cubicBezTo>
                    <a:pt x="88" y="7"/>
                    <a:pt x="86" y="8"/>
                    <a:pt x="84" y="9"/>
                  </a:cubicBezTo>
                  <a:cubicBezTo>
                    <a:pt x="84" y="9"/>
                    <a:pt x="84" y="9"/>
                    <a:pt x="84" y="9"/>
                  </a:cubicBezTo>
                  <a:close/>
                  <a:moveTo>
                    <a:pt x="99" y="32"/>
                  </a:moveTo>
                  <a:cubicBezTo>
                    <a:pt x="99" y="32"/>
                    <a:pt x="98" y="32"/>
                    <a:pt x="98" y="31"/>
                  </a:cubicBezTo>
                  <a:cubicBezTo>
                    <a:pt x="98" y="28"/>
                    <a:pt x="97" y="25"/>
                    <a:pt x="97" y="22"/>
                  </a:cubicBezTo>
                  <a:cubicBezTo>
                    <a:pt x="96" y="22"/>
                    <a:pt x="95" y="23"/>
                    <a:pt x="94" y="24"/>
                  </a:cubicBezTo>
                  <a:cubicBezTo>
                    <a:pt x="93" y="24"/>
                    <a:pt x="92" y="24"/>
                    <a:pt x="92" y="23"/>
                  </a:cubicBezTo>
                  <a:cubicBezTo>
                    <a:pt x="92" y="23"/>
                    <a:pt x="92" y="22"/>
                    <a:pt x="92" y="22"/>
                  </a:cubicBezTo>
                  <a:cubicBezTo>
                    <a:pt x="92" y="20"/>
                    <a:pt x="93" y="16"/>
                    <a:pt x="91" y="16"/>
                  </a:cubicBezTo>
                  <a:cubicBezTo>
                    <a:pt x="90" y="15"/>
                    <a:pt x="90" y="15"/>
                    <a:pt x="90" y="14"/>
                  </a:cubicBezTo>
                  <a:cubicBezTo>
                    <a:pt x="92" y="14"/>
                    <a:pt x="91" y="11"/>
                    <a:pt x="91" y="10"/>
                  </a:cubicBezTo>
                  <a:cubicBezTo>
                    <a:pt x="89" y="9"/>
                    <a:pt x="87" y="8"/>
                    <a:pt x="89" y="7"/>
                  </a:cubicBezTo>
                  <a:cubicBezTo>
                    <a:pt x="91" y="7"/>
                    <a:pt x="93" y="7"/>
                    <a:pt x="94" y="9"/>
                  </a:cubicBezTo>
                  <a:cubicBezTo>
                    <a:pt x="94" y="10"/>
                    <a:pt x="92" y="12"/>
                    <a:pt x="92" y="13"/>
                  </a:cubicBezTo>
                  <a:cubicBezTo>
                    <a:pt x="94" y="13"/>
                    <a:pt x="95" y="14"/>
                    <a:pt x="95" y="16"/>
                  </a:cubicBezTo>
                  <a:cubicBezTo>
                    <a:pt x="93" y="17"/>
                    <a:pt x="93" y="18"/>
                    <a:pt x="94" y="20"/>
                  </a:cubicBezTo>
                  <a:cubicBezTo>
                    <a:pt x="95" y="19"/>
                    <a:pt x="95" y="18"/>
                    <a:pt x="96" y="17"/>
                  </a:cubicBezTo>
                  <a:cubicBezTo>
                    <a:pt x="96" y="11"/>
                    <a:pt x="93" y="7"/>
                    <a:pt x="93" y="2"/>
                  </a:cubicBezTo>
                  <a:cubicBezTo>
                    <a:pt x="94" y="0"/>
                    <a:pt x="96" y="0"/>
                    <a:pt x="97" y="2"/>
                  </a:cubicBezTo>
                  <a:cubicBezTo>
                    <a:pt x="97" y="5"/>
                    <a:pt x="97" y="11"/>
                    <a:pt x="99" y="14"/>
                  </a:cubicBezTo>
                  <a:cubicBezTo>
                    <a:pt x="99" y="13"/>
                    <a:pt x="100" y="12"/>
                    <a:pt x="100" y="11"/>
                  </a:cubicBezTo>
                  <a:cubicBezTo>
                    <a:pt x="101" y="11"/>
                    <a:pt x="102" y="12"/>
                    <a:pt x="103" y="14"/>
                  </a:cubicBezTo>
                  <a:cubicBezTo>
                    <a:pt x="101" y="15"/>
                    <a:pt x="100" y="16"/>
                    <a:pt x="99" y="18"/>
                  </a:cubicBezTo>
                  <a:cubicBezTo>
                    <a:pt x="100" y="23"/>
                    <a:pt x="100" y="26"/>
                    <a:pt x="101" y="29"/>
                  </a:cubicBezTo>
                  <a:cubicBezTo>
                    <a:pt x="100" y="30"/>
                    <a:pt x="100" y="32"/>
                    <a:pt x="99" y="32"/>
                  </a:cubicBezTo>
                  <a:close/>
                  <a:moveTo>
                    <a:pt x="58" y="41"/>
                  </a:moveTo>
                  <a:cubicBezTo>
                    <a:pt x="58" y="42"/>
                    <a:pt x="57" y="41"/>
                    <a:pt x="57" y="41"/>
                  </a:cubicBezTo>
                  <a:cubicBezTo>
                    <a:pt x="52" y="36"/>
                    <a:pt x="53" y="29"/>
                    <a:pt x="50" y="25"/>
                  </a:cubicBezTo>
                  <a:cubicBezTo>
                    <a:pt x="48" y="26"/>
                    <a:pt x="48" y="30"/>
                    <a:pt x="47" y="31"/>
                  </a:cubicBezTo>
                  <a:cubicBezTo>
                    <a:pt x="44" y="33"/>
                    <a:pt x="43" y="28"/>
                    <a:pt x="43" y="26"/>
                  </a:cubicBezTo>
                  <a:cubicBezTo>
                    <a:pt x="43" y="25"/>
                    <a:pt x="43" y="24"/>
                    <a:pt x="43" y="23"/>
                  </a:cubicBezTo>
                  <a:cubicBezTo>
                    <a:pt x="44" y="23"/>
                    <a:pt x="45" y="25"/>
                    <a:pt x="46" y="26"/>
                  </a:cubicBezTo>
                  <a:cubicBezTo>
                    <a:pt x="47" y="26"/>
                    <a:pt x="47" y="26"/>
                    <a:pt x="47" y="26"/>
                  </a:cubicBezTo>
                  <a:cubicBezTo>
                    <a:pt x="50" y="21"/>
                    <a:pt x="47" y="18"/>
                    <a:pt x="44" y="15"/>
                  </a:cubicBezTo>
                  <a:cubicBezTo>
                    <a:pt x="44" y="14"/>
                    <a:pt x="44" y="13"/>
                    <a:pt x="45" y="12"/>
                  </a:cubicBezTo>
                  <a:cubicBezTo>
                    <a:pt x="45" y="12"/>
                    <a:pt x="47" y="12"/>
                    <a:pt x="48" y="12"/>
                  </a:cubicBezTo>
                  <a:cubicBezTo>
                    <a:pt x="48" y="12"/>
                    <a:pt x="48" y="12"/>
                    <a:pt x="48" y="12"/>
                  </a:cubicBezTo>
                  <a:cubicBezTo>
                    <a:pt x="49" y="14"/>
                    <a:pt x="50" y="16"/>
                    <a:pt x="50" y="17"/>
                  </a:cubicBezTo>
                  <a:cubicBezTo>
                    <a:pt x="50" y="17"/>
                    <a:pt x="51" y="17"/>
                    <a:pt x="51" y="17"/>
                  </a:cubicBezTo>
                  <a:cubicBezTo>
                    <a:pt x="52" y="16"/>
                    <a:pt x="53" y="14"/>
                    <a:pt x="54" y="12"/>
                  </a:cubicBezTo>
                  <a:cubicBezTo>
                    <a:pt x="55" y="12"/>
                    <a:pt x="57" y="10"/>
                    <a:pt x="58" y="13"/>
                  </a:cubicBezTo>
                  <a:cubicBezTo>
                    <a:pt x="58" y="15"/>
                    <a:pt x="53" y="19"/>
                    <a:pt x="57" y="20"/>
                  </a:cubicBezTo>
                  <a:cubicBezTo>
                    <a:pt x="57" y="20"/>
                    <a:pt x="57" y="21"/>
                    <a:pt x="57" y="21"/>
                  </a:cubicBezTo>
                  <a:cubicBezTo>
                    <a:pt x="57" y="23"/>
                    <a:pt x="55" y="25"/>
                    <a:pt x="53" y="26"/>
                  </a:cubicBezTo>
                  <a:cubicBezTo>
                    <a:pt x="54" y="30"/>
                    <a:pt x="57" y="34"/>
                    <a:pt x="58" y="37"/>
                  </a:cubicBezTo>
                  <a:cubicBezTo>
                    <a:pt x="59" y="39"/>
                    <a:pt x="59" y="40"/>
                    <a:pt x="58" y="41"/>
                  </a:cubicBezTo>
                  <a:close/>
                  <a:moveTo>
                    <a:pt x="53" y="23"/>
                  </a:moveTo>
                  <a:cubicBezTo>
                    <a:pt x="52" y="23"/>
                    <a:pt x="51" y="21"/>
                    <a:pt x="51" y="21"/>
                  </a:cubicBezTo>
                  <a:cubicBezTo>
                    <a:pt x="51" y="20"/>
                    <a:pt x="52" y="18"/>
                    <a:pt x="53" y="18"/>
                  </a:cubicBezTo>
                  <a:cubicBezTo>
                    <a:pt x="54" y="20"/>
                    <a:pt x="54" y="21"/>
                    <a:pt x="53" y="23"/>
                  </a:cubicBezTo>
                  <a:close/>
                  <a:moveTo>
                    <a:pt x="17" y="45"/>
                  </a:moveTo>
                  <a:lnTo>
                    <a:pt x="17" y="45"/>
                  </a:lnTo>
                  <a:lnTo>
                    <a:pt x="18" y="45"/>
                  </a:lnTo>
                  <a:lnTo>
                    <a:pt x="18" y="46"/>
                  </a:lnTo>
                  <a:lnTo>
                    <a:pt x="19" y="46"/>
                  </a:lnTo>
                  <a:lnTo>
                    <a:pt x="19" y="45"/>
                  </a:lnTo>
                  <a:lnTo>
                    <a:pt x="18" y="44"/>
                  </a:lnTo>
                  <a:lnTo>
                    <a:pt x="17" y="44"/>
                  </a:lnTo>
                  <a:lnTo>
                    <a:pt x="17" y="45"/>
                  </a:lnTo>
                  <a:close/>
                  <a:moveTo>
                    <a:pt x="16" y="42"/>
                  </a:moveTo>
                  <a:lnTo>
                    <a:pt x="18" y="39"/>
                  </a:lnTo>
                  <a:lnTo>
                    <a:pt x="19" y="39"/>
                  </a:lnTo>
                  <a:lnTo>
                    <a:pt x="17" y="42"/>
                  </a:lnTo>
                  <a:lnTo>
                    <a:pt x="17" y="43"/>
                  </a:lnTo>
                  <a:lnTo>
                    <a:pt x="16" y="43"/>
                  </a:lnTo>
                  <a:lnTo>
                    <a:pt x="16" y="42"/>
                  </a:lnTo>
                  <a:close/>
                  <a:moveTo>
                    <a:pt x="13" y="38"/>
                  </a:moveTo>
                  <a:lnTo>
                    <a:pt x="15" y="41"/>
                  </a:lnTo>
                  <a:lnTo>
                    <a:pt x="15" y="40"/>
                  </a:lnTo>
                  <a:lnTo>
                    <a:pt x="16" y="40"/>
                  </a:lnTo>
                  <a:lnTo>
                    <a:pt x="16" y="39"/>
                  </a:lnTo>
                  <a:lnTo>
                    <a:pt x="15" y="39"/>
                  </a:lnTo>
                  <a:lnTo>
                    <a:pt x="15" y="38"/>
                  </a:lnTo>
                  <a:lnTo>
                    <a:pt x="15" y="37"/>
                  </a:lnTo>
                  <a:lnTo>
                    <a:pt x="14" y="37"/>
                  </a:lnTo>
                  <a:lnTo>
                    <a:pt x="13" y="38"/>
                  </a:lnTo>
                  <a:close/>
                  <a:moveTo>
                    <a:pt x="11" y="29"/>
                  </a:moveTo>
                  <a:lnTo>
                    <a:pt x="11" y="29"/>
                  </a:lnTo>
                  <a:lnTo>
                    <a:pt x="11" y="28"/>
                  </a:lnTo>
                  <a:lnTo>
                    <a:pt x="12" y="28"/>
                  </a:lnTo>
                  <a:lnTo>
                    <a:pt x="12" y="29"/>
                  </a:lnTo>
                  <a:lnTo>
                    <a:pt x="12" y="30"/>
                  </a:lnTo>
                  <a:lnTo>
                    <a:pt x="12" y="31"/>
                  </a:lnTo>
                  <a:lnTo>
                    <a:pt x="11" y="31"/>
                  </a:lnTo>
                  <a:lnTo>
                    <a:pt x="11" y="30"/>
                  </a:lnTo>
                  <a:lnTo>
                    <a:pt x="11" y="29"/>
                  </a:lnTo>
                  <a:close/>
                  <a:moveTo>
                    <a:pt x="15" y="48"/>
                  </a:moveTo>
                  <a:lnTo>
                    <a:pt x="16" y="49"/>
                  </a:lnTo>
                  <a:lnTo>
                    <a:pt x="13" y="53"/>
                  </a:lnTo>
                  <a:lnTo>
                    <a:pt x="12" y="53"/>
                  </a:lnTo>
                  <a:lnTo>
                    <a:pt x="15" y="48"/>
                  </a:lnTo>
                  <a:close/>
                </a:path>
              </a:pathLst>
            </a:custGeom>
            <a:solidFill>
              <a:srgbClr val="EB3D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15"/>
            <p:cNvSpPr>
              <a:spLocks noEditPoints="1" noChangeArrowheads="1"/>
            </p:cNvSpPr>
            <p:nvPr/>
          </p:nvSpPr>
          <p:spPr bwMode="auto">
            <a:xfrm>
              <a:off x="1328195" y="1940149"/>
              <a:ext cx="1447228" cy="812961"/>
            </a:xfrm>
            <a:custGeom>
              <a:avLst/>
              <a:gdLst>
                <a:gd name="T0" fmla="*/ 2147483646 w 336"/>
                <a:gd name="T1" fmla="*/ 277529400 h 189"/>
                <a:gd name="T2" fmla="*/ 2147483646 w 336"/>
                <a:gd name="T3" fmla="*/ 2147483646 h 189"/>
                <a:gd name="T4" fmla="*/ 2147483646 w 336"/>
                <a:gd name="T5" fmla="*/ 2147483646 h 189"/>
                <a:gd name="T6" fmla="*/ 2147483646 w 336"/>
                <a:gd name="T7" fmla="*/ 2147483646 h 189"/>
                <a:gd name="T8" fmla="*/ 2147483646 w 336"/>
                <a:gd name="T9" fmla="*/ 2147483646 h 189"/>
                <a:gd name="T10" fmla="*/ 2147483646 w 336"/>
                <a:gd name="T11" fmla="*/ 1461647960 h 189"/>
                <a:gd name="T12" fmla="*/ 2147483646 w 336"/>
                <a:gd name="T13" fmla="*/ 1535657521 h 189"/>
                <a:gd name="T14" fmla="*/ 2147483646 w 336"/>
                <a:gd name="T15" fmla="*/ 1535657521 h 189"/>
                <a:gd name="T16" fmla="*/ 2147483646 w 336"/>
                <a:gd name="T17" fmla="*/ 1831687161 h 189"/>
                <a:gd name="T18" fmla="*/ 2147483646 w 336"/>
                <a:gd name="T19" fmla="*/ 1961197440 h 189"/>
                <a:gd name="T20" fmla="*/ 2147483646 w 336"/>
                <a:gd name="T21" fmla="*/ 1979701981 h 189"/>
                <a:gd name="T22" fmla="*/ 2147483646 w 336"/>
                <a:gd name="T23" fmla="*/ 2147483646 h 189"/>
                <a:gd name="T24" fmla="*/ 2147483646 w 336"/>
                <a:gd name="T25" fmla="*/ 925093700 h 189"/>
                <a:gd name="T26" fmla="*/ 2147483646 w 336"/>
                <a:gd name="T27" fmla="*/ 1110113300 h 189"/>
                <a:gd name="T28" fmla="*/ 2147483646 w 336"/>
                <a:gd name="T29" fmla="*/ 703069319 h 189"/>
                <a:gd name="T30" fmla="*/ 2147483646 w 336"/>
                <a:gd name="T31" fmla="*/ 647564300 h 189"/>
                <a:gd name="T32" fmla="*/ 2147483646 w 336"/>
                <a:gd name="T33" fmla="*/ 684569080 h 189"/>
                <a:gd name="T34" fmla="*/ 2147483646 w 336"/>
                <a:gd name="T35" fmla="*/ 185019600 h 189"/>
                <a:gd name="T36" fmla="*/ 593669293 w 336"/>
                <a:gd name="T37" fmla="*/ 462549001 h 189"/>
                <a:gd name="T38" fmla="*/ 389597223 w 336"/>
                <a:gd name="T39" fmla="*/ 314529879 h 189"/>
                <a:gd name="T40" fmla="*/ 890506093 w 336"/>
                <a:gd name="T41" fmla="*/ 407039680 h 189"/>
                <a:gd name="T42" fmla="*/ 315388023 w 336"/>
                <a:gd name="T43" fmla="*/ 481049240 h 189"/>
                <a:gd name="T44" fmla="*/ 408148447 w 336"/>
                <a:gd name="T45" fmla="*/ 684569080 h 189"/>
                <a:gd name="T46" fmla="*/ 92760423 w 336"/>
                <a:gd name="T47" fmla="*/ 869588680 h 189"/>
                <a:gd name="T48" fmla="*/ 519460093 w 336"/>
                <a:gd name="T49" fmla="*/ 1091608759 h 189"/>
                <a:gd name="T50" fmla="*/ 278281270 w 336"/>
                <a:gd name="T51" fmla="*/ 1443147721 h 189"/>
                <a:gd name="T52" fmla="*/ 55657977 w 336"/>
                <a:gd name="T53" fmla="*/ 1332133380 h 189"/>
                <a:gd name="T54" fmla="*/ 55657977 w 336"/>
                <a:gd name="T55" fmla="*/ 1147118081 h 189"/>
                <a:gd name="T56" fmla="*/ 593669293 w 336"/>
                <a:gd name="T57" fmla="*/ 1720672820 h 189"/>
                <a:gd name="T58" fmla="*/ 556566847 w 336"/>
                <a:gd name="T59" fmla="*/ 2035207000 h 189"/>
                <a:gd name="T60" fmla="*/ 259730047 w 336"/>
                <a:gd name="T61" fmla="*/ 2146217040 h 189"/>
                <a:gd name="T62" fmla="*/ 704985247 w 336"/>
                <a:gd name="T63" fmla="*/ 2147483646 h 189"/>
                <a:gd name="T64" fmla="*/ 500908870 w 336"/>
                <a:gd name="T65" fmla="*/ 2147483646 h 189"/>
                <a:gd name="T66" fmla="*/ 1113133693 w 336"/>
                <a:gd name="T67" fmla="*/ 2147483646 h 189"/>
                <a:gd name="T68" fmla="*/ 946164070 w 336"/>
                <a:gd name="T69" fmla="*/ 2147483646 h 189"/>
                <a:gd name="T70" fmla="*/ 946164070 w 336"/>
                <a:gd name="T71" fmla="*/ 2147483646 h 189"/>
                <a:gd name="T72" fmla="*/ 1428517409 w 336"/>
                <a:gd name="T73" fmla="*/ 2147483646 h 189"/>
                <a:gd name="T74" fmla="*/ 2147483646 w 336"/>
                <a:gd name="T75" fmla="*/ 2147483646 h 189"/>
                <a:gd name="T76" fmla="*/ 2147483646 w 336"/>
                <a:gd name="T77" fmla="*/ 2147483646 h 189"/>
                <a:gd name="T78" fmla="*/ 1669696233 w 336"/>
                <a:gd name="T79" fmla="*/ 2147483646 h 189"/>
                <a:gd name="T80" fmla="*/ 1836665856 w 336"/>
                <a:gd name="T81" fmla="*/ 2147483646 h 189"/>
                <a:gd name="T82" fmla="*/ 1966533033 w 336"/>
                <a:gd name="T83" fmla="*/ 2147483646 h 189"/>
                <a:gd name="T84" fmla="*/ 1855221386 w 336"/>
                <a:gd name="T85" fmla="*/ 2147483646 h 189"/>
                <a:gd name="T86" fmla="*/ 2147483646 w 336"/>
                <a:gd name="T87" fmla="*/ 2147483646 h 189"/>
                <a:gd name="T88" fmla="*/ 2147483646 w 336"/>
                <a:gd name="T89" fmla="*/ 2147483646 h 189"/>
                <a:gd name="T90" fmla="*/ 1521282140 w 336"/>
                <a:gd name="T91" fmla="*/ 2147483646 h 189"/>
                <a:gd name="T92" fmla="*/ 1521282140 w 336"/>
                <a:gd name="T93" fmla="*/ 2147483646 h 189"/>
                <a:gd name="T94" fmla="*/ 2096400210 w 336"/>
                <a:gd name="T95" fmla="*/ 2147483646 h 189"/>
                <a:gd name="T96" fmla="*/ 2147483646 w 336"/>
                <a:gd name="T97" fmla="*/ 2147483646 h 189"/>
                <a:gd name="T98" fmla="*/ 2147483646 w 336"/>
                <a:gd name="T99" fmla="*/ 2147483646 h 189"/>
                <a:gd name="T100" fmla="*/ 2147483646 w 336"/>
                <a:gd name="T101" fmla="*/ 2147483646 h 189"/>
                <a:gd name="T102" fmla="*/ 2147483646 w 336"/>
                <a:gd name="T103" fmla="*/ 2147483646 h 189"/>
                <a:gd name="T104" fmla="*/ 2147483646 w 336"/>
                <a:gd name="T105" fmla="*/ 2147483646 h 189"/>
                <a:gd name="T106" fmla="*/ 2147483646 w 336"/>
                <a:gd name="T107" fmla="*/ 2147483646 h 189"/>
                <a:gd name="T108" fmla="*/ 2147483646 w 336"/>
                <a:gd name="T109" fmla="*/ 2147483646 h 189"/>
                <a:gd name="T110" fmla="*/ 2147483646 w 336"/>
                <a:gd name="T111" fmla="*/ 2147483646 h 189"/>
                <a:gd name="T112" fmla="*/ 2147483646 w 336"/>
                <a:gd name="T113" fmla="*/ 2147483646 h 189"/>
                <a:gd name="T114" fmla="*/ 2147483646 w 336"/>
                <a:gd name="T115" fmla="*/ 2147483646 h 189"/>
                <a:gd name="T116" fmla="*/ 2147483646 w 336"/>
                <a:gd name="T117" fmla="*/ 2147483646 h 189"/>
                <a:gd name="T118" fmla="*/ 2147483646 w 336"/>
                <a:gd name="T119" fmla="*/ 2147483646 h 18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36" h="189">
                  <a:moveTo>
                    <a:pt x="293" y="24"/>
                  </a:moveTo>
                  <a:lnTo>
                    <a:pt x="299" y="19"/>
                  </a:lnTo>
                  <a:lnTo>
                    <a:pt x="300" y="19"/>
                  </a:lnTo>
                  <a:cubicBezTo>
                    <a:pt x="298" y="20"/>
                    <a:pt x="297" y="22"/>
                    <a:pt x="297" y="23"/>
                  </a:cubicBezTo>
                  <a:cubicBezTo>
                    <a:pt x="296" y="24"/>
                    <a:pt x="296" y="26"/>
                    <a:pt x="297" y="27"/>
                  </a:cubicBezTo>
                  <a:cubicBezTo>
                    <a:pt x="298" y="28"/>
                    <a:pt x="299" y="28"/>
                    <a:pt x="302" y="27"/>
                  </a:cubicBezTo>
                  <a:cubicBezTo>
                    <a:pt x="304" y="27"/>
                    <a:pt x="307" y="25"/>
                    <a:pt x="309" y="23"/>
                  </a:cubicBezTo>
                  <a:cubicBezTo>
                    <a:pt x="311" y="22"/>
                    <a:pt x="313" y="20"/>
                    <a:pt x="314" y="19"/>
                  </a:cubicBezTo>
                  <a:cubicBezTo>
                    <a:pt x="316" y="17"/>
                    <a:pt x="316" y="16"/>
                    <a:pt x="317" y="14"/>
                  </a:cubicBezTo>
                  <a:cubicBezTo>
                    <a:pt x="317" y="13"/>
                    <a:pt x="317" y="12"/>
                    <a:pt x="317" y="12"/>
                  </a:cubicBezTo>
                  <a:cubicBezTo>
                    <a:pt x="316" y="11"/>
                    <a:pt x="316" y="11"/>
                    <a:pt x="315" y="11"/>
                  </a:cubicBezTo>
                  <a:cubicBezTo>
                    <a:pt x="315" y="11"/>
                    <a:pt x="314" y="10"/>
                    <a:pt x="314" y="10"/>
                  </a:cubicBezTo>
                  <a:lnTo>
                    <a:pt x="308" y="15"/>
                  </a:lnTo>
                  <a:cubicBezTo>
                    <a:pt x="307" y="16"/>
                    <a:pt x="306" y="16"/>
                    <a:pt x="306" y="17"/>
                  </a:cubicBezTo>
                  <a:cubicBezTo>
                    <a:pt x="305" y="17"/>
                    <a:pt x="305" y="17"/>
                    <a:pt x="305" y="18"/>
                  </a:cubicBezTo>
                  <a:cubicBezTo>
                    <a:pt x="305" y="18"/>
                    <a:pt x="305" y="18"/>
                    <a:pt x="306" y="19"/>
                  </a:cubicBezTo>
                  <a:lnTo>
                    <a:pt x="305" y="19"/>
                  </a:lnTo>
                  <a:lnTo>
                    <a:pt x="302" y="15"/>
                  </a:lnTo>
                  <a:lnTo>
                    <a:pt x="303" y="15"/>
                  </a:lnTo>
                  <a:cubicBezTo>
                    <a:pt x="303" y="15"/>
                    <a:pt x="304" y="15"/>
                    <a:pt x="304" y="15"/>
                  </a:cubicBezTo>
                  <a:cubicBezTo>
                    <a:pt x="305" y="15"/>
                    <a:pt x="305" y="14"/>
                    <a:pt x="307" y="13"/>
                  </a:cubicBezTo>
                  <a:lnTo>
                    <a:pt x="313" y="9"/>
                  </a:lnTo>
                  <a:cubicBezTo>
                    <a:pt x="314" y="9"/>
                    <a:pt x="315" y="9"/>
                    <a:pt x="316" y="9"/>
                  </a:cubicBezTo>
                  <a:cubicBezTo>
                    <a:pt x="316" y="10"/>
                    <a:pt x="317" y="10"/>
                    <a:pt x="318" y="11"/>
                  </a:cubicBezTo>
                  <a:cubicBezTo>
                    <a:pt x="319" y="13"/>
                    <a:pt x="319" y="15"/>
                    <a:pt x="317" y="18"/>
                  </a:cubicBezTo>
                  <a:cubicBezTo>
                    <a:pt x="316" y="21"/>
                    <a:pt x="314" y="23"/>
                    <a:pt x="311" y="25"/>
                  </a:cubicBezTo>
                  <a:cubicBezTo>
                    <a:pt x="309" y="26"/>
                    <a:pt x="307" y="27"/>
                    <a:pt x="305" y="28"/>
                  </a:cubicBezTo>
                  <a:cubicBezTo>
                    <a:pt x="303" y="29"/>
                    <a:pt x="301" y="29"/>
                    <a:pt x="299" y="29"/>
                  </a:cubicBezTo>
                  <a:cubicBezTo>
                    <a:pt x="298" y="29"/>
                    <a:pt x="296" y="29"/>
                    <a:pt x="296" y="28"/>
                  </a:cubicBezTo>
                  <a:cubicBezTo>
                    <a:pt x="295" y="27"/>
                    <a:pt x="295" y="27"/>
                    <a:pt x="295" y="26"/>
                  </a:cubicBezTo>
                  <a:cubicBezTo>
                    <a:pt x="295" y="26"/>
                    <a:pt x="295" y="25"/>
                    <a:pt x="295" y="24"/>
                  </a:cubicBezTo>
                  <a:cubicBezTo>
                    <a:pt x="295" y="24"/>
                    <a:pt x="295" y="24"/>
                    <a:pt x="295" y="24"/>
                  </a:cubicBezTo>
                  <a:cubicBezTo>
                    <a:pt x="295" y="23"/>
                    <a:pt x="295" y="23"/>
                    <a:pt x="294" y="24"/>
                  </a:cubicBezTo>
                  <a:cubicBezTo>
                    <a:pt x="294" y="24"/>
                    <a:pt x="294" y="24"/>
                    <a:pt x="293" y="24"/>
                  </a:cubicBezTo>
                  <a:close/>
                  <a:moveTo>
                    <a:pt x="295" y="142"/>
                  </a:moveTo>
                  <a:cubicBezTo>
                    <a:pt x="295" y="141"/>
                    <a:pt x="296" y="141"/>
                    <a:pt x="296" y="141"/>
                  </a:cubicBezTo>
                  <a:cubicBezTo>
                    <a:pt x="298" y="140"/>
                    <a:pt x="298" y="139"/>
                    <a:pt x="297" y="136"/>
                  </a:cubicBezTo>
                  <a:cubicBezTo>
                    <a:pt x="297" y="134"/>
                    <a:pt x="296" y="132"/>
                    <a:pt x="293" y="129"/>
                  </a:cubicBezTo>
                  <a:cubicBezTo>
                    <a:pt x="291" y="126"/>
                    <a:pt x="289" y="124"/>
                    <a:pt x="287" y="123"/>
                  </a:cubicBezTo>
                  <a:cubicBezTo>
                    <a:pt x="285" y="122"/>
                    <a:pt x="284" y="122"/>
                    <a:pt x="283" y="123"/>
                  </a:cubicBezTo>
                  <a:cubicBezTo>
                    <a:pt x="282" y="123"/>
                    <a:pt x="282" y="124"/>
                    <a:pt x="281" y="125"/>
                  </a:cubicBezTo>
                  <a:lnTo>
                    <a:pt x="295" y="142"/>
                  </a:lnTo>
                  <a:close/>
                  <a:moveTo>
                    <a:pt x="293" y="145"/>
                  </a:moveTo>
                  <a:lnTo>
                    <a:pt x="292" y="145"/>
                  </a:lnTo>
                  <a:lnTo>
                    <a:pt x="293" y="144"/>
                  </a:lnTo>
                  <a:cubicBezTo>
                    <a:pt x="293" y="144"/>
                    <a:pt x="293" y="144"/>
                    <a:pt x="293" y="143"/>
                  </a:cubicBezTo>
                  <a:cubicBezTo>
                    <a:pt x="293" y="143"/>
                    <a:pt x="292" y="142"/>
                    <a:pt x="292" y="141"/>
                  </a:cubicBezTo>
                  <a:lnTo>
                    <a:pt x="282" y="128"/>
                  </a:lnTo>
                  <a:cubicBezTo>
                    <a:pt x="281" y="126"/>
                    <a:pt x="280" y="126"/>
                    <a:pt x="280" y="126"/>
                  </a:cubicBezTo>
                  <a:cubicBezTo>
                    <a:pt x="279" y="125"/>
                    <a:pt x="279" y="125"/>
                    <a:pt x="278" y="126"/>
                  </a:cubicBezTo>
                  <a:lnTo>
                    <a:pt x="277" y="125"/>
                  </a:lnTo>
                  <a:lnTo>
                    <a:pt x="282" y="122"/>
                  </a:lnTo>
                  <a:cubicBezTo>
                    <a:pt x="283" y="121"/>
                    <a:pt x="284" y="120"/>
                    <a:pt x="286" y="121"/>
                  </a:cubicBezTo>
                  <a:cubicBezTo>
                    <a:pt x="287" y="121"/>
                    <a:pt x="288" y="121"/>
                    <a:pt x="290" y="123"/>
                  </a:cubicBezTo>
                  <a:cubicBezTo>
                    <a:pt x="292" y="124"/>
                    <a:pt x="293" y="125"/>
                    <a:pt x="295" y="128"/>
                  </a:cubicBezTo>
                  <a:cubicBezTo>
                    <a:pt x="297" y="130"/>
                    <a:pt x="299" y="133"/>
                    <a:pt x="299" y="135"/>
                  </a:cubicBezTo>
                  <a:cubicBezTo>
                    <a:pt x="300" y="138"/>
                    <a:pt x="299" y="140"/>
                    <a:pt x="297" y="142"/>
                  </a:cubicBezTo>
                  <a:lnTo>
                    <a:pt x="293" y="145"/>
                  </a:lnTo>
                  <a:close/>
                  <a:moveTo>
                    <a:pt x="266" y="134"/>
                  </a:moveTo>
                  <a:lnTo>
                    <a:pt x="268" y="132"/>
                  </a:lnTo>
                  <a:lnTo>
                    <a:pt x="286" y="143"/>
                  </a:lnTo>
                  <a:lnTo>
                    <a:pt x="277" y="131"/>
                  </a:lnTo>
                  <a:cubicBezTo>
                    <a:pt x="276" y="130"/>
                    <a:pt x="276" y="129"/>
                    <a:pt x="275" y="129"/>
                  </a:cubicBezTo>
                  <a:cubicBezTo>
                    <a:pt x="275" y="129"/>
                    <a:pt x="274" y="129"/>
                    <a:pt x="274" y="129"/>
                  </a:cubicBezTo>
                  <a:lnTo>
                    <a:pt x="273" y="129"/>
                  </a:lnTo>
                  <a:lnTo>
                    <a:pt x="277" y="126"/>
                  </a:lnTo>
                  <a:lnTo>
                    <a:pt x="277" y="127"/>
                  </a:lnTo>
                  <a:cubicBezTo>
                    <a:pt x="276" y="127"/>
                    <a:pt x="276" y="128"/>
                    <a:pt x="276" y="128"/>
                  </a:cubicBezTo>
                  <a:cubicBezTo>
                    <a:pt x="277" y="129"/>
                    <a:pt x="277" y="129"/>
                    <a:pt x="278" y="130"/>
                  </a:cubicBezTo>
                  <a:lnTo>
                    <a:pt x="291" y="147"/>
                  </a:lnTo>
                  <a:lnTo>
                    <a:pt x="290" y="148"/>
                  </a:lnTo>
                  <a:lnTo>
                    <a:pt x="272" y="136"/>
                  </a:lnTo>
                  <a:lnTo>
                    <a:pt x="281" y="149"/>
                  </a:lnTo>
                  <a:cubicBezTo>
                    <a:pt x="282" y="150"/>
                    <a:pt x="283" y="151"/>
                    <a:pt x="283" y="151"/>
                  </a:cubicBezTo>
                  <a:cubicBezTo>
                    <a:pt x="284" y="151"/>
                    <a:pt x="284" y="151"/>
                    <a:pt x="284" y="151"/>
                  </a:cubicBezTo>
                  <a:lnTo>
                    <a:pt x="285" y="151"/>
                  </a:lnTo>
                  <a:lnTo>
                    <a:pt x="282" y="154"/>
                  </a:lnTo>
                  <a:lnTo>
                    <a:pt x="281" y="153"/>
                  </a:lnTo>
                  <a:lnTo>
                    <a:pt x="282" y="153"/>
                  </a:lnTo>
                  <a:cubicBezTo>
                    <a:pt x="282" y="153"/>
                    <a:pt x="282" y="152"/>
                    <a:pt x="282" y="152"/>
                  </a:cubicBezTo>
                  <a:cubicBezTo>
                    <a:pt x="282" y="151"/>
                    <a:pt x="281" y="150"/>
                    <a:pt x="280" y="149"/>
                  </a:cubicBezTo>
                  <a:lnTo>
                    <a:pt x="270" y="135"/>
                  </a:lnTo>
                  <a:cubicBezTo>
                    <a:pt x="269" y="135"/>
                    <a:pt x="268" y="135"/>
                    <a:pt x="268" y="134"/>
                  </a:cubicBezTo>
                  <a:cubicBezTo>
                    <a:pt x="268" y="134"/>
                    <a:pt x="267" y="134"/>
                    <a:pt x="267" y="134"/>
                  </a:cubicBezTo>
                  <a:cubicBezTo>
                    <a:pt x="267" y="134"/>
                    <a:pt x="267" y="135"/>
                    <a:pt x="266" y="135"/>
                  </a:cubicBezTo>
                  <a:lnTo>
                    <a:pt x="266" y="134"/>
                  </a:lnTo>
                  <a:close/>
                  <a:moveTo>
                    <a:pt x="271" y="150"/>
                  </a:moveTo>
                  <a:lnTo>
                    <a:pt x="263" y="143"/>
                  </a:lnTo>
                  <a:lnTo>
                    <a:pt x="267" y="152"/>
                  </a:lnTo>
                  <a:lnTo>
                    <a:pt x="271" y="150"/>
                  </a:lnTo>
                  <a:close/>
                  <a:moveTo>
                    <a:pt x="272" y="151"/>
                  </a:moveTo>
                  <a:lnTo>
                    <a:pt x="268" y="154"/>
                  </a:lnTo>
                  <a:lnTo>
                    <a:pt x="270" y="157"/>
                  </a:lnTo>
                  <a:cubicBezTo>
                    <a:pt x="270" y="158"/>
                    <a:pt x="270" y="159"/>
                    <a:pt x="271" y="159"/>
                  </a:cubicBezTo>
                  <a:cubicBezTo>
                    <a:pt x="271" y="160"/>
                    <a:pt x="271" y="160"/>
                    <a:pt x="272" y="160"/>
                  </a:cubicBezTo>
                  <a:cubicBezTo>
                    <a:pt x="272" y="160"/>
                    <a:pt x="272" y="160"/>
                    <a:pt x="273" y="160"/>
                  </a:cubicBezTo>
                  <a:lnTo>
                    <a:pt x="270" y="163"/>
                  </a:lnTo>
                  <a:lnTo>
                    <a:pt x="270" y="162"/>
                  </a:lnTo>
                  <a:cubicBezTo>
                    <a:pt x="270" y="162"/>
                    <a:pt x="270" y="161"/>
                    <a:pt x="270" y="161"/>
                  </a:cubicBezTo>
                  <a:cubicBezTo>
                    <a:pt x="270" y="160"/>
                    <a:pt x="270" y="159"/>
                    <a:pt x="269" y="157"/>
                  </a:cubicBezTo>
                  <a:lnTo>
                    <a:pt x="260" y="138"/>
                  </a:lnTo>
                  <a:lnTo>
                    <a:pt x="276" y="152"/>
                  </a:lnTo>
                  <a:cubicBezTo>
                    <a:pt x="277" y="153"/>
                    <a:pt x="278" y="154"/>
                    <a:pt x="279" y="154"/>
                  </a:cubicBezTo>
                  <a:cubicBezTo>
                    <a:pt x="279" y="154"/>
                    <a:pt x="280" y="154"/>
                    <a:pt x="280" y="154"/>
                  </a:cubicBezTo>
                  <a:lnTo>
                    <a:pt x="281" y="155"/>
                  </a:lnTo>
                  <a:lnTo>
                    <a:pt x="277" y="158"/>
                  </a:lnTo>
                  <a:lnTo>
                    <a:pt x="276" y="157"/>
                  </a:lnTo>
                  <a:cubicBezTo>
                    <a:pt x="277" y="157"/>
                    <a:pt x="277" y="156"/>
                    <a:pt x="277" y="156"/>
                  </a:cubicBezTo>
                  <a:cubicBezTo>
                    <a:pt x="277" y="156"/>
                    <a:pt x="277" y="155"/>
                    <a:pt x="276" y="155"/>
                  </a:cubicBezTo>
                  <a:cubicBezTo>
                    <a:pt x="276" y="155"/>
                    <a:pt x="276" y="154"/>
                    <a:pt x="275" y="153"/>
                  </a:cubicBezTo>
                  <a:lnTo>
                    <a:pt x="272" y="151"/>
                  </a:lnTo>
                  <a:close/>
                  <a:moveTo>
                    <a:pt x="319" y="86"/>
                  </a:moveTo>
                  <a:lnTo>
                    <a:pt x="320" y="81"/>
                  </a:lnTo>
                  <a:lnTo>
                    <a:pt x="313" y="79"/>
                  </a:lnTo>
                  <a:cubicBezTo>
                    <a:pt x="311" y="79"/>
                    <a:pt x="311" y="79"/>
                    <a:pt x="310" y="79"/>
                  </a:cubicBezTo>
                  <a:cubicBezTo>
                    <a:pt x="310" y="79"/>
                    <a:pt x="310" y="79"/>
                    <a:pt x="309" y="79"/>
                  </a:cubicBezTo>
                  <a:cubicBezTo>
                    <a:pt x="309" y="79"/>
                    <a:pt x="309" y="80"/>
                    <a:pt x="309" y="80"/>
                  </a:cubicBezTo>
                  <a:lnTo>
                    <a:pt x="308" y="80"/>
                  </a:lnTo>
                  <a:lnTo>
                    <a:pt x="309" y="75"/>
                  </a:lnTo>
                  <a:lnTo>
                    <a:pt x="310" y="75"/>
                  </a:lnTo>
                  <a:cubicBezTo>
                    <a:pt x="309" y="76"/>
                    <a:pt x="310" y="76"/>
                    <a:pt x="310" y="76"/>
                  </a:cubicBezTo>
                  <a:cubicBezTo>
                    <a:pt x="310" y="77"/>
                    <a:pt x="310" y="77"/>
                    <a:pt x="311" y="77"/>
                  </a:cubicBezTo>
                  <a:cubicBezTo>
                    <a:pt x="311" y="77"/>
                    <a:pt x="312" y="77"/>
                    <a:pt x="313" y="77"/>
                  </a:cubicBezTo>
                  <a:lnTo>
                    <a:pt x="330" y="80"/>
                  </a:lnTo>
                  <a:cubicBezTo>
                    <a:pt x="331" y="81"/>
                    <a:pt x="332" y="81"/>
                    <a:pt x="332" y="81"/>
                  </a:cubicBezTo>
                  <a:cubicBezTo>
                    <a:pt x="333" y="81"/>
                    <a:pt x="333" y="81"/>
                    <a:pt x="333" y="81"/>
                  </a:cubicBezTo>
                  <a:cubicBezTo>
                    <a:pt x="334" y="80"/>
                    <a:pt x="334" y="80"/>
                    <a:pt x="334" y="80"/>
                  </a:cubicBezTo>
                  <a:lnTo>
                    <a:pt x="334" y="79"/>
                  </a:lnTo>
                  <a:lnTo>
                    <a:pt x="335" y="80"/>
                  </a:lnTo>
                  <a:lnTo>
                    <a:pt x="334" y="85"/>
                  </a:lnTo>
                  <a:lnTo>
                    <a:pt x="333" y="85"/>
                  </a:lnTo>
                  <a:lnTo>
                    <a:pt x="333" y="84"/>
                  </a:lnTo>
                  <a:cubicBezTo>
                    <a:pt x="333" y="84"/>
                    <a:pt x="333" y="83"/>
                    <a:pt x="332" y="83"/>
                  </a:cubicBezTo>
                  <a:cubicBezTo>
                    <a:pt x="332" y="83"/>
                    <a:pt x="331" y="83"/>
                    <a:pt x="329" y="82"/>
                  </a:cubicBezTo>
                  <a:lnTo>
                    <a:pt x="322" y="81"/>
                  </a:lnTo>
                  <a:lnTo>
                    <a:pt x="320" y="87"/>
                  </a:lnTo>
                  <a:lnTo>
                    <a:pt x="328" y="88"/>
                  </a:lnTo>
                  <a:cubicBezTo>
                    <a:pt x="330" y="88"/>
                    <a:pt x="331" y="88"/>
                    <a:pt x="331" y="88"/>
                  </a:cubicBezTo>
                  <a:cubicBezTo>
                    <a:pt x="331" y="88"/>
                    <a:pt x="332" y="88"/>
                    <a:pt x="332" y="88"/>
                  </a:cubicBezTo>
                  <a:cubicBezTo>
                    <a:pt x="332" y="88"/>
                    <a:pt x="332" y="88"/>
                    <a:pt x="333" y="87"/>
                  </a:cubicBezTo>
                  <a:lnTo>
                    <a:pt x="332" y="92"/>
                  </a:lnTo>
                  <a:cubicBezTo>
                    <a:pt x="332" y="91"/>
                    <a:pt x="331" y="91"/>
                    <a:pt x="331" y="90"/>
                  </a:cubicBezTo>
                  <a:cubicBezTo>
                    <a:pt x="331" y="90"/>
                    <a:pt x="330" y="90"/>
                    <a:pt x="328" y="90"/>
                  </a:cubicBezTo>
                  <a:lnTo>
                    <a:pt x="311" y="87"/>
                  </a:lnTo>
                  <a:cubicBezTo>
                    <a:pt x="310" y="86"/>
                    <a:pt x="309" y="86"/>
                    <a:pt x="309" y="86"/>
                  </a:cubicBezTo>
                  <a:cubicBezTo>
                    <a:pt x="308" y="86"/>
                    <a:pt x="308" y="86"/>
                    <a:pt x="308" y="87"/>
                  </a:cubicBezTo>
                  <a:cubicBezTo>
                    <a:pt x="307" y="87"/>
                    <a:pt x="307" y="87"/>
                    <a:pt x="307" y="87"/>
                  </a:cubicBezTo>
                  <a:lnTo>
                    <a:pt x="307" y="88"/>
                  </a:lnTo>
                  <a:lnTo>
                    <a:pt x="306" y="88"/>
                  </a:lnTo>
                  <a:lnTo>
                    <a:pt x="307" y="82"/>
                  </a:lnTo>
                  <a:lnTo>
                    <a:pt x="308" y="82"/>
                  </a:lnTo>
                  <a:lnTo>
                    <a:pt x="308" y="83"/>
                  </a:lnTo>
                  <a:cubicBezTo>
                    <a:pt x="308" y="83"/>
                    <a:pt x="308" y="84"/>
                    <a:pt x="308" y="84"/>
                  </a:cubicBezTo>
                  <a:cubicBezTo>
                    <a:pt x="309" y="84"/>
                    <a:pt x="309" y="84"/>
                    <a:pt x="309" y="84"/>
                  </a:cubicBezTo>
                  <a:cubicBezTo>
                    <a:pt x="310" y="85"/>
                    <a:pt x="310" y="85"/>
                    <a:pt x="312" y="85"/>
                  </a:cubicBezTo>
                  <a:lnTo>
                    <a:pt x="319" y="86"/>
                  </a:lnTo>
                  <a:close/>
                  <a:moveTo>
                    <a:pt x="305" y="89"/>
                  </a:moveTo>
                  <a:lnTo>
                    <a:pt x="314" y="91"/>
                  </a:lnTo>
                  <a:cubicBezTo>
                    <a:pt x="311" y="91"/>
                    <a:pt x="309" y="91"/>
                    <a:pt x="308" y="92"/>
                  </a:cubicBezTo>
                  <a:cubicBezTo>
                    <a:pt x="307" y="92"/>
                    <a:pt x="306" y="93"/>
                    <a:pt x="306" y="94"/>
                  </a:cubicBezTo>
                  <a:cubicBezTo>
                    <a:pt x="305" y="95"/>
                    <a:pt x="306" y="95"/>
                    <a:pt x="306" y="96"/>
                  </a:cubicBezTo>
                  <a:cubicBezTo>
                    <a:pt x="307" y="97"/>
                    <a:pt x="308" y="98"/>
                    <a:pt x="310" y="99"/>
                  </a:cubicBezTo>
                  <a:cubicBezTo>
                    <a:pt x="312" y="99"/>
                    <a:pt x="314" y="100"/>
                    <a:pt x="317" y="101"/>
                  </a:cubicBezTo>
                  <a:cubicBezTo>
                    <a:pt x="320" y="101"/>
                    <a:pt x="322" y="101"/>
                    <a:pt x="323" y="101"/>
                  </a:cubicBezTo>
                  <a:cubicBezTo>
                    <a:pt x="325" y="101"/>
                    <a:pt x="327" y="101"/>
                    <a:pt x="328" y="100"/>
                  </a:cubicBezTo>
                  <a:cubicBezTo>
                    <a:pt x="329" y="100"/>
                    <a:pt x="329" y="99"/>
                    <a:pt x="330" y="98"/>
                  </a:cubicBezTo>
                  <a:cubicBezTo>
                    <a:pt x="330" y="97"/>
                    <a:pt x="330" y="97"/>
                    <a:pt x="329" y="96"/>
                  </a:cubicBezTo>
                  <a:cubicBezTo>
                    <a:pt x="328" y="95"/>
                    <a:pt x="327" y="94"/>
                    <a:pt x="325" y="93"/>
                  </a:cubicBezTo>
                  <a:lnTo>
                    <a:pt x="326" y="93"/>
                  </a:lnTo>
                  <a:cubicBezTo>
                    <a:pt x="328" y="94"/>
                    <a:pt x="329" y="95"/>
                    <a:pt x="330" y="96"/>
                  </a:cubicBezTo>
                  <a:cubicBezTo>
                    <a:pt x="331" y="97"/>
                    <a:pt x="331" y="98"/>
                    <a:pt x="331" y="99"/>
                  </a:cubicBezTo>
                  <a:cubicBezTo>
                    <a:pt x="331" y="101"/>
                    <a:pt x="329" y="102"/>
                    <a:pt x="325" y="103"/>
                  </a:cubicBezTo>
                  <a:cubicBezTo>
                    <a:pt x="323" y="103"/>
                    <a:pt x="320" y="103"/>
                    <a:pt x="317" y="103"/>
                  </a:cubicBezTo>
                  <a:cubicBezTo>
                    <a:pt x="314" y="102"/>
                    <a:pt x="312" y="101"/>
                    <a:pt x="310" y="100"/>
                  </a:cubicBezTo>
                  <a:cubicBezTo>
                    <a:pt x="308" y="99"/>
                    <a:pt x="306" y="98"/>
                    <a:pt x="305" y="97"/>
                  </a:cubicBezTo>
                  <a:cubicBezTo>
                    <a:pt x="304" y="96"/>
                    <a:pt x="304" y="95"/>
                    <a:pt x="304" y="94"/>
                  </a:cubicBezTo>
                  <a:cubicBezTo>
                    <a:pt x="304" y="93"/>
                    <a:pt x="305" y="92"/>
                    <a:pt x="306" y="91"/>
                  </a:cubicBezTo>
                  <a:cubicBezTo>
                    <a:pt x="306" y="91"/>
                    <a:pt x="307" y="91"/>
                    <a:pt x="307" y="91"/>
                  </a:cubicBezTo>
                  <a:cubicBezTo>
                    <a:pt x="307" y="91"/>
                    <a:pt x="307" y="90"/>
                    <a:pt x="306" y="90"/>
                  </a:cubicBezTo>
                  <a:cubicBezTo>
                    <a:pt x="306" y="90"/>
                    <a:pt x="306" y="90"/>
                    <a:pt x="305" y="90"/>
                  </a:cubicBezTo>
                  <a:lnTo>
                    <a:pt x="305" y="89"/>
                  </a:lnTo>
                  <a:close/>
                  <a:moveTo>
                    <a:pt x="300" y="104"/>
                  </a:moveTo>
                  <a:lnTo>
                    <a:pt x="309" y="109"/>
                  </a:lnTo>
                  <a:lnTo>
                    <a:pt x="311" y="106"/>
                  </a:lnTo>
                  <a:cubicBezTo>
                    <a:pt x="311" y="105"/>
                    <a:pt x="311" y="105"/>
                    <a:pt x="311" y="104"/>
                  </a:cubicBezTo>
                  <a:cubicBezTo>
                    <a:pt x="310" y="104"/>
                    <a:pt x="309" y="103"/>
                    <a:pt x="308" y="102"/>
                  </a:cubicBezTo>
                  <a:lnTo>
                    <a:pt x="317" y="106"/>
                  </a:lnTo>
                  <a:lnTo>
                    <a:pt x="316" y="106"/>
                  </a:lnTo>
                  <a:cubicBezTo>
                    <a:pt x="315" y="106"/>
                    <a:pt x="314" y="106"/>
                    <a:pt x="314" y="106"/>
                  </a:cubicBezTo>
                  <a:cubicBezTo>
                    <a:pt x="314" y="106"/>
                    <a:pt x="313" y="106"/>
                    <a:pt x="313" y="106"/>
                  </a:cubicBezTo>
                  <a:cubicBezTo>
                    <a:pt x="312" y="106"/>
                    <a:pt x="312" y="106"/>
                    <a:pt x="312" y="107"/>
                  </a:cubicBezTo>
                  <a:lnTo>
                    <a:pt x="311" y="109"/>
                  </a:lnTo>
                  <a:lnTo>
                    <a:pt x="319" y="113"/>
                  </a:lnTo>
                  <a:cubicBezTo>
                    <a:pt x="320" y="113"/>
                    <a:pt x="320" y="114"/>
                    <a:pt x="321" y="114"/>
                  </a:cubicBezTo>
                  <a:cubicBezTo>
                    <a:pt x="321" y="114"/>
                    <a:pt x="321" y="114"/>
                    <a:pt x="321" y="114"/>
                  </a:cubicBezTo>
                  <a:cubicBezTo>
                    <a:pt x="321" y="114"/>
                    <a:pt x="322" y="114"/>
                    <a:pt x="322" y="113"/>
                  </a:cubicBezTo>
                  <a:lnTo>
                    <a:pt x="323" y="111"/>
                  </a:lnTo>
                  <a:cubicBezTo>
                    <a:pt x="323" y="111"/>
                    <a:pt x="323" y="110"/>
                    <a:pt x="323" y="110"/>
                  </a:cubicBezTo>
                  <a:cubicBezTo>
                    <a:pt x="323" y="109"/>
                    <a:pt x="323" y="109"/>
                    <a:pt x="322" y="108"/>
                  </a:cubicBezTo>
                  <a:cubicBezTo>
                    <a:pt x="322" y="108"/>
                    <a:pt x="321" y="107"/>
                    <a:pt x="320" y="106"/>
                  </a:cubicBezTo>
                  <a:lnTo>
                    <a:pt x="320" y="105"/>
                  </a:lnTo>
                  <a:lnTo>
                    <a:pt x="325" y="109"/>
                  </a:lnTo>
                  <a:lnTo>
                    <a:pt x="321" y="118"/>
                  </a:lnTo>
                  <a:lnTo>
                    <a:pt x="320" y="118"/>
                  </a:lnTo>
                  <a:lnTo>
                    <a:pt x="321" y="118"/>
                  </a:lnTo>
                  <a:cubicBezTo>
                    <a:pt x="321" y="117"/>
                    <a:pt x="321" y="117"/>
                    <a:pt x="320" y="117"/>
                  </a:cubicBezTo>
                  <a:cubicBezTo>
                    <a:pt x="320" y="116"/>
                    <a:pt x="320" y="116"/>
                    <a:pt x="320" y="116"/>
                  </a:cubicBezTo>
                  <a:cubicBezTo>
                    <a:pt x="319" y="115"/>
                    <a:pt x="319" y="115"/>
                    <a:pt x="318" y="115"/>
                  </a:cubicBezTo>
                  <a:lnTo>
                    <a:pt x="302" y="107"/>
                  </a:lnTo>
                  <a:cubicBezTo>
                    <a:pt x="301" y="106"/>
                    <a:pt x="300" y="106"/>
                    <a:pt x="299" y="106"/>
                  </a:cubicBezTo>
                  <a:cubicBezTo>
                    <a:pt x="299" y="106"/>
                    <a:pt x="298" y="106"/>
                    <a:pt x="298" y="107"/>
                  </a:cubicBezTo>
                  <a:lnTo>
                    <a:pt x="297" y="107"/>
                  </a:lnTo>
                  <a:lnTo>
                    <a:pt x="301" y="98"/>
                  </a:lnTo>
                  <a:lnTo>
                    <a:pt x="307" y="100"/>
                  </a:lnTo>
                  <a:cubicBezTo>
                    <a:pt x="305" y="100"/>
                    <a:pt x="304" y="100"/>
                    <a:pt x="304" y="100"/>
                  </a:cubicBezTo>
                  <a:cubicBezTo>
                    <a:pt x="303" y="99"/>
                    <a:pt x="303" y="100"/>
                    <a:pt x="302" y="100"/>
                  </a:cubicBezTo>
                  <a:cubicBezTo>
                    <a:pt x="302" y="100"/>
                    <a:pt x="302" y="100"/>
                    <a:pt x="302" y="101"/>
                  </a:cubicBezTo>
                  <a:lnTo>
                    <a:pt x="300" y="104"/>
                  </a:lnTo>
                  <a:close/>
                  <a:moveTo>
                    <a:pt x="298" y="108"/>
                  </a:moveTo>
                  <a:lnTo>
                    <a:pt x="303" y="111"/>
                  </a:lnTo>
                  <a:cubicBezTo>
                    <a:pt x="302" y="111"/>
                    <a:pt x="301" y="110"/>
                    <a:pt x="301" y="110"/>
                  </a:cubicBezTo>
                  <a:cubicBezTo>
                    <a:pt x="300" y="110"/>
                    <a:pt x="299" y="110"/>
                    <a:pt x="299" y="110"/>
                  </a:cubicBezTo>
                  <a:cubicBezTo>
                    <a:pt x="299" y="110"/>
                    <a:pt x="298" y="111"/>
                    <a:pt x="298" y="111"/>
                  </a:cubicBezTo>
                  <a:lnTo>
                    <a:pt x="297" y="113"/>
                  </a:lnTo>
                  <a:lnTo>
                    <a:pt x="315" y="122"/>
                  </a:lnTo>
                  <a:cubicBezTo>
                    <a:pt x="316" y="123"/>
                    <a:pt x="317" y="123"/>
                    <a:pt x="318" y="123"/>
                  </a:cubicBezTo>
                  <a:cubicBezTo>
                    <a:pt x="318" y="123"/>
                    <a:pt x="319" y="123"/>
                    <a:pt x="319" y="123"/>
                  </a:cubicBezTo>
                  <a:lnTo>
                    <a:pt x="319" y="122"/>
                  </a:lnTo>
                  <a:lnTo>
                    <a:pt x="320" y="123"/>
                  </a:lnTo>
                  <a:lnTo>
                    <a:pt x="317" y="128"/>
                  </a:lnTo>
                  <a:lnTo>
                    <a:pt x="317" y="127"/>
                  </a:lnTo>
                  <a:cubicBezTo>
                    <a:pt x="317" y="126"/>
                    <a:pt x="317" y="126"/>
                    <a:pt x="317" y="125"/>
                  </a:cubicBezTo>
                  <a:cubicBezTo>
                    <a:pt x="316" y="125"/>
                    <a:pt x="315" y="124"/>
                    <a:pt x="314" y="124"/>
                  </a:cubicBezTo>
                  <a:lnTo>
                    <a:pt x="296" y="114"/>
                  </a:lnTo>
                  <a:lnTo>
                    <a:pt x="296" y="116"/>
                  </a:lnTo>
                  <a:cubicBezTo>
                    <a:pt x="295" y="116"/>
                    <a:pt x="295" y="117"/>
                    <a:pt x="295" y="117"/>
                  </a:cubicBezTo>
                  <a:cubicBezTo>
                    <a:pt x="295" y="117"/>
                    <a:pt x="296" y="118"/>
                    <a:pt x="296" y="118"/>
                  </a:cubicBezTo>
                  <a:cubicBezTo>
                    <a:pt x="297" y="119"/>
                    <a:pt x="297" y="120"/>
                    <a:pt x="298" y="120"/>
                  </a:cubicBezTo>
                  <a:lnTo>
                    <a:pt x="293" y="117"/>
                  </a:lnTo>
                  <a:lnTo>
                    <a:pt x="298" y="108"/>
                  </a:lnTo>
                  <a:close/>
                  <a:moveTo>
                    <a:pt x="308" y="55"/>
                  </a:moveTo>
                  <a:cubicBezTo>
                    <a:pt x="308" y="56"/>
                    <a:pt x="309" y="57"/>
                    <a:pt x="311" y="57"/>
                  </a:cubicBezTo>
                  <a:cubicBezTo>
                    <a:pt x="313" y="58"/>
                    <a:pt x="316" y="58"/>
                    <a:pt x="320" y="58"/>
                  </a:cubicBezTo>
                  <a:cubicBezTo>
                    <a:pt x="325" y="58"/>
                    <a:pt x="328" y="58"/>
                    <a:pt x="330" y="57"/>
                  </a:cubicBezTo>
                  <a:cubicBezTo>
                    <a:pt x="332" y="56"/>
                    <a:pt x="333" y="55"/>
                    <a:pt x="333" y="54"/>
                  </a:cubicBezTo>
                  <a:cubicBezTo>
                    <a:pt x="333" y="53"/>
                    <a:pt x="332" y="52"/>
                    <a:pt x="330" y="51"/>
                  </a:cubicBezTo>
                  <a:cubicBezTo>
                    <a:pt x="328" y="50"/>
                    <a:pt x="325" y="50"/>
                    <a:pt x="321" y="50"/>
                  </a:cubicBezTo>
                  <a:cubicBezTo>
                    <a:pt x="316" y="50"/>
                    <a:pt x="313" y="51"/>
                    <a:pt x="311" y="52"/>
                  </a:cubicBezTo>
                  <a:cubicBezTo>
                    <a:pt x="309" y="52"/>
                    <a:pt x="308" y="53"/>
                    <a:pt x="308" y="55"/>
                  </a:cubicBezTo>
                  <a:close/>
                  <a:moveTo>
                    <a:pt x="307" y="54"/>
                  </a:moveTo>
                  <a:cubicBezTo>
                    <a:pt x="307" y="53"/>
                    <a:pt x="308" y="51"/>
                    <a:pt x="310" y="50"/>
                  </a:cubicBezTo>
                  <a:cubicBezTo>
                    <a:pt x="313" y="49"/>
                    <a:pt x="316" y="48"/>
                    <a:pt x="320" y="48"/>
                  </a:cubicBezTo>
                  <a:cubicBezTo>
                    <a:pt x="324" y="48"/>
                    <a:pt x="327" y="48"/>
                    <a:pt x="330" y="50"/>
                  </a:cubicBezTo>
                  <a:cubicBezTo>
                    <a:pt x="333" y="51"/>
                    <a:pt x="334" y="52"/>
                    <a:pt x="334" y="54"/>
                  </a:cubicBezTo>
                  <a:cubicBezTo>
                    <a:pt x="334" y="56"/>
                    <a:pt x="333" y="57"/>
                    <a:pt x="330" y="59"/>
                  </a:cubicBezTo>
                  <a:cubicBezTo>
                    <a:pt x="328" y="60"/>
                    <a:pt x="325" y="61"/>
                    <a:pt x="320" y="61"/>
                  </a:cubicBezTo>
                  <a:cubicBezTo>
                    <a:pt x="316" y="61"/>
                    <a:pt x="313" y="60"/>
                    <a:pt x="310" y="59"/>
                  </a:cubicBezTo>
                  <a:cubicBezTo>
                    <a:pt x="308" y="57"/>
                    <a:pt x="307" y="56"/>
                    <a:pt x="307" y="54"/>
                  </a:cubicBezTo>
                  <a:close/>
                  <a:moveTo>
                    <a:pt x="310" y="75"/>
                  </a:moveTo>
                  <a:lnTo>
                    <a:pt x="310" y="71"/>
                  </a:lnTo>
                  <a:lnTo>
                    <a:pt x="329" y="63"/>
                  </a:lnTo>
                  <a:lnTo>
                    <a:pt x="314" y="63"/>
                  </a:lnTo>
                  <a:cubicBezTo>
                    <a:pt x="313" y="63"/>
                    <a:pt x="312" y="63"/>
                    <a:pt x="311" y="63"/>
                  </a:cubicBezTo>
                  <a:cubicBezTo>
                    <a:pt x="311" y="63"/>
                    <a:pt x="310" y="64"/>
                    <a:pt x="310" y="64"/>
                  </a:cubicBezTo>
                  <a:lnTo>
                    <a:pt x="310" y="65"/>
                  </a:lnTo>
                  <a:lnTo>
                    <a:pt x="310" y="60"/>
                  </a:lnTo>
                  <a:lnTo>
                    <a:pt x="310" y="61"/>
                  </a:lnTo>
                  <a:cubicBezTo>
                    <a:pt x="310" y="61"/>
                    <a:pt x="311" y="62"/>
                    <a:pt x="311" y="62"/>
                  </a:cubicBezTo>
                  <a:cubicBezTo>
                    <a:pt x="312" y="62"/>
                    <a:pt x="313" y="62"/>
                    <a:pt x="314" y="62"/>
                  </a:cubicBezTo>
                  <a:lnTo>
                    <a:pt x="336" y="62"/>
                  </a:lnTo>
                  <a:lnTo>
                    <a:pt x="315" y="71"/>
                  </a:lnTo>
                  <a:lnTo>
                    <a:pt x="332" y="71"/>
                  </a:lnTo>
                  <a:cubicBezTo>
                    <a:pt x="333" y="71"/>
                    <a:pt x="334" y="71"/>
                    <a:pt x="335" y="70"/>
                  </a:cubicBezTo>
                  <a:cubicBezTo>
                    <a:pt x="335" y="70"/>
                    <a:pt x="335" y="70"/>
                    <a:pt x="335" y="69"/>
                  </a:cubicBezTo>
                  <a:lnTo>
                    <a:pt x="336" y="69"/>
                  </a:lnTo>
                  <a:lnTo>
                    <a:pt x="336" y="73"/>
                  </a:lnTo>
                  <a:lnTo>
                    <a:pt x="335" y="73"/>
                  </a:lnTo>
                  <a:cubicBezTo>
                    <a:pt x="335" y="72"/>
                    <a:pt x="335" y="72"/>
                    <a:pt x="334" y="72"/>
                  </a:cubicBezTo>
                  <a:cubicBezTo>
                    <a:pt x="334" y="72"/>
                    <a:pt x="333" y="72"/>
                    <a:pt x="332" y="72"/>
                  </a:cubicBezTo>
                  <a:lnTo>
                    <a:pt x="313" y="72"/>
                  </a:lnTo>
                  <a:cubicBezTo>
                    <a:pt x="312" y="72"/>
                    <a:pt x="312" y="73"/>
                    <a:pt x="311" y="73"/>
                  </a:cubicBezTo>
                  <a:cubicBezTo>
                    <a:pt x="311" y="73"/>
                    <a:pt x="311" y="73"/>
                    <a:pt x="311" y="74"/>
                  </a:cubicBezTo>
                  <a:cubicBezTo>
                    <a:pt x="311" y="74"/>
                    <a:pt x="311" y="74"/>
                    <a:pt x="311" y="75"/>
                  </a:cubicBezTo>
                  <a:lnTo>
                    <a:pt x="310" y="75"/>
                  </a:lnTo>
                  <a:close/>
                  <a:moveTo>
                    <a:pt x="302" y="38"/>
                  </a:moveTo>
                  <a:cubicBezTo>
                    <a:pt x="303" y="39"/>
                    <a:pt x="304" y="39"/>
                    <a:pt x="306" y="39"/>
                  </a:cubicBezTo>
                  <a:cubicBezTo>
                    <a:pt x="308" y="39"/>
                    <a:pt x="311" y="38"/>
                    <a:pt x="315" y="37"/>
                  </a:cubicBezTo>
                  <a:cubicBezTo>
                    <a:pt x="319" y="35"/>
                    <a:pt x="322" y="33"/>
                    <a:pt x="324" y="31"/>
                  </a:cubicBezTo>
                  <a:cubicBezTo>
                    <a:pt x="325" y="30"/>
                    <a:pt x="326" y="29"/>
                    <a:pt x="325" y="28"/>
                  </a:cubicBezTo>
                  <a:cubicBezTo>
                    <a:pt x="325" y="27"/>
                    <a:pt x="323" y="26"/>
                    <a:pt x="321" y="26"/>
                  </a:cubicBezTo>
                  <a:cubicBezTo>
                    <a:pt x="319" y="26"/>
                    <a:pt x="316" y="27"/>
                    <a:pt x="312" y="29"/>
                  </a:cubicBezTo>
                  <a:cubicBezTo>
                    <a:pt x="308" y="30"/>
                    <a:pt x="305" y="32"/>
                    <a:pt x="304" y="34"/>
                  </a:cubicBezTo>
                  <a:cubicBezTo>
                    <a:pt x="302" y="35"/>
                    <a:pt x="302" y="36"/>
                    <a:pt x="302" y="38"/>
                  </a:cubicBezTo>
                  <a:close/>
                  <a:moveTo>
                    <a:pt x="301" y="38"/>
                  </a:moveTo>
                  <a:cubicBezTo>
                    <a:pt x="300" y="36"/>
                    <a:pt x="301" y="34"/>
                    <a:pt x="303" y="32"/>
                  </a:cubicBezTo>
                  <a:cubicBezTo>
                    <a:pt x="305" y="30"/>
                    <a:pt x="307" y="28"/>
                    <a:pt x="311" y="27"/>
                  </a:cubicBezTo>
                  <a:cubicBezTo>
                    <a:pt x="315" y="25"/>
                    <a:pt x="318" y="25"/>
                    <a:pt x="321" y="25"/>
                  </a:cubicBezTo>
                  <a:cubicBezTo>
                    <a:pt x="324" y="25"/>
                    <a:pt x="326" y="26"/>
                    <a:pt x="326" y="27"/>
                  </a:cubicBezTo>
                  <a:cubicBezTo>
                    <a:pt x="327" y="29"/>
                    <a:pt x="326" y="31"/>
                    <a:pt x="325" y="33"/>
                  </a:cubicBezTo>
                  <a:cubicBezTo>
                    <a:pt x="323" y="35"/>
                    <a:pt x="320" y="37"/>
                    <a:pt x="316" y="39"/>
                  </a:cubicBezTo>
                  <a:cubicBezTo>
                    <a:pt x="312" y="40"/>
                    <a:pt x="309" y="41"/>
                    <a:pt x="306" y="41"/>
                  </a:cubicBezTo>
                  <a:cubicBezTo>
                    <a:pt x="303" y="40"/>
                    <a:pt x="302" y="39"/>
                    <a:pt x="301" y="38"/>
                  </a:cubicBezTo>
                  <a:close/>
                  <a:moveTo>
                    <a:pt x="323" y="35"/>
                  </a:moveTo>
                  <a:lnTo>
                    <a:pt x="324" y="35"/>
                  </a:lnTo>
                  <a:lnTo>
                    <a:pt x="331" y="35"/>
                  </a:lnTo>
                  <a:lnTo>
                    <a:pt x="332" y="45"/>
                  </a:lnTo>
                  <a:cubicBezTo>
                    <a:pt x="331" y="44"/>
                    <a:pt x="331" y="44"/>
                    <a:pt x="330" y="44"/>
                  </a:cubicBezTo>
                  <a:cubicBezTo>
                    <a:pt x="330" y="44"/>
                    <a:pt x="329" y="44"/>
                    <a:pt x="327" y="44"/>
                  </a:cubicBezTo>
                  <a:lnTo>
                    <a:pt x="311" y="47"/>
                  </a:lnTo>
                  <a:cubicBezTo>
                    <a:pt x="309" y="47"/>
                    <a:pt x="308" y="47"/>
                    <a:pt x="308" y="47"/>
                  </a:cubicBezTo>
                  <a:cubicBezTo>
                    <a:pt x="307" y="48"/>
                    <a:pt x="307" y="48"/>
                    <a:pt x="307" y="49"/>
                  </a:cubicBezTo>
                  <a:lnTo>
                    <a:pt x="306" y="49"/>
                  </a:lnTo>
                  <a:lnTo>
                    <a:pt x="305" y="43"/>
                  </a:lnTo>
                  <a:lnTo>
                    <a:pt x="306" y="43"/>
                  </a:lnTo>
                  <a:cubicBezTo>
                    <a:pt x="306" y="44"/>
                    <a:pt x="306" y="44"/>
                    <a:pt x="307" y="45"/>
                  </a:cubicBezTo>
                  <a:cubicBezTo>
                    <a:pt x="307" y="45"/>
                    <a:pt x="307" y="45"/>
                    <a:pt x="308" y="45"/>
                  </a:cubicBezTo>
                  <a:cubicBezTo>
                    <a:pt x="308" y="45"/>
                    <a:pt x="309" y="45"/>
                    <a:pt x="311" y="45"/>
                  </a:cubicBezTo>
                  <a:lnTo>
                    <a:pt x="327" y="42"/>
                  </a:lnTo>
                  <a:cubicBezTo>
                    <a:pt x="328" y="42"/>
                    <a:pt x="329" y="42"/>
                    <a:pt x="329" y="42"/>
                  </a:cubicBezTo>
                  <a:cubicBezTo>
                    <a:pt x="330" y="41"/>
                    <a:pt x="330" y="41"/>
                    <a:pt x="330" y="41"/>
                  </a:cubicBezTo>
                  <a:cubicBezTo>
                    <a:pt x="330" y="41"/>
                    <a:pt x="330" y="40"/>
                    <a:pt x="330" y="40"/>
                  </a:cubicBezTo>
                  <a:lnTo>
                    <a:pt x="330" y="39"/>
                  </a:lnTo>
                  <a:cubicBezTo>
                    <a:pt x="330" y="38"/>
                    <a:pt x="329" y="37"/>
                    <a:pt x="329" y="37"/>
                  </a:cubicBezTo>
                  <a:cubicBezTo>
                    <a:pt x="329" y="36"/>
                    <a:pt x="328" y="36"/>
                    <a:pt x="327" y="36"/>
                  </a:cubicBezTo>
                  <a:cubicBezTo>
                    <a:pt x="326" y="36"/>
                    <a:pt x="325" y="35"/>
                    <a:pt x="323" y="35"/>
                  </a:cubicBezTo>
                  <a:close/>
                  <a:moveTo>
                    <a:pt x="286" y="18"/>
                  </a:moveTo>
                  <a:lnTo>
                    <a:pt x="283" y="14"/>
                  </a:lnTo>
                  <a:lnTo>
                    <a:pt x="284" y="14"/>
                  </a:lnTo>
                  <a:cubicBezTo>
                    <a:pt x="284" y="14"/>
                    <a:pt x="284" y="14"/>
                    <a:pt x="285" y="14"/>
                  </a:cubicBezTo>
                  <a:cubicBezTo>
                    <a:pt x="285" y="14"/>
                    <a:pt x="285" y="14"/>
                    <a:pt x="286" y="14"/>
                  </a:cubicBezTo>
                  <a:cubicBezTo>
                    <a:pt x="287" y="14"/>
                    <a:pt x="288" y="14"/>
                    <a:pt x="289" y="13"/>
                  </a:cubicBezTo>
                  <a:lnTo>
                    <a:pt x="298" y="9"/>
                  </a:lnTo>
                  <a:lnTo>
                    <a:pt x="303" y="4"/>
                  </a:lnTo>
                  <a:cubicBezTo>
                    <a:pt x="304" y="3"/>
                    <a:pt x="305" y="3"/>
                    <a:pt x="305" y="2"/>
                  </a:cubicBezTo>
                  <a:cubicBezTo>
                    <a:pt x="306" y="2"/>
                    <a:pt x="306" y="1"/>
                    <a:pt x="305" y="1"/>
                  </a:cubicBezTo>
                  <a:lnTo>
                    <a:pt x="305" y="0"/>
                  </a:lnTo>
                  <a:lnTo>
                    <a:pt x="309" y="4"/>
                  </a:lnTo>
                  <a:lnTo>
                    <a:pt x="309" y="5"/>
                  </a:lnTo>
                  <a:lnTo>
                    <a:pt x="308" y="4"/>
                  </a:lnTo>
                  <a:cubicBezTo>
                    <a:pt x="308" y="4"/>
                    <a:pt x="307" y="4"/>
                    <a:pt x="307" y="4"/>
                  </a:cubicBezTo>
                  <a:cubicBezTo>
                    <a:pt x="306" y="4"/>
                    <a:pt x="306" y="5"/>
                    <a:pt x="304" y="6"/>
                  </a:cubicBezTo>
                  <a:lnTo>
                    <a:pt x="300" y="10"/>
                  </a:lnTo>
                  <a:lnTo>
                    <a:pt x="294" y="20"/>
                  </a:lnTo>
                  <a:cubicBezTo>
                    <a:pt x="293" y="21"/>
                    <a:pt x="293" y="22"/>
                    <a:pt x="293" y="22"/>
                  </a:cubicBezTo>
                  <a:cubicBezTo>
                    <a:pt x="293" y="23"/>
                    <a:pt x="293" y="23"/>
                    <a:pt x="292" y="24"/>
                  </a:cubicBezTo>
                  <a:cubicBezTo>
                    <a:pt x="292" y="24"/>
                    <a:pt x="293" y="24"/>
                    <a:pt x="293" y="24"/>
                  </a:cubicBezTo>
                  <a:lnTo>
                    <a:pt x="292" y="25"/>
                  </a:lnTo>
                  <a:lnTo>
                    <a:pt x="288" y="21"/>
                  </a:lnTo>
                  <a:lnTo>
                    <a:pt x="289" y="20"/>
                  </a:lnTo>
                  <a:cubicBezTo>
                    <a:pt x="289" y="21"/>
                    <a:pt x="290" y="21"/>
                    <a:pt x="290" y="21"/>
                  </a:cubicBezTo>
                  <a:cubicBezTo>
                    <a:pt x="290" y="21"/>
                    <a:pt x="291" y="20"/>
                    <a:pt x="291" y="20"/>
                  </a:cubicBezTo>
                  <a:cubicBezTo>
                    <a:pt x="292" y="20"/>
                    <a:pt x="292" y="19"/>
                    <a:pt x="293" y="18"/>
                  </a:cubicBezTo>
                  <a:lnTo>
                    <a:pt x="297" y="10"/>
                  </a:lnTo>
                  <a:lnTo>
                    <a:pt x="290" y="14"/>
                  </a:lnTo>
                  <a:cubicBezTo>
                    <a:pt x="288" y="14"/>
                    <a:pt x="288" y="15"/>
                    <a:pt x="287" y="15"/>
                  </a:cubicBezTo>
                  <a:cubicBezTo>
                    <a:pt x="287" y="15"/>
                    <a:pt x="287" y="16"/>
                    <a:pt x="286" y="16"/>
                  </a:cubicBezTo>
                  <a:cubicBezTo>
                    <a:pt x="286" y="16"/>
                    <a:pt x="286" y="16"/>
                    <a:pt x="286" y="17"/>
                  </a:cubicBezTo>
                  <a:cubicBezTo>
                    <a:pt x="286" y="17"/>
                    <a:pt x="286" y="17"/>
                    <a:pt x="287" y="17"/>
                  </a:cubicBezTo>
                  <a:lnTo>
                    <a:pt x="286" y="18"/>
                  </a:lnTo>
                  <a:close/>
                  <a:moveTo>
                    <a:pt x="35" y="20"/>
                  </a:moveTo>
                  <a:lnTo>
                    <a:pt x="32" y="25"/>
                  </a:lnTo>
                  <a:lnTo>
                    <a:pt x="39" y="29"/>
                  </a:lnTo>
                  <a:cubicBezTo>
                    <a:pt x="40" y="29"/>
                    <a:pt x="41" y="30"/>
                    <a:pt x="41" y="30"/>
                  </a:cubicBezTo>
                  <a:cubicBezTo>
                    <a:pt x="42" y="30"/>
                    <a:pt x="42" y="30"/>
                    <a:pt x="42" y="30"/>
                  </a:cubicBezTo>
                  <a:cubicBezTo>
                    <a:pt x="43" y="30"/>
                    <a:pt x="43" y="30"/>
                    <a:pt x="43" y="29"/>
                  </a:cubicBezTo>
                  <a:lnTo>
                    <a:pt x="44" y="29"/>
                  </a:lnTo>
                  <a:lnTo>
                    <a:pt x="41" y="34"/>
                  </a:lnTo>
                  <a:lnTo>
                    <a:pt x="41" y="33"/>
                  </a:lnTo>
                  <a:cubicBezTo>
                    <a:pt x="41" y="33"/>
                    <a:pt x="41" y="33"/>
                    <a:pt x="41" y="33"/>
                  </a:cubicBezTo>
                  <a:cubicBezTo>
                    <a:pt x="41" y="32"/>
                    <a:pt x="41" y="32"/>
                    <a:pt x="40" y="32"/>
                  </a:cubicBezTo>
                  <a:cubicBezTo>
                    <a:pt x="40" y="31"/>
                    <a:pt x="39" y="31"/>
                    <a:pt x="38" y="30"/>
                  </a:cubicBezTo>
                  <a:lnTo>
                    <a:pt x="23" y="22"/>
                  </a:lnTo>
                  <a:cubicBezTo>
                    <a:pt x="22" y="21"/>
                    <a:pt x="21" y="21"/>
                    <a:pt x="21" y="21"/>
                  </a:cubicBezTo>
                  <a:cubicBezTo>
                    <a:pt x="21" y="21"/>
                    <a:pt x="20" y="21"/>
                    <a:pt x="20" y="21"/>
                  </a:cubicBezTo>
                  <a:cubicBezTo>
                    <a:pt x="19" y="21"/>
                    <a:pt x="19" y="21"/>
                    <a:pt x="19" y="21"/>
                  </a:cubicBezTo>
                  <a:lnTo>
                    <a:pt x="19" y="22"/>
                  </a:lnTo>
                  <a:lnTo>
                    <a:pt x="18" y="21"/>
                  </a:lnTo>
                  <a:lnTo>
                    <a:pt x="21" y="17"/>
                  </a:lnTo>
                  <a:lnTo>
                    <a:pt x="22" y="17"/>
                  </a:lnTo>
                  <a:lnTo>
                    <a:pt x="21" y="17"/>
                  </a:lnTo>
                  <a:cubicBezTo>
                    <a:pt x="21" y="18"/>
                    <a:pt x="21" y="18"/>
                    <a:pt x="22" y="19"/>
                  </a:cubicBezTo>
                  <a:cubicBezTo>
                    <a:pt x="22" y="19"/>
                    <a:pt x="23" y="20"/>
                    <a:pt x="24" y="20"/>
                  </a:cubicBezTo>
                  <a:lnTo>
                    <a:pt x="31" y="24"/>
                  </a:lnTo>
                  <a:lnTo>
                    <a:pt x="34" y="19"/>
                  </a:lnTo>
                  <a:lnTo>
                    <a:pt x="27" y="15"/>
                  </a:lnTo>
                  <a:cubicBezTo>
                    <a:pt x="26" y="15"/>
                    <a:pt x="25" y="14"/>
                    <a:pt x="25" y="14"/>
                  </a:cubicBezTo>
                  <a:cubicBezTo>
                    <a:pt x="24" y="14"/>
                    <a:pt x="24" y="14"/>
                    <a:pt x="24" y="14"/>
                  </a:cubicBezTo>
                  <a:cubicBezTo>
                    <a:pt x="23" y="14"/>
                    <a:pt x="23" y="14"/>
                    <a:pt x="23" y="14"/>
                  </a:cubicBezTo>
                  <a:lnTo>
                    <a:pt x="23" y="15"/>
                  </a:lnTo>
                  <a:lnTo>
                    <a:pt x="22" y="15"/>
                  </a:lnTo>
                  <a:lnTo>
                    <a:pt x="25" y="10"/>
                  </a:lnTo>
                  <a:cubicBezTo>
                    <a:pt x="25" y="11"/>
                    <a:pt x="25" y="11"/>
                    <a:pt x="25" y="12"/>
                  </a:cubicBezTo>
                  <a:cubicBezTo>
                    <a:pt x="26" y="12"/>
                    <a:pt x="27" y="13"/>
                    <a:pt x="28" y="14"/>
                  </a:cubicBezTo>
                  <a:lnTo>
                    <a:pt x="43" y="22"/>
                  </a:lnTo>
                  <a:cubicBezTo>
                    <a:pt x="44" y="22"/>
                    <a:pt x="45" y="23"/>
                    <a:pt x="45" y="23"/>
                  </a:cubicBezTo>
                  <a:cubicBezTo>
                    <a:pt x="45" y="23"/>
                    <a:pt x="46" y="23"/>
                    <a:pt x="46" y="23"/>
                  </a:cubicBezTo>
                  <a:cubicBezTo>
                    <a:pt x="46" y="23"/>
                    <a:pt x="47" y="23"/>
                    <a:pt x="47" y="23"/>
                  </a:cubicBezTo>
                  <a:lnTo>
                    <a:pt x="47" y="22"/>
                  </a:lnTo>
                  <a:lnTo>
                    <a:pt x="48" y="22"/>
                  </a:lnTo>
                  <a:lnTo>
                    <a:pt x="45" y="27"/>
                  </a:lnTo>
                  <a:lnTo>
                    <a:pt x="44" y="27"/>
                  </a:lnTo>
                  <a:lnTo>
                    <a:pt x="45" y="27"/>
                  </a:lnTo>
                  <a:cubicBezTo>
                    <a:pt x="45" y="26"/>
                    <a:pt x="45" y="26"/>
                    <a:pt x="45" y="26"/>
                  </a:cubicBezTo>
                  <a:cubicBezTo>
                    <a:pt x="45" y="25"/>
                    <a:pt x="44" y="25"/>
                    <a:pt x="44" y="25"/>
                  </a:cubicBezTo>
                  <a:cubicBezTo>
                    <a:pt x="44" y="25"/>
                    <a:pt x="43" y="24"/>
                    <a:pt x="42" y="23"/>
                  </a:cubicBezTo>
                  <a:lnTo>
                    <a:pt x="35" y="20"/>
                  </a:lnTo>
                  <a:close/>
                  <a:moveTo>
                    <a:pt x="36" y="43"/>
                  </a:moveTo>
                  <a:lnTo>
                    <a:pt x="36" y="43"/>
                  </a:lnTo>
                  <a:lnTo>
                    <a:pt x="34" y="47"/>
                  </a:lnTo>
                  <a:lnTo>
                    <a:pt x="33" y="47"/>
                  </a:lnTo>
                  <a:lnTo>
                    <a:pt x="34" y="47"/>
                  </a:lnTo>
                  <a:cubicBezTo>
                    <a:pt x="34" y="46"/>
                    <a:pt x="34" y="46"/>
                    <a:pt x="33" y="45"/>
                  </a:cubicBezTo>
                  <a:cubicBezTo>
                    <a:pt x="33" y="45"/>
                    <a:pt x="32" y="44"/>
                    <a:pt x="31" y="43"/>
                  </a:cubicBezTo>
                  <a:lnTo>
                    <a:pt x="21" y="38"/>
                  </a:lnTo>
                  <a:cubicBezTo>
                    <a:pt x="19" y="37"/>
                    <a:pt x="17" y="36"/>
                    <a:pt x="16" y="35"/>
                  </a:cubicBezTo>
                  <a:cubicBezTo>
                    <a:pt x="15" y="34"/>
                    <a:pt x="14" y="33"/>
                    <a:pt x="14" y="32"/>
                  </a:cubicBezTo>
                  <a:cubicBezTo>
                    <a:pt x="13" y="30"/>
                    <a:pt x="13" y="29"/>
                    <a:pt x="14" y="28"/>
                  </a:cubicBezTo>
                  <a:cubicBezTo>
                    <a:pt x="14" y="27"/>
                    <a:pt x="15" y="26"/>
                    <a:pt x="17" y="26"/>
                  </a:cubicBezTo>
                  <a:cubicBezTo>
                    <a:pt x="18" y="26"/>
                    <a:pt x="19" y="26"/>
                    <a:pt x="21" y="27"/>
                  </a:cubicBezTo>
                  <a:cubicBezTo>
                    <a:pt x="22" y="27"/>
                    <a:pt x="24" y="28"/>
                    <a:pt x="27" y="30"/>
                  </a:cubicBezTo>
                  <a:lnTo>
                    <a:pt x="36" y="35"/>
                  </a:lnTo>
                  <a:cubicBezTo>
                    <a:pt x="37" y="35"/>
                    <a:pt x="38" y="36"/>
                    <a:pt x="39" y="36"/>
                  </a:cubicBezTo>
                  <a:cubicBezTo>
                    <a:pt x="39" y="36"/>
                    <a:pt x="40" y="36"/>
                    <a:pt x="40" y="35"/>
                  </a:cubicBezTo>
                  <a:lnTo>
                    <a:pt x="41" y="35"/>
                  </a:lnTo>
                  <a:lnTo>
                    <a:pt x="38" y="40"/>
                  </a:lnTo>
                  <a:lnTo>
                    <a:pt x="37" y="40"/>
                  </a:lnTo>
                  <a:lnTo>
                    <a:pt x="38" y="39"/>
                  </a:lnTo>
                  <a:cubicBezTo>
                    <a:pt x="38" y="39"/>
                    <a:pt x="38" y="38"/>
                    <a:pt x="37" y="38"/>
                  </a:cubicBezTo>
                  <a:cubicBezTo>
                    <a:pt x="37" y="37"/>
                    <a:pt x="36" y="37"/>
                    <a:pt x="35" y="36"/>
                  </a:cubicBezTo>
                  <a:lnTo>
                    <a:pt x="25" y="31"/>
                  </a:lnTo>
                  <a:cubicBezTo>
                    <a:pt x="24" y="30"/>
                    <a:pt x="23" y="30"/>
                    <a:pt x="22" y="29"/>
                  </a:cubicBezTo>
                  <a:cubicBezTo>
                    <a:pt x="20" y="28"/>
                    <a:pt x="19" y="28"/>
                    <a:pt x="19" y="28"/>
                  </a:cubicBezTo>
                  <a:cubicBezTo>
                    <a:pt x="18" y="28"/>
                    <a:pt x="17" y="28"/>
                    <a:pt x="17" y="28"/>
                  </a:cubicBezTo>
                  <a:cubicBezTo>
                    <a:pt x="16" y="28"/>
                    <a:pt x="15" y="29"/>
                    <a:pt x="15" y="29"/>
                  </a:cubicBezTo>
                  <a:cubicBezTo>
                    <a:pt x="15" y="30"/>
                    <a:pt x="15" y="31"/>
                    <a:pt x="15" y="32"/>
                  </a:cubicBezTo>
                  <a:cubicBezTo>
                    <a:pt x="15" y="33"/>
                    <a:pt x="16" y="33"/>
                    <a:pt x="17" y="34"/>
                  </a:cubicBezTo>
                  <a:cubicBezTo>
                    <a:pt x="18" y="35"/>
                    <a:pt x="19" y="36"/>
                    <a:pt x="22" y="37"/>
                  </a:cubicBezTo>
                  <a:lnTo>
                    <a:pt x="31" y="43"/>
                  </a:lnTo>
                  <a:cubicBezTo>
                    <a:pt x="33" y="43"/>
                    <a:pt x="34" y="44"/>
                    <a:pt x="34" y="44"/>
                  </a:cubicBezTo>
                  <a:cubicBezTo>
                    <a:pt x="35" y="44"/>
                    <a:pt x="35" y="44"/>
                    <a:pt x="35" y="43"/>
                  </a:cubicBezTo>
                  <a:lnTo>
                    <a:pt x="36" y="43"/>
                  </a:lnTo>
                  <a:close/>
                  <a:moveTo>
                    <a:pt x="15" y="45"/>
                  </a:moveTo>
                  <a:lnTo>
                    <a:pt x="16" y="40"/>
                  </a:lnTo>
                  <a:lnTo>
                    <a:pt x="13" y="38"/>
                  </a:lnTo>
                  <a:cubicBezTo>
                    <a:pt x="12" y="37"/>
                    <a:pt x="11" y="37"/>
                    <a:pt x="11" y="37"/>
                  </a:cubicBezTo>
                  <a:cubicBezTo>
                    <a:pt x="11" y="37"/>
                    <a:pt x="10" y="37"/>
                    <a:pt x="10" y="37"/>
                  </a:cubicBezTo>
                  <a:cubicBezTo>
                    <a:pt x="9" y="37"/>
                    <a:pt x="9" y="37"/>
                    <a:pt x="9" y="38"/>
                  </a:cubicBezTo>
                  <a:lnTo>
                    <a:pt x="8" y="37"/>
                  </a:lnTo>
                  <a:lnTo>
                    <a:pt x="10" y="33"/>
                  </a:lnTo>
                  <a:lnTo>
                    <a:pt x="10" y="34"/>
                  </a:lnTo>
                  <a:cubicBezTo>
                    <a:pt x="10" y="34"/>
                    <a:pt x="10" y="35"/>
                    <a:pt x="11" y="35"/>
                  </a:cubicBezTo>
                  <a:cubicBezTo>
                    <a:pt x="11" y="36"/>
                    <a:pt x="12" y="36"/>
                    <a:pt x="14" y="37"/>
                  </a:cubicBezTo>
                  <a:lnTo>
                    <a:pt x="32" y="50"/>
                  </a:lnTo>
                  <a:lnTo>
                    <a:pt x="10" y="46"/>
                  </a:lnTo>
                  <a:cubicBezTo>
                    <a:pt x="8" y="46"/>
                    <a:pt x="7" y="46"/>
                    <a:pt x="7" y="46"/>
                  </a:cubicBezTo>
                  <a:cubicBezTo>
                    <a:pt x="6" y="46"/>
                    <a:pt x="6" y="46"/>
                    <a:pt x="5" y="47"/>
                  </a:cubicBezTo>
                  <a:lnTo>
                    <a:pt x="5" y="46"/>
                  </a:lnTo>
                  <a:lnTo>
                    <a:pt x="6" y="42"/>
                  </a:lnTo>
                  <a:lnTo>
                    <a:pt x="7" y="42"/>
                  </a:lnTo>
                  <a:cubicBezTo>
                    <a:pt x="7" y="42"/>
                    <a:pt x="7" y="43"/>
                    <a:pt x="7" y="43"/>
                  </a:cubicBezTo>
                  <a:cubicBezTo>
                    <a:pt x="7" y="43"/>
                    <a:pt x="8" y="44"/>
                    <a:pt x="8" y="44"/>
                  </a:cubicBezTo>
                  <a:cubicBezTo>
                    <a:pt x="9" y="44"/>
                    <a:pt x="10" y="44"/>
                    <a:pt x="11" y="44"/>
                  </a:cubicBezTo>
                  <a:lnTo>
                    <a:pt x="15" y="45"/>
                  </a:lnTo>
                  <a:close/>
                  <a:moveTo>
                    <a:pt x="16" y="45"/>
                  </a:moveTo>
                  <a:lnTo>
                    <a:pt x="27" y="47"/>
                  </a:lnTo>
                  <a:lnTo>
                    <a:pt x="18" y="41"/>
                  </a:lnTo>
                  <a:lnTo>
                    <a:pt x="16" y="45"/>
                  </a:lnTo>
                  <a:close/>
                  <a:moveTo>
                    <a:pt x="29" y="62"/>
                  </a:moveTo>
                  <a:lnTo>
                    <a:pt x="5" y="52"/>
                  </a:lnTo>
                  <a:lnTo>
                    <a:pt x="5" y="57"/>
                  </a:lnTo>
                  <a:cubicBezTo>
                    <a:pt x="5" y="58"/>
                    <a:pt x="5" y="59"/>
                    <a:pt x="6" y="59"/>
                  </a:cubicBezTo>
                  <a:cubicBezTo>
                    <a:pt x="6" y="60"/>
                    <a:pt x="8" y="60"/>
                    <a:pt x="10" y="61"/>
                  </a:cubicBezTo>
                  <a:lnTo>
                    <a:pt x="3" y="60"/>
                  </a:lnTo>
                  <a:lnTo>
                    <a:pt x="4" y="49"/>
                  </a:lnTo>
                  <a:lnTo>
                    <a:pt x="28" y="59"/>
                  </a:lnTo>
                  <a:lnTo>
                    <a:pt x="28" y="55"/>
                  </a:lnTo>
                  <a:cubicBezTo>
                    <a:pt x="28" y="54"/>
                    <a:pt x="28" y="53"/>
                    <a:pt x="28" y="53"/>
                  </a:cubicBezTo>
                  <a:cubicBezTo>
                    <a:pt x="27" y="53"/>
                    <a:pt x="27" y="53"/>
                    <a:pt x="26" y="52"/>
                  </a:cubicBezTo>
                  <a:cubicBezTo>
                    <a:pt x="26" y="52"/>
                    <a:pt x="25" y="52"/>
                    <a:pt x="23" y="52"/>
                  </a:cubicBezTo>
                  <a:lnTo>
                    <a:pt x="23" y="51"/>
                  </a:lnTo>
                  <a:lnTo>
                    <a:pt x="30" y="52"/>
                  </a:lnTo>
                  <a:lnTo>
                    <a:pt x="29" y="62"/>
                  </a:lnTo>
                  <a:close/>
                  <a:moveTo>
                    <a:pt x="29" y="82"/>
                  </a:moveTo>
                  <a:cubicBezTo>
                    <a:pt x="29" y="84"/>
                    <a:pt x="28" y="85"/>
                    <a:pt x="25" y="87"/>
                  </a:cubicBezTo>
                  <a:cubicBezTo>
                    <a:pt x="22" y="88"/>
                    <a:pt x="19" y="89"/>
                    <a:pt x="15" y="89"/>
                  </a:cubicBezTo>
                  <a:cubicBezTo>
                    <a:pt x="11" y="89"/>
                    <a:pt x="8" y="89"/>
                    <a:pt x="5" y="87"/>
                  </a:cubicBezTo>
                  <a:cubicBezTo>
                    <a:pt x="3" y="86"/>
                    <a:pt x="1" y="85"/>
                    <a:pt x="1" y="83"/>
                  </a:cubicBezTo>
                  <a:cubicBezTo>
                    <a:pt x="1" y="81"/>
                    <a:pt x="2" y="80"/>
                    <a:pt x="5" y="78"/>
                  </a:cubicBezTo>
                  <a:cubicBezTo>
                    <a:pt x="7" y="77"/>
                    <a:pt x="11" y="76"/>
                    <a:pt x="15" y="76"/>
                  </a:cubicBezTo>
                  <a:cubicBezTo>
                    <a:pt x="19" y="76"/>
                    <a:pt x="22" y="77"/>
                    <a:pt x="25" y="78"/>
                  </a:cubicBezTo>
                  <a:cubicBezTo>
                    <a:pt x="27" y="79"/>
                    <a:pt x="29" y="80"/>
                    <a:pt x="29" y="82"/>
                  </a:cubicBezTo>
                  <a:close/>
                  <a:moveTo>
                    <a:pt x="27" y="82"/>
                  </a:moveTo>
                  <a:cubicBezTo>
                    <a:pt x="27" y="81"/>
                    <a:pt x="26" y="80"/>
                    <a:pt x="25" y="79"/>
                  </a:cubicBezTo>
                  <a:cubicBezTo>
                    <a:pt x="22" y="78"/>
                    <a:pt x="19" y="78"/>
                    <a:pt x="15" y="78"/>
                  </a:cubicBezTo>
                  <a:cubicBezTo>
                    <a:pt x="11" y="79"/>
                    <a:pt x="7" y="79"/>
                    <a:pt x="5" y="80"/>
                  </a:cubicBezTo>
                  <a:cubicBezTo>
                    <a:pt x="3" y="81"/>
                    <a:pt x="2" y="82"/>
                    <a:pt x="3" y="83"/>
                  </a:cubicBezTo>
                  <a:cubicBezTo>
                    <a:pt x="3" y="84"/>
                    <a:pt x="4" y="85"/>
                    <a:pt x="6" y="86"/>
                  </a:cubicBezTo>
                  <a:cubicBezTo>
                    <a:pt x="8" y="87"/>
                    <a:pt x="11" y="87"/>
                    <a:pt x="15" y="87"/>
                  </a:cubicBezTo>
                  <a:cubicBezTo>
                    <a:pt x="19" y="87"/>
                    <a:pt x="23" y="86"/>
                    <a:pt x="25" y="85"/>
                  </a:cubicBezTo>
                  <a:cubicBezTo>
                    <a:pt x="26" y="84"/>
                    <a:pt x="27" y="83"/>
                    <a:pt x="27" y="82"/>
                  </a:cubicBezTo>
                  <a:close/>
                  <a:moveTo>
                    <a:pt x="16" y="66"/>
                  </a:moveTo>
                  <a:lnTo>
                    <a:pt x="15" y="72"/>
                  </a:lnTo>
                  <a:lnTo>
                    <a:pt x="22" y="73"/>
                  </a:lnTo>
                  <a:cubicBezTo>
                    <a:pt x="24" y="73"/>
                    <a:pt x="24" y="73"/>
                    <a:pt x="25" y="73"/>
                  </a:cubicBezTo>
                  <a:cubicBezTo>
                    <a:pt x="25" y="73"/>
                    <a:pt x="26" y="73"/>
                    <a:pt x="26" y="73"/>
                  </a:cubicBezTo>
                  <a:cubicBezTo>
                    <a:pt x="26" y="73"/>
                    <a:pt x="26" y="72"/>
                    <a:pt x="26" y="72"/>
                  </a:cubicBezTo>
                  <a:lnTo>
                    <a:pt x="27" y="72"/>
                  </a:lnTo>
                  <a:lnTo>
                    <a:pt x="26" y="77"/>
                  </a:lnTo>
                  <a:cubicBezTo>
                    <a:pt x="26" y="76"/>
                    <a:pt x="26" y="76"/>
                    <a:pt x="25" y="76"/>
                  </a:cubicBezTo>
                  <a:cubicBezTo>
                    <a:pt x="25" y="76"/>
                    <a:pt x="25" y="75"/>
                    <a:pt x="25" y="75"/>
                  </a:cubicBezTo>
                  <a:cubicBezTo>
                    <a:pt x="24" y="75"/>
                    <a:pt x="23" y="75"/>
                    <a:pt x="22" y="75"/>
                  </a:cubicBezTo>
                  <a:lnTo>
                    <a:pt x="5" y="73"/>
                  </a:lnTo>
                  <a:cubicBezTo>
                    <a:pt x="4" y="72"/>
                    <a:pt x="3" y="72"/>
                    <a:pt x="3" y="72"/>
                  </a:cubicBezTo>
                  <a:cubicBezTo>
                    <a:pt x="2" y="72"/>
                    <a:pt x="2" y="72"/>
                    <a:pt x="2" y="73"/>
                  </a:cubicBezTo>
                  <a:cubicBezTo>
                    <a:pt x="1" y="73"/>
                    <a:pt x="1" y="73"/>
                    <a:pt x="1" y="73"/>
                  </a:cubicBezTo>
                  <a:lnTo>
                    <a:pt x="1" y="74"/>
                  </a:lnTo>
                  <a:lnTo>
                    <a:pt x="0" y="74"/>
                  </a:lnTo>
                  <a:lnTo>
                    <a:pt x="1" y="68"/>
                  </a:lnTo>
                  <a:lnTo>
                    <a:pt x="2" y="68"/>
                  </a:lnTo>
                  <a:lnTo>
                    <a:pt x="2" y="69"/>
                  </a:lnTo>
                  <a:cubicBezTo>
                    <a:pt x="2" y="69"/>
                    <a:pt x="2" y="70"/>
                    <a:pt x="2" y="70"/>
                  </a:cubicBezTo>
                  <a:cubicBezTo>
                    <a:pt x="3" y="70"/>
                    <a:pt x="4" y="71"/>
                    <a:pt x="5" y="71"/>
                  </a:cubicBezTo>
                  <a:lnTo>
                    <a:pt x="13" y="72"/>
                  </a:lnTo>
                  <a:lnTo>
                    <a:pt x="14" y="66"/>
                  </a:lnTo>
                  <a:lnTo>
                    <a:pt x="6" y="65"/>
                  </a:lnTo>
                  <a:cubicBezTo>
                    <a:pt x="5" y="65"/>
                    <a:pt x="4" y="65"/>
                    <a:pt x="4" y="65"/>
                  </a:cubicBezTo>
                  <a:cubicBezTo>
                    <a:pt x="3" y="65"/>
                    <a:pt x="3" y="65"/>
                    <a:pt x="3" y="65"/>
                  </a:cubicBezTo>
                  <a:cubicBezTo>
                    <a:pt x="2" y="65"/>
                    <a:pt x="2" y="65"/>
                    <a:pt x="2" y="66"/>
                  </a:cubicBezTo>
                  <a:lnTo>
                    <a:pt x="1" y="66"/>
                  </a:lnTo>
                  <a:lnTo>
                    <a:pt x="2" y="60"/>
                  </a:lnTo>
                  <a:lnTo>
                    <a:pt x="3" y="61"/>
                  </a:lnTo>
                  <a:cubicBezTo>
                    <a:pt x="3" y="62"/>
                    <a:pt x="3" y="62"/>
                    <a:pt x="3" y="62"/>
                  </a:cubicBezTo>
                  <a:cubicBezTo>
                    <a:pt x="4" y="63"/>
                    <a:pt x="5" y="63"/>
                    <a:pt x="6" y="63"/>
                  </a:cubicBezTo>
                  <a:lnTo>
                    <a:pt x="23" y="65"/>
                  </a:lnTo>
                  <a:cubicBezTo>
                    <a:pt x="25" y="65"/>
                    <a:pt x="25" y="65"/>
                    <a:pt x="26" y="65"/>
                  </a:cubicBezTo>
                  <a:cubicBezTo>
                    <a:pt x="26" y="65"/>
                    <a:pt x="27" y="65"/>
                    <a:pt x="27" y="65"/>
                  </a:cubicBezTo>
                  <a:cubicBezTo>
                    <a:pt x="27" y="65"/>
                    <a:pt x="27" y="65"/>
                    <a:pt x="27" y="64"/>
                  </a:cubicBezTo>
                  <a:lnTo>
                    <a:pt x="28" y="64"/>
                  </a:lnTo>
                  <a:lnTo>
                    <a:pt x="27" y="69"/>
                  </a:lnTo>
                  <a:cubicBezTo>
                    <a:pt x="27" y="69"/>
                    <a:pt x="27" y="68"/>
                    <a:pt x="26" y="68"/>
                  </a:cubicBezTo>
                  <a:cubicBezTo>
                    <a:pt x="26" y="68"/>
                    <a:pt x="26" y="67"/>
                    <a:pt x="26" y="67"/>
                  </a:cubicBezTo>
                  <a:cubicBezTo>
                    <a:pt x="25" y="67"/>
                    <a:pt x="24" y="67"/>
                    <a:pt x="23" y="67"/>
                  </a:cubicBezTo>
                  <a:lnTo>
                    <a:pt x="16" y="66"/>
                  </a:lnTo>
                  <a:close/>
                  <a:moveTo>
                    <a:pt x="29" y="84"/>
                  </a:moveTo>
                  <a:lnTo>
                    <a:pt x="30" y="88"/>
                  </a:lnTo>
                  <a:lnTo>
                    <a:pt x="14" y="101"/>
                  </a:lnTo>
                  <a:lnTo>
                    <a:pt x="28" y="97"/>
                  </a:lnTo>
                  <a:cubicBezTo>
                    <a:pt x="30" y="96"/>
                    <a:pt x="31" y="96"/>
                    <a:pt x="31" y="95"/>
                  </a:cubicBezTo>
                  <a:cubicBezTo>
                    <a:pt x="32" y="95"/>
                    <a:pt x="32" y="95"/>
                    <a:pt x="32" y="94"/>
                  </a:cubicBezTo>
                  <a:lnTo>
                    <a:pt x="31" y="94"/>
                  </a:lnTo>
                  <a:lnTo>
                    <a:pt x="32" y="93"/>
                  </a:lnTo>
                  <a:lnTo>
                    <a:pt x="33" y="98"/>
                  </a:lnTo>
                  <a:cubicBezTo>
                    <a:pt x="32" y="97"/>
                    <a:pt x="32" y="97"/>
                    <a:pt x="31" y="97"/>
                  </a:cubicBezTo>
                  <a:cubicBezTo>
                    <a:pt x="31" y="97"/>
                    <a:pt x="30" y="97"/>
                    <a:pt x="29" y="97"/>
                  </a:cubicBezTo>
                  <a:lnTo>
                    <a:pt x="7" y="104"/>
                  </a:lnTo>
                  <a:lnTo>
                    <a:pt x="25" y="89"/>
                  </a:lnTo>
                  <a:lnTo>
                    <a:pt x="9" y="94"/>
                  </a:lnTo>
                  <a:cubicBezTo>
                    <a:pt x="8" y="95"/>
                    <a:pt x="7" y="95"/>
                    <a:pt x="7" y="95"/>
                  </a:cubicBezTo>
                  <a:cubicBezTo>
                    <a:pt x="6" y="96"/>
                    <a:pt x="6" y="96"/>
                    <a:pt x="6" y="97"/>
                  </a:cubicBezTo>
                  <a:lnTo>
                    <a:pt x="4" y="93"/>
                  </a:lnTo>
                  <a:lnTo>
                    <a:pt x="5" y="93"/>
                  </a:lnTo>
                  <a:cubicBezTo>
                    <a:pt x="5" y="94"/>
                    <a:pt x="6" y="94"/>
                    <a:pt x="6" y="94"/>
                  </a:cubicBezTo>
                  <a:cubicBezTo>
                    <a:pt x="7" y="94"/>
                    <a:pt x="8" y="94"/>
                    <a:pt x="9" y="93"/>
                  </a:cubicBezTo>
                  <a:lnTo>
                    <a:pt x="27" y="88"/>
                  </a:lnTo>
                  <a:cubicBezTo>
                    <a:pt x="27" y="87"/>
                    <a:pt x="28" y="87"/>
                    <a:pt x="28" y="86"/>
                  </a:cubicBezTo>
                  <a:cubicBezTo>
                    <a:pt x="28" y="86"/>
                    <a:pt x="28" y="86"/>
                    <a:pt x="29" y="85"/>
                  </a:cubicBezTo>
                  <a:cubicBezTo>
                    <a:pt x="29" y="85"/>
                    <a:pt x="29" y="85"/>
                    <a:pt x="28" y="84"/>
                  </a:cubicBezTo>
                  <a:lnTo>
                    <a:pt x="29" y="84"/>
                  </a:lnTo>
                  <a:close/>
                  <a:moveTo>
                    <a:pt x="38" y="107"/>
                  </a:moveTo>
                  <a:lnTo>
                    <a:pt x="30" y="110"/>
                  </a:lnTo>
                  <a:cubicBezTo>
                    <a:pt x="32" y="109"/>
                    <a:pt x="33" y="108"/>
                    <a:pt x="34" y="107"/>
                  </a:cubicBezTo>
                  <a:cubicBezTo>
                    <a:pt x="35" y="106"/>
                    <a:pt x="36" y="105"/>
                    <a:pt x="35" y="104"/>
                  </a:cubicBezTo>
                  <a:cubicBezTo>
                    <a:pt x="35" y="102"/>
                    <a:pt x="33" y="101"/>
                    <a:pt x="30" y="101"/>
                  </a:cubicBezTo>
                  <a:cubicBezTo>
                    <a:pt x="28" y="102"/>
                    <a:pt x="25" y="102"/>
                    <a:pt x="22" y="103"/>
                  </a:cubicBezTo>
                  <a:cubicBezTo>
                    <a:pt x="20" y="104"/>
                    <a:pt x="18" y="105"/>
                    <a:pt x="16" y="106"/>
                  </a:cubicBezTo>
                  <a:cubicBezTo>
                    <a:pt x="14" y="107"/>
                    <a:pt x="13" y="108"/>
                    <a:pt x="12" y="109"/>
                  </a:cubicBezTo>
                  <a:cubicBezTo>
                    <a:pt x="12" y="110"/>
                    <a:pt x="11" y="111"/>
                    <a:pt x="12" y="112"/>
                  </a:cubicBezTo>
                  <a:cubicBezTo>
                    <a:pt x="12" y="112"/>
                    <a:pt x="12" y="113"/>
                    <a:pt x="12" y="113"/>
                  </a:cubicBezTo>
                  <a:cubicBezTo>
                    <a:pt x="13" y="113"/>
                    <a:pt x="13" y="114"/>
                    <a:pt x="14" y="114"/>
                  </a:cubicBezTo>
                  <a:lnTo>
                    <a:pt x="21" y="112"/>
                  </a:lnTo>
                  <a:cubicBezTo>
                    <a:pt x="22" y="111"/>
                    <a:pt x="23" y="111"/>
                    <a:pt x="24" y="111"/>
                  </a:cubicBezTo>
                  <a:cubicBezTo>
                    <a:pt x="24" y="110"/>
                    <a:pt x="24" y="110"/>
                    <a:pt x="24" y="110"/>
                  </a:cubicBezTo>
                  <a:cubicBezTo>
                    <a:pt x="24" y="110"/>
                    <a:pt x="24" y="109"/>
                    <a:pt x="24" y="109"/>
                  </a:cubicBezTo>
                  <a:lnTo>
                    <a:pt x="25" y="108"/>
                  </a:lnTo>
                  <a:lnTo>
                    <a:pt x="27" y="113"/>
                  </a:lnTo>
                  <a:lnTo>
                    <a:pt x="26" y="113"/>
                  </a:lnTo>
                  <a:cubicBezTo>
                    <a:pt x="26" y="113"/>
                    <a:pt x="25" y="113"/>
                    <a:pt x="24" y="113"/>
                  </a:cubicBezTo>
                  <a:cubicBezTo>
                    <a:pt x="24" y="113"/>
                    <a:pt x="23" y="113"/>
                    <a:pt x="22" y="113"/>
                  </a:cubicBezTo>
                  <a:lnTo>
                    <a:pt x="14" y="116"/>
                  </a:lnTo>
                  <a:cubicBezTo>
                    <a:pt x="13" y="115"/>
                    <a:pt x="12" y="115"/>
                    <a:pt x="12" y="114"/>
                  </a:cubicBezTo>
                  <a:cubicBezTo>
                    <a:pt x="11" y="114"/>
                    <a:pt x="11" y="113"/>
                    <a:pt x="10" y="112"/>
                  </a:cubicBezTo>
                  <a:cubicBezTo>
                    <a:pt x="10" y="110"/>
                    <a:pt x="11" y="108"/>
                    <a:pt x="13" y="105"/>
                  </a:cubicBezTo>
                  <a:cubicBezTo>
                    <a:pt x="15" y="104"/>
                    <a:pt x="18" y="102"/>
                    <a:pt x="21" y="101"/>
                  </a:cubicBezTo>
                  <a:cubicBezTo>
                    <a:pt x="23" y="100"/>
                    <a:pt x="25" y="100"/>
                    <a:pt x="27" y="100"/>
                  </a:cubicBezTo>
                  <a:cubicBezTo>
                    <a:pt x="30" y="100"/>
                    <a:pt x="32" y="100"/>
                    <a:pt x="34" y="101"/>
                  </a:cubicBezTo>
                  <a:cubicBezTo>
                    <a:pt x="35" y="101"/>
                    <a:pt x="36" y="102"/>
                    <a:pt x="36" y="103"/>
                  </a:cubicBezTo>
                  <a:cubicBezTo>
                    <a:pt x="37" y="104"/>
                    <a:pt x="37" y="104"/>
                    <a:pt x="37" y="104"/>
                  </a:cubicBezTo>
                  <a:cubicBezTo>
                    <a:pt x="37" y="105"/>
                    <a:pt x="36" y="106"/>
                    <a:pt x="36" y="106"/>
                  </a:cubicBezTo>
                  <a:cubicBezTo>
                    <a:pt x="36" y="107"/>
                    <a:pt x="36" y="107"/>
                    <a:pt x="36" y="107"/>
                  </a:cubicBezTo>
                  <a:cubicBezTo>
                    <a:pt x="36" y="107"/>
                    <a:pt x="36" y="107"/>
                    <a:pt x="36" y="107"/>
                  </a:cubicBezTo>
                  <a:cubicBezTo>
                    <a:pt x="37" y="107"/>
                    <a:pt x="37" y="107"/>
                    <a:pt x="38" y="107"/>
                  </a:cubicBezTo>
                  <a:close/>
                  <a:moveTo>
                    <a:pt x="47" y="119"/>
                  </a:moveTo>
                  <a:lnTo>
                    <a:pt x="48" y="118"/>
                  </a:lnTo>
                  <a:lnTo>
                    <a:pt x="51" y="122"/>
                  </a:lnTo>
                  <a:lnTo>
                    <a:pt x="50" y="122"/>
                  </a:lnTo>
                  <a:cubicBezTo>
                    <a:pt x="49" y="121"/>
                    <a:pt x="49" y="121"/>
                    <a:pt x="48" y="122"/>
                  </a:cubicBezTo>
                  <a:cubicBezTo>
                    <a:pt x="48" y="122"/>
                    <a:pt x="47" y="122"/>
                    <a:pt x="46" y="123"/>
                  </a:cubicBezTo>
                  <a:lnTo>
                    <a:pt x="38" y="130"/>
                  </a:lnTo>
                  <a:cubicBezTo>
                    <a:pt x="36" y="132"/>
                    <a:pt x="34" y="133"/>
                    <a:pt x="33" y="134"/>
                  </a:cubicBezTo>
                  <a:cubicBezTo>
                    <a:pt x="31" y="135"/>
                    <a:pt x="30" y="135"/>
                    <a:pt x="29" y="135"/>
                  </a:cubicBezTo>
                  <a:cubicBezTo>
                    <a:pt x="27" y="135"/>
                    <a:pt x="26" y="135"/>
                    <a:pt x="26" y="134"/>
                  </a:cubicBezTo>
                  <a:cubicBezTo>
                    <a:pt x="25" y="133"/>
                    <a:pt x="24" y="131"/>
                    <a:pt x="25" y="130"/>
                  </a:cubicBezTo>
                  <a:cubicBezTo>
                    <a:pt x="25" y="129"/>
                    <a:pt x="26" y="128"/>
                    <a:pt x="27" y="126"/>
                  </a:cubicBezTo>
                  <a:cubicBezTo>
                    <a:pt x="27" y="126"/>
                    <a:pt x="29" y="124"/>
                    <a:pt x="32" y="122"/>
                  </a:cubicBezTo>
                  <a:lnTo>
                    <a:pt x="39" y="115"/>
                  </a:lnTo>
                  <a:cubicBezTo>
                    <a:pt x="41" y="114"/>
                    <a:pt x="41" y="114"/>
                    <a:pt x="42" y="113"/>
                  </a:cubicBezTo>
                  <a:cubicBezTo>
                    <a:pt x="42" y="113"/>
                    <a:pt x="42" y="112"/>
                    <a:pt x="42" y="112"/>
                  </a:cubicBezTo>
                  <a:lnTo>
                    <a:pt x="41" y="111"/>
                  </a:lnTo>
                  <a:lnTo>
                    <a:pt x="42" y="111"/>
                  </a:lnTo>
                  <a:lnTo>
                    <a:pt x="45" y="115"/>
                  </a:lnTo>
                  <a:lnTo>
                    <a:pt x="45" y="116"/>
                  </a:lnTo>
                  <a:lnTo>
                    <a:pt x="45" y="115"/>
                  </a:lnTo>
                  <a:cubicBezTo>
                    <a:pt x="44" y="115"/>
                    <a:pt x="44" y="115"/>
                    <a:pt x="43" y="115"/>
                  </a:cubicBezTo>
                  <a:cubicBezTo>
                    <a:pt x="43" y="115"/>
                    <a:pt x="42" y="116"/>
                    <a:pt x="41" y="117"/>
                  </a:cubicBezTo>
                  <a:lnTo>
                    <a:pt x="32" y="124"/>
                  </a:lnTo>
                  <a:cubicBezTo>
                    <a:pt x="31" y="125"/>
                    <a:pt x="30" y="126"/>
                    <a:pt x="29" y="127"/>
                  </a:cubicBezTo>
                  <a:cubicBezTo>
                    <a:pt x="28" y="127"/>
                    <a:pt x="28" y="128"/>
                    <a:pt x="27" y="129"/>
                  </a:cubicBezTo>
                  <a:cubicBezTo>
                    <a:pt x="27" y="130"/>
                    <a:pt x="26" y="130"/>
                    <a:pt x="26" y="131"/>
                  </a:cubicBezTo>
                  <a:cubicBezTo>
                    <a:pt x="26" y="132"/>
                    <a:pt x="26" y="132"/>
                    <a:pt x="27" y="133"/>
                  </a:cubicBezTo>
                  <a:cubicBezTo>
                    <a:pt x="27" y="133"/>
                    <a:pt x="28" y="134"/>
                    <a:pt x="29" y="134"/>
                  </a:cubicBezTo>
                  <a:cubicBezTo>
                    <a:pt x="30" y="134"/>
                    <a:pt x="31" y="133"/>
                    <a:pt x="32" y="133"/>
                  </a:cubicBezTo>
                  <a:cubicBezTo>
                    <a:pt x="33" y="132"/>
                    <a:pt x="35" y="131"/>
                    <a:pt x="37" y="129"/>
                  </a:cubicBezTo>
                  <a:lnTo>
                    <a:pt x="45" y="123"/>
                  </a:lnTo>
                  <a:cubicBezTo>
                    <a:pt x="47" y="122"/>
                    <a:pt x="47" y="121"/>
                    <a:pt x="48" y="120"/>
                  </a:cubicBezTo>
                  <a:cubicBezTo>
                    <a:pt x="48" y="120"/>
                    <a:pt x="48" y="119"/>
                    <a:pt x="47" y="119"/>
                  </a:cubicBezTo>
                  <a:close/>
                  <a:moveTo>
                    <a:pt x="51" y="121"/>
                  </a:moveTo>
                  <a:lnTo>
                    <a:pt x="53" y="123"/>
                  </a:lnTo>
                  <a:lnTo>
                    <a:pt x="46" y="143"/>
                  </a:lnTo>
                  <a:lnTo>
                    <a:pt x="56" y="132"/>
                  </a:lnTo>
                  <a:cubicBezTo>
                    <a:pt x="57" y="131"/>
                    <a:pt x="58" y="130"/>
                    <a:pt x="58" y="130"/>
                  </a:cubicBezTo>
                  <a:cubicBezTo>
                    <a:pt x="58" y="129"/>
                    <a:pt x="58" y="128"/>
                    <a:pt x="58" y="128"/>
                  </a:cubicBezTo>
                  <a:lnTo>
                    <a:pt x="57" y="128"/>
                  </a:lnTo>
                  <a:lnTo>
                    <a:pt x="58" y="127"/>
                  </a:lnTo>
                  <a:lnTo>
                    <a:pt x="61" y="130"/>
                  </a:lnTo>
                  <a:lnTo>
                    <a:pt x="61" y="131"/>
                  </a:lnTo>
                  <a:lnTo>
                    <a:pt x="60" y="131"/>
                  </a:lnTo>
                  <a:cubicBezTo>
                    <a:pt x="60" y="130"/>
                    <a:pt x="60" y="130"/>
                    <a:pt x="59" y="131"/>
                  </a:cubicBezTo>
                  <a:cubicBezTo>
                    <a:pt x="59" y="131"/>
                    <a:pt x="58" y="131"/>
                    <a:pt x="57" y="133"/>
                  </a:cubicBezTo>
                  <a:lnTo>
                    <a:pt x="42" y="149"/>
                  </a:lnTo>
                  <a:lnTo>
                    <a:pt x="50" y="127"/>
                  </a:lnTo>
                  <a:lnTo>
                    <a:pt x="39" y="140"/>
                  </a:lnTo>
                  <a:cubicBezTo>
                    <a:pt x="38" y="141"/>
                    <a:pt x="37" y="142"/>
                    <a:pt x="37" y="142"/>
                  </a:cubicBezTo>
                  <a:cubicBezTo>
                    <a:pt x="37" y="143"/>
                    <a:pt x="37" y="143"/>
                    <a:pt x="37" y="143"/>
                  </a:cubicBezTo>
                  <a:lnTo>
                    <a:pt x="38" y="144"/>
                  </a:lnTo>
                  <a:lnTo>
                    <a:pt x="37" y="144"/>
                  </a:lnTo>
                  <a:lnTo>
                    <a:pt x="34" y="141"/>
                  </a:lnTo>
                  <a:lnTo>
                    <a:pt x="35" y="141"/>
                  </a:lnTo>
                  <a:cubicBezTo>
                    <a:pt x="35" y="141"/>
                    <a:pt x="36" y="141"/>
                    <a:pt x="36" y="141"/>
                  </a:cubicBezTo>
                  <a:cubicBezTo>
                    <a:pt x="37" y="141"/>
                    <a:pt x="37" y="140"/>
                    <a:pt x="38" y="139"/>
                  </a:cubicBezTo>
                  <a:lnTo>
                    <a:pt x="50" y="125"/>
                  </a:lnTo>
                  <a:cubicBezTo>
                    <a:pt x="51" y="124"/>
                    <a:pt x="51" y="124"/>
                    <a:pt x="51" y="123"/>
                  </a:cubicBezTo>
                  <a:cubicBezTo>
                    <a:pt x="51" y="123"/>
                    <a:pt x="51" y="123"/>
                    <a:pt x="51" y="122"/>
                  </a:cubicBezTo>
                  <a:cubicBezTo>
                    <a:pt x="51" y="122"/>
                    <a:pt x="50" y="122"/>
                    <a:pt x="50" y="121"/>
                  </a:cubicBezTo>
                  <a:lnTo>
                    <a:pt x="51" y="121"/>
                  </a:lnTo>
                  <a:close/>
                  <a:moveTo>
                    <a:pt x="51" y="155"/>
                  </a:moveTo>
                  <a:lnTo>
                    <a:pt x="50" y="156"/>
                  </a:lnTo>
                  <a:lnTo>
                    <a:pt x="46" y="152"/>
                  </a:lnTo>
                  <a:lnTo>
                    <a:pt x="47" y="151"/>
                  </a:lnTo>
                  <a:lnTo>
                    <a:pt x="47" y="152"/>
                  </a:lnTo>
                  <a:cubicBezTo>
                    <a:pt x="47" y="152"/>
                    <a:pt x="48" y="152"/>
                    <a:pt x="49" y="152"/>
                  </a:cubicBezTo>
                  <a:cubicBezTo>
                    <a:pt x="49" y="152"/>
                    <a:pt x="50" y="151"/>
                    <a:pt x="51" y="150"/>
                  </a:cubicBezTo>
                  <a:lnTo>
                    <a:pt x="62" y="137"/>
                  </a:lnTo>
                  <a:cubicBezTo>
                    <a:pt x="63" y="136"/>
                    <a:pt x="63" y="135"/>
                    <a:pt x="63" y="135"/>
                  </a:cubicBezTo>
                  <a:cubicBezTo>
                    <a:pt x="64" y="134"/>
                    <a:pt x="64" y="134"/>
                    <a:pt x="64" y="134"/>
                  </a:cubicBezTo>
                  <a:cubicBezTo>
                    <a:pt x="64" y="133"/>
                    <a:pt x="64" y="133"/>
                    <a:pt x="63" y="133"/>
                  </a:cubicBezTo>
                  <a:lnTo>
                    <a:pt x="63" y="132"/>
                  </a:lnTo>
                  <a:lnTo>
                    <a:pt x="68" y="136"/>
                  </a:lnTo>
                  <a:lnTo>
                    <a:pt x="67" y="136"/>
                  </a:lnTo>
                  <a:cubicBezTo>
                    <a:pt x="66" y="136"/>
                    <a:pt x="66" y="136"/>
                    <a:pt x="65" y="136"/>
                  </a:cubicBezTo>
                  <a:cubicBezTo>
                    <a:pt x="65" y="136"/>
                    <a:pt x="64" y="137"/>
                    <a:pt x="63" y="138"/>
                  </a:cubicBezTo>
                  <a:lnTo>
                    <a:pt x="52" y="151"/>
                  </a:lnTo>
                  <a:cubicBezTo>
                    <a:pt x="51" y="152"/>
                    <a:pt x="51" y="153"/>
                    <a:pt x="50" y="153"/>
                  </a:cubicBezTo>
                  <a:cubicBezTo>
                    <a:pt x="50" y="153"/>
                    <a:pt x="50" y="153"/>
                    <a:pt x="50" y="154"/>
                  </a:cubicBezTo>
                  <a:cubicBezTo>
                    <a:pt x="50" y="154"/>
                    <a:pt x="50" y="155"/>
                    <a:pt x="51" y="155"/>
                  </a:cubicBezTo>
                  <a:close/>
                  <a:moveTo>
                    <a:pt x="81" y="143"/>
                  </a:moveTo>
                  <a:lnTo>
                    <a:pt x="80" y="143"/>
                  </a:lnTo>
                  <a:cubicBezTo>
                    <a:pt x="80" y="143"/>
                    <a:pt x="79" y="143"/>
                    <a:pt x="79" y="144"/>
                  </a:cubicBezTo>
                  <a:cubicBezTo>
                    <a:pt x="78" y="144"/>
                    <a:pt x="78" y="145"/>
                    <a:pt x="77" y="146"/>
                  </a:cubicBezTo>
                  <a:lnTo>
                    <a:pt x="61" y="163"/>
                  </a:lnTo>
                  <a:lnTo>
                    <a:pt x="61" y="162"/>
                  </a:lnTo>
                  <a:lnTo>
                    <a:pt x="68" y="140"/>
                  </a:lnTo>
                  <a:cubicBezTo>
                    <a:pt x="69" y="139"/>
                    <a:pt x="69" y="139"/>
                    <a:pt x="69" y="138"/>
                  </a:cubicBezTo>
                  <a:cubicBezTo>
                    <a:pt x="69" y="138"/>
                    <a:pt x="69" y="137"/>
                    <a:pt x="69" y="137"/>
                  </a:cubicBezTo>
                  <a:cubicBezTo>
                    <a:pt x="69" y="137"/>
                    <a:pt x="69" y="137"/>
                    <a:pt x="68" y="136"/>
                  </a:cubicBezTo>
                  <a:lnTo>
                    <a:pt x="69" y="136"/>
                  </a:lnTo>
                  <a:lnTo>
                    <a:pt x="73" y="138"/>
                  </a:lnTo>
                  <a:lnTo>
                    <a:pt x="73" y="139"/>
                  </a:lnTo>
                  <a:cubicBezTo>
                    <a:pt x="72" y="139"/>
                    <a:pt x="72" y="139"/>
                    <a:pt x="72" y="139"/>
                  </a:cubicBezTo>
                  <a:cubicBezTo>
                    <a:pt x="71" y="139"/>
                    <a:pt x="71" y="139"/>
                    <a:pt x="71" y="140"/>
                  </a:cubicBezTo>
                  <a:cubicBezTo>
                    <a:pt x="71" y="140"/>
                    <a:pt x="70" y="141"/>
                    <a:pt x="70" y="143"/>
                  </a:cubicBezTo>
                  <a:lnTo>
                    <a:pt x="65" y="158"/>
                  </a:lnTo>
                  <a:lnTo>
                    <a:pt x="75" y="146"/>
                  </a:lnTo>
                  <a:cubicBezTo>
                    <a:pt x="76" y="145"/>
                    <a:pt x="77" y="144"/>
                    <a:pt x="77" y="144"/>
                  </a:cubicBezTo>
                  <a:cubicBezTo>
                    <a:pt x="77" y="143"/>
                    <a:pt x="77" y="143"/>
                    <a:pt x="77" y="143"/>
                  </a:cubicBezTo>
                  <a:cubicBezTo>
                    <a:pt x="77" y="142"/>
                    <a:pt x="77" y="142"/>
                    <a:pt x="77" y="141"/>
                  </a:cubicBezTo>
                  <a:cubicBezTo>
                    <a:pt x="77" y="141"/>
                    <a:pt x="77" y="141"/>
                    <a:pt x="77" y="141"/>
                  </a:cubicBezTo>
                  <a:lnTo>
                    <a:pt x="81" y="143"/>
                  </a:lnTo>
                  <a:close/>
                  <a:moveTo>
                    <a:pt x="153" y="160"/>
                  </a:moveTo>
                  <a:cubicBezTo>
                    <a:pt x="155" y="160"/>
                    <a:pt x="156" y="161"/>
                    <a:pt x="157" y="164"/>
                  </a:cubicBezTo>
                  <a:cubicBezTo>
                    <a:pt x="159" y="166"/>
                    <a:pt x="159" y="170"/>
                    <a:pt x="159" y="174"/>
                  </a:cubicBezTo>
                  <a:cubicBezTo>
                    <a:pt x="159" y="178"/>
                    <a:pt x="159" y="181"/>
                    <a:pt x="157" y="184"/>
                  </a:cubicBezTo>
                  <a:cubicBezTo>
                    <a:pt x="156" y="186"/>
                    <a:pt x="155" y="187"/>
                    <a:pt x="153" y="187"/>
                  </a:cubicBezTo>
                  <a:cubicBezTo>
                    <a:pt x="151" y="187"/>
                    <a:pt x="150" y="186"/>
                    <a:pt x="148" y="184"/>
                  </a:cubicBezTo>
                  <a:cubicBezTo>
                    <a:pt x="147" y="181"/>
                    <a:pt x="147" y="178"/>
                    <a:pt x="147" y="174"/>
                  </a:cubicBezTo>
                  <a:cubicBezTo>
                    <a:pt x="147" y="169"/>
                    <a:pt x="147" y="166"/>
                    <a:pt x="149" y="163"/>
                  </a:cubicBezTo>
                  <a:cubicBezTo>
                    <a:pt x="150" y="161"/>
                    <a:pt x="151" y="160"/>
                    <a:pt x="153" y="160"/>
                  </a:cubicBezTo>
                  <a:close/>
                  <a:moveTo>
                    <a:pt x="153" y="161"/>
                  </a:moveTo>
                  <a:cubicBezTo>
                    <a:pt x="152" y="161"/>
                    <a:pt x="151" y="162"/>
                    <a:pt x="150" y="164"/>
                  </a:cubicBezTo>
                  <a:cubicBezTo>
                    <a:pt x="149" y="166"/>
                    <a:pt x="149" y="169"/>
                    <a:pt x="149" y="174"/>
                  </a:cubicBezTo>
                  <a:cubicBezTo>
                    <a:pt x="149" y="178"/>
                    <a:pt x="149" y="181"/>
                    <a:pt x="150" y="183"/>
                  </a:cubicBezTo>
                  <a:cubicBezTo>
                    <a:pt x="151" y="185"/>
                    <a:pt x="152" y="186"/>
                    <a:pt x="153" y="186"/>
                  </a:cubicBezTo>
                  <a:cubicBezTo>
                    <a:pt x="154" y="186"/>
                    <a:pt x="155" y="185"/>
                    <a:pt x="156" y="183"/>
                  </a:cubicBezTo>
                  <a:cubicBezTo>
                    <a:pt x="157" y="181"/>
                    <a:pt x="157" y="178"/>
                    <a:pt x="157" y="174"/>
                  </a:cubicBezTo>
                  <a:cubicBezTo>
                    <a:pt x="157" y="170"/>
                    <a:pt x="157" y="166"/>
                    <a:pt x="156" y="164"/>
                  </a:cubicBezTo>
                  <a:cubicBezTo>
                    <a:pt x="155" y="162"/>
                    <a:pt x="154" y="161"/>
                    <a:pt x="153" y="161"/>
                  </a:cubicBezTo>
                  <a:close/>
                  <a:moveTo>
                    <a:pt x="165" y="162"/>
                  </a:moveTo>
                  <a:lnTo>
                    <a:pt x="165" y="172"/>
                  </a:lnTo>
                  <a:lnTo>
                    <a:pt x="167" y="172"/>
                  </a:lnTo>
                  <a:cubicBezTo>
                    <a:pt x="168" y="172"/>
                    <a:pt x="168" y="172"/>
                    <a:pt x="168" y="172"/>
                  </a:cubicBezTo>
                  <a:cubicBezTo>
                    <a:pt x="168" y="171"/>
                    <a:pt x="169" y="170"/>
                    <a:pt x="169" y="169"/>
                  </a:cubicBezTo>
                  <a:lnTo>
                    <a:pt x="169" y="178"/>
                  </a:lnTo>
                  <a:cubicBezTo>
                    <a:pt x="169" y="177"/>
                    <a:pt x="169" y="176"/>
                    <a:pt x="169" y="175"/>
                  </a:cubicBezTo>
                  <a:cubicBezTo>
                    <a:pt x="168" y="175"/>
                    <a:pt x="168" y="175"/>
                    <a:pt x="168" y="174"/>
                  </a:cubicBezTo>
                  <a:cubicBezTo>
                    <a:pt x="168" y="174"/>
                    <a:pt x="167" y="174"/>
                    <a:pt x="167" y="174"/>
                  </a:cubicBezTo>
                  <a:lnTo>
                    <a:pt x="165" y="174"/>
                  </a:lnTo>
                  <a:lnTo>
                    <a:pt x="165" y="182"/>
                  </a:lnTo>
                  <a:cubicBezTo>
                    <a:pt x="165" y="184"/>
                    <a:pt x="165" y="184"/>
                    <a:pt x="165" y="185"/>
                  </a:cubicBezTo>
                  <a:cubicBezTo>
                    <a:pt x="165" y="185"/>
                    <a:pt x="165" y="185"/>
                    <a:pt x="165" y="186"/>
                  </a:cubicBezTo>
                  <a:cubicBezTo>
                    <a:pt x="165" y="186"/>
                    <a:pt x="166" y="186"/>
                    <a:pt x="166" y="186"/>
                  </a:cubicBezTo>
                  <a:lnTo>
                    <a:pt x="167" y="186"/>
                  </a:lnTo>
                  <a:lnTo>
                    <a:pt x="167" y="187"/>
                  </a:lnTo>
                  <a:lnTo>
                    <a:pt x="161" y="187"/>
                  </a:lnTo>
                  <a:lnTo>
                    <a:pt x="161" y="186"/>
                  </a:lnTo>
                  <a:cubicBezTo>
                    <a:pt x="162" y="186"/>
                    <a:pt x="162" y="186"/>
                    <a:pt x="163" y="185"/>
                  </a:cubicBezTo>
                  <a:cubicBezTo>
                    <a:pt x="163" y="185"/>
                    <a:pt x="163" y="184"/>
                    <a:pt x="163" y="182"/>
                  </a:cubicBezTo>
                  <a:lnTo>
                    <a:pt x="163" y="165"/>
                  </a:lnTo>
                  <a:cubicBezTo>
                    <a:pt x="163" y="164"/>
                    <a:pt x="163" y="163"/>
                    <a:pt x="163" y="163"/>
                  </a:cubicBezTo>
                  <a:cubicBezTo>
                    <a:pt x="163" y="162"/>
                    <a:pt x="162" y="162"/>
                    <a:pt x="162" y="162"/>
                  </a:cubicBezTo>
                  <a:cubicBezTo>
                    <a:pt x="162" y="161"/>
                    <a:pt x="162" y="161"/>
                    <a:pt x="161" y="161"/>
                  </a:cubicBezTo>
                  <a:lnTo>
                    <a:pt x="171" y="161"/>
                  </a:lnTo>
                  <a:lnTo>
                    <a:pt x="171" y="166"/>
                  </a:lnTo>
                  <a:lnTo>
                    <a:pt x="170" y="166"/>
                  </a:lnTo>
                  <a:cubicBezTo>
                    <a:pt x="170" y="165"/>
                    <a:pt x="170" y="164"/>
                    <a:pt x="170" y="164"/>
                  </a:cubicBezTo>
                  <a:cubicBezTo>
                    <a:pt x="170" y="163"/>
                    <a:pt x="169" y="163"/>
                    <a:pt x="169" y="162"/>
                  </a:cubicBezTo>
                  <a:cubicBezTo>
                    <a:pt x="169" y="162"/>
                    <a:pt x="168" y="162"/>
                    <a:pt x="168" y="162"/>
                  </a:cubicBezTo>
                  <a:lnTo>
                    <a:pt x="165" y="162"/>
                  </a:lnTo>
                  <a:close/>
                  <a:moveTo>
                    <a:pt x="92" y="176"/>
                  </a:moveTo>
                  <a:lnTo>
                    <a:pt x="89" y="175"/>
                  </a:lnTo>
                  <a:lnTo>
                    <a:pt x="91" y="162"/>
                  </a:lnTo>
                  <a:cubicBezTo>
                    <a:pt x="90" y="162"/>
                    <a:pt x="90" y="161"/>
                    <a:pt x="90" y="161"/>
                  </a:cubicBezTo>
                  <a:cubicBezTo>
                    <a:pt x="90" y="161"/>
                    <a:pt x="90" y="161"/>
                    <a:pt x="90" y="161"/>
                  </a:cubicBezTo>
                  <a:cubicBezTo>
                    <a:pt x="90" y="161"/>
                    <a:pt x="90" y="161"/>
                    <a:pt x="89" y="161"/>
                  </a:cubicBezTo>
                  <a:lnTo>
                    <a:pt x="86" y="168"/>
                  </a:lnTo>
                  <a:cubicBezTo>
                    <a:pt x="85" y="169"/>
                    <a:pt x="85" y="170"/>
                    <a:pt x="84" y="171"/>
                  </a:cubicBezTo>
                  <a:cubicBezTo>
                    <a:pt x="84" y="171"/>
                    <a:pt x="85" y="172"/>
                    <a:pt x="85" y="172"/>
                  </a:cubicBezTo>
                  <a:lnTo>
                    <a:pt x="85" y="173"/>
                  </a:lnTo>
                  <a:lnTo>
                    <a:pt x="80" y="170"/>
                  </a:lnTo>
                  <a:lnTo>
                    <a:pt x="81" y="169"/>
                  </a:lnTo>
                  <a:lnTo>
                    <a:pt x="81" y="170"/>
                  </a:lnTo>
                  <a:cubicBezTo>
                    <a:pt x="81" y="170"/>
                    <a:pt x="82" y="170"/>
                    <a:pt x="83" y="169"/>
                  </a:cubicBezTo>
                  <a:cubicBezTo>
                    <a:pt x="83" y="169"/>
                    <a:pt x="83" y="168"/>
                    <a:pt x="84" y="167"/>
                  </a:cubicBezTo>
                  <a:lnTo>
                    <a:pt x="92" y="152"/>
                  </a:lnTo>
                  <a:cubicBezTo>
                    <a:pt x="93" y="151"/>
                    <a:pt x="94" y="150"/>
                    <a:pt x="94" y="149"/>
                  </a:cubicBezTo>
                  <a:cubicBezTo>
                    <a:pt x="94" y="149"/>
                    <a:pt x="94" y="148"/>
                    <a:pt x="93" y="148"/>
                  </a:cubicBezTo>
                  <a:lnTo>
                    <a:pt x="93" y="147"/>
                  </a:lnTo>
                  <a:lnTo>
                    <a:pt x="97" y="149"/>
                  </a:lnTo>
                  <a:cubicBezTo>
                    <a:pt x="98" y="150"/>
                    <a:pt x="99" y="151"/>
                    <a:pt x="100" y="151"/>
                  </a:cubicBezTo>
                  <a:cubicBezTo>
                    <a:pt x="100" y="152"/>
                    <a:pt x="100" y="153"/>
                    <a:pt x="100" y="154"/>
                  </a:cubicBezTo>
                  <a:cubicBezTo>
                    <a:pt x="100" y="155"/>
                    <a:pt x="99" y="157"/>
                    <a:pt x="99" y="158"/>
                  </a:cubicBezTo>
                  <a:cubicBezTo>
                    <a:pt x="98" y="159"/>
                    <a:pt x="97" y="160"/>
                    <a:pt x="96" y="161"/>
                  </a:cubicBezTo>
                  <a:cubicBezTo>
                    <a:pt x="95" y="162"/>
                    <a:pt x="94" y="162"/>
                    <a:pt x="93" y="162"/>
                  </a:cubicBezTo>
                  <a:lnTo>
                    <a:pt x="91" y="170"/>
                  </a:lnTo>
                  <a:cubicBezTo>
                    <a:pt x="91" y="172"/>
                    <a:pt x="91" y="173"/>
                    <a:pt x="91" y="174"/>
                  </a:cubicBezTo>
                  <a:cubicBezTo>
                    <a:pt x="91" y="175"/>
                    <a:pt x="91" y="175"/>
                    <a:pt x="92" y="176"/>
                  </a:cubicBezTo>
                  <a:close/>
                  <a:moveTo>
                    <a:pt x="90" y="160"/>
                  </a:moveTo>
                  <a:cubicBezTo>
                    <a:pt x="90" y="160"/>
                    <a:pt x="90" y="160"/>
                    <a:pt x="90" y="160"/>
                  </a:cubicBezTo>
                  <a:cubicBezTo>
                    <a:pt x="90" y="160"/>
                    <a:pt x="90" y="160"/>
                    <a:pt x="91" y="160"/>
                  </a:cubicBezTo>
                  <a:cubicBezTo>
                    <a:pt x="92" y="161"/>
                    <a:pt x="93" y="161"/>
                    <a:pt x="94" y="160"/>
                  </a:cubicBezTo>
                  <a:cubicBezTo>
                    <a:pt x="95" y="160"/>
                    <a:pt x="96" y="158"/>
                    <a:pt x="97" y="157"/>
                  </a:cubicBezTo>
                  <a:cubicBezTo>
                    <a:pt x="97" y="156"/>
                    <a:pt x="98" y="154"/>
                    <a:pt x="98" y="153"/>
                  </a:cubicBezTo>
                  <a:cubicBezTo>
                    <a:pt x="98" y="152"/>
                    <a:pt x="98" y="151"/>
                    <a:pt x="97" y="151"/>
                  </a:cubicBezTo>
                  <a:cubicBezTo>
                    <a:pt x="97" y="151"/>
                    <a:pt x="96" y="150"/>
                    <a:pt x="95" y="150"/>
                  </a:cubicBezTo>
                  <a:lnTo>
                    <a:pt x="90" y="160"/>
                  </a:lnTo>
                  <a:close/>
                  <a:moveTo>
                    <a:pt x="110" y="153"/>
                  </a:moveTo>
                  <a:lnTo>
                    <a:pt x="107" y="161"/>
                  </a:lnTo>
                  <a:cubicBezTo>
                    <a:pt x="107" y="160"/>
                    <a:pt x="108" y="158"/>
                    <a:pt x="108" y="157"/>
                  </a:cubicBezTo>
                  <a:cubicBezTo>
                    <a:pt x="108" y="156"/>
                    <a:pt x="108" y="155"/>
                    <a:pt x="107" y="154"/>
                  </a:cubicBezTo>
                  <a:cubicBezTo>
                    <a:pt x="107" y="154"/>
                    <a:pt x="107" y="153"/>
                    <a:pt x="106" y="153"/>
                  </a:cubicBezTo>
                  <a:cubicBezTo>
                    <a:pt x="105" y="153"/>
                    <a:pt x="105" y="153"/>
                    <a:pt x="104" y="154"/>
                  </a:cubicBezTo>
                  <a:cubicBezTo>
                    <a:pt x="103" y="154"/>
                    <a:pt x="103" y="155"/>
                    <a:pt x="103" y="156"/>
                  </a:cubicBezTo>
                  <a:cubicBezTo>
                    <a:pt x="102" y="157"/>
                    <a:pt x="102" y="157"/>
                    <a:pt x="102" y="158"/>
                  </a:cubicBezTo>
                  <a:cubicBezTo>
                    <a:pt x="102" y="159"/>
                    <a:pt x="103" y="161"/>
                    <a:pt x="104" y="163"/>
                  </a:cubicBezTo>
                  <a:cubicBezTo>
                    <a:pt x="104" y="164"/>
                    <a:pt x="105" y="166"/>
                    <a:pt x="105" y="166"/>
                  </a:cubicBezTo>
                  <a:cubicBezTo>
                    <a:pt x="105" y="167"/>
                    <a:pt x="105" y="168"/>
                    <a:pt x="105" y="169"/>
                  </a:cubicBezTo>
                  <a:cubicBezTo>
                    <a:pt x="105" y="170"/>
                    <a:pt x="105" y="171"/>
                    <a:pt x="104" y="172"/>
                  </a:cubicBezTo>
                  <a:cubicBezTo>
                    <a:pt x="104" y="174"/>
                    <a:pt x="103" y="175"/>
                    <a:pt x="101" y="177"/>
                  </a:cubicBezTo>
                  <a:cubicBezTo>
                    <a:pt x="100" y="178"/>
                    <a:pt x="99" y="178"/>
                    <a:pt x="98" y="178"/>
                  </a:cubicBezTo>
                  <a:cubicBezTo>
                    <a:pt x="97" y="177"/>
                    <a:pt x="97" y="177"/>
                    <a:pt x="97" y="177"/>
                  </a:cubicBezTo>
                  <a:cubicBezTo>
                    <a:pt x="97" y="177"/>
                    <a:pt x="96" y="177"/>
                    <a:pt x="96" y="176"/>
                  </a:cubicBezTo>
                  <a:cubicBezTo>
                    <a:pt x="96" y="175"/>
                    <a:pt x="95" y="175"/>
                    <a:pt x="95" y="175"/>
                  </a:cubicBezTo>
                  <a:cubicBezTo>
                    <a:pt x="95" y="175"/>
                    <a:pt x="95" y="175"/>
                    <a:pt x="95" y="175"/>
                  </a:cubicBezTo>
                  <a:cubicBezTo>
                    <a:pt x="94" y="175"/>
                    <a:pt x="94" y="176"/>
                    <a:pt x="94" y="176"/>
                  </a:cubicBezTo>
                  <a:lnTo>
                    <a:pt x="97" y="168"/>
                  </a:lnTo>
                  <a:cubicBezTo>
                    <a:pt x="97" y="170"/>
                    <a:pt x="96" y="171"/>
                    <a:pt x="96" y="172"/>
                  </a:cubicBezTo>
                  <a:cubicBezTo>
                    <a:pt x="96" y="173"/>
                    <a:pt x="96" y="174"/>
                    <a:pt x="97" y="175"/>
                  </a:cubicBezTo>
                  <a:cubicBezTo>
                    <a:pt x="97" y="175"/>
                    <a:pt x="98" y="176"/>
                    <a:pt x="98" y="176"/>
                  </a:cubicBezTo>
                  <a:cubicBezTo>
                    <a:pt x="99" y="176"/>
                    <a:pt x="100" y="176"/>
                    <a:pt x="100" y="176"/>
                  </a:cubicBezTo>
                  <a:cubicBezTo>
                    <a:pt x="101" y="175"/>
                    <a:pt x="102" y="174"/>
                    <a:pt x="102" y="173"/>
                  </a:cubicBezTo>
                  <a:cubicBezTo>
                    <a:pt x="102" y="172"/>
                    <a:pt x="102" y="172"/>
                    <a:pt x="103" y="171"/>
                  </a:cubicBezTo>
                  <a:cubicBezTo>
                    <a:pt x="103" y="170"/>
                    <a:pt x="103" y="170"/>
                    <a:pt x="102" y="169"/>
                  </a:cubicBezTo>
                  <a:cubicBezTo>
                    <a:pt x="102" y="169"/>
                    <a:pt x="102" y="168"/>
                    <a:pt x="101" y="166"/>
                  </a:cubicBezTo>
                  <a:cubicBezTo>
                    <a:pt x="101" y="164"/>
                    <a:pt x="100" y="163"/>
                    <a:pt x="100" y="162"/>
                  </a:cubicBezTo>
                  <a:cubicBezTo>
                    <a:pt x="100" y="161"/>
                    <a:pt x="100" y="161"/>
                    <a:pt x="100" y="160"/>
                  </a:cubicBezTo>
                  <a:cubicBezTo>
                    <a:pt x="100" y="159"/>
                    <a:pt x="100" y="158"/>
                    <a:pt x="101" y="157"/>
                  </a:cubicBezTo>
                  <a:cubicBezTo>
                    <a:pt x="101" y="155"/>
                    <a:pt x="102" y="153"/>
                    <a:pt x="103" y="152"/>
                  </a:cubicBezTo>
                  <a:cubicBezTo>
                    <a:pt x="105" y="151"/>
                    <a:pt x="106" y="151"/>
                    <a:pt x="107" y="151"/>
                  </a:cubicBezTo>
                  <a:cubicBezTo>
                    <a:pt x="107" y="152"/>
                    <a:pt x="108" y="152"/>
                    <a:pt x="108" y="153"/>
                  </a:cubicBezTo>
                  <a:cubicBezTo>
                    <a:pt x="109" y="154"/>
                    <a:pt x="109" y="154"/>
                    <a:pt x="109" y="154"/>
                  </a:cubicBezTo>
                  <a:cubicBezTo>
                    <a:pt x="109" y="154"/>
                    <a:pt x="109" y="154"/>
                    <a:pt x="109" y="154"/>
                  </a:cubicBezTo>
                  <a:cubicBezTo>
                    <a:pt x="110" y="154"/>
                    <a:pt x="110" y="153"/>
                    <a:pt x="110" y="153"/>
                  </a:cubicBezTo>
                  <a:close/>
                  <a:moveTo>
                    <a:pt x="138" y="160"/>
                  </a:moveTo>
                  <a:lnTo>
                    <a:pt x="143" y="160"/>
                  </a:lnTo>
                  <a:lnTo>
                    <a:pt x="143" y="161"/>
                  </a:lnTo>
                  <a:lnTo>
                    <a:pt x="142" y="161"/>
                  </a:lnTo>
                  <a:cubicBezTo>
                    <a:pt x="142" y="161"/>
                    <a:pt x="142" y="161"/>
                    <a:pt x="142" y="161"/>
                  </a:cubicBezTo>
                  <a:cubicBezTo>
                    <a:pt x="141" y="162"/>
                    <a:pt x="141" y="162"/>
                    <a:pt x="141" y="163"/>
                  </a:cubicBezTo>
                  <a:cubicBezTo>
                    <a:pt x="140" y="163"/>
                    <a:pt x="140" y="164"/>
                    <a:pt x="139" y="165"/>
                  </a:cubicBezTo>
                  <a:lnTo>
                    <a:pt x="135" y="175"/>
                  </a:lnTo>
                  <a:lnTo>
                    <a:pt x="134" y="181"/>
                  </a:lnTo>
                  <a:cubicBezTo>
                    <a:pt x="134" y="183"/>
                    <a:pt x="134" y="184"/>
                    <a:pt x="134" y="184"/>
                  </a:cubicBezTo>
                  <a:cubicBezTo>
                    <a:pt x="135" y="185"/>
                    <a:pt x="135" y="185"/>
                    <a:pt x="135" y="185"/>
                  </a:cubicBezTo>
                  <a:lnTo>
                    <a:pt x="136" y="185"/>
                  </a:lnTo>
                  <a:lnTo>
                    <a:pt x="136" y="186"/>
                  </a:lnTo>
                  <a:lnTo>
                    <a:pt x="130" y="185"/>
                  </a:lnTo>
                  <a:lnTo>
                    <a:pt x="131" y="185"/>
                  </a:lnTo>
                  <a:cubicBezTo>
                    <a:pt x="131" y="185"/>
                    <a:pt x="132" y="184"/>
                    <a:pt x="132" y="184"/>
                  </a:cubicBezTo>
                  <a:cubicBezTo>
                    <a:pt x="132" y="183"/>
                    <a:pt x="132" y="183"/>
                    <a:pt x="133" y="181"/>
                  </a:cubicBezTo>
                  <a:lnTo>
                    <a:pt x="133" y="175"/>
                  </a:lnTo>
                  <a:lnTo>
                    <a:pt x="131" y="164"/>
                  </a:lnTo>
                  <a:cubicBezTo>
                    <a:pt x="131" y="162"/>
                    <a:pt x="130" y="161"/>
                    <a:pt x="130" y="161"/>
                  </a:cubicBezTo>
                  <a:cubicBezTo>
                    <a:pt x="130" y="161"/>
                    <a:pt x="130" y="160"/>
                    <a:pt x="130" y="160"/>
                  </a:cubicBezTo>
                  <a:cubicBezTo>
                    <a:pt x="129" y="160"/>
                    <a:pt x="129" y="160"/>
                    <a:pt x="129" y="159"/>
                  </a:cubicBezTo>
                  <a:lnTo>
                    <a:pt x="135" y="159"/>
                  </a:lnTo>
                  <a:lnTo>
                    <a:pt x="135" y="160"/>
                  </a:lnTo>
                  <a:lnTo>
                    <a:pt x="134" y="160"/>
                  </a:lnTo>
                  <a:cubicBezTo>
                    <a:pt x="134" y="160"/>
                    <a:pt x="134" y="160"/>
                    <a:pt x="133" y="160"/>
                  </a:cubicBezTo>
                  <a:cubicBezTo>
                    <a:pt x="133" y="161"/>
                    <a:pt x="133" y="161"/>
                    <a:pt x="133" y="162"/>
                  </a:cubicBezTo>
                  <a:cubicBezTo>
                    <a:pt x="133" y="162"/>
                    <a:pt x="133" y="163"/>
                    <a:pt x="133" y="164"/>
                  </a:cubicBezTo>
                  <a:lnTo>
                    <a:pt x="135" y="173"/>
                  </a:lnTo>
                  <a:lnTo>
                    <a:pt x="138" y="165"/>
                  </a:lnTo>
                  <a:cubicBezTo>
                    <a:pt x="139" y="164"/>
                    <a:pt x="139" y="163"/>
                    <a:pt x="139" y="163"/>
                  </a:cubicBezTo>
                  <a:cubicBezTo>
                    <a:pt x="139" y="162"/>
                    <a:pt x="139" y="162"/>
                    <a:pt x="139" y="162"/>
                  </a:cubicBezTo>
                  <a:cubicBezTo>
                    <a:pt x="139" y="161"/>
                    <a:pt x="139" y="161"/>
                    <a:pt x="139" y="161"/>
                  </a:cubicBezTo>
                  <a:cubicBezTo>
                    <a:pt x="139" y="161"/>
                    <a:pt x="139" y="161"/>
                    <a:pt x="138" y="161"/>
                  </a:cubicBezTo>
                  <a:lnTo>
                    <a:pt x="138" y="160"/>
                  </a:lnTo>
                  <a:close/>
                  <a:moveTo>
                    <a:pt x="84" y="146"/>
                  </a:moveTo>
                  <a:lnTo>
                    <a:pt x="79" y="155"/>
                  </a:lnTo>
                  <a:lnTo>
                    <a:pt x="82" y="156"/>
                  </a:lnTo>
                  <a:cubicBezTo>
                    <a:pt x="83" y="157"/>
                    <a:pt x="83" y="157"/>
                    <a:pt x="84" y="156"/>
                  </a:cubicBezTo>
                  <a:cubicBezTo>
                    <a:pt x="84" y="156"/>
                    <a:pt x="85" y="155"/>
                    <a:pt x="86" y="154"/>
                  </a:cubicBezTo>
                  <a:lnTo>
                    <a:pt x="82" y="162"/>
                  </a:lnTo>
                  <a:lnTo>
                    <a:pt x="81" y="162"/>
                  </a:lnTo>
                  <a:cubicBezTo>
                    <a:pt x="82" y="161"/>
                    <a:pt x="82" y="160"/>
                    <a:pt x="82" y="160"/>
                  </a:cubicBezTo>
                  <a:cubicBezTo>
                    <a:pt x="82" y="159"/>
                    <a:pt x="82" y="159"/>
                    <a:pt x="82" y="158"/>
                  </a:cubicBezTo>
                  <a:cubicBezTo>
                    <a:pt x="82" y="158"/>
                    <a:pt x="82" y="158"/>
                    <a:pt x="81" y="157"/>
                  </a:cubicBezTo>
                  <a:lnTo>
                    <a:pt x="79" y="156"/>
                  </a:lnTo>
                  <a:lnTo>
                    <a:pt x="75" y="164"/>
                  </a:lnTo>
                  <a:cubicBezTo>
                    <a:pt x="74" y="165"/>
                    <a:pt x="74" y="165"/>
                    <a:pt x="74" y="166"/>
                  </a:cubicBezTo>
                  <a:cubicBezTo>
                    <a:pt x="74" y="166"/>
                    <a:pt x="74" y="166"/>
                    <a:pt x="74" y="166"/>
                  </a:cubicBezTo>
                  <a:cubicBezTo>
                    <a:pt x="74" y="166"/>
                    <a:pt x="74" y="167"/>
                    <a:pt x="74" y="167"/>
                  </a:cubicBezTo>
                  <a:lnTo>
                    <a:pt x="76" y="168"/>
                  </a:lnTo>
                  <a:cubicBezTo>
                    <a:pt x="77" y="168"/>
                    <a:pt x="77" y="168"/>
                    <a:pt x="78" y="168"/>
                  </a:cubicBezTo>
                  <a:cubicBezTo>
                    <a:pt x="78" y="168"/>
                    <a:pt x="79" y="168"/>
                    <a:pt x="79" y="168"/>
                  </a:cubicBezTo>
                  <a:cubicBezTo>
                    <a:pt x="80" y="167"/>
                    <a:pt x="81" y="166"/>
                    <a:pt x="82" y="165"/>
                  </a:cubicBezTo>
                  <a:lnTo>
                    <a:pt x="78" y="171"/>
                  </a:lnTo>
                  <a:lnTo>
                    <a:pt x="69" y="166"/>
                  </a:lnTo>
                  <a:lnTo>
                    <a:pt x="70" y="165"/>
                  </a:lnTo>
                  <a:cubicBezTo>
                    <a:pt x="70" y="166"/>
                    <a:pt x="71" y="166"/>
                    <a:pt x="71" y="165"/>
                  </a:cubicBezTo>
                  <a:cubicBezTo>
                    <a:pt x="71" y="165"/>
                    <a:pt x="72" y="165"/>
                    <a:pt x="72" y="165"/>
                  </a:cubicBezTo>
                  <a:cubicBezTo>
                    <a:pt x="72" y="164"/>
                    <a:pt x="73" y="164"/>
                    <a:pt x="73" y="163"/>
                  </a:cubicBezTo>
                  <a:lnTo>
                    <a:pt x="81" y="148"/>
                  </a:lnTo>
                  <a:cubicBezTo>
                    <a:pt x="82" y="146"/>
                    <a:pt x="82" y="145"/>
                    <a:pt x="82" y="145"/>
                  </a:cubicBezTo>
                  <a:cubicBezTo>
                    <a:pt x="82" y="144"/>
                    <a:pt x="82" y="144"/>
                    <a:pt x="82" y="144"/>
                  </a:cubicBezTo>
                  <a:lnTo>
                    <a:pt x="81" y="143"/>
                  </a:lnTo>
                  <a:lnTo>
                    <a:pt x="82" y="143"/>
                  </a:lnTo>
                  <a:lnTo>
                    <a:pt x="91" y="147"/>
                  </a:lnTo>
                  <a:lnTo>
                    <a:pt x="88" y="153"/>
                  </a:lnTo>
                  <a:lnTo>
                    <a:pt x="88" y="152"/>
                  </a:lnTo>
                  <a:cubicBezTo>
                    <a:pt x="88" y="151"/>
                    <a:pt x="89" y="150"/>
                    <a:pt x="89" y="150"/>
                  </a:cubicBezTo>
                  <a:cubicBezTo>
                    <a:pt x="89" y="149"/>
                    <a:pt x="89" y="149"/>
                    <a:pt x="89" y="148"/>
                  </a:cubicBezTo>
                  <a:cubicBezTo>
                    <a:pt x="88" y="148"/>
                    <a:pt x="88" y="148"/>
                    <a:pt x="87" y="147"/>
                  </a:cubicBezTo>
                  <a:lnTo>
                    <a:pt x="84" y="146"/>
                  </a:lnTo>
                  <a:close/>
                  <a:moveTo>
                    <a:pt x="108" y="180"/>
                  </a:moveTo>
                  <a:lnTo>
                    <a:pt x="108" y="180"/>
                  </a:lnTo>
                  <a:lnTo>
                    <a:pt x="103" y="178"/>
                  </a:lnTo>
                  <a:lnTo>
                    <a:pt x="103" y="177"/>
                  </a:lnTo>
                  <a:lnTo>
                    <a:pt x="104" y="178"/>
                  </a:lnTo>
                  <a:cubicBezTo>
                    <a:pt x="104" y="178"/>
                    <a:pt x="105" y="178"/>
                    <a:pt x="105" y="177"/>
                  </a:cubicBezTo>
                  <a:cubicBezTo>
                    <a:pt x="105" y="177"/>
                    <a:pt x="106" y="176"/>
                    <a:pt x="106" y="174"/>
                  </a:cubicBezTo>
                  <a:lnTo>
                    <a:pt x="113" y="159"/>
                  </a:lnTo>
                  <a:cubicBezTo>
                    <a:pt x="113" y="157"/>
                    <a:pt x="113" y="157"/>
                    <a:pt x="113" y="156"/>
                  </a:cubicBezTo>
                  <a:cubicBezTo>
                    <a:pt x="113" y="156"/>
                    <a:pt x="113" y="156"/>
                    <a:pt x="113" y="155"/>
                  </a:cubicBezTo>
                  <a:cubicBezTo>
                    <a:pt x="113" y="155"/>
                    <a:pt x="113" y="155"/>
                    <a:pt x="113" y="154"/>
                  </a:cubicBezTo>
                  <a:lnTo>
                    <a:pt x="112" y="154"/>
                  </a:lnTo>
                  <a:lnTo>
                    <a:pt x="113" y="154"/>
                  </a:lnTo>
                  <a:lnTo>
                    <a:pt x="118" y="156"/>
                  </a:lnTo>
                  <a:lnTo>
                    <a:pt x="117" y="156"/>
                  </a:lnTo>
                  <a:cubicBezTo>
                    <a:pt x="117" y="156"/>
                    <a:pt x="116" y="156"/>
                    <a:pt x="116" y="157"/>
                  </a:cubicBezTo>
                  <a:cubicBezTo>
                    <a:pt x="115" y="157"/>
                    <a:pt x="115" y="158"/>
                    <a:pt x="114" y="159"/>
                  </a:cubicBezTo>
                  <a:lnTo>
                    <a:pt x="108" y="175"/>
                  </a:lnTo>
                  <a:cubicBezTo>
                    <a:pt x="108" y="176"/>
                    <a:pt x="107" y="177"/>
                    <a:pt x="107" y="178"/>
                  </a:cubicBezTo>
                  <a:cubicBezTo>
                    <a:pt x="107" y="178"/>
                    <a:pt x="107" y="178"/>
                    <a:pt x="107" y="179"/>
                  </a:cubicBezTo>
                  <a:cubicBezTo>
                    <a:pt x="107" y="179"/>
                    <a:pt x="108" y="179"/>
                    <a:pt x="108" y="179"/>
                  </a:cubicBezTo>
                  <a:lnTo>
                    <a:pt x="108" y="180"/>
                  </a:lnTo>
                  <a:close/>
                  <a:moveTo>
                    <a:pt x="129" y="158"/>
                  </a:moveTo>
                  <a:lnTo>
                    <a:pt x="128" y="164"/>
                  </a:lnTo>
                  <a:cubicBezTo>
                    <a:pt x="128" y="163"/>
                    <a:pt x="128" y="162"/>
                    <a:pt x="128" y="162"/>
                  </a:cubicBezTo>
                  <a:cubicBezTo>
                    <a:pt x="128" y="161"/>
                    <a:pt x="128" y="161"/>
                    <a:pt x="128" y="160"/>
                  </a:cubicBezTo>
                  <a:cubicBezTo>
                    <a:pt x="127" y="160"/>
                    <a:pt x="127" y="159"/>
                    <a:pt x="126" y="159"/>
                  </a:cubicBezTo>
                  <a:lnTo>
                    <a:pt x="125" y="159"/>
                  </a:lnTo>
                  <a:lnTo>
                    <a:pt x="120" y="178"/>
                  </a:lnTo>
                  <a:cubicBezTo>
                    <a:pt x="119" y="180"/>
                    <a:pt x="119" y="181"/>
                    <a:pt x="119" y="181"/>
                  </a:cubicBezTo>
                  <a:cubicBezTo>
                    <a:pt x="119" y="182"/>
                    <a:pt x="119" y="182"/>
                    <a:pt x="120" y="182"/>
                  </a:cubicBezTo>
                  <a:lnTo>
                    <a:pt x="120" y="183"/>
                  </a:lnTo>
                  <a:lnTo>
                    <a:pt x="115" y="182"/>
                  </a:lnTo>
                  <a:lnTo>
                    <a:pt x="115" y="181"/>
                  </a:lnTo>
                  <a:cubicBezTo>
                    <a:pt x="116" y="181"/>
                    <a:pt x="116" y="181"/>
                    <a:pt x="117" y="180"/>
                  </a:cubicBezTo>
                  <a:cubicBezTo>
                    <a:pt x="117" y="180"/>
                    <a:pt x="117" y="179"/>
                    <a:pt x="118" y="178"/>
                  </a:cubicBezTo>
                  <a:lnTo>
                    <a:pt x="123" y="158"/>
                  </a:lnTo>
                  <a:lnTo>
                    <a:pt x="121" y="158"/>
                  </a:lnTo>
                  <a:cubicBezTo>
                    <a:pt x="121" y="158"/>
                    <a:pt x="120" y="158"/>
                    <a:pt x="120" y="158"/>
                  </a:cubicBezTo>
                  <a:cubicBezTo>
                    <a:pt x="120" y="158"/>
                    <a:pt x="119" y="158"/>
                    <a:pt x="119" y="159"/>
                  </a:cubicBezTo>
                  <a:cubicBezTo>
                    <a:pt x="119" y="160"/>
                    <a:pt x="118" y="160"/>
                    <a:pt x="118" y="162"/>
                  </a:cubicBezTo>
                  <a:lnTo>
                    <a:pt x="117" y="161"/>
                  </a:lnTo>
                  <a:lnTo>
                    <a:pt x="119" y="156"/>
                  </a:lnTo>
                  <a:lnTo>
                    <a:pt x="129" y="158"/>
                  </a:lnTo>
                  <a:close/>
                  <a:moveTo>
                    <a:pt x="209" y="181"/>
                  </a:moveTo>
                  <a:lnTo>
                    <a:pt x="210" y="181"/>
                  </a:lnTo>
                  <a:lnTo>
                    <a:pt x="204" y="183"/>
                  </a:lnTo>
                  <a:lnTo>
                    <a:pt x="204" y="182"/>
                  </a:lnTo>
                  <a:lnTo>
                    <a:pt x="205" y="182"/>
                  </a:lnTo>
                  <a:cubicBezTo>
                    <a:pt x="205" y="182"/>
                    <a:pt x="205" y="181"/>
                    <a:pt x="206" y="181"/>
                  </a:cubicBezTo>
                  <a:cubicBezTo>
                    <a:pt x="206" y="180"/>
                    <a:pt x="205" y="179"/>
                    <a:pt x="205" y="178"/>
                  </a:cubicBezTo>
                  <a:lnTo>
                    <a:pt x="202" y="161"/>
                  </a:lnTo>
                  <a:cubicBezTo>
                    <a:pt x="201" y="160"/>
                    <a:pt x="201" y="159"/>
                    <a:pt x="201" y="159"/>
                  </a:cubicBezTo>
                  <a:cubicBezTo>
                    <a:pt x="201" y="158"/>
                    <a:pt x="201" y="158"/>
                    <a:pt x="200" y="158"/>
                  </a:cubicBezTo>
                  <a:cubicBezTo>
                    <a:pt x="200" y="158"/>
                    <a:pt x="200" y="158"/>
                    <a:pt x="199" y="158"/>
                  </a:cubicBezTo>
                  <a:lnTo>
                    <a:pt x="199" y="157"/>
                  </a:lnTo>
                  <a:lnTo>
                    <a:pt x="204" y="156"/>
                  </a:lnTo>
                  <a:lnTo>
                    <a:pt x="204" y="157"/>
                  </a:lnTo>
                  <a:cubicBezTo>
                    <a:pt x="203" y="157"/>
                    <a:pt x="203" y="157"/>
                    <a:pt x="203" y="158"/>
                  </a:cubicBezTo>
                  <a:cubicBezTo>
                    <a:pt x="203" y="158"/>
                    <a:pt x="203" y="159"/>
                    <a:pt x="203" y="161"/>
                  </a:cubicBezTo>
                  <a:lnTo>
                    <a:pt x="207" y="177"/>
                  </a:lnTo>
                  <a:cubicBezTo>
                    <a:pt x="207" y="179"/>
                    <a:pt x="207" y="179"/>
                    <a:pt x="208" y="180"/>
                  </a:cubicBezTo>
                  <a:cubicBezTo>
                    <a:pt x="208" y="180"/>
                    <a:pt x="208" y="180"/>
                    <a:pt x="208" y="181"/>
                  </a:cubicBezTo>
                  <a:cubicBezTo>
                    <a:pt x="208" y="181"/>
                    <a:pt x="209" y="181"/>
                    <a:pt x="209" y="181"/>
                  </a:cubicBezTo>
                  <a:close/>
                  <a:moveTo>
                    <a:pt x="197" y="157"/>
                  </a:moveTo>
                  <a:lnTo>
                    <a:pt x="199" y="166"/>
                  </a:lnTo>
                  <a:cubicBezTo>
                    <a:pt x="198" y="163"/>
                    <a:pt x="197" y="162"/>
                    <a:pt x="196" y="161"/>
                  </a:cubicBezTo>
                  <a:cubicBezTo>
                    <a:pt x="195" y="160"/>
                    <a:pt x="194" y="159"/>
                    <a:pt x="193" y="160"/>
                  </a:cubicBezTo>
                  <a:cubicBezTo>
                    <a:pt x="193" y="160"/>
                    <a:pt x="192" y="160"/>
                    <a:pt x="192" y="161"/>
                  </a:cubicBezTo>
                  <a:cubicBezTo>
                    <a:pt x="191" y="162"/>
                    <a:pt x="191" y="164"/>
                    <a:pt x="191" y="166"/>
                  </a:cubicBezTo>
                  <a:cubicBezTo>
                    <a:pt x="191" y="168"/>
                    <a:pt x="191" y="170"/>
                    <a:pt x="192" y="173"/>
                  </a:cubicBezTo>
                  <a:cubicBezTo>
                    <a:pt x="192" y="175"/>
                    <a:pt x="193" y="177"/>
                    <a:pt x="194" y="179"/>
                  </a:cubicBezTo>
                  <a:cubicBezTo>
                    <a:pt x="194" y="181"/>
                    <a:pt x="195" y="182"/>
                    <a:pt x="196" y="183"/>
                  </a:cubicBezTo>
                  <a:cubicBezTo>
                    <a:pt x="197" y="183"/>
                    <a:pt x="198" y="184"/>
                    <a:pt x="199" y="183"/>
                  </a:cubicBezTo>
                  <a:cubicBezTo>
                    <a:pt x="200" y="183"/>
                    <a:pt x="200" y="183"/>
                    <a:pt x="201" y="182"/>
                  </a:cubicBezTo>
                  <a:cubicBezTo>
                    <a:pt x="201" y="181"/>
                    <a:pt x="202" y="179"/>
                    <a:pt x="202" y="177"/>
                  </a:cubicBezTo>
                  <a:cubicBezTo>
                    <a:pt x="202" y="180"/>
                    <a:pt x="202" y="182"/>
                    <a:pt x="201" y="183"/>
                  </a:cubicBezTo>
                  <a:cubicBezTo>
                    <a:pt x="201" y="184"/>
                    <a:pt x="200" y="185"/>
                    <a:pt x="199" y="185"/>
                  </a:cubicBezTo>
                  <a:cubicBezTo>
                    <a:pt x="197" y="186"/>
                    <a:pt x="195" y="184"/>
                    <a:pt x="193" y="182"/>
                  </a:cubicBezTo>
                  <a:cubicBezTo>
                    <a:pt x="191" y="179"/>
                    <a:pt x="190" y="177"/>
                    <a:pt x="190" y="174"/>
                  </a:cubicBezTo>
                  <a:cubicBezTo>
                    <a:pt x="189" y="171"/>
                    <a:pt x="189" y="169"/>
                    <a:pt x="189" y="166"/>
                  </a:cubicBezTo>
                  <a:cubicBezTo>
                    <a:pt x="189" y="164"/>
                    <a:pt x="190" y="162"/>
                    <a:pt x="190" y="161"/>
                  </a:cubicBezTo>
                  <a:cubicBezTo>
                    <a:pt x="191" y="159"/>
                    <a:pt x="192" y="159"/>
                    <a:pt x="193" y="158"/>
                  </a:cubicBezTo>
                  <a:cubicBezTo>
                    <a:pt x="194" y="158"/>
                    <a:pt x="195" y="158"/>
                    <a:pt x="196" y="159"/>
                  </a:cubicBezTo>
                  <a:cubicBezTo>
                    <a:pt x="196" y="159"/>
                    <a:pt x="196" y="159"/>
                    <a:pt x="197" y="159"/>
                  </a:cubicBezTo>
                  <a:cubicBezTo>
                    <a:pt x="197" y="159"/>
                    <a:pt x="197" y="159"/>
                    <a:pt x="197" y="159"/>
                  </a:cubicBezTo>
                  <a:cubicBezTo>
                    <a:pt x="197" y="158"/>
                    <a:pt x="197" y="158"/>
                    <a:pt x="197" y="157"/>
                  </a:cubicBezTo>
                  <a:close/>
                  <a:moveTo>
                    <a:pt x="183" y="160"/>
                  </a:moveTo>
                  <a:lnTo>
                    <a:pt x="185" y="169"/>
                  </a:lnTo>
                  <a:cubicBezTo>
                    <a:pt x="184" y="167"/>
                    <a:pt x="184" y="166"/>
                    <a:pt x="183" y="165"/>
                  </a:cubicBezTo>
                  <a:cubicBezTo>
                    <a:pt x="183" y="164"/>
                    <a:pt x="182" y="163"/>
                    <a:pt x="182" y="163"/>
                  </a:cubicBezTo>
                  <a:cubicBezTo>
                    <a:pt x="181" y="162"/>
                    <a:pt x="180" y="162"/>
                    <a:pt x="180" y="162"/>
                  </a:cubicBezTo>
                  <a:cubicBezTo>
                    <a:pt x="179" y="163"/>
                    <a:pt x="179" y="163"/>
                    <a:pt x="178" y="164"/>
                  </a:cubicBezTo>
                  <a:cubicBezTo>
                    <a:pt x="178" y="165"/>
                    <a:pt x="178" y="166"/>
                    <a:pt x="178" y="167"/>
                  </a:cubicBezTo>
                  <a:cubicBezTo>
                    <a:pt x="179" y="168"/>
                    <a:pt x="179" y="168"/>
                    <a:pt x="179" y="169"/>
                  </a:cubicBezTo>
                  <a:cubicBezTo>
                    <a:pt x="180" y="170"/>
                    <a:pt x="181" y="171"/>
                    <a:pt x="183" y="172"/>
                  </a:cubicBezTo>
                  <a:cubicBezTo>
                    <a:pt x="184" y="173"/>
                    <a:pt x="185" y="174"/>
                    <a:pt x="186" y="175"/>
                  </a:cubicBezTo>
                  <a:cubicBezTo>
                    <a:pt x="186" y="175"/>
                    <a:pt x="187" y="176"/>
                    <a:pt x="187" y="177"/>
                  </a:cubicBezTo>
                  <a:cubicBezTo>
                    <a:pt x="188" y="178"/>
                    <a:pt x="188" y="179"/>
                    <a:pt x="188" y="180"/>
                  </a:cubicBezTo>
                  <a:cubicBezTo>
                    <a:pt x="189" y="182"/>
                    <a:pt x="189" y="183"/>
                    <a:pt x="188" y="185"/>
                  </a:cubicBezTo>
                  <a:cubicBezTo>
                    <a:pt x="188" y="186"/>
                    <a:pt x="187" y="187"/>
                    <a:pt x="186" y="188"/>
                  </a:cubicBezTo>
                  <a:cubicBezTo>
                    <a:pt x="185" y="188"/>
                    <a:pt x="185" y="188"/>
                    <a:pt x="185" y="188"/>
                  </a:cubicBezTo>
                  <a:cubicBezTo>
                    <a:pt x="185" y="188"/>
                    <a:pt x="184" y="188"/>
                    <a:pt x="184" y="187"/>
                  </a:cubicBezTo>
                  <a:cubicBezTo>
                    <a:pt x="183" y="187"/>
                    <a:pt x="182" y="187"/>
                    <a:pt x="182" y="187"/>
                  </a:cubicBezTo>
                  <a:cubicBezTo>
                    <a:pt x="182" y="187"/>
                    <a:pt x="182" y="187"/>
                    <a:pt x="182" y="187"/>
                  </a:cubicBezTo>
                  <a:cubicBezTo>
                    <a:pt x="182" y="188"/>
                    <a:pt x="182" y="188"/>
                    <a:pt x="182" y="189"/>
                  </a:cubicBezTo>
                  <a:lnTo>
                    <a:pt x="180" y="180"/>
                  </a:lnTo>
                  <a:cubicBezTo>
                    <a:pt x="181" y="182"/>
                    <a:pt x="181" y="183"/>
                    <a:pt x="182" y="184"/>
                  </a:cubicBezTo>
                  <a:cubicBezTo>
                    <a:pt x="182" y="185"/>
                    <a:pt x="183" y="185"/>
                    <a:pt x="183" y="186"/>
                  </a:cubicBezTo>
                  <a:cubicBezTo>
                    <a:pt x="184" y="186"/>
                    <a:pt x="185" y="186"/>
                    <a:pt x="185" y="186"/>
                  </a:cubicBezTo>
                  <a:cubicBezTo>
                    <a:pt x="186" y="186"/>
                    <a:pt x="187" y="185"/>
                    <a:pt x="187" y="185"/>
                  </a:cubicBezTo>
                  <a:cubicBezTo>
                    <a:pt x="187" y="184"/>
                    <a:pt x="187" y="183"/>
                    <a:pt x="187" y="181"/>
                  </a:cubicBezTo>
                  <a:cubicBezTo>
                    <a:pt x="187" y="181"/>
                    <a:pt x="187" y="180"/>
                    <a:pt x="186" y="180"/>
                  </a:cubicBezTo>
                  <a:cubicBezTo>
                    <a:pt x="186" y="179"/>
                    <a:pt x="186" y="178"/>
                    <a:pt x="185" y="178"/>
                  </a:cubicBezTo>
                  <a:cubicBezTo>
                    <a:pt x="185" y="178"/>
                    <a:pt x="184" y="177"/>
                    <a:pt x="183" y="176"/>
                  </a:cubicBezTo>
                  <a:cubicBezTo>
                    <a:pt x="181" y="175"/>
                    <a:pt x="180" y="174"/>
                    <a:pt x="180" y="174"/>
                  </a:cubicBezTo>
                  <a:cubicBezTo>
                    <a:pt x="179" y="173"/>
                    <a:pt x="179" y="172"/>
                    <a:pt x="178" y="171"/>
                  </a:cubicBezTo>
                  <a:cubicBezTo>
                    <a:pt x="178" y="171"/>
                    <a:pt x="177" y="170"/>
                    <a:pt x="177" y="169"/>
                  </a:cubicBezTo>
                  <a:cubicBezTo>
                    <a:pt x="177" y="167"/>
                    <a:pt x="177" y="165"/>
                    <a:pt x="177" y="164"/>
                  </a:cubicBezTo>
                  <a:cubicBezTo>
                    <a:pt x="178" y="162"/>
                    <a:pt x="178" y="161"/>
                    <a:pt x="179" y="161"/>
                  </a:cubicBezTo>
                  <a:cubicBezTo>
                    <a:pt x="180" y="161"/>
                    <a:pt x="181" y="161"/>
                    <a:pt x="182" y="161"/>
                  </a:cubicBezTo>
                  <a:cubicBezTo>
                    <a:pt x="182" y="162"/>
                    <a:pt x="182" y="162"/>
                    <a:pt x="182" y="162"/>
                  </a:cubicBezTo>
                  <a:cubicBezTo>
                    <a:pt x="183" y="162"/>
                    <a:pt x="183" y="162"/>
                    <a:pt x="183" y="161"/>
                  </a:cubicBezTo>
                  <a:cubicBezTo>
                    <a:pt x="183" y="161"/>
                    <a:pt x="183" y="161"/>
                    <a:pt x="183" y="160"/>
                  </a:cubicBezTo>
                  <a:close/>
                  <a:moveTo>
                    <a:pt x="209" y="157"/>
                  </a:moveTo>
                  <a:lnTo>
                    <a:pt x="212" y="167"/>
                  </a:lnTo>
                  <a:lnTo>
                    <a:pt x="214" y="166"/>
                  </a:lnTo>
                  <a:cubicBezTo>
                    <a:pt x="215" y="166"/>
                    <a:pt x="215" y="166"/>
                    <a:pt x="216" y="165"/>
                  </a:cubicBezTo>
                  <a:cubicBezTo>
                    <a:pt x="216" y="165"/>
                    <a:pt x="216" y="164"/>
                    <a:pt x="215" y="162"/>
                  </a:cubicBezTo>
                  <a:lnTo>
                    <a:pt x="216" y="162"/>
                  </a:lnTo>
                  <a:lnTo>
                    <a:pt x="218" y="171"/>
                  </a:lnTo>
                  <a:lnTo>
                    <a:pt x="217" y="171"/>
                  </a:lnTo>
                  <a:cubicBezTo>
                    <a:pt x="217" y="170"/>
                    <a:pt x="217" y="169"/>
                    <a:pt x="217" y="169"/>
                  </a:cubicBezTo>
                  <a:cubicBezTo>
                    <a:pt x="216" y="168"/>
                    <a:pt x="216" y="168"/>
                    <a:pt x="216" y="168"/>
                  </a:cubicBezTo>
                  <a:cubicBezTo>
                    <a:pt x="216" y="168"/>
                    <a:pt x="215" y="167"/>
                    <a:pt x="215" y="168"/>
                  </a:cubicBezTo>
                  <a:lnTo>
                    <a:pt x="212" y="168"/>
                  </a:lnTo>
                  <a:lnTo>
                    <a:pt x="214" y="177"/>
                  </a:lnTo>
                  <a:cubicBezTo>
                    <a:pt x="214" y="178"/>
                    <a:pt x="214" y="179"/>
                    <a:pt x="214" y="179"/>
                  </a:cubicBezTo>
                  <a:cubicBezTo>
                    <a:pt x="215" y="179"/>
                    <a:pt x="215" y="179"/>
                    <a:pt x="215" y="179"/>
                  </a:cubicBezTo>
                  <a:cubicBezTo>
                    <a:pt x="215" y="179"/>
                    <a:pt x="215" y="179"/>
                    <a:pt x="216" y="179"/>
                  </a:cubicBezTo>
                  <a:lnTo>
                    <a:pt x="218" y="179"/>
                  </a:lnTo>
                  <a:cubicBezTo>
                    <a:pt x="218" y="179"/>
                    <a:pt x="219" y="178"/>
                    <a:pt x="219" y="178"/>
                  </a:cubicBezTo>
                  <a:cubicBezTo>
                    <a:pt x="219" y="178"/>
                    <a:pt x="219" y="177"/>
                    <a:pt x="220" y="177"/>
                  </a:cubicBezTo>
                  <a:cubicBezTo>
                    <a:pt x="220" y="176"/>
                    <a:pt x="220" y="175"/>
                    <a:pt x="220" y="173"/>
                  </a:cubicBezTo>
                  <a:lnTo>
                    <a:pt x="221" y="180"/>
                  </a:lnTo>
                  <a:lnTo>
                    <a:pt x="212" y="182"/>
                  </a:lnTo>
                  <a:lnTo>
                    <a:pt x="211" y="181"/>
                  </a:lnTo>
                  <a:lnTo>
                    <a:pt x="212" y="181"/>
                  </a:lnTo>
                  <a:cubicBezTo>
                    <a:pt x="212" y="181"/>
                    <a:pt x="212" y="181"/>
                    <a:pt x="213" y="180"/>
                  </a:cubicBezTo>
                  <a:cubicBezTo>
                    <a:pt x="213" y="180"/>
                    <a:pt x="213" y="180"/>
                    <a:pt x="213" y="179"/>
                  </a:cubicBezTo>
                  <a:cubicBezTo>
                    <a:pt x="213" y="179"/>
                    <a:pt x="213" y="178"/>
                    <a:pt x="212" y="177"/>
                  </a:cubicBezTo>
                  <a:lnTo>
                    <a:pt x="208" y="160"/>
                  </a:lnTo>
                  <a:cubicBezTo>
                    <a:pt x="208" y="159"/>
                    <a:pt x="208" y="158"/>
                    <a:pt x="208" y="157"/>
                  </a:cubicBezTo>
                  <a:cubicBezTo>
                    <a:pt x="207" y="157"/>
                    <a:pt x="207" y="157"/>
                    <a:pt x="206" y="157"/>
                  </a:cubicBezTo>
                  <a:lnTo>
                    <a:pt x="206" y="156"/>
                  </a:lnTo>
                  <a:lnTo>
                    <a:pt x="215" y="154"/>
                  </a:lnTo>
                  <a:lnTo>
                    <a:pt x="216" y="159"/>
                  </a:lnTo>
                  <a:lnTo>
                    <a:pt x="216" y="160"/>
                  </a:lnTo>
                  <a:cubicBezTo>
                    <a:pt x="215" y="158"/>
                    <a:pt x="215" y="157"/>
                    <a:pt x="215" y="157"/>
                  </a:cubicBezTo>
                  <a:cubicBezTo>
                    <a:pt x="215" y="156"/>
                    <a:pt x="214" y="156"/>
                    <a:pt x="214" y="156"/>
                  </a:cubicBezTo>
                  <a:cubicBezTo>
                    <a:pt x="214" y="156"/>
                    <a:pt x="213" y="156"/>
                    <a:pt x="213" y="156"/>
                  </a:cubicBezTo>
                  <a:lnTo>
                    <a:pt x="209" y="157"/>
                  </a:lnTo>
                  <a:close/>
                  <a:moveTo>
                    <a:pt x="217" y="153"/>
                  </a:moveTo>
                  <a:lnTo>
                    <a:pt x="220" y="153"/>
                  </a:lnTo>
                  <a:lnTo>
                    <a:pt x="231" y="170"/>
                  </a:lnTo>
                  <a:lnTo>
                    <a:pt x="228" y="155"/>
                  </a:lnTo>
                  <a:cubicBezTo>
                    <a:pt x="228" y="154"/>
                    <a:pt x="227" y="153"/>
                    <a:pt x="227" y="152"/>
                  </a:cubicBezTo>
                  <a:cubicBezTo>
                    <a:pt x="227" y="152"/>
                    <a:pt x="226" y="152"/>
                    <a:pt x="226" y="152"/>
                  </a:cubicBezTo>
                  <a:lnTo>
                    <a:pt x="225" y="152"/>
                  </a:lnTo>
                  <a:lnTo>
                    <a:pt x="225" y="151"/>
                  </a:lnTo>
                  <a:lnTo>
                    <a:pt x="229" y="150"/>
                  </a:lnTo>
                  <a:lnTo>
                    <a:pt x="230" y="151"/>
                  </a:lnTo>
                  <a:lnTo>
                    <a:pt x="229" y="151"/>
                  </a:lnTo>
                  <a:cubicBezTo>
                    <a:pt x="229" y="151"/>
                    <a:pt x="228" y="151"/>
                    <a:pt x="228" y="152"/>
                  </a:cubicBezTo>
                  <a:cubicBezTo>
                    <a:pt x="228" y="153"/>
                    <a:pt x="228" y="154"/>
                    <a:pt x="229" y="155"/>
                  </a:cubicBezTo>
                  <a:lnTo>
                    <a:pt x="234" y="177"/>
                  </a:lnTo>
                  <a:lnTo>
                    <a:pt x="233" y="177"/>
                  </a:lnTo>
                  <a:lnTo>
                    <a:pt x="221" y="158"/>
                  </a:lnTo>
                  <a:lnTo>
                    <a:pt x="224" y="174"/>
                  </a:lnTo>
                  <a:cubicBezTo>
                    <a:pt x="225" y="175"/>
                    <a:pt x="225" y="176"/>
                    <a:pt x="225" y="177"/>
                  </a:cubicBezTo>
                  <a:cubicBezTo>
                    <a:pt x="226" y="177"/>
                    <a:pt x="226" y="177"/>
                    <a:pt x="226" y="177"/>
                  </a:cubicBezTo>
                  <a:lnTo>
                    <a:pt x="227" y="177"/>
                  </a:lnTo>
                  <a:lnTo>
                    <a:pt x="227" y="178"/>
                  </a:lnTo>
                  <a:lnTo>
                    <a:pt x="223" y="179"/>
                  </a:lnTo>
                  <a:lnTo>
                    <a:pt x="223" y="178"/>
                  </a:lnTo>
                  <a:cubicBezTo>
                    <a:pt x="224" y="178"/>
                    <a:pt x="224" y="178"/>
                    <a:pt x="224" y="177"/>
                  </a:cubicBezTo>
                  <a:cubicBezTo>
                    <a:pt x="224" y="176"/>
                    <a:pt x="224" y="175"/>
                    <a:pt x="224" y="174"/>
                  </a:cubicBezTo>
                  <a:lnTo>
                    <a:pt x="220" y="156"/>
                  </a:lnTo>
                  <a:cubicBezTo>
                    <a:pt x="219" y="155"/>
                    <a:pt x="219" y="155"/>
                    <a:pt x="218" y="155"/>
                  </a:cubicBezTo>
                  <a:cubicBezTo>
                    <a:pt x="218" y="154"/>
                    <a:pt x="218" y="154"/>
                    <a:pt x="217" y="154"/>
                  </a:cubicBezTo>
                  <a:cubicBezTo>
                    <a:pt x="217" y="154"/>
                    <a:pt x="217" y="154"/>
                    <a:pt x="217" y="154"/>
                  </a:cubicBezTo>
                  <a:lnTo>
                    <a:pt x="217" y="153"/>
                  </a:lnTo>
                  <a:close/>
                  <a:moveTo>
                    <a:pt x="238" y="146"/>
                  </a:moveTo>
                  <a:lnTo>
                    <a:pt x="242" y="155"/>
                  </a:lnTo>
                  <a:cubicBezTo>
                    <a:pt x="240" y="152"/>
                    <a:pt x="239" y="151"/>
                    <a:pt x="238" y="150"/>
                  </a:cubicBezTo>
                  <a:cubicBezTo>
                    <a:pt x="237" y="149"/>
                    <a:pt x="236" y="149"/>
                    <a:pt x="235" y="149"/>
                  </a:cubicBezTo>
                  <a:cubicBezTo>
                    <a:pt x="234" y="149"/>
                    <a:pt x="233" y="150"/>
                    <a:pt x="233" y="151"/>
                  </a:cubicBezTo>
                  <a:cubicBezTo>
                    <a:pt x="233" y="152"/>
                    <a:pt x="233" y="154"/>
                    <a:pt x="233" y="156"/>
                  </a:cubicBezTo>
                  <a:cubicBezTo>
                    <a:pt x="233" y="158"/>
                    <a:pt x="234" y="160"/>
                    <a:pt x="235" y="163"/>
                  </a:cubicBezTo>
                  <a:cubicBezTo>
                    <a:pt x="236" y="165"/>
                    <a:pt x="237" y="167"/>
                    <a:pt x="237" y="168"/>
                  </a:cubicBezTo>
                  <a:cubicBezTo>
                    <a:pt x="238" y="170"/>
                    <a:pt x="239" y="171"/>
                    <a:pt x="240" y="172"/>
                  </a:cubicBezTo>
                  <a:cubicBezTo>
                    <a:pt x="241" y="172"/>
                    <a:pt x="242" y="172"/>
                    <a:pt x="243" y="172"/>
                  </a:cubicBezTo>
                  <a:cubicBezTo>
                    <a:pt x="244" y="172"/>
                    <a:pt x="245" y="171"/>
                    <a:pt x="245" y="170"/>
                  </a:cubicBezTo>
                  <a:cubicBezTo>
                    <a:pt x="245" y="169"/>
                    <a:pt x="246" y="168"/>
                    <a:pt x="246" y="165"/>
                  </a:cubicBezTo>
                  <a:lnTo>
                    <a:pt x="246" y="166"/>
                  </a:lnTo>
                  <a:cubicBezTo>
                    <a:pt x="246" y="168"/>
                    <a:pt x="246" y="170"/>
                    <a:pt x="246" y="171"/>
                  </a:cubicBezTo>
                  <a:cubicBezTo>
                    <a:pt x="245" y="173"/>
                    <a:pt x="244" y="174"/>
                    <a:pt x="243" y="174"/>
                  </a:cubicBezTo>
                  <a:cubicBezTo>
                    <a:pt x="241" y="175"/>
                    <a:pt x="239" y="174"/>
                    <a:pt x="237" y="171"/>
                  </a:cubicBezTo>
                  <a:cubicBezTo>
                    <a:pt x="235" y="169"/>
                    <a:pt x="234" y="167"/>
                    <a:pt x="233" y="164"/>
                  </a:cubicBezTo>
                  <a:cubicBezTo>
                    <a:pt x="232" y="161"/>
                    <a:pt x="231" y="159"/>
                    <a:pt x="231" y="156"/>
                  </a:cubicBezTo>
                  <a:cubicBezTo>
                    <a:pt x="231" y="154"/>
                    <a:pt x="231" y="152"/>
                    <a:pt x="232" y="151"/>
                  </a:cubicBezTo>
                  <a:cubicBezTo>
                    <a:pt x="232" y="149"/>
                    <a:pt x="233" y="148"/>
                    <a:pt x="234" y="148"/>
                  </a:cubicBezTo>
                  <a:cubicBezTo>
                    <a:pt x="235" y="148"/>
                    <a:pt x="236" y="148"/>
                    <a:pt x="237" y="148"/>
                  </a:cubicBezTo>
                  <a:cubicBezTo>
                    <a:pt x="238" y="148"/>
                    <a:pt x="238" y="149"/>
                    <a:pt x="238" y="149"/>
                  </a:cubicBezTo>
                  <a:cubicBezTo>
                    <a:pt x="238" y="148"/>
                    <a:pt x="238" y="148"/>
                    <a:pt x="238" y="148"/>
                  </a:cubicBezTo>
                  <a:cubicBezTo>
                    <a:pt x="238" y="148"/>
                    <a:pt x="238" y="147"/>
                    <a:pt x="238" y="147"/>
                  </a:cubicBezTo>
                  <a:lnTo>
                    <a:pt x="238" y="146"/>
                  </a:lnTo>
                  <a:close/>
                  <a:moveTo>
                    <a:pt x="245" y="146"/>
                  </a:moveTo>
                  <a:lnTo>
                    <a:pt x="248" y="156"/>
                  </a:lnTo>
                  <a:lnTo>
                    <a:pt x="251" y="155"/>
                  </a:lnTo>
                  <a:cubicBezTo>
                    <a:pt x="252" y="155"/>
                    <a:pt x="252" y="155"/>
                    <a:pt x="252" y="154"/>
                  </a:cubicBezTo>
                  <a:cubicBezTo>
                    <a:pt x="252" y="153"/>
                    <a:pt x="252" y="152"/>
                    <a:pt x="252" y="151"/>
                  </a:cubicBezTo>
                  <a:lnTo>
                    <a:pt x="255" y="159"/>
                  </a:lnTo>
                  <a:cubicBezTo>
                    <a:pt x="254" y="158"/>
                    <a:pt x="254" y="158"/>
                    <a:pt x="254" y="157"/>
                  </a:cubicBezTo>
                  <a:cubicBezTo>
                    <a:pt x="253" y="157"/>
                    <a:pt x="253" y="157"/>
                    <a:pt x="253" y="156"/>
                  </a:cubicBezTo>
                  <a:cubicBezTo>
                    <a:pt x="252" y="156"/>
                    <a:pt x="252" y="156"/>
                    <a:pt x="251" y="156"/>
                  </a:cubicBezTo>
                  <a:lnTo>
                    <a:pt x="249" y="157"/>
                  </a:lnTo>
                  <a:lnTo>
                    <a:pt x="252" y="166"/>
                  </a:lnTo>
                  <a:cubicBezTo>
                    <a:pt x="252" y="167"/>
                    <a:pt x="252" y="167"/>
                    <a:pt x="252" y="168"/>
                  </a:cubicBezTo>
                  <a:cubicBezTo>
                    <a:pt x="253" y="168"/>
                    <a:pt x="253" y="168"/>
                    <a:pt x="253" y="168"/>
                  </a:cubicBezTo>
                  <a:cubicBezTo>
                    <a:pt x="253" y="168"/>
                    <a:pt x="253" y="168"/>
                    <a:pt x="254" y="168"/>
                  </a:cubicBezTo>
                  <a:lnTo>
                    <a:pt x="256" y="167"/>
                  </a:lnTo>
                  <a:cubicBezTo>
                    <a:pt x="256" y="167"/>
                    <a:pt x="257" y="167"/>
                    <a:pt x="257" y="166"/>
                  </a:cubicBezTo>
                  <a:cubicBezTo>
                    <a:pt x="257" y="166"/>
                    <a:pt x="258" y="166"/>
                    <a:pt x="258" y="165"/>
                  </a:cubicBezTo>
                  <a:cubicBezTo>
                    <a:pt x="258" y="164"/>
                    <a:pt x="258" y="163"/>
                    <a:pt x="258" y="161"/>
                  </a:cubicBezTo>
                  <a:lnTo>
                    <a:pt x="259" y="168"/>
                  </a:lnTo>
                  <a:lnTo>
                    <a:pt x="250" y="171"/>
                  </a:lnTo>
                  <a:lnTo>
                    <a:pt x="249" y="170"/>
                  </a:lnTo>
                  <a:lnTo>
                    <a:pt x="250" y="170"/>
                  </a:lnTo>
                  <a:cubicBezTo>
                    <a:pt x="250" y="170"/>
                    <a:pt x="250" y="170"/>
                    <a:pt x="251" y="169"/>
                  </a:cubicBezTo>
                  <a:cubicBezTo>
                    <a:pt x="251" y="169"/>
                    <a:pt x="251" y="169"/>
                    <a:pt x="251" y="168"/>
                  </a:cubicBezTo>
                  <a:cubicBezTo>
                    <a:pt x="251" y="168"/>
                    <a:pt x="250" y="167"/>
                    <a:pt x="250" y="166"/>
                  </a:cubicBezTo>
                  <a:lnTo>
                    <a:pt x="244" y="150"/>
                  </a:lnTo>
                  <a:cubicBezTo>
                    <a:pt x="244" y="148"/>
                    <a:pt x="243" y="147"/>
                    <a:pt x="243" y="147"/>
                  </a:cubicBezTo>
                  <a:cubicBezTo>
                    <a:pt x="242" y="147"/>
                    <a:pt x="242" y="147"/>
                    <a:pt x="241" y="147"/>
                  </a:cubicBezTo>
                  <a:lnTo>
                    <a:pt x="241" y="146"/>
                  </a:lnTo>
                  <a:lnTo>
                    <a:pt x="250" y="143"/>
                  </a:lnTo>
                  <a:lnTo>
                    <a:pt x="252" y="148"/>
                  </a:lnTo>
                  <a:cubicBezTo>
                    <a:pt x="251" y="147"/>
                    <a:pt x="251" y="146"/>
                    <a:pt x="251" y="146"/>
                  </a:cubicBezTo>
                  <a:cubicBezTo>
                    <a:pt x="250" y="145"/>
                    <a:pt x="250" y="145"/>
                    <a:pt x="249" y="145"/>
                  </a:cubicBezTo>
                  <a:cubicBezTo>
                    <a:pt x="249" y="145"/>
                    <a:pt x="249" y="145"/>
                    <a:pt x="248" y="145"/>
                  </a:cubicBezTo>
                  <a:lnTo>
                    <a:pt x="245" y="146"/>
                  </a:lnTo>
                  <a:close/>
                </a:path>
              </a:pathLst>
            </a:custGeom>
            <a:solidFill>
              <a:srgbClr val="24211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 name="Freeform 16"/>
            <p:cNvSpPr>
              <a:spLocks noChangeArrowheads="1"/>
            </p:cNvSpPr>
            <p:nvPr/>
          </p:nvSpPr>
          <p:spPr bwMode="auto">
            <a:xfrm>
              <a:off x="1724747" y="1969820"/>
              <a:ext cx="615211" cy="348129"/>
            </a:xfrm>
            <a:custGeom>
              <a:avLst/>
              <a:gdLst>
                <a:gd name="T0" fmla="*/ 1887888961 w 143"/>
                <a:gd name="T1" fmla="*/ 701931213 h 81"/>
                <a:gd name="T2" fmla="*/ 2147483646 w 143"/>
                <a:gd name="T3" fmla="*/ 701931213 h 81"/>
                <a:gd name="T4" fmla="*/ 980960393 w 143"/>
                <a:gd name="T5" fmla="*/ 332493280 h 81"/>
                <a:gd name="T6" fmla="*/ 1425168548 w 143"/>
                <a:gd name="T7" fmla="*/ 757343895 h 81"/>
                <a:gd name="T8" fmla="*/ 1776836922 w 143"/>
                <a:gd name="T9" fmla="*/ 1071369146 h 81"/>
                <a:gd name="T10" fmla="*/ 1628764669 w 143"/>
                <a:gd name="T11" fmla="*/ 1496219761 h 81"/>
                <a:gd name="T12" fmla="*/ 0 w 143"/>
                <a:gd name="T13" fmla="*/ 1496219761 h 81"/>
                <a:gd name="T14" fmla="*/ 185088165 w 143"/>
                <a:gd name="T15" fmla="*/ 1403862427 h 81"/>
                <a:gd name="T16" fmla="*/ 1054996519 w 143"/>
                <a:gd name="T17" fmla="*/ 1403862427 h 81"/>
                <a:gd name="T18" fmla="*/ 1517712630 w 143"/>
                <a:gd name="T19" fmla="*/ 979007514 h 81"/>
                <a:gd name="T20" fmla="*/ 721840403 w 143"/>
                <a:gd name="T21" fmla="*/ 498739920 h 81"/>
                <a:gd name="T22" fmla="*/ 980960393 w 143"/>
                <a:gd name="T23" fmla="*/ 314020954 h 81"/>
                <a:gd name="T24" fmla="*/ 2147483646 w 143"/>
                <a:gd name="T25" fmla="*/ 443322941 h 81"/>
                <a:gd name="T26" fmla="*/ 2147483646 w 143"/>
                <a:gd name="T27" fmla="*/ 831233201 h 81"/>
                <a:gd name="T28" fmla="*/ 2147483646 w 143"/>
                <a:gd name="T29" fmla="*/ 831233201 h 81"/>
                <a:gd name="T30" fmla="*/ 1998941000 w 143"/>
                <a:gd name="T31" fmla="*/ 1496219761 h 81"/>
                <a:gd name="T32" fmla="*/ 1776836922 w 143"/>
                <a:gd name="T33" fmla="*/ 1496219761 h 81"/>
                <a:gd name="T34" fmla="*/ 1961925088 w 143"/>
                <a:gd name="T35" fmla="*/ 831233201 h 81"/>
                <a:gd name="T36" fmla="*/ 1758328966 w 143"/>
                <a:gd name="T37" fmla="*/ 831233201 h 81"/>
                <a:gd name="T38" fmla="*/ 1887888961 w 143"/>
                <a:gd name="T39" fmla="*/ 701931213 h 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43" h="81">
                  <a:moveTo>
                    <a:pt x="102" y="38"/>
                  </a:moveTo>
                  <a:lnTo>
                    <a:pt x="129" y="38"/>
                  </a:lnTo>
                  <a:cubicBezTo>
                    <a:pt x="135" y="33"/>
                    <a:pt x="68" y="12"/>
                    <a:pt x="53" y="18"/>
                  </a:cubicBezTo>
                  <a:cubicBezTo>
                    <a:pt x="44" y="22"/>
                    <a:pt x="65" y="31"/>
                    <a:pt x="77" y="41"/>
                  </a:cubicBezTo>
                  <a:cubicBezTo>
                    <a:pt x="84" y="46"/>
                    <a:pt x="94" y="54"/>
                    <a:pt x="96" y="58"/>
                  </a:cubicBezTo>
                  <a:cubicBezTo>
                    <a:pt x="101" y="65"/>
                    <a:pt x="97" y="72"/>
                    <a:pt x="88" y="81"/>
                  </a:cubicBezTo>
                  <a:lnTo>
                    <a:pt x="0" y="81"/>
                  </a:lnTo>
                  <a:cubicBezTo>
                    <a:pt x="3" y="78"/>
                    <a:pt x="7" y="76"/>
                    <a:pt x="10" y="76"/>
                  </a:cubicBezTo>
                  <a:lnTo>
                    <a:pt x="57" y="76"/>
                  </a:lnTo>
                  <a:cubicBezTo>
                    <a:pt x="65" y="75"/>
                    <a:pt x="82" y="73"/>
                    <a:pt x="82" y="53"/>
                  </a:cubicBezTo>
                  <a:cubicBezTo>
                    <a:pt x="79" y="40"/>
                    <a:pt x="48" y="37"/>
                    <a:pt x="39" y="27"/>
                  </a:cubicBezTo>
                  <a:cubicBezTo>
                    <a:pt x="35" y="23"/>
                    <a:pt x="41" y="17"/>
                    <a:pt x="53" y="17"/>
                  </a:cubicBezTo>
                  <a:cubicBezTo>
                    <a:pt x="75" y="0"/>
                    <a:pt x="143" y="8"/>
                    <a:pt x="141" y="24"/>
                  </a:cubicBezTo>
                  <a:cubicBezTo>
                    <a:pt x="140" y="33"/>
                    <a:pt x="134" y="39"/>
                    <a:pt x="127" y="45"/>
                  </a:cubicBezTo>
                  <a:lnTo>
                    <a:pt x="118" y="45"/>
                  </a:lnTo>
                  <a:lnTo>
                    <a:pt x="108" y="81"/>
                  </a:lnTo>
                  <a:lnTo>
                    <a:pt x="96" y="81"/>
                  </a:lnTo>
                  <a:lnTo>
                    <a:pt x="106" y="45"/>
                  </a:lnTo>
                  <a:lnTo>
                    <a:pt x="95" y="45"/>
                  </a:lnTo>
                  <a:lnTo>
                    <a:pt x="102" y="38"/>
                  </a:ln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Freeform 17"/>
            <p:cNvSpPr>
              <a:spLocks noChangeArrowheads="1"/>
            </p:cNvSpPr>
            <p:nvPr/>
          </p:nvSpPr>
          <p:spPr bwMode="auto">
            <a:xfrm>
              <a:off x="1776632" y="2163664"/>
              <a:ext cx="140831" cy="116702"/>
            </a:xfrm>
            <a:custGeom>
              <a:avLst/>
              <a:gdLst>
                <a:gd name="T0" fmla="*/ 127486196 w 33"/>
                <a:gd name="T1" fmla="*/ 0 h 27"/>
                <a:gd name="T2" fmla="*/ 327824695 w 33"/>
                <a:gd name="T3" fmla="*/ 0 h 27"/>
                <a:gd name="T4" fmla="*/ 236762517 w 33"/>
                <a:gd name="T5" fmla="*/ 317598010 h 27"/>
                <a:gd name="T6" fmla="*/ 327824695 w 33"/>
                <a:gd name="T7" fmla="*/ 317598010 h 27"/>
                <a:gd name="T8" fmla="*/ 400672730 w 33"/>
                <a:gd name="T9" fmla="*/ 0 h 27"/>
                <a:gd name="T10" fmla="*/ 601011229 w 33"/>
                <a:gd name="T11" fmla="*/ 0 h 27"/>
                <a:gd name="T12" fmla="*/ 455310891 w 33"/>
                <a:gd name="T13" fmla="*/ 504420622 h 27"/>
                <a:gd name="T14" fmla="*/ 273186534 w 33"/>
                <a:gd name="T15" fmla="*/ 504420622 h 27"/>
                <a:gd name="T16" fmla="*/ 309610552 w 33"/>
                <a:gd name="T17" fmla="*/ 373645226 h 27"/>
                <a:gd name="T18" fmla="*/ 236762517 w 33"/>
                <a:gd name="T19" fmla="*/ 373645226 h 27"/>
                <a:gd name="T20" fmla="*/ 200338499 w 33"/>
                <a:gd name="T21" fmla="*/ 504420622 h 27"/>
                <a:gd name="T22" fmla="*/ 0 w 33"/>
                <a:gd name="T23" fmla="*/ 504420622 h 27"/>
                <a:gd name="T24" fmla="*/ 127486196 w 33"/>
                <a:gd name="T25" fmla="*/ 0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 h="27">
                  <a:moveTo>
                    <a:pt x="7" y="0"/>
                  </a:moveTo>
                  <a:lnTo>
                    <a:pt x="18" y="0"/>
                  </a:lnTo>
                  <a:lnTo>
                    <a:pt x="13" y="17"/>
                  </a:lnTo>
                  <a:lnTo>
                    <a:pt x="18" y="17"/>
                  </a:lnTo>
                  <a:lnTo>
                    <a:pt x="22" y="0"/>
                  </a:lnTo>
                  <a:lnTo>
                    <a:pt x="33" y="0"/>
                  </a:lnTo>
                  <a:lnTo>
                    <a:pt x="25" y="27"/>
                  </a:lnTo>
                  <a:lnTo>
                    <a:pt x="15" y="27"/>
                  </a:lnTo>
                  <a:lnTo>
                    <a:pt x="17" y="20"/>
                  </a:lnTo>
                  <a:lnTo>
                    <a:pt x="13" y="20"/>
                  </a:lnTo>
                  <a:lnTo>
                    <a:pt x="11" y="27"/>
                  </a:lnTo>
                  <a:lnTo>
                    <a:pt x="0" y="27"/>
                  </a:lnTo>
                  <a:lnTo>
                    <a:pt x="7" y="0"/>
                  </a:ln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 name="Freeform 18"/>
            <p:cNvSpPr>
              <a:spLocks noChangeArrowheads="1"/>
            </p:cNvSpPr>
            <p:nvPr/>
          </p:nvSpPr>
          <p:spPr bwMode="auto">
            <a:xfrm>
              <a:off x="1900786" y="2163664"/>
              <a:ext cx="142685" cy="116702"/>
            </a:xfrm>
            <a:custGeom>
              <a:avLst/>
              <a:gdLst>
                <a:gd name="T0" fmla="*/ 149559823 w 33"/>
                <a:gd name="T1" fmla="*/ 0 h 27"/>
                <a:gd name="T2" fmla="*/ 0 w 33"/>
                <a:gd name="T3" fmla="*/ 504420622 h 27"/>
                <a:gd name="T4" fmla="*/ 467379851 w 33"/>
                <a:gd name="T5" fmla="*/ 504420622 h 27"/>
                <a:gd name="T6" fmla="*/ 616939673 w 33"/>
                <a:gd name="T7" fmla="*/ 0 h 27"/>
                <a:gd name="T8" fmla="*/ 411291674 w 33"/>
                <a:gd name="T9" fmla="*/ 0 h 27"/>
                <a:gd name="T10" fmla="*/ 280427910 w 33"/>
                <a:gd name="T11" fmla="*/ 448373406 h 27"/>
                <a:gd name="T12" fmla="*/ 205647999 w 33"/>
                <a:gd name="T13" fmla="*/ 448373406 h 27"/>
                <a:gd name="T14" fmla="*/ 336511763 w 33"/>
                <a:gd name="T15" fmla="*/ 0 h 27"/>
                <a:gd name="T16" fmla="*/ 149559823 w 33"/>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 h="27">
                  <a:moveTo>
                    <a:pt x="8" y="0"/>
                  </a:moveTo>
                  <a:lnTo>
                    <a:pt x="0" y="27"/>
                  </a:lnTo>
                  <a:lnTo>
                    <a:pt x="25" y="27"/>
                  </a:lnTo>
                  <a:lnTo>
                    <a:pt x="33" y="0"/>
                  </a:lnTo>
                  <a:lnTo>
                    <a:pt x="22" y="0"/>
                  </a:lnTo>
                  <a:lnTo>
                    <a:pt x="15" y="24"/>
                  </a:lnTo>
                  <a:lnTo>
                    <a:pt x="11" y="24"/>
                  </a:lnTo>
                  <a:lnTo>
                    <a:pt x="18" y="0"/>
                  </a:lnTo>
                  <a:lnTo>
                    <a:pt x="8" y="0"/>
                  </a:ln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0" name="Freeform 5"/>
          <p:cNvSpPr>
            <a:spLocks noEditPoints="1" noChangeArrowheads="1"/>
          </p:cNvSpPr>
          <p:nvPr userDrawn="1"/>
        </p:nvSpPr>
        <p:spPr bwMode="auto">
          <a:xfrm>
            <a:off x="2211388" y="207963"/>
            <a:ext cx="2212975" cy="474662"/>
          </a:xfrm>
          <a:custGeom>
            <a:avLst/>
            <a:gdLst>
              <a:gd name="T0" fmla="*/ 2147483646 w 489"/>
              <a:gd name="T1" fmla="*/ 656864399 h 98"/>
              <a:gd name="T2" fmla="*/ 2147483646 w 489"/>
              <a:gd name="T3" fmla="*/ 539564763 h 98"/>
              <a:gd name="T4" fmla="*/ 2147483646 w 489"/>
              <a:gd name="T5" fmla="*/ 2017507240 h 98"/>
              <a:gd name="T6" fmla="*/ 1925143434 w 489"/>
              <a:gd name="T7" fmla="*/ 1102591391 h 98"/>
              <a:gd name="T8" fmla="*/ 2147483646 w 489"/>
              <a:gd name="T9" fmla="*/ 774159192 h 98"/>
              <a:gd name="T10" fmla="*/ 573445632 w 489"/>
              <a:gd name="T11" fmla="*/ 1618699133 h 98"/>
              <a:gd name="T12" fmla="*/ 983054181 w 489"/>
              <a:gd name="T13" fmla="*/ 1337185819 h 98"/>
              <a:gd name="T14" fmla="*/ 1024014583 w 489"/>
              <a:gd name="T15" fmla="*/ 1172967298 h 98"/>
              <a:gd name="T16" fmla="*/ 593928096 w 489"/>
              <a:gd name="T17" fmla="*/ 1782912811 h 98"/>
              <a:gd name="T18" fmla="*/ 1208334131 w 489"/>
              <a:gd name="T19" fmla="*/ 1501399497 h 98"/>
              <a:gd name="T20" fmla="*/ 1208334131 w 489"/>
              <a:gd name="T21" fmla="*/ 961834734 h 98"/>
              <a:gd name="T22" fmla="*/ 962571717 w 489"/>
              <a:gd name="T23" fmla="*/ 821078077 h 98"/>
              <a:gd name="T24" fmla="*/ 880650912 w 489"/>
              <a:gd name="T25" fmla="*/ 516107742 h 98"/>
              <a:gd name="T26" fmla="*/ 409604023 w 489"/>
              <a:gd name="T27" fmla="*/ 633402535 h 98"/>
              <a:gd name="T28" fmla="*/ 675848901 w 489"/>
              <a:gd name="T29" fmla="*/ 914915848 h 98"/>
              <a:gd name="T30" fmla="*/ 655366437 w 489"/>
              <a:gd name="T31" fmla="*/ 1149510277 h 98"/>
              <a:gd name="T32" fmla="*/ 409604023 w 489"/>
              <a:gd name="T33" fmla="*/ 1477942476 h 98"/>
              <a:gd name="T34" fmla="*/ 593928096 w 489"/>
              <a:gd name="T35" fmla="*/ 1782912811 h 98"/>
              <a:gd name="T36" fmla="*/ 2147483646 w 489"/>
              <a:gd name="T37" fmla="*/ 703783285 h 98"/>
              <a:gd name="T38" fmla="*/ 2147483646 w 489"/>
              <a:gd name="T39" fmla="*/ 1008753620 h 98"/>
              <a:gd name="T40" fmla="*/ 2147483646 w 489"/>
              <a:gd name="T41" fmla="*/ 1618699133 h 98"/>
              <a:gd name="T42" fmla="*/ 2147483646 w 489"/>
              <a:gd name="T43" fmla="*/ 1055672505 h 98"/>
              <a:gd name="T44" fmla="*/ 2147483646 w 489"/>
              <a:gd name="T45" fmla="*/ 1219886183 h 98"/>
              <a:gd name="T46" fmla="*/ 2147483646 w 489"/>
              <a:gd name="T47" fmla="*/ 375351085 h 98"/>
              <a:gd name="T48" fmla="*/ 2147483646 w 489"/>
              <a:gd name="T49" fmla="*/ 1290266934 h 98"/>
              <a:gd name="T50" fmla="*/ 2147483646 w 489"/>
              <a:gd name="T51" fmla="*/ 1642156154 h 98"/>
              <a:gd name="T52" fmla="*/ 2147483646 w 489"/>
              <a:gd name="T53" fmla="*/ 1337185819 h 98"/>
              <a:gd name="T54" fmla="*/ 2147483646 w 489"/>
              <a:gd name="T55" fmla="*/ 750702170 h 98"/>
              <a:gd name="T56" fmla="*/ 2147483646 w 489"/>
              <a:gd name="T57" fmla="*/ 985296599 h 98"/>
              <a:gd name="T58" fmla="*/ 2147483646 w 489"/>
              <a:gd name="T59" fmla="*/ 1524861362 h 98"/>
              <a:gd name="T60" fmla="*/ 2147483646 w 489"/>
              <a:gd name="T61" fmla="*/ 1219886183 h 98"/>
              <a:gd name="T62" fmla="*/ 2147483646 w 489"/>
              <a:gd name="T63" fmla="*/ 1618699133 h 98"/>
              <a:gd name="T64" fmla="*/ 2147483646 w 489"/>
              <a:gd name="T65" fmla="*/ 1923669468 h 98"/>
              <a:gd name="T66" fmla="*/ 2147483646 w 489"/>
              <a:gd name="T67" fmla="*/ 1149510277 h 98"/>
              <a:gd name="T68" fmla="*/ 2147483646 w 489"/>
              <a:gd name="T69" fmla="*/ 750702170 h 98"/>
              <a:gd name="T70" fmla="*/ 2147483646 w 489"/>
              <a:gd name="T71" fmla="*/ 891458827 h 98"/>
              <a:gd name="T72" fmla="*/ 2147483646 w 489"/>
              <a:gd name="T73" fmla="*/ 1712536905 h 98"/>
              <a:gd name="T74" fmla="*/ 2147483646 w 489"/>
              <a:gd name="T75" fmla="*/ 1806374676 h 98"/>
              <a:gd name="T76" fmla="*/ 2147483646 w 489"/>
              <a:gd name="T77" fmla="*/ 1384104705 h 98"/>
              <a:gd name="T78" fmla="*/ 2147483646 w 489"/>
              <a:gd name="T79" fmla="*/ 1032215484 h 98"/>
              <a:gd name="T80" fmla="*/ 2147483646 w 489"/>
              <a:gd name="T81" fmla="*/ 539564763 h 98"/>
              <a:gd name="T82" fmla="*/ 2147483646 w 489"/>
              <a:gd name="T83" fmla="*/ 1102591391 h 98"/>
              <a:gd name="T84" fmla="*/ 2147483646 w 489"/>
              <a:gd name="T85" fmla="*/ 703783285 h 98"/>
              <a:gd name="T86" fmla="*/ 2147483646 w 489"/>
              <a:gd name="T87" fmla="*/ 1501399497 h 98"/>
              <a:gd name="T88" fmla="*/ 2147483646 w 489"/>
              <a:gd name="T89" fmla="*/ 844539942 h 98"/>
              <a:gd name="T90" fmla="*/ 2147483646 w 489"/>
              <a:gd name="T91" fmla="*/ 422269971 h 98"/>
              <a:gd name="T92" fmla="*/ 2147483646 w 489"/>
              <a:gd name="T93" fmla="*/ 1782912811 h 98"/>
              <a:gd name="T94" fmla="*/ 2147483646 w 489"/>
              <a:gd name="T95" fmla="*/ 1548318383 h 98"/>
              <a:gd name="T96" fmla="*/ 2147483646 w 489"/>
              <a:gd name="T97" fmla="*/ 1407561726 h 98"/>
              <a:gd name="T98" fmla="*/ 2147483646 w 489"/>
              <a:gd name="T99" fmla="*/ 1759455790 h 98"/>
              <a:gd name="T100" fmla="*/ 2147483646 w 489"/>
              <a:gd name="T101" fmla="*/ 1079134370 h 98"/>
              <a:gd name="T102" fmla="*/ 2147483646 w 489"/>
              <a:gd name="T103" fmla="*/ 211132564 h 98"/>
              <a:gd name="T104" fmla="*/ 2147483646 w 489"/>
              <a:gd name="T105" fmla="*/ 234594428 h 98"/>
              <a:gd name="T106" fmla="*/ 2147483646 w 489"/>
              <a:gd name="T107" fmla="*/ 539564763 h 98"/>
              <a:gd name="T108" fmla="*/ 2147483646 w 489"/>
              <a:gd name="T109" fmla="*/ 609945513 h 98"/>
              <a:gd name="T110" fmla="*/ 2147483646 w 489"/>
              <a:gd name="T111" fmla="*/ 328432200 h 98"/>
              <a:gd name="T112" fmla="*/ 2147483646 w 489"/>
              <a:gd name="T113" fmla="*/ 938377713 h 98"/>
              <a:gd name="T114" fmla="*/ 2147483646 w 489"/>
              <a:gd name="T115" fmla="*/ 586483649 h 98"/>
              <a:gd name="T116" fmla="*/ 1105935388 w 489"/>
              <a:gd name="T117" fmla="*/ 398808106 h 9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89" h="98">
                <a:moveTo>
                  <a:pt x="98" y="37"/>
                </a:moveTo>
                <a:cubicBezTo>
                  <a:pt x="98" y="37"/>
                  <a:pt x="101" y="31"/>
                  <a:pt x="102" y="39"/>
                </a:cubicBezTo>
                <a:lnTo>
                  <a:pt x="104" y="45"/>
                </a:lnTo>
                <a:cubicBezTo>
                  <a:pt x="104" y="45"/>
                  <a:pt x="106" y="49"/>
                  <a:pt x="109" y="43"/>
                </a:cubicBezTo>
                <a:lnTo>
                  <a:pt x="112" y="40"/>
                </a:lnTo>
                <a:cubicBezTo>
                  <a:pt x="112" y="40"/>
                  <a:pt x="114" y="40"/>
                  <a:pt x="114" y="37"/>
                </a:cubicBezTo>
                <a:lnTo>
                  <a:pt x="113" y="28"/>
                </a:lnTo>
                <a:cubicBezTo>
                  <a:pt x="113" y="28"/>
                  <a:pt x="113" y="22"/>
                  <a:pt x="111" y="22"/>
                </a:cubicBezTo>
                <a:cubicBezTo>
                  <a:pt x="111" y="22"/>
                  <a:pt x="108" y="16"/>
                  <a:pt x="112" y="15"/>
                </a:cubicBezTo>
                <a:cubicBezTo>
                  <a:pt x="112" y="15"/>
                  <a:pt x="113" y="11"/>
                  <a:pt x="119" y="14"/>
                </a:cubicBezTo>
                <a:cubicBezTo>
                  <a:pt x="119" y="14"/>
                  <a:pt x="125" y="16"/>
                  <a:pt x="123" y="21"/>
                </a:cubicBezTo>
                <a:lnTo>
                  <a:pt x="122" y="29"/>
                </a:lnTo>
                <a:cubicBezTo>
                  <a:pt x="122" y="29"/>
                  <a:pt x="121" y="33"/>
                  <a:pt x="127" y="28"/>
                </a:cubicBezTo>
                <a:lnTo>
                  <a:pt x="135" y="23"/>
                </a:lnTo>
                <a:cubicBezTo>
                  <a:pt x="135" y="23"/>
                  <a:pt x="143" y="20"/>
                  <a:pt x="145" y="24"/>
                </a:cubicBezTo>
                <a:cubicBezTo>
                  <a:pt x="145" y="24"/>
                  <a:pt x="147" y="27"/>
                  <a:pt x="143" y="30"/>
                </a:cubicBezTo>
                <a:cubicBezTo>
                  <a:pt x="143" y="30"/>
                  <a:pt x="131" y="33"/>
                  <a:pt x="133" y="42"/>
                </a:cubicBezTo>
                <a:cubicBezTo>
                  <a:pt x="133" y="42"/>
                  <a:pt x="139" y="43"/>
                  <a:pt x="134" y="48"/>
                </a:cubicBezTo>
                <a:cubicBezTo>
                  <a:pt x="134" y="48"/>
                  <a:pt x="128" y="49"/>
                  <a:pt x="125" y="52"/>
                </a:cubicBezTo>
                <a:lnTo>
                  <a:pt x="121" y="53"/>
                </a:lnTo>
                <a:lnTo>
                  <a:pt x="121" y="86"/>
                </a:lnTo>
                <a:cubicBezTo>
                  <a:pt x="121" y="86"/>
                  <a:pt x="121" y="96"/>
                  <a:pt x="115" y="92"/>
                </a:cubicBezTo>
                <a:cubicBezTo>
                  <a:pt x="115" y="92"/>
                  <a:pt x="109" y="84"/>
                  <a:pt x="113" y="74"/>
                </a:cubicBezTo>
                <a:lnTo>
                  <a:pt x="114" y="49"/>
                </a:lnTo>
                <a:cubicBezTo>
                  <a:pt x="114" y="49"/>
                  <a:pt x="115" y="41"/>
                  <a:pt x="109" y="50"/>
                </a:cubicBezTo>
                <a:lnTo>
                  <a:pt x="104" y="57"/>
                </a:lnTo>
                <a:cubicBezTo>
                  <a:pt x="104" y="57"/>
                  <a:pt x="102" y="60"/>
                  <a:pt x="98" y="58"/>
                </a:cubicBezTo>
                <a:cubicBezTo>
                  <a:pt x="98" y="58"/>
                  <a:pt x="90" y="54"/>
                  <a:pt x="94" y="47"/>
                </a:cubicBezTo>
                <a:cubicBezTo>
                  <a:pt x="96" y="45"/>
                  <a:pt x="97" y="40"/>
                  <a:pt x="98" y="37"/>
                </a:cubicBezTo>
                <a:close/>
                <a:moveTo>
                  <a:pt x="121" y="39"/>
                </a:moveTo>
                <a:lnTo>
                  <a:pt x="121" y="45"/>
                </a:lnTo>
                <a:cubicBezTo>
                  <a:pt x="121" y="45"/>
                  <a:pt x="120" y="48"/>
                  <a:pt x="125" y="45"/>
                </a:cubicBezTo>
                <a:cubicBezTo>
                  <a:pt x="125" y="45"/>
                  <a:pt x="128" y="42"/>
                  <a:pt x="128" y="40"/>
                </a:cubicBezTo>
                <a:cubicBezTo>
                  <a:pt x="128" y="40"/>
                  <a:pt x="128" y="35"/>
                  <a:pt x="130" y="35"/>
                </a:cubicBezTo>
                <a:cubicBezTo>
                  <a:pt x="130" y="35"/>
                  <a:pt x="131" y="31"/>
                  <a:pt x="126" y="33"/>
                </a:cubicBezTo>
                <a:lnTo>
                  <a:pt x="123" y="37"/>
                </a:lnTo>
                <a:lnTo>
                  <a:pt x="122" y="37"/>
                </a:lnTo>
                <a:cubicBezTo>
                  <a:pt x="122" y="37"/>
                  <a:pt x="121" y="38"/>
                  <a:pt x="121" y="39"/>
                </a:cubicBezTo>
                <a:close/>
                <a:moveTo>
                  <a:pt x="38" y="65"/>
                </a:moveTo>
                <a:cubicBezTo>
                  <a:pt x="38" y="67"/>
                  <a:pt x="37" y="68"/>
                  <a:pt x="34" y="69"/>
                </a:cubicBezTo>
                <a:lnTo>
                  <a:pt x="30" y="70"/>
                </a:lnTo>
                <a:cubicBezTo>
                  <a:pt x="26" y="71"/>
                  <a:pt x="25" y="71"/>
                  <a:pt x="28" y="69"/>
                </a:cubicBezTo>
                <a:lnTo>
                  <a:pt x="35" y="64"/>
                </a:lnTo>
                <a:cubicBezTo>
                  <a:pt x="37" y="63"/>
                  <a:pt x="38" y="63"/>
                  <a:pt x="38" y="65"/>
                </a:cubicBezTo>
                <a:close/>
                <a:moveTo>
                  <a:pt x="48" y="57"/>
                </a:moveTo>
                <a:lnTo>
                  <a:pt x="48" y="61"/>
                </a:lnTo>
                <a:cubicBezTo>
                  <a:pt x="48" y="63"/>
                  <a:pt x="50" y="63"/>
                  <a:pt x="51" y="62"/>
                </a:cubicBezTo>
                <a:cubicBezTo>
                  <a:pt x="51" y="62"/>
                  <a:pt x="51" y="61"/>
                  <a:pt x="51" y="59"/>
                </a:cubicBezTo>
                <a:cubicBezTo>
                  <a:pt x="50" y="58"/>
                  <a:pt x="49" y="57"/>
                  <a:pt x="48" y="57"/>
                </a:cubicBezTo>
                <a:close/>
                <a:moveTo>
                  <a:pt x="50" y="50"/>
                </a:moveTo>
                <a:cubicBezTo>
                  <a:pt x="48" y="50"/>
                  <a:pt x="48" y="51"/>
                  <a:pt x="48" y="52"/>
                </a:cubicBezTo>
                <a:cubicBezTo>
                  <a:pt x="49" y="53"/>
                  <a:pt x="51" y="53"/>
                  <a:pt x="53" y="51"/>
                </a:cubicBezTo>
                <a:lnTo>
                  <a:pt x="58" y="48"/>
                </a:lnTo>
                <a:cubicBezTo>
                  <a:pt x="59" y="47"/>
                  <a:pt x="59" y="47"/>
                  <a:pt x="56" y="47"/>
                </a:cubicBezTo>
                <a:lnTo>
                  <a:pt x="51" y="49"/>
                </a:lnTo>
                <a:lnTo>
                  <a:pt x="50" y="50"/>
                </a:lnTo>
                <a:close/>
                <a:moveTo>
                  <a:pt x="48" y="39"/>
                </a:moveTo>
                <a:lnTo>
                  <a:pt x="47" y="44"/>
                </a:lnTo>
                <a:cubicBezTo>
                  <a:pt x="48" y="47"/>
                  <a:pt x="49" y="47"/>
                  <a:pt x="51" y="45"/>
                </a:cubicBezTo>
                <a:cubicBezTo>
                  <a:pt x="51" y="44"/>
                  <a:pt x="52" y="43"/>
                  <a:pt x="53" y="41"/>
                </a:cubicBezTo>
                <a:cubicBezTo>
                  <a:pt x="53" y="39"/>
                  <a:pt x="52" y="39"/>
                  <a:pt x="51" y="38"/>
                </a:cubicBezTo>
                <a:cubicBezTo>
                  <a:pt x="50" y="38"/>
                  <a:pt x="49" y="38"/>
                  <a:pt x="48" y="39"/>
                </a:cubicBezTo>
                <a:close/>
                <a:moveTo>
                  <a:pt x="29" y="76"/>
                </a:moveTo>
                <a:cubicBezTo>
                  <a:pt x="34" y="73"/>
                  <a:pt x="37" y="72"/>
                  <a:pt x="38" y="73"/>
                </a:cubicBezTo>
                <a:cubicBezTo>
                  <a:pt x="39" y="73"/>
                  <a:pt x="39" y="80"/>
                  <a:pt x="39" y="92"/>
                </a:cubicBezTo>
                <a:cubicBezTo>
                  <a:pt x="39" y="98"/>
                  <a:pt x="43" y="98"/>
                  <a:pt x="45" y="95"/>
                </a:cubicBezTo>
                <a:cubicBezTo>
                  <a:pt x="47" y="92"/>
                  <a:pt x="48" y="86"/>
                  <a:pt x="48" y="78"/>
                </a:cubicBezTo>
                <a:lnTo>
                  <a:pt x="48" y="71"/>
                </a:lnTo>
                <a:lnTo>
                  <a:pt x="50" y="68"/>
                </a:lnTo>
                <a:lnTo>
                  <a:pt x="59" y="64"/>
                </a:lnTo>
                <a:cubicBezTo>
                  <a:pt x="62" y="63"/>
                  <a:pt x="62" y="61"/>
                  <a:pt x="59" y="60"/>
                </a:cubicBezTo>
                <a:lnTo>
                  <a:pt x="54" y="56"/>
                </a:lnTo>
                <a:cubicBezTo>
                  <a:pt x="53" y="54"/>
                  <a:pt x="53" y="53"/>
                  <a:pt x="56" y="52"/>
                </a:cubicBezTo>
                <a:lnTo>
                  <a:pt x="71" y="44"/>
                </a:lnTo>
                <a:cubicBezTo>
                  <a:pt x="73" y="44"/>
                  <a:pt x="74" y="42"/>
                  <a:pt x="71" y="39"/>
                </a:cubicBezTo>
                <a:cubicBezTo>
                  <a:pt x="69" y="37"/>
                  <a:pt x="67" y="37"/>
                  <a:pt x="64" y="39"/>
                </a:cubicBezTo>
                <a:lnTo>
                  <a:pt x="59" y="41"/>
                </a:lnTo>
                <a:cubicBezTo>
                  <a:pt x="56" y="44"/>
                  <a:pt x="55" y="42"/>
                  <a:pt x="59" y="37"/>
                </a:cubicBezTo>
                <a:lnTo>
                  <a:pt x="64" y="34"/>
                </a:lnTo>
                <a:cubicBezTo>
                  <a:pt x="68" y="32"/>
                  <a:pt x="66" y="30"/>
                  <a:pt x="63" y="29"/>
                </a:cubicBezTo>
                <a:lnTo>
                  <a:pt x="59" y="26"/>
                </a:lnTo>
                <a:cubicBezTo>
                  <a:pt x="57" y="25"/>
                  <a:pt x="56" y="25"/>
                  <a:pt x="55" y="28"/>
                </a:cubicBezTo>
                <a:cubicBezTo>
                  <a:pt x="55" y="32"/>
                  <a:pt x="54" y="34"/>
                  <a:pt x="52" y="35"/>
                </a:cubicBezTo>
                <a:cubicBezTo>
                  <a:pt x="50" y="36"/>
                  <a:pt x="48" y="36"/>
                  <a:pt x="47" y="35"/>
                </a:cubicBezTo>
                <a:cubicBezTo>
                  <a:pt x="45" y="33"/>
                  <a:pt x="45" y="32"/>
                  <a:pt x="47" y="30"/>
                </a:cubicBezTo>
                <a:cubicBezTo>
                  <a:pt x="49" y="27"/>
                  <a:pt x="52" y="25"/>
                  <a:pt x="56" y="25"/>
                </a:cubicBezTo>
                <a:cubicBezTo>
                  <a:pt x="60" y="23"/>
                  <a:pt x="64" y="21"/>
                  <a:pt x="65" y="18"/>
                </a:cubicBezTo>
                <a:cubicBezTo>
                  <a:pt x="66" y="17"/>
                  <a:pt x="65" y="14"/>
                  <a:pt x="62" y="11"/>
                </a:cubicBezTo>
                <a:cubicBezTo>
                  <a:pt x="59" y="6"/>
                  <a:pt x="55" y="5"/>
                  <a:pt x="52" y="10"/>
                </a:cubicBezTo>
                <a:lnTo>
                  <a:pt x="47" y="22"/>
                </a:lnTo>
                <a:lnTo>
                  <a:pt x="43" y="22"/>
                </a:lnTo>
                <a:lnTo>
                  <a:pt x="44" y="14"/>
                </a:lnTo>
                <a:cubicBezTo>
                  <a:pt x="45" y="12"/>
                  <a:pt x="43" y="10"/>
                  <a:pt x="40" y="7"/>
                </a:cubicBezTo>
                <a:cubicBezTo>
                  <a:pt x="36" y="5"/>
                  <a:pt x="34" y="4"/>
                  <a:pt x="33" y="7"/>
                </a:cubicBezTo>
                <a:cubicBezTo>
                  <a:pt x="32" y="7"/>
                  <a:pt x="33" y="9"/>
                  <a:pt x="36" y="13"/>
                </a:cubicBezTo>
                <a:cubicBezTo>
                  <a:pt x="38" y="15"/>
                  <a:pt x="39" y="18"/>
                  <a:pt x="41" y="23"/>
                </a:cubicBezTo>
                <a:cubicBezTo>
                  <a:pt x="36" y="23"/>
                  <a:pt x="31" y="24"/>
                  <a:pt x="26" y="23"/>
                </a:cubicBezTo>
                <a:cubicBezTo>
                  <a:pt x="20" y="23"/>
                  <a:pt x="17" y="24"/>
                  <a:pt x="20" y="27"/>
                </a:cubicBezTo>
                <a:cubicBezTo>
                  <a:pt x="21" y="29"/>
                  <a:pt x="23" y="30"/>
                  <a:pt x="24" y="32"/>
                </a:cubicBezTo>
                <a:lnTo>
                  <a:pt x="38" y="28"/>
                </a:lnTo>
                <a:cubicBezTo>
                  <a:pt x="45" y="27"/>
                  <a:pt x="45" y="27"/>
                  <a:pt x="43" y="30"/>
                </a:cubicBezTo>
                <a:cubicBezTo>
                  <a:pt x="43" y="31"/>
                  <a:pt x="41" y="31"/>
                  <a:pt x="39" y="30"/>
                </a:cubicBezTo>
                <a:cubicBezTo>
                  <a:pt x="36" y="31"/>
                  <a:pt x="36" y="33"/>
                  <a:pt x="37" y="35"/>
                </a:cubicBezTo>
                <a:cubicBezTo>
                  <a:pt x="38" y="39"/>
                  <a:pt x="38" y="40"/>
                  <a:pt x="35" y="38"/>
                </a:cubicBezTo>
                <a:cubicBezTo>
                  <a:pt x="34" y="38"/>
                  <a:pt x="33" y="38"/>
                  <a:pt x="33" y="39"/>
                </a:cubicBezTo>
                <a:cubicBezTo>
                  <a:pt x="32" y="40"/>
                  <a:pt x="30" y="40"/>
                  <a:pt x="28" y="37"/>
                </a:cubicBezTo>
                <a:cubicBezTo>
                  <a:pt x="24" y="33"/>
                  <a:pt x="21" y="32"/>
                  <a:pt x="20" y="35"/>
                </a:cubicBezTo>
                <a:lnTo>
                  <a:pt x="21" y="38"/>
                </a:lnTo>
                <a:cubicBezTo>
                  <a:pt x="23" y="42"/>
                  <a:pt x="23" y="44"/>
                  <a:pt x="20" y="44"/>
                </a:cubicBezTo>
                <a:cubicBezTo>
                  <a:pt x="19" y="45"/>
                  <a:pt x="20" y="46"/>
                  <a:pt x="21" y="47"/>
                </a:cubicBezTo>
                <a:lnTo>
                  <a:pt x="24" y="50"/>
                </a:lnTo>
                <a:cubicBezTo>
                  <a:pt x="26" y="53"/>
                  <a:pt x="28" y="53"/>
                  <a:pt x="32" y="49"/>
                </a:cubicBezTo>
                <a:cubicBezTo>
                  <a:pt x="36" y="44"/>
                  <a:pt x="38" y="43"/>
                  <a:pt x="38" y="47"/>
                </a:cubicBezTo>
                <a:cubicBezTo>
                  <a:pt x="38" y="50"/>
                  <a:pt x="37" y="51"/>
                  <a:pt x="34" y="51"/>
                </a:cubicBezTo>
                <a:lnTo>
                  <a:pt x="1" y="61"/>
                </a:lnTo>
                <a:cubicBezTo>
                  <a:pt x="0" y="61"/>
                  <a:pt x="0" y="61"/>
                  <a:pt x="0" y="61"/>
                </a:cubicBezTo>
                <a:lnTo>
                  <a:pt x="7" y="66"/>
                </a:lnTo>
                <a:cubicBezTo>
                  <a:pt x="8" y="66"/>
                  <a:pt x="10" y="66"/>
                  <a:pt x="11" y="66"/>
                </a:cubicBezTo>
                <a:lnTo>
                  <a:pt x="20" y="63"/>
                </a:lnTo>
                <a:lnTo>
                  <a:pt x="33" y="56"/>
                </a:lnTo>
                <a:cubicBezTo>
                  <a:pt x="37" y="55"/>
                  <a:pt x="39" y="55"/>
                  <a:pt x="38" y="58"/>
                </a:cubicBezTo>
                <a:cubicBezTo>
                  <a:pt x="38" y="59"/>
                  <a:pt x="37" y="60"/>
                  <a:pt x="35" y="61"/>
                </a:cubicBezTo>
                <a:cubicBezTo>
                  <a:pt x="29" y="64"/>
                  <a:pt x="23" y="69"/>
                  <a:pt x="17" y="74"/>
                </a:cubicBezTo>
                <a:cubicBezTo>
                  <a:pt x="14" y="77"/>
                  <a:pt x="13" y="78"/>
                  <a:pt x="17" y="78"/>
                </a:cubicBezTo>
                <a:cubicBezTo>
                  <a:pt x="19" y="79"/>
                  <a:pt x="21" y="79"/>
                  <a:pt x="25" y="77"/>
                </a:cubicBezTo>
                <a:lnTo>
                  <a:pt x="29" y="76"/>
                </a:lnTo>
                <a:close/>
                <a:moveTo>
                  <a:pt x="186" y="22"/>
                </a:moveTo>
                <a:lnTo>
                  <a:pt x="193" y="17"/>
                </a:lnTo>
                <a:cubicBezTo>
                  <a:pt x="193" y="17"/>
                  <a:pt x="195" y="13"/>
                  <a:pt x="198" y="18"/>
                </a:cubicBezTo>
                <a:cubicBezTo>
                  <a:pt x="198" y="18"/>
                  <a:pt x="202" y="23"/>
                  <a:pt x="196" y="24"/>
                </a:cubicBezTo>
                <a:cubicBezTo>
                  <a:pt x="196" y="24"/>
                  <a:pt x="193" y="26"/>
                  <a:pt x="191" y="25"/>
                </a:cubicBezTo>
                <a:cubicBezTo>
                  <a:pt x="191" y="25"/>
                  <a:pt x="180" y="30"/>
                  <a:pt x="177" y="31"/>
                </a:cubicBezTo>
                <a:cubicBezTo>
                  <a:pt x="177" y="31"/>
                  <a:pt x="171" y="33"/>
                  <a:pt x="172" y="30"/>
                </a:cubicBezTo>
                <a:lnTo>
                  <a:pt x="183" y="24"/>
                </a:lnTo>
                <a:lnTo>
                  <a:pt x="186" y="22"/>
                </a:lnTo>
                <a:close/>
                <a:moveTo>
                  <a:pt x="217" y="29"/>
                </a:moveTo>
                <a:lnTo>
                  <a:pt x="216" y="50"/>
                </a:lnTo>
                <a:lnTo>
                  <a:pt x="220" y="47"/>
                </a:lnTo>
                <a:lnTo>
                  <a:pt x="221" y="42"/>
                </a:lnTo>
                <a:cubicBezTo>
                  <a:pt x="221" y="42"/>
                  <a:pt x="221" y="39"/>
                  <a:pt x="225" y="43"/>
                </a:cubicBezTo>
                <a:cubicBezTo>
                  <a:pt x="225" y="43"/>
                  <a:pt x="229" y="46"/>
                  <a:pt x="228" y="50"/>
                </a:cubicBezTo>
                <a:cubicBezTo>
                  <a:pt x="228" y="50"/>
                  <a:pt x="220" y="52"/>
                  <a:pt x="216" y="59"/>
                </a:cubicBezTo>
                <a:lnTo>
                  <a:pt x="216" y="83"/>
                </a:lnTo>
                <a:cubicBezTo>
                  <a:pt x="216" y="83"/>
                  <a:pt x="216" y="87"/>
                  <a:pt x="215" y="89"/>
                </a:cubicBezTo>
                <a:cubicBezTo>
                  <a:pt x="215" y="89"/>
                  <a:pt x="212" y="95"/>
                  <a:pt x="211" y="94"/>
                </a:cubicBezTo>
                <a:cubicBezTo>
                  <a:pt x="211" y="94"/>
                  <a:pt x="207" y="92"/>
                  <a:pt x="209" y="86"/>
                </a:cubicBezTo>
                <a:lnTo>
                  <a:pt x="209" y="69"/>
                </a:lnTo>
                <a:cubicBezTo>
                  <a:pt x="209" y="69"/>
                  <a:pt x="210" y="63"/>
                  <a:pt x="206" y="68"/>
                </a:cubicBezTo>
                <a:cubicBezTo>
                  <a:pt x="206" y="68"/>
                  <a:pt x="202" y="74"/>
                  <a:pt x="197" y="69"/>
                </a:cubicBezTo>
                <a:cubicBezTo>
                  <a:pt x="197" y="69"/>
                  <a:pt x="192" y="67"/>
                  <a:pt x="197" y="64"/>
                </a:cubicBezTo>
                <a:cubicBezTo>
                  <a:pt x="197" y="64"/>
                  <a:pt x="198" y="64"/>
                  <a:pt x="199" y="59"/>
                </a:cubicBezTo>
                <a:lnTo>
                  <a:pt x="200" y="55"/>
                </a:lnTo>
                <a:cubicBezTo>
                  <a:pt x="200" y="55"/>
                  <a:pt x="201" y="50"/>
                  <a:pt x="198" y="50"/>
                </a:cubicBezTo>
                <a:cubicBezTo>
                  <a:pt x="198" y="50"/>
                  <a:pt x="195" y="47"/>
                  <a:pt x="197" y="45"/>
                </a:cubicBezTo>
                <a:cubicBezTo>
                  <a:pt x="197" y="45"/>
                  <a:pt x="203" y="38"/>
                  <a:pt x="196" y="32"/>
                </a:cubicBezTo>
                <a:cubicBezTo>
                  <a:pt x="196" y="32"/>
                  <a:pt x="190" y="29"/>
                  <a:pt x="195" y="28"/>
                </a:cubicBezTo>
                <a:cubicBezTo>
                  <a:pt x="195" y="28"/>
                  <a:pt x="199" y="28"/>
                  <a:pt x="199" y="29"/>
                </a:cubicBezTo>
                <a:cubicBezTo>
                  <a:pt x="199" y="29"/>
                  <a:pt x="207" y="28"/>
                  <a:pt x="207" y="34"/>
                </a:cubicBezTo>
                <a:cubicBezTo>
                  <a:pt x="207" y="34"/>
                  <a:pt x="207" y="37"/>
                  <a:pt x="205" y="37"/>
                </a:cubicBezTo>
                <a:cubicBezTo>
                  <a:pt x="205" y="37"/>
                  <a:pt x="197" y="44"/>
                  <a:pt x="203" y="44"/>
                </a:cubicBezTo>
                <a:cubicBezTo>
                  <a:pt x="203" y="44"/>
                  <a:pt x="211" y="46"/>
                  <a:pt x="205" y="52"/>
                </a:cubicBezTo>
                <a:cubicBezTo>
                  <a:pt x="205" y="52"/>
                  <a:pt x="203" y="51"/>
                  <a:pt x="202" y="57"/>
                </a:cubicBezTo>
                <a:cubicBezTo>
                  <a:pt x="202" y="57"/>
                  <a:pt x="199" y="64"/>
                  <a:pt x="204" y="61"/>
                </a:cubicBezTo>
                <a:cubicBezTo>
                  <a:pt x="204" y="61"/>
                  <a:pt x="206" y="60"/>
                  <a:pt x="209" y="57"/>
                </a:cubicBezTo>
                <a:cubicBezTo>
                  <a:pt x="209" y="57"/>
                  <a:pt x="210" y="54"/>
                  <a:pt x="210" y="51"/>
                </a:cubicBezTo>
                <a:cubicBezTo>
                  <a:pt x="210" y="51"/>
                  <a:pt x="210" y="26"/>
                  <a:pt x="209" y="20"/>
                </a:cubicBezTo>
                <a:cubicBezTo>
                  <a:pt x="209" y="20"/>
                  <a:pt x="207" y="16"/>
                  <a:pt x="211" y="14"/>
                </a:cubicBezTo>
                <a:cubicBezTo>
                  <a:pt x="211" y="14"/>
                  <a:pt x="214" y="12"/>
                  <a:pt x="218" y="16"/>
                </a:cubicBezTo>
                <a:cubicBezTo>
                  <a:pt x="218" y="16"/>
                  <a:pt x="221" y="17"/>
                  <a:pt x="218" y="21"/>
                </a:cubicBezTo>
                <a:lnTo>
                  <a:pt x="217" y="26"/>
                </a:lnTo>
                <a:lnTo>
                  <a:pt x="217" y="29"/>
                </a:lnTo>
                <a:close/>
                <a:moveTo>
                  <a:pt x="170" y="48"/>
                </a:moveTo>
                <a:cubicBezTo>
                  <a:pt x="170" y="48"/>
                  <a:pt x="165" y="51"/>
                  <a:pt x="163" y="49"/>
                </a:cubicBezTo>
                <a:cubicBezTo>
                  <a:pt x="163" y="49"/>
                  <a:pt x="160" y="49"/>
                  <a:pt x="162" y="52"/>
                </a:cubicBezTo>
                <a:cubicBezTo>
                  <a:pt x="162" y="52"/>
                  <a:pt x="165" y="59"/>
                  <a:pt x="171" y="55"/>
                </a:cubicBezTo>
                <a:lnTo>
                  <a:pt x="179" y="49"/>
                </a:lnTo>
                <a:cubicBezTo>
                  <a:pt x="179" y="49"/>
                  <a:pt x="182" y="45"/>
                  <a:pt x="181" y="51"/>
                </a:cubicBezTo>
                <a:cubicBezTo>
                  <a:pt x="181" y="51"/>
                  <a:pt x="181" y="55"/>
                  <a:pt x="179" y="55"/>
                </a:cubicBezTo>
                <a:lnTo>
                  <a:pt x="167" y="68"/>
                </a:lnTo>
                <a:cubicBezTo>
                  <a:pt x="167" y="68"/>
                  <a:pt x="162" y="73"/>
                  <a:pt x="168" y="74"/>
                </a:cubicBezTo>
                <a:cubicBezTo>
                  <a:pt x="168" y="74"/>
                  <a:pt x="172" y="75"/>
                  <a:pt x="175" y="72"/>
                </a:cubicBezTo>
                <a:cubicBezTo>
                  <a:pt x="175" y="72"/>
                  <a:pt x="180" y="66"/>
                  <a:pt x="179" y="70"/>
                </a:cubicBezTo>
                <a:lnTo>
                  <a:pt x="179" y="79"/>
                </a:lnTo>
                <a:cubicBezTo>
                  <a:pt x="179" y="79"/>
                  <a:pt x="178" y="82"/>
                  <a:pt x="181" y="83"/>
                </a:cubicBezTo>
                <a:cubicBezTo>
                  <a:pt x="181" y="83"/>
                  <a:pt x="183" y="85"/>
                  <a:pt x="185" y="82"/>
                </a:cubicBezTo>
                <a:cubicBezTo>
                  <a:pt x="185" y="82"/>
                  <a:pt x="187" y="80"/>
                  <a:pt x="186" y="75"/>
                </a:cubicBezTo>
                <a:lnTo>
                  <a:pt x="186" y="63"/>
                </a:lnTo>
                <a:cubicBezTo>
                  <a:pt x="186" y="63"/>
                  <a:pt x="192" y="59"/>
                  <a:pt x="193" y="57"/>
                </a:cubicBezTo>
                <a:cubicBezTo>
                  <a:pt x="193" y="57"/>
                  <a:pt x="194" y="53"/>
                  <a:pt x="190" y="57"/>
                </a:cubicBezTo>
                <a:cubicBezTo>
                  <a:pt x="190" y="57"/>
                  <a:pt x="185" y="62"/>
                  <a:pt x="186" y="58"/>
                </a:cubicBezTo>
                <a:lnTo>
                  <a:pt x="186" y="52"/>
                </a:lnTo>
                <a:cubicBezTo>
                  <a:pt x="186" y="52"/>
                  <a:pt x="197" y="43"/>
                  <a:pt x="196" y="42"/>
                </a:cubicBezTo>
                <a:cubicBezTo>
                  <a:pt x="196" y="41"/>
                  <a:pt x="198" y="40"/>
                  <a:pt x="194" y="36"/>
                </a:cubicBezTo>
                <a:cubicBezTo>
                  <a:pt x="194" y="36"/>
                  <a:pt x="191" y="34"/>
                  <a:pt x="190" y="37"/>
                </a:cubicBezTo>
                <a:cubicBezTo>
                  <a:pt x="190" y="37"/>
                  <a:pt x="186" y="41"/>
                  <a:pt x="186" y="37"/>
                </a:cubicBezTo>
                <a:cubicBezTo>
                  <a:pt x="186" y="37"/>
                  <a:pt x="189" y="34"/>
                  <a:pt x="186" y="32"/>
                </a:cubicBezTo>
                <a:cubicBezTo>
                  <a:pt x="186" y="32"/>
                  <a:pt x="182" y="28"/>
                  <a:pt x="180" y="33"/>
                </a:cubicBezTo>
                <a:cubicBezTo>
                  <a:pt x="180" y="33"/>
                  <a:pt x="178" y="33"/>
                  <a:pt x="181" y="42"/>
                </a:cubicBezTo>
                <a:lnTo>
                  <a:pt x="176" y="44"/>
                </a:lnTo>
                <a:lnTo>
                  <a:pt x="173" y="46"/>
                </a:lnTo>
                <a:lnTo>
                  <a:pt x="170" y="48"/>
                </a:lnTo>
                <a:close/>
                <a:moveTo>
                  <a:pt x="186" y="43"/>
                </a:moveTo>
                <a:cubicBezTo>
                  <a:pt x="186" y="43"/>
                  <a:pt x="187" y="41"/>
                  <a:pt x="189" y="42"/>
                </a:cubicBezTo>
                <a:cubicBezTo>
                  <a:pt x="189" y="42"/>
                  <a:pt x="189" y="44"/>
                  <a:pt x="188" y="45"/>
                </a:cubicBezTo>
                <a:cubicBezTo>
                  <a:pt x="188" y="45"/>
                  <a:pt x="186" y="46"/>
                  <a:pt x="187" y="44"/>
                </a:cubicBezTo>
                <a:cubicBezTo>
                  <a:pt x="186" y="46"/>
                  <a:pt x="186" y="43"/>
                  <a:pt x="186" y="43"/>
                </a:cubicBezTo>
                <a:close/>
                <a:moveTo>
                  <a:pt x="175" y="64"/>
                </a:moveTo>
                <a:lnTo>
                  <a:pt x="178" y="61"/>
                </a:lnTo>
                <a:cubicBezTo>
                  <a:pt x="178" y="61"/>
                  <a:pt x="180" y="57"/>
                  <a:pt x="180" y="60"/>
                </a:cubicBezTo>
                <a:cubicBezTo>
                  <a:pt x="180" y="60"/>
                  <a:pt x="180" y="65"/>
                  <a:pt x="177" y="65"/>
                </a:cubicBezTo>
                <a:cubicBezTo>
                  <a:pt x="177" y="65"/>
                  <a:pt x="174" y="67"/>
                  <a:pt x="174" y="65"/>
                </a:cubicBezTo>
                <a:lnTo>
                  <a:pt x="175" y="65"/>
                </a:lnTo>
                <a:lnTo>
                  <a:pt x="175" y="64"/>
                </a:lnTo>
                <a:close/>
                <a:moveTo>
                  <a:pt x="255" y="43"/>
                </a:moveTo>
                <a:cubicBezTo>
                  <a:pt x="255" y="43"/>
                  <a:pt x="252" y="46"/>
                  <a:pt x="249" y="46"/>
                </a:cubicBezTo>
                <a:cubicBezTo>
                  <a:pt x="249" y="46"/>
                  <a:pt x="247" y="45"/>
                  <a:pt x="248" y="48"/>
                </a:cubicBezTo>
                <a:cubicBezTo>
                  <a:pt x="248" y="48"/>
                  <a:pt x="248" y="51"/>
                  <a:pt x="253" y="52"/>
                </a:cubicBezTo>
                <a:cubicBezTo>
                  <a:pt x="253" y="52"/>
                  <a:pt x="257" y="52"/>
                  <a:pt x="257" y="51"/>
                </a:cubicBezTo>
                <a:cubicBezTo>
                  <a:pt x="257" y="51"/>
                  <a:pt x="257" y="49"/>
                  <a:pt x="260" y="48"/>
                </a:cubicBezTo>
                <a:cubicBezTo>
                  <a:pt x="260" y="48"/>
                  <a:pt x="263" y="46"/>
                  <a:pt x="264" y="45"/>
                </a:cubicBezTo>
                <a:cubicBezTo>
                  <a:pt x="264" y="45"/>
                  <a:pt x="267" y="42"/>
                  <a:pt x="266" y="46"/>
                </a:cubicBezTo>
                <a:lnTo>
                  <a:pt x="265" y="55"/>
                </a:lnTo>
                <a:cubicBezTo>
                  <a:pt x="265" y="59"/>
                  <a:pt x="258" y="64"/>
                  <a:pt x="256" y="66"/>
                </a:cubicBezTo>
                <a:cubicBezTo>
                  <a:pt x="256" y="66"/>
                  <a:pt x="253" y="69"/>
                  <a:pt x="251" y="69"/>
                </a:cubicBezTo>
                <a:cubicBezTo>
                  <a:pt x="251" y="69"/>
                  <a:pt x="249" y="68"/>
                  <a:pt x="251" y="72"/>
                </a:cubicBezTo>
                <a:cubicBezTo>
                  <a:pt x="251" y="72"/>
                  <a:pt x="255" y="76"/>
                  <a:pt x="257" y="75"/>
                </a:cubicBezTo>
                <a:lnTo>
                  <a:pt x="261" y="71"/>
                </a:lnTo>
                <a:lnTo>
                  <a:pt x="263" y="67"/>
                </a:lnTo>
                <a:cubicBezTo>
                  <a:pt x="263" y="67"/>
                  <a:pt x="266" y="63"/>
                  <a:pt x="265" y="69"/>
                </a:cubicBezTo>
                <a:cubicBezTo>
                  <a:pt x="265" y="69"/>
                  <a:pt x="265" y="77"/>
                  <a:pt x="263" y="79"/>
                </a:cubicBezTo>
                <a:cubicBezTo>
                  <a:pt x="263" y="79"/>
                  <a:pt x="262" y="79"/>
                  <a:pt x="264" y="82"/>
                </a:cubicBezTo>
                <a:cubicBezTo>
                  <a:pt x="264" y="82"/>
                  <a:pt x="266" y="87"/>
                  <a:pt x="268" y="85"/>
                </a:cubicBezTo>
                <a:lnTo>
                  <a:pt x="270" y="81"/>
                </a:lnTo>
                <a:cubicBezTo>
                  <a:pt x="270" y="81"/>
                  <a:pt x="272" y="78"/>
                  <a:pt x="271" y="76"/>
                </a:cubicBezTo>
                <a:cubicBezTo>
                  <a:pt x="270" y="75"/>
                  <a:pt x="271" y="57"/>
                  <a:pt x="271" y="57"/>
                </a:cubicBezTo>
                <a:lnTo>
                  <a:pt x="277" y="48"/>
                </a:lnTo>
                <a:cubicBezTo>
                  <a:pt x="277" y="48"/>
                  <a:pt x="281" y="44"/>
                  <a:pt x="277" y="44"/>
                </a:cubicBezTo>
                <a:cubicBezTo>
                  <a:pt x="277" y="44"/>
                  <a:pt x="275" y="46"/>
                  <a:pt x="273" y="49"/>
                </a:cubicBezTo>
                <a:cubicBezTo>
                  <a:pt x="273" y="49"/>
                  <a:pt x="271" y="51"/>
                  <a:pt x="272" y="46"/>
                </a:cubicBezTo>
                <a:lnTo>
                  <a:pt x="272" y="40"/>
                </a:lnTo>
                <a:cubicBezTo>
                  <a:pt x="272" y="40"/>
                  <a:pt x="271" y="37"/>
                  <a:pt x="275" y="36"/>
                </a:cubicBezTo>
                <a:lnTo>
                  <a:pt x="279" y="33"/>
                </a:lnTo>
                <a:cubicBezTo>
                  <a:pt x="279" y="33"/>
                  <a:pt x="282" y="31"/>
                  <a:pt x="280" y="30"/>
                </a:cubicBezTo>
                <a:cubicBezTo>
                  <a:pt x="280" y="30"/>
                  <a:pt x="276" y="26"/>
                  <a:pt x="276" y="30"/>
                </a:cubicBezTo>
                <a:lnTo>
                  <a:pt x="274" y="32"/>
                </a:lnTo>
                <a:cubicBezTo>
                  <a:pt x="274" y="32"/>
                  <a:pt x="272" y="34"/>
                  <a:pt x="273" y="30"/>
                </a:cubicBezTo>
                <a:lnTo>
                  <a:pt x="274" y="23"/>
                </a:lnTo>
                <a:cubicBezTo>
                  <a:pt x="274" y="23"/>
                  <a:pt x="274" y="18"/>
                  <a:pt x="276" y="17"/>
                </a:cubicBezTo>
                <a:cubicBezTo>
                  <a:pt x="276" y="17"/>
                  <a:pt x="273" y="11"/>
                  <a:pt x="269" y="14"/>
                </a:cubicBezTo>
                <a:cubicBezTo>
                  <a:pt x="269" y="14"/>
                  <a:pt x="263" y="17"/>
                  <a:pt x="267" y="21"/>
                </a:cubicBezTo>
                <a:lnTo>
                  <a:pt x="266" y="35"/>
                </a:lnTo>
                <a:cubicBezTo>
                  <a:pt x="266" y="35"/>
                  <a:pt x="266" y="38"/>
                  <a:pt x="264" y="38"/>
                </a:cubicBezTo>
                <a:lnTo>
                  <a:pt x="258" y="42"/>
                </a:lnTo>
                <a:lnTo>
                  <a:pt x="256" y="43"/>
                </a:lnTo>
                <a:lnTo>
                  <a:pt x="255" y="43"/>
                </a:lnTo>
                <a:close/>
                <a:moveTo>
                  <a:pt x="303" y="56"/>
                </a:moveTo>
                <a:cubicBezTo>
                  <a:pt x="303" y="56"/>
                  <a:pt x="300" y="63"/>
                  <a:pt x="298" y="65"/>
                </a:cubicBezTo>
                <a:lnTo>
                  <a:pt x="304" y="70"/>
                </a:lnTo>
                <a:cubicBezTo>
                  <a:pt x="304" y="70"/>
                  <a:pt x="306" y="73"/>
                  <a:pt x="317" y="73"/>
                </a:cubicBezTo>
                <a:cubicBezTo>
                  <a:pt x="317" y="73"/>
                  <a:pt x="323" y="73"/>
                  <a:pt x="316" y="76"/>
                </a:cubicBezTo>
                <a:lnTo>
                  <a:pt x="307" y="81"/>
                </a:lnTo>
                <a:cubicBezTo>
                  <a:pt x="307" y="81"/>
                  <a:pt x="300" y="84"/>
                  <a:pt x="299" y="80"/>
                </a:cubicBezTo>
                <a:lnTo>
                  <a:pt x="295" y="73"/>
                </a:lnTo>
                <a:cubicBezTo>
                  <a:pt x="295" y="73"/>
                  <a:pt x="294" y="68"/>
                  <a:pt x="293" y="72"/>
                </a:cubicBezTo>
                <a:cubicBezTo>
                  <a:pt x="293" y="72"/>
                  <a:pt x="288" y="78"/>
                  <a:pt x="285" y="78"/>
                </a:cubicBezTo>
                <a:cubicBezTo>
                  <a:pt x="285" y="78"/>
                  <a:pt x="280" y="79"/>
                  <a:pt x="276" y="77"/>
                </a:cubicBezTo>
                <a:cubicBezTo>
                  <a:pt x="276" y="77"/>
                  <a:pt x="269" y="77"/>
                  <a:pt x="279" y="75"/>
                </a:cubicBezTo>
                <a:cubicBezTo>
                  <a:pt x="279" y="75"/>
                  <a:pt x="286" y="73"/>
                  <a:pt x="290" y="66"/>
                </a:cubicBezTo>
                <a:lnTo>
                  <a:pt x="283" y="58"/>
                </a:lnTo>
                <a:cubicBezTo>
                  <a:pt x="283" y="58"/>
                  <a:pt x="280" y="55"/>
                  <a:pt x="284" y="55"/>
                </a:cubicBezTo>
                <a:cubicBezTo>
                  <a:pt x="284" y="55"/>
                  <a:pt x="285" y="54"/>
                  <a:pt x="289" y="57"/>
                </a:cubicBezTo>
                <a:cubicBezTo>
                  <a:pt x="289" y="57"/>
                  <a:pt x="291" y="59"/>
                  <a:pt x="292" y="60"/>
                </a:cubicBezTo>
                <a:cubicBezTo>
                  <a:pt x="293" y="60"/>
                  <a:pt x="293" y="61"/>
                  <a:pt x="295" y="59"/>
                </a:cubicBezTo>
                <a:cubicBezTo>
                  <a:pt x="295" y="58"/>
                  <a:pt x="296" y="56"/>
                  <a:pt x="298" y="52"/>
                </a:cubicBezTo>
                <a:cubicBezTo>
                  <a:pt x="298" y="52"/>
                  <a:pt x="300" y="49"/>
                  <a:pt x="296" y="50"/>
                </a:cubicBezTo>
                <a:cubicBezTo>
                  <a:pt x="296" y="50"/>
                  <a:pt x="293" y="52"/>
                  <a:pt x="292" y="54"/>
                </a:cubicBezTo>
                <a:cubicBezTo>
                  <a:pt x="292" y="54"/>
                  <a:pt x="290" y="56"/>
                  <a:pt x="287" y="54"/>
                </a:cubicBezTo>
                <a:cubicBezTo>
                  <a:pt x="287" y="54"/>
                  <a:pt x="282" y="51"/>
                  <a:pt x="285" y="49"/>
                </a:cubicBezTo>
                <a:lnTo>
                  <a:pt x="286" y="45"/>
                </a:lnTo>
                <a:cubicBezTo>
                  <a:pt x="286" y="45"/>
                  <a:pt x="288" y="40"/>
                  <a:pt x="284" y="44"/>
                </a:cubicBezTo>
                <a:cubicBezTo>
                  <a:pt x="284" y="44"/>
                  <a:pt x="282" y="47"/>
                  <a:pt x="281" y="45"/>
                </a:cubicBezTo>
                <a:lnTo>
                  <a:pt x="276" y="41"/>
                </a:lnTo>
                <a:cubicBezTo>
                  <a:pt x="276" y="41"/>
                  <a:pt x="273" y="38"/>
                  <a:pt x="278" y="39"/>
                </a:cubicBezTo>
                <a:lnTo>
                  <a:pt x="290" y="34"/>
                </a:lnTo>
                <a:cubicBezTo>
                  <a:pt x="290" y="34"/>
                  <a:pt x="291" y="25"/>
                  <a:pt x="292" y="23"/>
                </a:cubicBezTo>
                <a:cubicBezTo>
                  <a:pt x="292" y="23"/>
                  <a:pt x="293" y="14"/>
                  <a:pt x="298" y="15"/>
                </a:cubicBezTo>
                <a:cubicBezTo>
                  <a:pt x="298" y="15"/>
                  <a:pt x="302" y="15"/>
                  <a:pt x="305" y="23"/>
                </a:cubicBezTo>
                <a:cubicBezTo>
                  <a:pt x="305" y="23"/>
                  <a:pt x="308" y="26"/>
                  <a:pt x="304" y="29"/>
                </a:cubicBezTo>
                <a:cubicBezTo>
                  <a:pt x="304" y="29"/>
                  <a:pt x="296" y="34"/>
                  <a:pt x="295" y="35"/>
                </a:cubicBezTo>
                <a:cubicBezTo>
                  <a:pt x="295" y="35"/>
                  <a:pt x="292" y="37"/>
                  <a:pt x="291" y="41"/>
                </a:cubicBezTo>
                <a:cubicBezTo>
                  <a:pt x="291" y="41"/>
                  <a:pt x="287" y="50"/>
                  <a:pt x="291" y="47"/>
                </a:cubicBezTo>
                <a:lnTo>
                  <a:pt x="301" y="40"/>
                </a:lnTo>
                <a:cubicBezTo>
                  <a:pt x="301" y="40"/>
                  <a:pt x="302" y="37"/>
                  <a:pt x="307" y="41"/>
                </a:cubicBezTo>
                <a:cubicBezTo>
                  <a:pt x="307" y="41"/>
                  <a:pt x="312" y="44"/>
                  <a:pt x="309" y="47"/>
                </a:cubicBezTo>
                <a:lnTo>
                  <a:pt x="305" y="52"/>
                </a:lnTo>
                <a:lnTo>
                  <a:pt x="303" y="54"/>
                </a:lnTo>
                <a:lnTo>
                  <a:pt x="303" y="56"/>
                </a:lnTo>
                <a:close/>
                <a:moveTo>
                  <a:pt x="295" y="27"/>
                </a:moveTo>
                <a:cubicBezTo>
                  <a:pt x="295" y="27"/>
                  <a:pt x="297" y="22"/>
                  <a:pt x="299" y="24"/>
                </a:cubicBezTo>
                <a:cubicBezTo>
                  <a:pt x="299" y="24"/>
                  <a:pt x="302" y="24"/>
                  <a:pt x="299" y="27"/>
                </a:cubicBezTo>
                <a:lnTo>
                  <a:pt x="297" y="30"/>
                </a:lnTo>
                <a:cubicBezTo>
                  <a:pt x="297" y="30"/>
                  <a:pt x="294" y="33"/>
                  <a:pt x="295" y="28"/>
                </a:cubicBezTo>
                <a:cubicBezTo>
                  <a:pt x="294" y="33"/>
                  <a:pt x="295" y="27"/>
                  <a:pt x="295" y="27"/>
                </a:cubicBezTo>
                <a:close/>
                <a:moveTo>
                  <a:pt x="354" y="54"/>
                </a:moveTo>
                <a:cubicBezTo>
                  <a:pt x="354" y="54"/>
                  <a:pt x="348" y="58"/>
                  <a:pt x="341" y="59"/>
                </a:cubicBezTo>
                <a:cubicBezTo>
                  <a:pt x="341" y="59"/>
                  <a:pt x="336" y="59"/>
                  <a:pt x="342" y="62"/>
                </a:cubicBezTo>
                <a:lnTo>
                  <a:pt x="347" y="66"/>
                </a:lnTo>
                <a:cubicBezTo>
                  <a:pt x="347" y="66"/>
                  <a:pt x="352" y="67"/>
                  <a:pt x="354" y="64"/>
                </a:cubicBezTo>
                <a:lnTo>
                  <a:pt x="358" y="61"/>
                </a:lnTo>
                <a:cubicBezTo>
                  <a:pt x="358" y="61"/>
                  <a:pt x="364" y="56"/>
                  <a:pt x="361" y="63"/>
                </a:cubicBezTo>
                <a:cubicBezTo>
                  <a:pt x="361" y="63"/>
                  <a:pt x="357" y="73"/>
                  <a:pt x="342" y="79"/>
                </a:cubicBezTo>
                <a:cubicBezTo>
                  <a:pt x="342" y="79"/>
                  <a:pt x="335" y="81"/>
                  <a:pt x="346" y="80"/>
                </a:cubicBezTo>
                <a:cubicBezTo>
                  <a:pt x="346" y="80"/>
                  <a:pt x="365" y="83"/>
                  <a:pt x="372" y="50"/>
                </a:cubicBezTo>
                <a:cubicBezTo>
                  <a:pt x="372" y="50"/>
                  <a:pt x="385" y="41"/>
                  <a:pt x="388" y="40"/>
                </a:cubicBezTo>
                <a:cubicBezTo>
                  <a:pt x="388" y="40"/>
                  <a:pt x="393" y="37"/>
                  <a:pt x="387" y="36"/>
                </a:cubicBezTo>
                <a:cubicBezTo>
                  <a:pt x="387" y="36"/>
                  <a:pt x="383" y="33"/>
                  <a:pt x="380" y="38"/>
                </a:cubicBezTo>
                <a:lnTo>
                  <a:pt x="377" y="40"/>
                </a:lnTo>
                <a:cubicBezTo>
                  <a:pt x="377" y="40"/>
                  <a:pt x="373" y="43"/>
                  <a:pt x="374" y="37"/>
                </a:cubicBezTo>
                <a:lnTo>
                  <a:pt x="376" y="26"/>
                </a:lnTo>
                <a:cubicBezTo>
                  <a:pt x="376" y="26"/>
                  <a:pt x="377" y="22"/>
                  <a:pt x="374" y="21"/>
                </a:cubicBezTo>
                <a:cubicBezTo>
                  <a:pt x="371" y="19"/>
                  <a:pt x="368" y="15"/>
                  <a:pt x="368" y="15"/>
                </a:cubicBezTo>
                <a:cubicBezTo>
                  <a:pt x="368" y="15"/>
                  <a:pt x="365" y="12"/>
                  <a:pt x="365" y="18"/>
                </a:cubicBezTo>
                <a:cubicBezTo>
                  <a:pt x="365" y="18"/>
                  <a:pt x="368" y="35"/>
                  <a:pt x="365" y="47"/>
                </a:cubicBezTo>
                <a:lnTo>
                  <a:pt x="359" y="51"/>
                </a:lnTo>
                <a:lnTo>
                  <a:pt x="357" y="53"/>
                </a:lnTo>
                <a:lnTo>
                  <a:pt x="354" y="54"/>
                </a:lnTo>
                <a:close/>
                <a:moveTo>
                  <a:pt x="378" y="66"/>
                </a:moveTo>
                <a:lnTo>
                  <a:pt x="383" y="76"/>
                </a:lnTo>
                <a:cubicBezTo>
                  <a:pt x="383" y="76"/>
                  <a:pt x="386" y="79"/>
                  <a:pt x="391" y="76"/>
                </a:cubicBezTo>
                <a:lnTo>
                  <a:pt x="401" y="72"/>
                </a:lnTo>
                <a:cubicBezTo>
                  <a:pt x="401" y="72"/>
                  <a:pt x="405" y="70"/>
                  <a:pt x="400" y="70"/>
                </a:cubicBezTo>
                <a:cubicBezTo>
                  <a:pt x="400" y="70"/>
                  <a:pt x="384" y="70"/>
                  <a:pt x="377" y="55"/>
                </a:cubicBezTo>
                <a:cubicBezTo>
                  <a:pt x="377" y="55"/>
                  <a:pt x="374" y="51"/>
                  <a:pt x="374" y="55"/>
                </a:cubicBezTo>
                <a:cubicBezTo>
                  <a:pt x="374" y="55"/>
                  <a:pt x="373" y="56"/>
                  <a:pt x="376" y="60"/>
                </a:cubicBezTo>
                <a:lnTo>
                  <a:pt x="377" y="63"/>
                </a:lnTo>
                <a:lnTo>
                  <a:pt x="378" y="66"/>
                </a:lnTo>
                <a:close/>
                <a:moveTo>
                  <a:pt x="437" y="62"/>
                </a:moveTo>
                <a:cubicBezTo>
                  <a:pt x="437" y="62"/>
                  <a:pt x="428" y="68"/>
                  <a:pt x="424" y="68"/>
                </a:cubicBezTo>
                <a:cubicBezTo>
                  <a:pt x="424" y="68"/>
                  <a:pt x="420" y="68"/>
                  <a:pt x="424" y="71"/>
                </a:cubicBezTo>
                <a:lnTo>
                  <a:pt x="432" y="74"/>
                </a:lnTo>
                <a:cubicBezTo>
                  <a:pt x="432" y="74"/>
                  <a:pt x="436" y="78"/>
                  <a:pt x="438" y="73"/>
                </a:cubicBezTo>
                <a:cubicBezTo>
                  <a:pt x="438" y="73"/>
                  <a:pt x="449" y="59"/>
                  <a:pt x="452" y="59"/>
                </a:cubicBezTo>
                <a:cubicBezTo>
                  <a:pt x="452" y="59"/>
                  <a:pt x="456" y="55"/>
                  <a:pt x="456" y="60"/>
                </a:cubicBezTo>
                <a:cubicBezTo>
                  <a:pt x="456" y="60"/>
                  <a:pt x="456" y="68"/>
                  <a:pt x="456" y="77"/>
                </a:cubicBezTo>
                <a:cubicBezTo>
                  <a:pt x="456" y="77"/>
                  <a:pt x="458" y="86"/>
                  <a:pt x="450" y="85"/>
                </a:cubicBezTo>
                <a:lnTo>
                  <a:pt x="444" y="86"/>
                </a:lnTo>
                <a:lnTo>
                  <a:pt x="451" y="89"/>
                </a:lnTo>
                <a:lnTo>
                  <a:pt x="457" y="91"/>
                </a:lnTo>
                <a:cubicBezTo>
                  <a:pt x="457" y="91"/>
                  <a:pt x="462" y="94"/>
                  <a:pt x="464" y="88"/>
                </a:cubicBezTo>
                <a:cubicBezTo>
                  <a:pt x="464" y="88"/>
                  <a:pt x="465" y="86"/>
                  <a:pt x="463" y="75"/>
                </a:cubicBezTo>
                <a:lnTo>
                  <a:pt x="461" y="54"/>
                </a:lnTo>
                <a:cubicBezTo>
                  <a:pt x="461" y="54"/>
                  <a:pt x="463" y="49"/>
                  <a:pt x="467" y="53"/>
                </a:cubicBezTo>
                <a:lnTo>
                  <a:pt x="467" y="56"/>
                </a:lnTo>
                <a:cubicBezTo>
                  <a:pt x="467" y="56"/>
                  <a:pt x="466" y="60"/>
                  <a:pt x="471" y="56"/>
                </a:cubicBezTo>
                <a:cubicBezTo>
                  <a:pt x="471" y="56"/>
                  <a:pt x="474" y="53"/>
                  <a:pt x="477" y="53"/>
                </a:cubicBezTo>
                <a:cubicBezTo>
                  <a:pt x="477" y="53"/>
                  <a:pt x="480" y="50"/>
                  <a:pt x="476" y="49"/>
                </a:cubicBezTo>
                <a:cubicBezTo>
                  <a:pt x="476" y="49"/>
                  <a:pt x="473" y="45"/>
                  <a:pt x="468" y="46"/>
                </a:cubicBezTo>
                <a:cubicBezTo>
                  <a:pt x="468" y="46"/>
                  <a:pt x="463" y="46"/>
                  <a:pt x="469" y="41"/>
                </a:cubicBezTo>
                <a:lnTo>
                  <a:pt x="473" y="38"/>
                </a:lnTo>
                <a:cubicBezTo>
                  <a:pt x="473" y="38"/>
                  <a:pt x="477" y="35"/>
                  <a:pt x="472" y="33"/>
                </a:cubicBezTo>
                <a:lnTo>
                  <a:pt x="470" y="31"/>
                </a:lnTo>
                <a:cubicBezTo>
                  <a:pt x="470" y="31"/>
                  <a:pt x="467" y="30"/>
                  <a:pt x="473" y="25"/>
                </a:cubicBezTo>
                <a:cubicBezTo>
                  <a:pt x="473" y="25"/>
                  <a:pt x="478" y="20"/>
                  <a:pt x="483" y="19"/>
                </a:cubicBezTo>
                <a:cubicBezTo>
                  <a:pt x="483" y="19"/>
                  <a:pt x="489" y="15"/>
                  <a:pt x="483" y="9"/>
                </a:cubicBezTo>
                <a:cubicBezTo>
                  <a:pt x="483" y="9"/>
                  <a:pt x="478" y="2"/>
                  <a:pt x="472" y="6"/>
                </a:cubicBezTo>
                <a:lnTo>
                  <a:pt x="462" y="11"/>
                </a:lnTo>
                <a:cubicBezTo>
                  <a:pt x="462" y="11"/>
                  <a:pt x="458" y="14"/>
                  <a:pt x="461" y="10"/>
                </a:cubicBezTo>
                <a:cubicBezTo>
                  <a:pt x="461" y="10"/>
                  <a:pt x="463" y="6"/>
                  <a:pt x="460" y="5"/>
                </a:cubicBezTo>
                <a:lnTo>
                  <a:pt x="457" y="3"/>
                </a:lnTo>
                <a:cubicBezTo>
                  <a:pt x="457" y="3"/>
                  <a:pt x="453" y="0"/>
                  <a:pt x="453" y="4"/>
                </a:cubicBezTo>
                <a:cubicBezTo>
                  <a:pt x="453" y="4"/>
                  <a:pt x="451" y="12"/>
                  <a:pt x="447" y="10"/>
                </a:cubicBezTo>
                <a:cubicBezTo>
                  <a:pt x="447" y="10"/>
                  <a:pt x="442" y="8"/>
                  <a:pt x="442" y="11"/>
                </a:cubicBezTo>
                <a:cubicBezTo>
                  <a:pt x="442" y="11"/>
                  <a:pt x="449" y="15"/>
                  <a:pt x="446" y="18"/>
                </a:cubicBezTo>
                <a:cubicBezTo>
                  <a:pt x="446" y="18"/>
                  <a:pt x="441" y="24"/>
                  <a:pt x="439" y="18"/>
                </a:cubicBezTo>
                <a:cubicBezTo>
                  <a:pt x="439" y="18"/>
                  <a:pt x="436" y="11"/>
                  <a:pt x="430" y="9"/>
                </a:cubicBezTo>
                <a:cubicBezTo>
                  <a:pt x="430" y="9"/>
                  <a:pt x="425" y="7"/>
                  <a:pt x="428" y="11"/>
                </a:cubicBezTo>
                <a:cubicBezTo>
                  <a:pt x="428" y="11"/>
                  <a:pt x="434" y="16"/>
                  <a:pt x="435" y="21"/>
                </a:cubicBezTo>
                <a:cubicBezTo>
                  <a:pt x="435" y="21"/>
                  <a:pt x="438" y="27"/>
                  <a:pt x="433" y="23"/>
                </a:cubicBezTo>
                <a:cubicBezTo>
                  <a:pt x="433" y="23"/>
                  <a:pt x="426" y="17"/>
                  <a:pt x="427" y="21"/>
                </a:cubicBezTo>
                <a:cubicBezTo>
                  <a:pt x="427" y="21"/>
                  <a:pt x="433" y="32"/>
                  <a:pt x="436" y="37"/>
                </a:cubicBezTo>
                <a:cubicBezTo>
                  <a:pt x="436" y="37"/>
                  <a:pt x="439" y="42"/>
                  <a:pt x="439" y="36"/>
                </a:cubicBezTo>
                <a:cubicBezTo>
                  <a:pt x="439" y="36"/>
                  <a:pt x="438" y="30"/>
                  <a:pt x="442" y="34"/>
                </a:cubicBezTo>
                <a:cubicBezTo>
                  <a:pt x="442" y="34"/>
                  <a:pt x="445" y="37"/>
                  <a:pt x="447" y="35"/>
                </a:cubicBezTo>
                <a:cubicBezTo>
                  <a:pt x="447" y="35"/>
                  <a:pt x="449" y="31"/>
                  <a:pt x="447" y="31"/>
                </a:cubicBezTo>
                <a:cubicBezTo>
                  <a:pt x="444" y="30"/>
                  <a:pt x="445" y="26"/>
                  <a:pt x="445" y="26"/>
                </a:cubicBezTo>
                <a:cubicBezTo>
                  <a:pt x="445" y="26"/>
                  <a:pt x="443" y="22"/>
                  <a:pt x="445" y="22"/>
                </a:cubicBezTo>
                <a:cubicBezTo>
                  <a:pt x="445" y="22"/>
                  <a:pt x="453" y="17"/>
                  <a:pt x="450" y="22"/>
                </a:cubicBezTo>
                <a:cubicBezTo>
                  <a:pt x="450" y="22"/>
                  <a:pt x="444" y="27"/>
                  <a:pt x="452" y="32"/>
                </a:cubicBezTo>
                <a:cubicBezTo>
                  <a:pt x="452" y="32"/>
                  <a:pt x="460" y="35"/>
                  <a:pt x="463" y="28"/>
                </a:cubicBezTo>
                <a:cubicBezTo>
                  <a:pt x="463" y="28"/>
                  <a:pt x="464" y="23"/>
                  <a:pt x="462" y="21"/>
                </a:cubicBezTo>
                <a:cubicBezTo>
                  <a:pt x="462" y="21"/>
                  <a:pt x="458" y="16"/>
                  <a:pt x="463" y="16"/>
                </a:cubicBezTo>
                <a:lnTo>
                  <a:pt x="468" y="14"/>
                </a:lnTo>
                <a:cubicBezTo>
                  <a:pt x="468" y="14"/>
                  <a:pt x="473" y="12"/>
                  <a:pt x="472" y="16"/>
                </a:cubicBezTo>
                <a:lnTo>
                  <a:pt x="466" y="28"/>
                </a:lnTo>
                <a:cubicBezTo>
                  <a:pt x="466" y="28"/>
                  <a:pt x="463" y="34"/>
                  <a:pt x="460" y="34"/>
                </a:cubicBezTo>
                <a:lnTo>
                  <a:pt x="444" y="43"/>
                </a:lnTo>
                <a:cubicBezTo>
                  <a:pt x="444" y="43"/>
                  <a:pt x="437" y="45"/>
                  <a:pt x="442" y="46"/>
                </a:cubicBezTo>
                <a:cubicBezTo>
                  <a:pt x="442" y="46"/>
                  <a:pt x="447" y="48"/>
                  <a:pt x="450" y="44"/>
                </a:cubicBezTo>
                <a:lnTo>
                  <a:pt x="458" y="40"/>
                </a:lnTo>
                <a:cubicBezTo>
                  <a:pt x="458" y="40"/>
                  <a:pt x="463" y="36"/>
                  <a:pt x="460" y="42"/>
                </a:cubicBezTo>
                <a:cubicBezTo>
                  <a:pt x="460" y="42"/>
                  <a:pt x="460" y="47"/>
                  <a:pt x="453" y="52"/>
                </a:cubicBezTo>
                <a:lnTo>
                  <a:pt x="443" y="59"/>
                </a:lnTo>
                <a:lnTo>
                  <a:pt x="440" y="60"/>
                </a:lnTo>
                <a:lnTo>
                  <a:pt x="437" y="62"/>
                </a:lnTo>
                <a:close/>
                <a:moveTo>
                  <a:pt x="456" y="23"/>
                </a:moveTo>
                <a:cubicBezTo>
                  <a:pt x="457" y="23"/>
                  <a:pt x="458" y="24"/>
                  <a:pt x="458" y="25"/>
                </a:cubicBezTo>
                <a:cubicBezTo>
                  <a:pt x="458" y="27"/>
                  <a:pt x="457" y="28"/>
                  <a:pt x="456" y="28"/>
                </a:cubicBezTo>
                <a:cubicBezTo>
                  <a:pt x="455" y="28"/>
                  <a:pt x="454" y="27"/>
                  <a:pt x="454" y="25"/>
                </a:cubicBezTo>
                <a:cubicBezTo>
                  <a:pt x="454" y="24"/>
                  <a:pt x="455" y="23"/>
                  <a:pt x="456" y="23"/>
                </a:cubicBezTo>
                <a:close/>
                <a:moveTo>
                  <a:pt x="60" y="14"/>
                </a:moveTo>
                <a:cubicBezTo>
                  <a:pt x="60" y="15"/>
                  <a:pt x="59" y="16"/>
                  <a:pt x="58" y="17"/>
                </a:cubicBezTo>
                <a:lnTo>
                  <a:pt x="57" y="17"/>
                </a:lnTo>
                <a:cubicBezTo>
                  <a:pt x="56" y="17"/>
                  <a:pt x="55" y="18"/>
                  <a:pt x="54" y="17"/>
                </a:cubicBezTo>
                <a:lnTo>
                  <a:pt x="57" y="14"/>
                </a:lnTo>
                <a:cubicBezTo>
                  <a:pt x="58" y="14"/>
                  <a:pt x="60" y="13"/>
                  <a:pt x="60" y="14"/>
                </a:cubicBezTo>
                <a:close/>
              </a:path>
            </a:pathLst>
          </a:custGeom>
          <a:solidFill>
            <a:srgbClr val="0553A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6"/>
          <p:cNvSpPr>
            <a:spLocks noEditPoints="1" noChangeArrowheads="1"/>
          </p:cNvSpPr>
          <p:nvPr userDrawn="1"/>
        </p:nvSpPr>
        <p:spPr bwMode="auto">
          <a:xfrm>
            <a:off x="2373313" y="758825"/>
            <a:ext cx="1943100" cy="46038"/>
          </a:xfrm>
          <a:custGeom>
            <a:avLst/>
            <a:gdLst>
              <a:gd name="T0" fmla="*/ 34039317 w 471"/>
              <a:gd name="T1" fmla="*/ 75361137 h 15"/>
              <a:gd name="T2" fmla="*/ 204235899 w 471"/>
              <a:gd name="T3" fmla="*/ 84780512 h 15"/>
              <a:gd name="T4" fmla="*/ 476546306 w 471"/>
              <a:gd name="T5" fmla="*/ 0 h 15"/>
              <a:gd name="T6" fmla="*/ 493568027 w 471"/>
              <a:gd name="T7" fmla="*/ 18838750 h 15"/>
              <a:gd name="T8" fmla="*/ 629725294 w 471"/>
              <a:gd name="T9" fmla="*/ 113038636 h 15"/>
              <a:gd name="T10" fmla="*/ 953096738 w 471"/>
              <a:gd name="T11" fmla="*/ 0 h 15"/>
              <a:gd name="T12" fmla="*/ 1174350233 w 471"/>
              <a:gd name="T13" fmla="*/ 37680568 h 15"/>
              <a:gd name="T14" fmla="*/ 1140310917 w 471"/>
              <a:gd name="T15" fmla="*/ 113038636 h 15"/>
              <a:gd name="T16" fmla="*/ 1344546816 w 471"/>
              <a:gd name="T17" fmla="*/ 0 h 15"/>
              <a:gd name="T18" fmla="*/ 1565800311 w 471"/>
              <a:gd name="T19" fmla="*/ 131880455 h 15"/>
              <a:gd name="T20" fmla="*/ 1582817906 w 471"/>
              <a:gd name="T21" fmla="*/ 47099943 h 15"/>
              <a:gd name="T22" fmla="*/ 1548778590 w 471"/>
              <a:gd name="T23" fmla="*/ 122461080 h 15"/>
              <a:gd name="T24" fmla="*/ 1735996894 w 471"/>
              <a:gd name="T25" fmla="*/ 113038636 h 15"/>
              <a:gd name="T26" fmla="*/ 1940228668 w 471"/>
              <a:gd name="T27" fmla="*/ 141299830 h 15"/>
              <a:gd name="T28" fmla="*/ 2144464567 w 471"/>
              <a:gd name="T29" fmla="*/ 141299830 h 15"/>
              <a:gd name="T30" fmla="*/ 2147483646 w 471"/>
              <a:gd name="T31" fmla="*/ 0 h 15"/>
              <a:gd name="T32" fmla="*/ 2147483646 w 471"/>
              <a:gd name="T33" fmla="*/ 75361137 h 15"/>
              <a:gd name="T34" fmla="*/ 2147483646 w 471"/>
              <a:gd name="T35" fmla="*/ 37680568 h 15"/>
              <a:gd name="T36" fmla="*/ 2147483646 w 471"/>
              <a:gd name="T37" fmla="*/ 75361137 h 15"/>
              <a:gd name="T38" fmla="*/ 2147483646 w 471"/>
              <a:gd name="T39" fmla="*/ 18838750 h 15"/>
              <a:gd name="T40" fmla="*/ 2147483646 w 471"/>
              <a:gd name="T41" fmla="*/ 84780512 h 15"/>
              <a:gd name="T42" fmla="*/ 2147483646 w 471"/>
              <a:gd name="T43" fmla="*/ 37680568 h 15"/>
              <a:gd name="T44" fmla="*/ 2147483646 w 471"/>
              <a:gd name="T45" fmla="*/ 131880455 h 15"/>
              <a:gd name="T46" fmla="*/ 2147483646 w 471"/>
              <a:gd name="T47" fmla="*/ 18838750 h 15"/>
              <a:gd name="T48" fmla="*/ 2147483646 w 471"/>
              <a:gd name="T49" fmla="*/ 0 h 15"/>
              <a:gd name="T50" fmla="*/ 2147483646 w 471"/>
              <a:gd name="T51" fmla="*/ 0 h 15"/>
              <a:gd name="T52" fmla="*/ 2147483646 w 471"/>
              <a:gd name="T53" fmla="*/ 113038636 h 15"/>
              <a:gd name="T54" fmla="*/ 2147483646 w 471"/>
              <a:gd name="T55" fmla="*/ 0 h 15"/>
              <a:gd name="T56" fmla="*/ 2147483646 w 471"/>
              <a:gd name="T57" fmla="*/ 113038636 h 15"/>
              <a:gd name="T58" fmla="*/ 2147483646 w 471"/>
              <a:gd name="T59" fmla="*/ 37680568 h 15"/>
              <a:gd name="T60" fmla="*/ 2147483646 w 471"/>
              <a:gd name="T61" fmla="*/ 37680568 h 15"/>
              <a:gd name="T62" fmla="*/ 2147483646 w 471"/>
              <a:gd name="T63" fmla="*/ 94199886 h 15"/>
              <a:gd name="T64" fmla="*/ 2147483646 w 471"/>
              <a:gd name="T65" fmla="*/ 9419375 h 15"/>
              <a:gd name="T66" fmla="*/ 2147483646 w 471"/>
              <a:gd name="T67" fmla="*/ 113038636 h 15"/>
              <a:gd name="T68" fmla="*/ 2147483646 w 471"/>
              <a:gd name="T69" fmla="*/ 18838750 h 15"/>
              <a:gd name="T70" fmla="*/ 2147483646 w 471"/>
              <a:gd name="T71" fmla="*/ 0 h 15"/>
              <a:gd name="T72" fmla="*/ 2147483646 w 471"/>
              <a:gd name="T73" fmla="*/ 131880455 h 15"/>
              <a:gd name="T74" fmla="*/ 2147483646 w 471"/>
              <a:gd name="T75" fmla="*/ 18838750 h 15"/>
              <a:gd name="T76" fmla="*/ 2147483646 w 471"/>
              <a:gd name="T77" fmla="*/ 0 h 15"/>
              <a:gd name="T78" fmla="*/ 2147483646 w 471"/>
              <a:gd name="T79" fmla="*/ 141299830 h 15"/>
              <a:gd name="T80" fmla="*/ 2147483646 w 471"/>
              <a:gd name="T81" fmla="*/ 84780512 h 15"/>
              <a:gd name="T82" fmla="*/ 2147483646 w 471"/>
              <a:gd name="T83" fmla="*/ 141299830 h 15"/>
              <a:gd name="T84" fmla="*/ 2147483646 w 471"/>
              <a:gd name="T85" fmla="*/ 65938693 h 15"/>
              <a:gd name="T86" fmla="*/ 2147483646 w 471"/>
              <a:gd name="T87" fmla="*/ 94199886 h 15"/>
              <a:gd name="T88" fmla="*/ 2147483646 w 471"/>
              <a:gd name="T89" fmla="*/ 0 h 15"/>
              <a:gd name="T90" fmla="*/ 2147483646 w 471"/>
              <a:gd name="T91" fmla="*/ 56519318 h 15"/>
              <a:gd name="T92" fmla="*/ 2147483646 w 471"/>
              <a:gd name="T93" fmla="*/ 131880455 h 15"/>
              <a:gd name="T94" fmla="*/ 2147483646 w 471"/>
              <a:gd name="T95" fmla="*/ 18838750 h 15"/>
              <a:gd name="T96" fmla="*/ 2147483646 w 471"/>
              <a:gd name="T97" fmla="*/ 56519318 h 15"/>
              <a:gd name="T98" fmla="*/ 2147483646 w 471"/>
              <a:gd name="T99" fmla="*/ 0 h 15"/>
              <a:gd name="T100" fmla="*/ 2147483646 w 471"/>
              <a:gd name="T101" fmla="*/ 18838750 h 15"/>
              <a:gd name="T102" fmla="*/ 2147483646 w 471"/>
              <a:gd name="T103" fmla="*/ 75361137 h 15"/>
              <a:gd name="T104" fmla="*/ 2147483646 w 471"/>
              <a:gd name="T105" fmla="*/ 0 h 15"/>
              <a:gd name="T106" fmla="*/ 2147483646 w 471"/>
              <a:gd name="T107" fmla="*/ 75361137 h 15"/>
              <a:gd name="T108" fmla="*/ 2147483646 w 471"/>
              <a:gd name="T109" fmla="*/ 65938693 h 15"/>
              <a:gd name="T110" fmla="*/ 2147483646 w 471"/>
              <a:gd name="T111" fmla="*/ 141299830 h 15"/>
              <a:gd name="T112" fmla="*/ 2147483646 w 471"/>
              <a:gd name="T113" fmla="*/ 28261194 h 15"/>
              <a:gd name="T114" fmla="*/ 2147483646 w 471"/>
              <a:gd name="T115" fmla="*/ 113038636 h 15"/>
              <a:gd name="T116" fmla="*/ 2147483646 w 471"/>
              <a:gd name="T117" fmla="*/ 0 h 1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71" h="15">
                <a:moveTo>
                  <a:pt x="0" y="15"/>
                </a:moveTo>
                <a:lnTo>
                  <a:pt x="0" y="0"/>
                </a:lnTo>
                <a:lnTo>
                  <a:pt x="2" y="0"/>
                </a:lnTo>
                <a:lnTo>
                  <a:pt x="2" y="6"/>
                </a:lnTo>
                <a:lnTo>
                  <a:pt x="9" y="6"/>
                </a:lnTo>
                <a:lnTo>
                  <a:pt x="9" y="0"/>
                </a:lnTo>
                <a:lnTo>
                  <a:pt x="10" y="0"/>
                </a:lnTo>
                <a:lnTo>
                  <a:pt x="10" y="15"/>
                </a:lnTo>
                <a:lnTo>
                  <a:pt x="9" y="15"/>
                </a:lnTo>
                <a:lnTo>
                  <a:pt x="9" y="8"/>
                </a:lnTo>
                <a:lnTo>
                  <a:pt x="2" y="8"/>
                </a:lnTo>
                <a:lnTo>
                  <a:pt x="2" y="15"/>
                </a:lnTo>
                <a:lnTo>
                  <a:pt x="0" y="15"/>
                </a:lnTo>
                <a:close/>
                <a:moveTo>
                  <a:pt x="21" y="0"/>
                </a:moveTo>
                <a:lnTo>
                  <a:pt x="22" y="0"/>
                </a:lnTo>
                <a:lnTo>
                  <a:pt x="22" y="9"/>
                </a:lnTo>
                <a:cubicBezTo>
                  <a:pt x="22" y="10"/>
                  <a:pt x="22" y="11"/>
                  <a:pt x="22" y="12"/>
                </a:cubicBezTo>
                <a:cubicBezTo>
                  <a:pt x="22" y="13"/>
                  <a:pt x="21" y="14"/>
                  <a:pt x="20" y="14"/>
                </a:cubicBezTo>
                <a:cubicBezTo>
                  <a:pt x="20" y="15"/>
                  <a:pt x="19" y="15"/>
                  <a:pt x="17" y="15"/>
                </a:cubicBezTo>
                <a:cubicBezTo>
                  <a:pt x="16" y="15"/>
                  <a:pt x="15" y="15"/>
                  <a:pt x="15" y="14"/>
                </a:cubicBezTo>
                <a:cubicBezTo>
                  <a:pt x="14" y="14"/>
                  <a:pt x="13" y="13"/>
                  <a:pt x="13" y="12"/>
                </a:cubicBezTo>
                <a:cubicBezTo>
                  <a:pt x="13" y="11"/>
                  <a:pt x="12" y="10"/>
                  <a:pt x="12" y="9"/>
                </a:cubicBezTo>
                <a:lnTo>
                  <a:pt x="12" y="0"/>
                </a:lnTo>
                <a:lnTo>
                  <a:pt x="14" y="0"/>
                </a:lnTo>
                <a:lnTo>
                  <a:pt x="14" y="9"/>
                </a:lnTo>
                <a:cubicBezTo>
                  <a:pt x="14" y="10"/>
                  <a:pt x="14" y="11"/>
                  <a:pt x="14" y="11"/>
                </a:cubicBezTo>
                <a:cubicBezTo>
                  <a:pt x="15" y="12"/>
                  <a:pt x="15" y="12"/>
                  <a:pt x="15" y="13"/>
                </a:cubicBezTo>
                <a:cubicBezTo>
                  <a:pt x="16" y="13"/>
                  <a:pt x="17" y="13"/>
                  <a:pt x="17" y="13"/>
                </a:cubicBezTo>
                <a:cubicBezTo>
                  <a:pt x="18" y="13"/>
                  <a:pt x="19" y="13"/>
                  <a:pt x="20" y="12"/>
                </a:cubicBezTo>
                <a:cubicBezTo>
                  <a:pt x="20" y="12"/>
                  <a:pt x="21" y="10"/>
                  <a:pt x="21" y="9"/>
                </a:cubicBezTo>
                <a:lnTo>
                  <a:pt x="21" y="0"/>
                </a:lnTo>
                <a:close/>
                <a:moveTo>
                  <a:pt x="23" y="15"/>
                </a:moveTo>
                <a:lnTo>
                  <a:pt x="28" y="0"/>
                </a:lnTo>
                <a:lnTo>
                  <a:pt x="30" y="0"/>
                </a:lnTo>
                <a:lnTo>
                  <a:pt x="35" y="15"/>
                </a:lnTo>
                <a:lnTo>
                  <a:pt x="33" y="15"/>
                </a:lnTo>
                <a:lnTo>
                  <a:pt x="32" y="10"/>
                </a:lnTo>
                <a:lnTo>
                  <a:pt x="26" y="10"/>
                </a:lnTo>
                <a:lnTo>
                  <a:pt x="25" y="15"/>
                </a:lnTo>
                <a:lnTo>
                  <a:pt x="23" y="15"/>
                </a:lnTo>
                <a:close/>
                <a:moveTo>
                  <a:pt x="27" y="9"/>
                </a:moveTo>
                <a:lnTo>
                  <a:pt x="31" y="9"/>
                </a:lnTo>
                <a:lnTo>
                  <a:pt x="30" y="5"/>
                </a:lnTo>
                <a:cubicBezTo>
                  <a:pt x="29" y="4"/>
                  <a:pt x="29" y="3"/>
                  <a:pt x="29" y="2"/>
                </a:cubicBezTo>
                <a:cubicBezTo>
                  <a:pt x="29" y="3"/>
                  <a:pt x="28" y="4"/>
                  <a:pt x="28" y="5"/>
                </a:cubicBezTo>
                <a:lnTo>
                  <a:pt x="27" y="9"/>
                </a:lnTo>
                <a:close/>
                <a:moveTo>
                  <a:pt x="35" y="15"/>
                </a:moveTo>
                <a:lnTo>
                  <a:pt x="35" y="13"/>
                </a:lnTo>
                <a:lnTo>
                  <a:pt x="41" y="4"/>
                </a:lnTo>
                <a:cubicBezTo>
                  <a:pt x="42" y="3"/>
                  <a:pt x="42" y="2"/>
                  <a:pt x="42" y="2"/>
                </a:cubicBezTo>
                <a:lnTo>
                  <a:pt x="35" y="2"/>
                </a:lnTo>
                <a:lnTo>
                  <a:pt x="35" y="0"/>
                </a:lnTo>
                <a:lnTo>
                  <a:pt x="44" y="0"/>
                </a:lnTo>
                <a:lnTo>
                  <a:pt x="44" y="2"/>
                </a:lnTo>
                <a:lnTo>
                  <a:pt x="37" y="12"/>
                </a:lnTo>
                <a:lnTo>
                  <a:pt x="37" y="13"/>
                </a:lnTo>
                <a:lnTo>
                  <a:pt x="45" y="13"/>
                </a:lnTo>
                <a:lnTo>
                  <a:pt x="45" y="15"/>
                </a:lnTo>
                <a:lnTo>
                  <a:pt x="35" y="15"/>
                </a:lnTo>
                <a:close/>
                <a:moveTo>
                  <a:pt x="46" y="15"/>
                </a:moveTo>
                <a:lnTo>
                  <a:pt x="46" y="0"/>
                </a:lnTo>
                <a:lnTo>
                  <a:pt x="48" y="0"/>
                </a:lnTo>
                <a:lnTo>
                  <a:pt x="48" y="6"/>
                </a:lnTo>
                <a:lnTo>
                  <a:pt x="54" y="6"/>
                </a:lnTo>
                <a:lnTo>
                  <a:pt x="54" y="0"/>
                </a:lnTo>
                <a:lnTo>
                  <a:pt x="56" y="0"/>
                </a:lnTo>
                <a:lnTo>
                  <a:pt x="56" y="15"/>
                </a:lnTo>
                <a:lnTo>
                  <a:pt x="54" y="15"/>
                </a:lnTo>
                <a:lnTo>
                  <a:pt x="54" y="8"/>
                </a:lnTo>
                <a:lnTo>
                  <a:pt x="48" y="8"/>
                </a:lnTo>
                <a:lnTo>
                  <a:pt x="48" y="15"/>
                </a:lnTo>
                <a:lnTo>
                  <a:pt x="46" y="15"/>
                </a:lnTo>
                <a:close/>
                <a:moveTo>
                  <a:pt x="58" y="8"/>
                </a:moveTo>
                <a:cubicBezTo>
                  <a:pt x="58" y="5"/>
                  <a:pt x="58" y="3"/>
                  <a:pt x="59" y="2"/>
                </a:cubicBezTo>
                <a:cubicBezTo>
                  <a:pt x="60" y="1"/>
                  <a:pt x="62" y="0"/>
                  <a:pt x="64" y="0"/>
                </a:cubicBezTo>
                <a:cubicBezTo>
                  <a:pt x="65" y="0"/>
                  <a:pt x="66" y="0"/>
                  <a:pt x="67" y="1"/>
                </a:cubicBezTo>
                <a:cubicBezTo>
                  <a:pt x="68" y="2"/>
                  <a:pt x="68" y="3"/>
                  <a:pt x="69" y="4"/>
                </a:cubicBezTo>
                <a:cubicBezTo>
                  <a:pt x="69" y="5"/>
                  <a:pt x="70" y="6"/>
                  <a:pt x="70" y="8"/>
                </a:cubicBezTo>
                <a:cubicBezTo>
                  <a:pt x="70" y="9"/>
                  <a:pt x="69" y="10"/>
                  <a:pt x="69" y="11"/>
                </a:cubicBezTo>
                <a:cubicBezTo>
                  <a:pt x="68" y="13"/>
                  <a:pt x="68" y="13"/>
                  <a:pt x="67" y="14"/>
                </a:cubicBezTo>
                <a:cubicBezTo>
                  <a:pt x="66" y="15"/>
                  <a:pt x="65" y="15"/>
                  <a:pt x="64" y="15"/>
                </a:cubicBezTo>
                <a:cubicBezTo>
                  <a:pt x="62" y="15"/>
                  <a:pt x="61" y="15"/>
                  <a:pt x="60" y="14"/>
                </a:cubicBezTo>
                <a:cubicBezTo>
                  <a:pt x="59" y="13"/>
                  <a:pt x="59" y="12"/>
                  <a:pt x="58" y="11"/>
                </a:cubicBezTo>
                <a:cubicBezTo>
                  <a:pt x="58" y="10"/>
                  <a:pt x="58" y="9"/>
                  <a:pt x="58" y="8"/>
                </a:cubicBezTo>
                <a:close/>
                <a:moveTo>
                  <a:pt x="59" y="8"/>
                </a:moveTo>
                <a:cubicBezTo>
                  <a:pt x="59" y="9"/>
                  <a:pt x="60" y="11"/>
                  <a:pt x="60" y="12"/>
                </a:cubicBezTo>
                <a:cubicBezTo>
                  <a:pt x="61" y="13"/>
                  <a:pt x="62" y="13"/>
                  <a:pt x="64" y="13"/>
                </a:cubicBezTo>
                <a:cubicBezTo>
                  <a:pt x="65" y="13"/>
                  <a:pt x="66" y="13"/>
                  <a:pt x="67" y="12"/>
                </a:cubicBezTo>
                <a:cubicBezTo>
                  <a:pt x="67" y="11"/>
                  <a:pt x="68" y="9"/>
                  <a:pt x="68" y="7"/>
                </a:cubicBezTo>
                <a:cubicBezTo>
                  <a:pt x="68" y="6"/>
                  <a:pt x="68" y="5"/>
                  <a:pt x="67" y="4"/>
                </a:cubicBezTo>
                <a:cubicBezTo>
                  <a:pt x="67" y="4"/>
                  <a:pt x="66" y="3"/>
                  <a:pt x="66" y="2"/>
                </a:cubicBezTo>
                <a:cubicBezTo>
                  <a:pt x="65" y="2"/>
                  <a:pt x="64" y="2"/>
                  <a:pt x="64" y="2"/>
                </a:cubicBezTo>
                <a:cubicBezTo>
                  <a:pt x="62" y="2"/>
                  <a:pt x="61" y="2"/>
                  <a:pt x="61" y="3"/>
                </a:cubicBezTo>
                <a:cubicBezTo>
                  <a:pt x="60" y="4"/>
                  <a:pt x="59" y="6"/>
                  <a:pt x="59" y="8"/>
                </a:cubicBezTo>
                <a:close/>
                <a:moveTo>
                  <a:pt x="71" y="15"/>
                </a:moveTo>
                <a:lnTo>
                  <a:pt x="71" y="0"/>
                </a:lnTo>
                <a:lnTo>
                  <a:pt x="73" y="0"/>
                </a:lnTo>
                <a:lnTo>
                  <a:pt x="79" y="12"/>
                </a:lnTo>
                <a:lnTo>
                  <a:pt x="79" y="0"/>
                </a:lnTo>
                <a:lnTo>
                  <a:pt x="81" y="0"/>
                </a:lnTo>
                <a:lnTo>
                  <a:pt x="81" y="15"/>
                </a:lnTo>
                <a:lnTo>
                  <a:pt x="79" y="15"/>
                </a:lnTo>
                <a:lnTo>
                  <a:pt x="73" y="3"/>
                </a:lnTo>
                <a:lnTo>
                  <a:pt x="73" y="15"/>
                </a:lnTo>
                <a:lnTo>
                  <a:pt x="71" y="15"/>
                </a:lnTo>
                <a:close/>
                <a:moveTo>
                  <a:pt x="89" y="9"/>
                </a:moveTo>
                <a:lnTo>
                  <a:pt x="89" y="7"/>
                </a:lnTo>
                <a:lnTo>
                  <a:pt x="94" y="7"/>
                </a:lnTo>
                <a:lnTo>
                  <a:pt x="94" y="13"/>
                </a:lnTo>
                <a:cubicBezTo>
                  <a:pt x="94" y="13"/>
                  <a:pt x="93" y="14"/>
                  <a:pt x="92" y="14"/>
                </a:cubicBezTo>
                <a:cubicBezTo>
                  <a:pt x="91" y="15"/>
                  <a:pt x="90" y="15"/>
                  <a:pt x="89" y="15"/>
                </a:cubicBezTo>
                <a:cubicBezTo>
                  <a:pt x="88" y="15"/>
                  <a:pt x="87" y="15"/>
                  <a:pt x="86" y="14"/>
                </a:cubicBezTo>
                <a:cubicBezTo>
                  <a:pt x="85" y="13"/>
                  <a:pt x="84" y="13"/>
                  <a:pt x="84" y="11"/>
                </a:cubicBezTo>
                <a:cubicBezTo>
                  <a:pt x="83" y="10"/>
                  <a:pt x="83" y="9"/>
                  <a:pt x="83" y="8"/>
                </a:cubicBezTo>
                <a:cubicBezTo>
                  <a:pt x="83" y="6"/>
                  <a:pt x="83" y="5"/>
                  <a:pt x="84" y="4"/>
                </a:cubicBezTo>
                <a:cubicBezTo>
                  <a:pt x="84" y="2"/>
                  <a:pt x="85" y="2"/>
                  <a:pt x="86" y="1"/>
                </a:cubicBezTo>
                <a:cubicBezTo>
                  <a:pt x="87" y="0"/>
                  <a:pt x="88" y="0"/>
                  <a:pt x="89" y="0"/>
                </a:cubicBezTo>
                <a:cubicBezTo>
                  <a:pt x="90" y="0"/>
                  <a:pt x="91" y="0"/>
                  <a:pt x="92" y="1"/>
                </a:cubicBezTo>
                <a:cubicBezTo>
                  <a:pt x="92" y="1"/>
                  <a:pt x="93" y="1"/>
                  <a:pt x="93" y="2"/>
                </a:cubicBezTo>
                <a:cubicBezTo>
                  <a:pt x="94" y="3"/>
                  <a:pt x="94" y="3"/>
                  <a:pt x="94" y="4"/>
                </a:cubicBezTo>
                <a:lnTo>
                  <a:pt x="93" y="5"/>
                </a:lnTo>
                <a:cubicBezTo>
                  <a:pt x="93" y="4"/>
                  <a:pt x="92" y="3"/>
                  <a:pt x="92" y="3"/>
                </a:cubicBezTo>
                <a:cubicBezTo>
                  <a:pt x="92" y="3"/>
                  <a:pt x="91" y="2"/>
                  <a:pt x="91" y="2"/>
                </a:cubicBezTo>
                <a:cubicBezTo>
                  <a:pt x="90" y="2"/>
                  <a:pt x="90" y="2"/>
                  <a:pt x="89" y="2"/>
                </a:cubicBezTo>
                <a:cubicBezTo>
                  <a:pt x="88" y="2"/>
                  <a:pt x="88" y="2"/>
                  <a:pt x="87" y="2"/>
                </a:cubicBezTo>
                <a:cubicBezTo>
                  <a:pt x="87" y="2"/>
                  <a:pt x="86" y="3"/>
                  <a:pt x="86" y="3"/>
                </a:cubicBezTo>
                <a:cubicBezTo>
                  <a:pt x="86" y="4"/>
                  <a:pt x="85" y="4"/>
                  <a:pt x="85" y="5"/>
                </a:cubicBezTo>
                <a:cubicBezTo>
                  <a:pt x="85" y="5"/>
                  <a:pt x="85" y="6"/>
                  <a:pt x="85" y="7"/>
                </a:cubicBezTo>
                <a:cubicBezTo>
                  <a:pt x="85" y="9"/>
                  <a:pt x="85" y="10"/>
                  <a:pt x="85" y="11"/>
                </a:cubicBezTo>
                <a:cubicBezTo>
                  <a:pt x="86" y="12"/>
                  <a:pt x="86" y="12"/>
                  <a:pt x="87" y="13"/>
                </a:cubicBezTo>
                <a:cubicBezTo>
                  <a:pt x="88" y="13"/>
                  <a:pt x="88" y="13"/>
                  <a:pt x="89" y="13"/>
                </a:cubicBezTo>
                <a:cubicBezTo>
                  <a:pt x="90" y="13"/>
                  <a:pt x="91" y="13"/>
                  <a:pt x="91" y="13"/>
                </a:cubicBezTo>
                <a:cubicBezTo>
                  <a:pt x="92" y="12"/>
                  <a:pt x="92" y="12"/>
                  <a:pt x="93" y="12"/>
                </a:cubicBezTo>
                <a:lnTo>
                  <a:pt x="93" y="9"/>
                </a:lnTo>
                <a:lnTo>
                  <a:pt x="89" y="9"/>
                </a:lnTo>
                <a:close/>
                <a:moveTo>
                  <a:pt x="110" y="0"/>
                </a:moveTo>
                <a:lnTo>
                  <a:pt x="112" y="0"/>
                </a:lnTo>
                <a:lnTo>
                  <a:pt x="112" y="9"/>
                </a:lnTo>
                <a:cubicBezTo>
                  <a:pt x="112" y="10"/>
                  <a:pt x="111" y="11"/>
                  <a:pt x="111" y="12"/>
                </a:cubicBezTo>
                <a:cubicBezTo>
                  <a:pt x="111" y="13"/>
                  <a:pt x="110" y="14"/>
                  <a:pt x="110" y="14"/>
                </a:cubicBezTo>
                <a:cubicBezTo>
                  <a:pt x="109" y="15"/>
                  <a:pt x="108" y="15"/>
                  <a:pt x="107" y="15"/>
                </a:cubicBezTo>
                <a:cubicBezTo>
                  <a:pt x="106" y="15"/>
                  <a:pt x="105" y="15"/>
                  <a:pt x="104" y="14"/>
                </a:cubicBezTo>
                <a:cubicBezTo>
                  <a:pt x="103" y="14"/>
                  <a:pt x="103" y="13"/>
                  <a:pt x="102" y="12"/>
                </a:cubicBezTo>
                <a:cubicBezTo>
                  <a:pt x="102" y="11"/>
                  <a:pt x="102" y="10"/>
                  <a:pt x="102" y="9"/>
                </a:cubicBezTo>
                <a:lnTo>
                  <a:pt x="102" y="0"/>
                </a:lnTo>
                <a:lnTo>
                  <a:pt x="103" y="0"/>
                </a:lnTo>
                <a:lnTo>
                  <a:pt x="103" y="9"/>
                </a:lnTo>
                <a:cubicBezTo>
                  <a:pt x="103" y="10"/>
                  <a:pt x="104" y="11"/>
                  <a:pt x="104" y="11"/>
                </a:cubicBezTo>
                <a:cubicBezTo>
                  <a:pt x="104" y="12"/>
                  <a:pt x="104" y="12"/>
                  <a:pt x="105" y="13"/>
                </a:cubicBezTo>
                <a:cubicBezTo>
                  <a:pt x="105" y="13"/>
                  <a:pt x="106" y="13"/>
                  <a:pt x="107" y="13"/>
                </a:cubicBezTo>
                <a:cubicBezTo>
                  <a:pt x="108" y="13"/>
                  <a:pt x="109" y="13"/>
                  <a:pt x="109" y="12"/>
                </a:cubicBezTo>
                <a:cubicBezTo>
                  <a:pt x="110" y="12"/>
                  <a:pt x="110" y="10"/>
                  <a:pt x="110" y="9"/>
                </a:cubicBezTo>
                <a:lnTo>
                  <a:pt x="110" y="0"/>
                </a:lnTo>
                <a:close/>
                <a:moveTo>
                  <a:pt x="114" y="15"/>
                </a:moveTo>
                <a:lnTo>
                  <a:pt x="114" y="0"/>
                </a:lnTo>
                <a:lnTo>
                  <a:pt x="116" y="0"/>
                </a:lnTo>
                <a:lnTo>
                  <a:pt x="122" y="12"/>
                </a:lnTo>
                <a:lnTo>
                  <a:pt x="122" y="0"/>
                </a:lnTo>
                <a:lnTo>
                  <a:pt x="124" y="0"/>
                </a:lnTo>
                <a:lnTo>
                  <a:pt x="124" y="15"/>
                </a:lnTo>
                <a:lnTo>
                  <a:pt x="122" y="15"/>
                </a:lnTo>
                <a:lnTo>
                  <a:pt x="115" y="3"/>
                </a:lnTo>
                <a:lnTo>
                  <a:pt x="115" y="15"/>
                </a:lnTo>
                <a:lnTo>
                  <a:pt x="114" y="15"/>
                </a:lnTo>
                <a:close/>
                <a:moveTo>
                  <a:pt x="126" y="15"/>
                </a:moveTo>
                <a:lnTo>
                  <a:pt x="126" y="0"/>
                </a:lnTo>
                <a:lnTo>
                  <a:pt x="128" y="0"/>
                </a:lnTo>
                <a:lnTo>
                  <a:pt x="128" y="15"/>
                </a:lnTo>
                <a:lnTo>
                  <a:pt x="126" y="15"/>
                </a:lnTo>
                <a:close/>
                <a:moveTo>
                  <a:pt x="134" y="15"/>
                </a:moveTo>
                <a:lnTo>
                  <a:pt x="129" y="0"/>
                </a:lnTo>
                <a:lnTo>
                  <a:pt x="131" y="0"/>
                </a:lnTo>
                <a:lnTo>
                  <a:pt x="134" y="11"/>
                </a:lnTo>
                <a:cubicBezTo>
                  <a:pt x="134" y="12"/>
                  <a:pt x="135" y="12"/>
                  <a:pt x="135" y="13"/>
                </a:cubicBezTo>
                <a:cubicBezTo>
                  <a:pt x="135" y="12"/>
                  <a:pt x="135" y="12"/>
                  <a:pt x="135" y="11"/>
                </a:cubicBezTo>
                <a:lnTo>
                  <a:pt x="139" y="0"/>
                </a:lnTo>
                <a:lnTo>
                  <a:pt x="141" y="0"/>
                </a:lnTo>
                <a:lnTo>
                  <a:pt x="136" y="15"/>
                </a:lnTo>
                <a:lnTo>
                  <a:pt x="134" y="15"/>
                </a:lnTo>
                <a:close/>
                <a:moveTo>
                  <a:pt x="142" y="15"/>
                </a:moveTo>
                <a:lnTo>
                  <a:pt x="142" y="0"/>
                </a:lnTo>
                <a:lnTo>
                  <a:pt x="151" y="0"/>
                </a:lnTo>
                <a:lnTo>
                  <a:pt x="151" y="2"/>
                </a:lnTo>
                <a:lnTo>
                  <a:pt x="143" y="2"/>
                </a:lnTo>
                <a:lnTo>
                  <a:pt x="143" y="6"/>
                </a:lnTo>
                <a:lnTo>
                  <a:pt x="150" y="6"/>
                </a:lnTo>
                <a:lnTo>
                  <a:pt x="150" y="8"/>
                </a:lnTo>
                <a:lnTo>
                  <a:pt x="143" y="8"/>
                </a:lnTo>
                <a:lnTo>
                  <a:pt x="143" y="13"/>
                </a:lnTo>
                <a:lnTo>
                  <a:pt x="151" y="13"/>
                </a:lnTo>
                <a:lnTo>
                  <a:pt x="151" y="15"/>
                </a:lnTo>
                <a:lnTo>
                  <a:pt x="142" y="15"/>
                </a:lnTo>
                <a:close/>
                <a:moveTo>
                  <a:pt x="153" y="15"/>
                </a:moveTo>
                <a:lnTo>
                  <a:pt x="153" y="0"/>
                </a:lnTo>
                <a:lnTo>
                  <a:pt x="158" y="0"/>
                </a:lnTo>
                <a:cubicBezTo>
                  <a:pt x="159" y="0"/>
                  <a:pt x="160" y="0"/>
                  <a:pt x="161" y="1"/>
                </a:cubicBezTo>
                <a:cubicBezTo>
                  <a:pt x="161" y="1"/>
                  <a:pt x="162" y="1"/>
                  <a:pt x="162" y="2"/>
                </a:cubicBezTo>
                <a:cubicBezTo>
                  <a:pt x="163" y="3"/>
                  <a:pt x="163" y="3"/>
                  <a:pt x="163" y="4"/>
                </a:cubicBezTo>
                <a:cubicBezTo>
                  <a:pt x="163" y="5"/>
                  <a:pt x="162" y="6"/>
                  <a:pt x="162" y="7"/>
                </a:cubicBezTo>
                <a:cubicBezTo>
                  <a:pt x="161" y="7"/>
                  <a:pt x="160" y="8"/>
                  <a:pt x="159" y="8"/>
                </a:cubicBezTo>
                <a:cubicBezTo>
                  <a:pt x="160" y="8"/>
                  <a:pt x="160" y="9"/>
                  <a:pt x="160" y="9"/>
                </a:cubicBezTo>
                <a:cubicBezTo>
                  <a:pt x="161" y="9"/>
                  <a:pt x="161" y="10"/>
                  <a:pt x="162" y="11"/>
                </a:cubicBezTo>
                <a:lnTo>
                  <a:pt x="164" y="15"/>
                </a:lnTo>
                <a:lnTo>
                  <a:pt x="162" y="15"/>
                </a:lnTo>
                <a:lnTo>
                  <a:pt x="160" y="12"/>
                </a:lnTo>
                <a:cubicBezTo>
                  <a:pt x="160" y="11"/>
                  <a:pt x="159" y="10"/>
                  <a:pt x="159" y="10"/>
                </a:cubicBezTo>
                <a:cubicBezTo>
                  <a:pt x="159" y="9"/>
                  <a:pt x="158" y="9"/>
                  <a:pt x="158" y="9"/>
                </a:cubicBezTo>
                <a:cubicBezTo>
                  <a:pt x="158" y="9"/>
                  <a:pt x="158" y="8"/>
                  <a:pt x="157" y="8"/>
                </a:cubicBezTo>
                <a:cubicBezTo>
                  <a:pt x="157" y="8"/>
                  <a:pt x="157" y="8"/>
                  <a:pt x="156" y="8"/>
                </a:cubicBezTo>
                <a:lnTo>
                  <a:pt x="154" y="8"/>
                </a:lnTo>
                <a:lnTo>
                  <a:pt x="154" y="15"/>
                </a:lnTo>
                <a:lnTo>
                  <a:pt x="153" y="15"/>
                </a:lnTo>
                <a:close/>
                <a:moveTo>
                  <a:pt x="154" y="7"/>
                </a:moveTo>
                <a:lnTo>
                  <a:pt x="158" y="7"/>
                </a:lnTo>
                <a:cubicBezTo>
                  <a:pt x="159" y="7"/>
                  <a:pt x="159" y="7"/>
                  <a:pt x="160" y="6"/>
                </a:cubicBezTo>
                <a:cubicBezTo>
                  <a:pt x="160" y="6"/>
                  <a:pt x="160" y="6"/>
                  <a:pt x="161" y="6"/>
                </a:cubicBezTo>
                <a:cubicBezTo>
                  <a:pt x="161" y="5"/>
                  <a:pt x="161" y="5"/>
                  <a:pt x="161" y="4"/>
                </a:cubicBezTo>
                <a:cubicBezTo>
                  <a:pt x="161" y="4"/>
                  <a:pt x="161" y="3"/>
                  <a:pt x="160" y="3"/>
                </a:cubicBezTo>
                <a:cubicBezTo>
                  <a:pt x="160" y="2"/>
                  <a:pt x="159" y="2"/>
                  <a:pt x="158" y="2"/>
                </a:cubicBezTo>
                <a:lnTo>
                  <a:pt x="154" y="2"/>
                </a:lnTo>
                <a:lnTo>
                  <a:pt x="154" y="7"/>
                </a:lnTo>
                <a:close/>
                <a:moveTo>
                  <a:pt x="164" y="10"/>
                </a:moveTo>
                <a:lnTo>
                  <a:pt x="166" y="10"/>
                </a:lnTo>
                <a:cubicBezTo>
                  <a:pt x="166" y="11"/>
                  <a:pt x="166" y="11"/>
                  <a:pt x="166" y="12"/>
                </a:cubicBezTo>
                <a:cubicBezTo>
                  <a:pt x="167" y="12"/>
                  <a:pt x="167" y="13"/>
                  <a:pt x="168" y="13"/>
                </a:cubicBezTo>
                <a:cubicBezTo>
                  <a:pt x="168" y="13"/>
                  <a:pt x="169" y="13"/>
                  <a:pt x="170" y="13"/>
                </a:cubicBezTo>
                <a:cubicBezTo>
                  <a:pt x="170" y="13"/>
                  <a:pt x="171" y="13"/>
                  <a:pt x="171" y="13"/>
                </a:cubicBezTo>
                <a:cubicBezTo>
                  <a:pt x="172" y="13"/>
                  <a:pt x="172" y="12"/>
                  <a:pt x="172" y="12"/>
                </a:cubicBezTo>
                <a:cubicBezTo>
                  <a:pt x="173" y="12"/>
                  <a:pt x="173" y="11"/>
                  <a:pt x="173" y="11"/>
                </a:cubicBezTo>
                <a:cubicBezTo>
                  <a:pt x="173" y="10"/>
                  <a:pt x="173" y="10"/>
                  <a:pt x="172" y="10"/>
                </a:cubicBezTo>
                <a:cubicBezTo>
                  <a:pt x="172" y="9"/>
                  <a:pt x="172" y="9"/>
                  <a:pt x="171" y="9"/>
                </a:cubicBezTo>
                <a:cubicBezTo>
                  <a:pt x="171" y="9"/>
                  <a:pt x="170" y="8"/>
                  <a:pt x="169" y="8"/>
                </a:cubicBezTo>
                <a:cubicBezTo>
                  <a:pt x="168" y="8"/>
                  <a:pt x="167" y="7"/>
                  <a:pt x="167" y="7"/>
                </a:cubicBezTo>
                <a:cubicBezTo>
                  <a:pt x="166" y="7"/>
                  <a:pt x="166" y="6"/>
                  <a:pt x="165" y="6"/>
                </a:cubicBezTo>
                <a:cubicBezTo>
                  <a:pt x="165" y="5"/>
                  <a:pt x="165" y="5"/>
                  <a:pt x="165" y="4"/>
                </a:cubicBezTo>
                <a:cubicBezTo>
                  <a:pt x="165" y="3"/>
                  <a:pt x="165" y="3"/>
                  <a:pt x="165" y="2"/>
                </a:cubicBezTo>
                <a:cubicBezTo>
                  <a:pt x="166" y="1"/>
                  <a:pt x="166" y="1"/>
                  <a:pt x="167" y="1"/>
                </a:cubicBezTo>
                <a:cubicBezTo>
                  <a:pt x="168" y="0"/>
                  <a:pt x="168" y="0"/>
                  <a:pt x="169" y="0"/>
                </a:cubicBezTo>
                <a:cubicBezTo>
                  <a:pt x="170" y="0"/>
                  <a:pt x="171" y="0"/>
                  <a:pt x="172" y="1"/>
                </a:cubicBezTo>
                <a:cubicBezTo>
                  <a:pt x="172" y="1"/>
                  <a:pt x="173" y="1"/>
                  <a:pt x="173" y="2"/>
                </a:cubicBezTo>
                <a:cubicBezTo>
                  <a:pt x="174" y="3"/>
                  <a:pt x="174" y="3"/>
                  <a:pt x="174" y="4"/>
                </a:cubicBezTo>
                <a:lnTo>
                  <a:pt x="172" y="4"/>
                </a:lnTo>
                <a:cubicBezTo>
                  <a:pt x="172" y="4"/>
                  <a:pt x="172" y="3"/>
                  <a:pt x="171" y="2"/>
                </a:cubicBezTo>
                <a:cubicBezTo>
                  <a:pt x="171" y="2"/>
                  <a:pt x="170" y="2"/>
                  <a:pt x="169" y="2"/>
                </a:cubicBezTo>
                <a:cubicBezTo>
                  <a:pt x="168" y="2"/>
                  <a:pt x="168" y="2"/>
                  <a:pt x="167" y="2"/>
                </a:cubicBezTo>
                <a:cubicBezTo>
                  <a:pt x="167" y="3"/>
                  <a:pt x="166" y="3"/>
                  <a:pt x="166" y="4"/>
                </a:cubicBezTo>
                <a:cubicBezTo>
                  <a:pt x="166" y="4"/>
                  <a:pt x="167" y="5"/>
                  <a:pt x="167" y="5"/>
                </a:cubicBezTo>
                <a:cubicBezTo>
                  <a:pt x="167" y="5"/>
                  <a:pt x="168" y="6"/>
                  <a:pt x="169" y="6"/>
                </a:cubicBezTo>
                <a:cubicBezTo>
                  <a:pt x="171" y="7"/>
                  <a:pt x="172" y="7"/>
                  <a:pt x="172" y="7"/>
                </a:cubicBezTo>
                <a:cubicBezTo>
                  <a:pt x="173" y="7"/>
                  <a:pt x="173" y="8"/>
                  <a:pt x="174" y="9"/>
                </a:cubicBezTo>
                <a:cubicBezTo>
                  <a:pt x="174" y="9"/>
                  <a:pt x="174" y="10"/>
                  <a:pt x="174" y="11"/>
                </a:cubicBezTo>
                <a:cubicBezTo>
                  <a:pt x="174" y="11"/>
                  <a:pt x="174" y="12"/>
                  <a:pt x="174" y="13"/>
                </a:cubicBezTo>
                <a:cubicBezTo>
                  <a:pt x="173" y="13"/>
                  <a:pt x="173" y="14"/>
                  <a:pt x="172" y="14"/>
                </a:cubicBezTo>
                <a:cubicBezTo>
                  <a:pt x="171" y="15"/>
                  <a:pt x="171" y="15"/>
                  <a:pt x="170" y="15"/>
                </a:cubicBezTo>
                <a:cubicBezTo>
                  <a:pt x="169" y="15"/>
                  <a:pt x="168" y="15"/>
                  <a:pt x="167" y="14"/>
                </a:cubicBezTo>
                <a:cubicBezTo>
                  <a:pt x="166" y="14"/>
                  <a:pt x="165" y="13"/>
                  <a:pt x="165" y="13"/>
                </a:cubicBezTo>
                <a:cubicBezTo>
                  <a:pt x="165" y="12"/>
                  <a:pt x="164" y="11"/>
                  <a:pt x="164" y="10"/>
                </a:cubicBezTo>
                <a:close/>
                <a:moveTo>
                  <a:pt x="176" y="15"/>
                </a:moveTo>
                <a:lnTo>
                  <a:pt x="176" y="0"/>
                </a:lnTo>
                <a:lnTo>
                  <a:pt x="178" y="0"/>
                </a:lnTo>
                <a:lnTo>
                  <a:pt x="178" y="15"/>
                </a:lnTo>
                <a:lnTo>
                  <a:pt x="176" y="15"/>
                </a:lnTo>
                <a:close/>
                <a:moveTo>
                  <a:pt x="184" y="15"/>
                </a:moveTo>
                <a:lnTo>
                  <a:pt x="184" y="2"/>
                </a:lnTo>
                <a:lnTo>
                  <a:pt x="179" y="2"/>
                </a:lnTo>
                <a:lnTo>
                  <a:pt x="179" y="0"/>
                </a:lnTo>
                <a:lnTo>
                  <a:pt x="189" y="0"/>
                </a:lnTo>
                <a:lnTo>
                  <a:pt x="189" y="2"/>
                </a:lnTo>
                <a:lnTo>
                  <a:pt x="185" y="2"/>
                </a:lnTo>
                <a:lnTo>
                  <a:pt x="185" y="15"/>
                </a:lnTo>
                <a:lnTo>
                  <a:pt x="184" y="15"/>
                </a:lnTo>
                <a:close/>
                <a:moveTo>
                  <a:pt x="194" y="15"/>
                </a:moveTo>
                <a:lnTo>
                  <a:pt x="194" y="9"/>
                </a:lnTo>
                <a:lnTo>
                  <a:pt x="189" y="0"/>
                </a:lnTo>
                <a:lnTo>
                  <a:pt x="191" y="0"/>
                </a:lnTo>
                <a:lnTo>
                  <a:pt x="194" y="5"/>
                </a:lnTo>
                <a:cubicBezTo>
                  <a:pt x="194" y="5"/>
                  <a:pt x="195" y="6"/>
                  <a:pt x="195" y="7"/>
                </a:cubicBezTo>
                <a:cubicBezTo>
                  <a:pt x="195" y="6"/>
                  <a:pt x="196" y="5"/>
                  <a:pt x="196" y="5"/>
                </a:cubicBezTo>
                <a:lnTo>
                  <a:pt x="199" y="0"/>
                </a:lnTo>
                <a:lnTo>
                  <a:pt x="201" y="0"/>
                </a:lnTo>
                <a:lnTo>
                  <a:pt x="196" y="9"/>
                </a:lnTo>
                <a:lnTo>
                  <a:pt x="196" y="15"/>
                </a:lnTo>
                <a:lnTo>
                  <a:pt x="194" y="15"/>
                </a:lnTo>
                <a:close/>
                <a:moveTo>
                  <a:pt x="206" y="8"/>
                </a:moveTo>
                <a:cubicBezTo>
                  <a:pt x="206" y="5"/>
                  <a:pt x="207" y="3"/>
                  <a:pt x="208" y="2"/>
                </a:cubicBezTo>
                <a:cubicBezTo>
                  <a:pt x="209" y="1"/>
                  <a:pt x="211" y="0"/>
                  <a:pt x="212" y="0"/>
                </a:cubicBezTo>
                <a:cubicBezTo>
                  <a:pt x="213" y="0"/>
                  <a:pt x="214" y="0"/>
                  <a:pt x="215" y="1"/>
                </a:cubicBezTo>
                <a:cubicBezTo>
                  <a:pt x="216" y="2"/>
                  <a:pt x="217" y="3"/>
                  <a:pt x="218" y="4"/>
                </a:cubicBezTo>
                <a:cubicBezTo>
                  <a:pt x="218" y="5"/>
                  <a:pt x="218" y="6"/>
                  <a:pt x="218" y="8"/>
                </a:cubicBezTo>
                <a:cubicBezTo>
                  <a:pt x="218" y="9"/>
                  <a:pt x="218" y="10"/>
                  <a:pt x="217" y="11"/>
                </a:cubicBezTo>
                <a:cubicBezTo>
                  <a:pt x="217" y="13"/>
                  <a:pt x="216" y="13"/>
                  <a:pt x="215" y="14"/>
                </a:cubicBezTo>
                <a:cubicBezTo>
                  <a:pt x="214" y="15"/>
                  <a:pt x="213" y="15"/>
                  <a:pt x="212" y="15"/>
                </a:cubicBezTo>
                <a:cubicBezTo>
                  <a:pt x="211" y="15"/>
                  <a:pt x="210" y="15"/>
                  <a:pt x="209" y="14"/>
                </a:cubicBezTo>
                <a:cubicBezTo>
                  <a:pt x="208" y="13"/>
                  <a:pt x="207" y="12"/>
                  <a:pt x="207" y="11"/>
                </a:cubicBezTo>
                <a:cubicBezTo>
                  <a:pt x="207" y="10"/>
                  <a:pt x="206" y="9"/>
                  <a:pt x="206" y="8"/>
                </a:cubicBezTo>
                <a:close/>
                <a:moveTo>
                  <a:pt x="208" y="8"/>
                </a:moveTo>
                <a:cubicBezTo>
                  <a:pt x="208" y="9"/>
                  <a:pt x="208" y="11"/>
                  <a:pt x="209" y="12"/>
                </a:cubicBezTo>
                <a:cubicBezTo>
                  <a:pt x="210" y="13"/>
                  <a:pt x="211" y="13"/>
                  <a:pt x="212" y="13"/>
                </a:cubicBezTo>
                <a:cubicBezTo>
                  <a:pt x="214" y="13"/>
                  <a:pt x="215" y="13"/>
                  <a:pt x="215" y="12"/>
                </a:cubicBezTo>
                <a:cubicBezTo>
                  <a:pt x="216" y="11"/>
                  <a:pt x="217" y="9"/>
                  <a:pt x="217" y="7"/>
                </a:cubicBezTo>
                <a:cubicBezTo>
                  <a:pt x="217" y="6"/>
                  <a:pt x="216" y="5"/>
                  <a:pt x="216" y="4"/>
                </a:cubicBezTo>
                <a:cubicBezTo>
                  <a:pt x="216" y="4"/>
                  <a:pt x="215" y="3"/>
                  <a:pt x="215" y="2"/>
                </a:cubicBezTo>
                <a:cubicBezTo>
                  <a:pt x="214" y="2"/>
                  <a:pt x="213" y="2"/>
                  <a:pt x="212" y="2"/>
                </a:cubicBezTo>
                <a:cubicBezTo>
                  <a:pt x="211" y="2"/>
                  <a:pt x="210" y="2"/>
                  <a:pt x="209" y="3"/>
                </a:cubicBezTo>
                <a:cubicBezTo>
                  <a:pt x="208" y="4"/>
                  <a:pt x="208" y="6"/>
                  <a:pt x="208" y="8"/>
                </a:cubicBezTo>
                <a:close/>
                <a:moveTo>
                  <a:pt x="220" y="15"/>
                </a:moveTo>
                <a:lnTo>
                  <a:pt x="220" y="0"/>
                </a:lnTo>
                <a:lnTo>
                  <a:pt x="228" y="0"/>
                </a:lnTo>
                <a:lnTo>
                  <a:pt x="228" y="2"/>
                </a:lnTo>
                <a:lnTo>
                  <a:pt x="222" y="2"/>
                </a:lnTo>
                <a:lnTo>
                  <a:pt x="222" y="6"/>
                </a:lnTo>
                <a:lnTo>
                  <a:pt x="228" y="6"/>
                </a:lnTo>
                <a:lnTo>
                  <a:pt x="228" y="8"/>
                </a:lnTo>
                <a:lnTo>
                  <a:pt x="222" y="8"/>
                </a:lnTo>
                <a:lnTo>
                  <a:pt x="222" y="15"/>
                </a:lnTo>
                <a:lnTo>
                  <a:pt x="220" y="15"/>
                </a:lnTo>
                <a:close/>
                <a:moveTo>
                  <a:pt x="235" y="10"/>
                </a:moveTo>
                <a:lnTo>
                  <a:pt x="236" y="10"/>
                </a:lnTo>
                <a:cubicBezTo>
                  <a:pt x="237" y="11"/>
                  <a:pt x="237" y="11"/>
                  <a:pt x="237" y="12"/>
                </a:cubicBezTo>
                <a:cubicBezTo>
                  <a:pt x="237" y="12"/>
                  <a:pt x="238" y="13"/>
                  <a:pt x="238" y="13"/>
                </a:cubicBezTo>
                <a:cubicBezTo>
                  <a:pt x="239" y="13"/>
                  <a:pt x="239" y="13"/>
                  <a:pt x="240" y="13"/>
                </a:cubicBezTo>
                <a:cubicBezTo>
                  <a:pt x="241" y="13"/>
                  <a:pt x="241" y="13"/>
                  <a:pt x="242" y="13"/>
                </a:cubicBezTo>
                <a:cubicBezTo>
                  <a:pt x="242" y="13"/>
                  <a:pt x="243" y="12"/>
                  <a:pt x="243" y="12"/>
                </a:cubicBezTo>
                <a:cubicBezTo>
                  <a:pt x="243" y="12"/>
                  <a:pt x="243" y="11"/>
                  <a:pt x="243" y="11"/>
                </a:cubicBezTo>
                <a:cubicBezTo>
                  <a:pt x="243" y="10"/>
                  <a:pt x="243" y="10"/>
                  <a:pt x="243" y="10"/>
                </a:cubicBezTo>
                <a:cubicBezTo>
                  <a:pt x="243" y="9"/>
                  <a:pt x="242" y="9"/>
                  <a:pt x="242" y="9"/>
                </a:cubicBezTo>
                <a:cubicBezTo>
                  <a:pt x="241" y="9"/>
                  <a:pt x="241" y="8"/>
                  <a:pt x="240" y="8"/>
                </a:cubicBezTo>
                <a:cubicBezTo>
                  <a:pt x="238" y="8"/>
                  <a:pt x="238" y="7"/>
                  <a:pt x="237" y="7"/>
                </a:cubicBezTo>
                <a:cubicBezTo>
                  <a:pt x="237" y="7"/>
                  <a:pt x="236" y="6"/>
                  <a:pt x="236" y="6"/>
                </a:cubicBezTo>
                <a:cubicBezTo>
                  <a:pt x="235" y="5"/>
                  <a:pt x="235" y="5"/>
                  <a:pt x="235" y="4"/>
                </a:cubicBezTo>
                <a:cubicBezTo>
                  <a:pt x="235" y="3"/>
                  <a:pt x="236" y="3"/>
                  <a:pt x="236" y="2"/>
                </a:cubicBezTo>
                <a:cubicBezTo>
                  <a:pt x="236" y="1"/>
                  <a:pt x="237" y="1"/>
                  <a:pt x="237" y="1"/>
                </a:cubicBezTo>
                <a:cubicBezTo>
                  <a:pt x="238" y="0"/>
                  <a:pt x="239" y="0"/>
                  <a:pt x="240" y="0"/>
                </a:cubicBezTo>
                <a:cubicBezTo>
                  <a:pt x="241" y="0"/>
                  <a:pt x="241" y="0"/>
                  <a:pt x="242" y="1"/>
                </a:cubicBezTo>
                <a:cubicBezTo>
                  <a:pt x="243" y="1"/>
                  <a:pt x="243" y="1"/>
                  <a:pt x="244" y="2"/>
                </a:cubicBezTo>
                <a:cubicBezTo>
                  <a:pt x="244" y="3"/>
                  <a:pt x="244" y="3"/>
                  <a:pt x="244" y="4"/>
                </a:cubicBezTo>
                <a:lnTo>
                  <a:pt x="243" y="4"/>
                </a:lnTo>
                <a:cubicBezTo>
                  <a:pt x="243" y="4"/>
                  <a:pt x="242" y="3"/>
                  <a:pt x="242" y="2"/>
                </a:cubicBezTo>
                <a:cubicBezTo>
                  <a:pt x="242" y="2"/>
                  <a:pt x="241" y="2"/>
                  <a:pt x="240" y="2"/>
                </a:cubicBezTo>
                <a:cubicBezTo>
                  <a:pt x="239" y="2"/>
                  <a:pt x="238" y="2"/>
                  <a:pt x="238" y="2"/>
                </a:cubicBezTo>
                <a:cubicBezTo>
                  <a:pt x="237" y="3"/>
                  <a:pt x="237" y="3"/>
                  <a:pt x="237" y="4"/>
                </a:cubicBezTo>
                <a:cubicBezTo>
                  <a:pt x="237" y="4"/>
                  <a:pt x="237" y="5"/>
                  <a:pt x="237" y="5"/>
                </a:cubicBezTo>
                <a:cubicBezTo>
                  <a:pt x="238" y="5"/>
                  <a:pt x="239" y="6"/>
                  <a:pt x="240" y="6"/>
                </a:cubicBezTo>
                <a:cubicBezTo>
                  <a:pt x="241" y="7"/>
                  <a:pt x="242" y="7"/>
                  <a:pt x="243" y="7"/>
                </a:cubicBezTo>
                <a:cubicBezTo>
                  <a:pt x="243" y="7"/>
                  <a:pt x="244" y="8"/>
                  <a:pt x="244" y="9"/>
                </a:cubicBezTo>
                <a:cubicBezTo>
                  <a:pt x="245" y="9"/>
                  <a:pt x="245" y="10"/>
                  <a:pt x="245" y="11"/>
                </a:cubicBezTo>
                <a:cubicBezTo>
                  <a:pt x="245" y="11"/>
                  <a:pt x="245" y="12"/>
                  <a:pt x="244" y="13"/>
                </a:cubicBezTo>
                <a:cubicBezTo>
                  <a:pt x="244" y="13"/>
                  <a:pt x="243" y="14"/>
                  <a:pt x="243" y="14"/>
                </a:cubicBezTo>
                <a:cubicBezTo>
                  <a:pt x="242" y="15"/>
                  <a:pt x="241" y="15"/>
                  <a:pt x="240" y="15"/>
                </a:cubicBezTo>
                <a:cubicBezTo>
                  <a:pt x="239" y="15"/>
                  <a:pt x="238" y="15"/>
                  <a:pt x="237" y="14"/>
                </a:cubicBezTo>
                <a:cubicBezTo>
                  <a:pt x="237" y="14"/>
                  <a:pt x="236" y="13"/>
                  <a:pt x="236" y="13"/>
                </a:cubicBezTo>
                <a:cubicBezTo>
                  <a:pt x="235" y="12"/>
                  <a:pt x="235" y="11"/>
                  <a:pt x="235" y="10"/>
                </a:cubicBezTo>
                <a:close/>
                <a:moveTo>
                  <a:pt x="256" y="10"/>
                </a:moveTo>
                <a:lnTo>
                  <a:pt x="257" y="10"/>
                </a:lnTo>
                <a:cubicBezTo>
                  <a:pt x="257" y="12"/>
                  <a:pt x="256" y="13"/>
                  <a:pt x="255" y="14"/>
                </a:cubicBezTo>
                <a:cubicBezTo>
                  <a:pt x="254" y="15"/>
                  <a:pt x="253" y="15"/>
                  <a:pt x="252" y="15"/>
                </a:cubicBezTo>
                <a:cubicBezTo>
                  <a:pt x="251" y="15"/>
                  <a:pt x="250" y="15"/>
                  <a:pt x="249" y="14"/>
                </a:cubicBezTo>
                <a:cubicBezTo>
                  <a:pt x="248" y="13"/>
                  <a:pt x="247" y="12"/>
                  <a:pt x="247" y="11"/>
                </a:cubicBezTo>
                <a:cubicBezTo>
                  <a:pt x="246" y="10"/>
                  <a:pt x="246" y="9"/>
                  <a:pt x="246" y="7"/>
                </a:cubicBezTo>
                <a:cubicBezTo>
                  <a:pt x="246" y="6"/>
                  <a:pt x="246" y="5"/>
                  <a:pt x="247" y="3"/>
                </a:cubicBezTo>
                <a:cubicBezTo>
                  <a:pt x="247" y="2"/>
                  <a:pt x="248" y="1"/>
                  <a:pt x="249" y="1"/>
                </a:cubicBezTo>
                <a:cubicBezTo>
                  <a:pt x="250" y="0"/>
                  <a:pt x="251" y="0"/>
                  <a:pt x="252" y="0"/>
                </a:cubicBezTo>
                <a:cubicBezTo>
                  <a:pt x="253" y="0"/>
                  <a:pt x="254" y="0"/>
                  <a:pt x="255" y="1"/>
                </a:cubicBezTo>
                <a:cubicBezTo>
                  <a:pt x="256" y="2"/>
                  <a:pt x="257" y="3"/>
                  <a:pt x="257" y="4"/>
                </a:cubicBezTo>
                <a:lnTo>
                  <a:pt x="255" y="5"/>
                </a:lnTo>
                <a:cubicBezTo>
                  <a:pt x="255" y="4"/>
                  <a:pt x="255" y="3"/>
                  <a:pt x="254" y="2"/>
                </a:cubicBezTo>
                <a:cubicBezTo>
                  <a:pt x="254" y="2"/>
                  <a:pt x="253" y="2"/>
                  <a:pt x="252" y="2"/>
                </a:cubicBezTo>
                <a:cubicBezTo>
                  <a:pt x="251" y="2"/>
                  <a:pt x="250" y="2"/>
                  <a:pt x="250" y="2"/>
                </a:cubicBezTo>
                <a:cubicBezTo>
                  <a:pt x="249" y="3"/>
                  <a:pt x="248" y="4"/>
                  <a:pt x="248" y="5"/>
                </a:cubicBezTo>
                <a:cubicBezTo>
                  <a:pt x="248" y="5"/>
                  <a:pt x="248" y="6"/>
                  <a:pt x="248" y="7"/>
                </a:cubicBezTo>
                <a:cubicBezTo>
                  <a:pt x="248" y="9"/>
                  <a:pt x="248" y="10"/>
                  <a:pt x="248" y="11"/>
                </a:cubicBezTo>
                <a:cubicBezTo>
                  <a:pt x="249" y="11"/>
                  <a:pt x="249" y="12"/>
                  <a:pt x="250" y="13"/>
                </a:cubicBezTo>
                <a:cubicBezTo>
                  <a:pt x="250" y="13"/>
                  <a:pt x="251" y="13"/>
                  <a:pt x="252" y="13"/>
                </a:cubicBezTo>
                <a:cubicBezTo>
                  <a:pt x="253" y="13"/>
                  <a:pt x="254" y="13"/>
                  <a:pt x="254" y="12"/>
                </a:cubicBezTo>
                <a:cubicBezTo>
                  <a:pt x="255" y="12"/>
                  <a:pt x="255" y="11"/>
                  <a:pt x="256" y="10"/>
                </a:cubicBezTo>
                <a:close/>
                <a:moveTo>
                  <a:pt x="259" y="15"/>
                </a:moveTo>
                <a:lnTo>
                  <a:pt x="259" y="0"/>
                </a:lnTo>
                <a:lnTo>
                  <a:pt x="261" y="0"/>
                </a:lnTo>
                <a:lnTo>
                  <a:pt x="261" y="15"/>
                </a:lnTo>
                <a:lnTo>
                  <a:pt x="259" y="15"/>
                </a:lnTo>
                <a:close/>
                <a:moveTo>
                  <a:pt x="263" y="15"/>
                </a:moveTo>
                <a:lnTo>
                  <a:pt x="263" y="0"/>
                </a:lnTo>
                <a:lnTo>
                  <a:pt x="272" y="0"/>
                </a:lnTo>
                <a:lnTo>
                  <a:pt x="272" y="2"/>
                </a:lnTo>
                <a:lnTo>
                  <a:pt x="265" y="2"/>
                </a:lnTo>
                <a:lnTo>
                  <a:pt x="265" y="6"/>
                </a:lnTo>
                <a:lnTo>
                  <a:pt x="272" y="6"/>
                </a:lnTo>
                <a:lnTo>
                  <a:pt x="272" y="8"/>
                </a:lnTo>
                <a:lnTo>
                  <a:pt x="265" y="8"/>
                </a:lnTo>
                <a:lnTo>
                  <a:pt x="265" y="13"/>
                </a:lnTo>
                <a:lnTo>
                  <a:pt x="272" y="13"/>
                </a:lnTo>
                <a:lnTo>
                  <a:pt x="272" y="15"/>
                </a:lnTo>
                <a:lnTo>
                  <a:pt x="263" y="15"/>
                </a:lnTo>
                <a:close/>
                <a:moveTo>
                  <a:pt x="274" y="15"/>
                </a:moveTo>
                <a:lnTo>
                  <a:pt x="274" y="0"/>
                </a:lnTo>
                <a:lnTo>
                  <a:pt x="276" y="0"/>
                </a:lnTo>
                <a:lnTo>
                  <a:pt x="283" y="12"/>
                </a:lnTo>
                <a:lnTo>
                  <a:pt x="283" y="0"/>
                </a:lnTo>
                <a:lnTo>
                  <a:pt x="284" y="0"/>
                </a:lnTo>
                <a:lnTo>
                  <a:pt x="284" y="15"/>
                </a:lnTo>
                <a:lnTo>
                  <a:pt x="282" y="15"/>
                </a:lnTo>
                <a:lnTo>
                  <a:pt x="276" y="3"/>
                </a:lnTo>
                <a:lnTo>
                  <a:pt x="276" y="15"/>
                </a:lnTo>
                <a:lnTo>
                  <a:pt x="274" y="15"/>
                </a:lnTo>
                <a:close/>
                <a:moveTo>
                  <a:pt x="295" y="10"/>
                </a:moveTo>
                <a:lnTo>
                  <a:pt x="297" y="10"/>
                </a:lnTo>
                <a:cubicBezTo>
                  <a:pt x="297" y="12"/>
                  <a:pt x="296" y="13"/>
                  <a:pt x="295" y="14"/>
                </a:cubicBezTo>
                <a:cubicBezTo>
                  <a:pt x="294" y="15"/>
                  <a:pt x="293" y="15"/>
                  <a:pt x="292" y="15"/>
                </a:cubicBezTo>
                <a:cubicBezTo>
                  <a:pt x="290" y="15"/>
                  <a:pt x="289" y="15"/>
                  <a:pt x="289" y="14"/>
                </a:cubicBezTo>
                <a:cubicBezTo>
                  <a:pt x="288" y="13"/>
                  <a:pt x="287" y="12"/>
                  <a:pt x="287" y="11"/>
                </a:cubicBezTo>
                <a:cubicBezTo>
                  <a:pt x="286" y="10"/>
                  <a:pt x="286" y="9"/>
                  <a:pt x="286" y="7"/>
                </a:cubicBezTo>
                <a:cubicBezTo>
                  <a:pt x="286" y="6"/>
                  <a:pt x="286" y="5"/>
                  <a:pt x="287" y="3"/>
                </a:cubicBezTo>
                <a:cubicBezTo>
                  <a:pt x="287" y="2"/>
                  <a:pt x="288" y="1"/>
                  <a:pt x="289" y="1"/>
                </a:cubicBezTo>
                <a:cubicBezTo>
                  <a:pt x="290" y="0"/>
                  <a:pt x="291" y="0"/>
                  <a:pt x="292" y="0"/>
                </a:cubicBezTo>
                <a:cubicBezTo>
                  <a:pt x="293" y="0"/>
                  <a:pt x="294" y="0"/>
                  <a:pt x="295" y="1"/>
                </a:cubicBezTo>
                <a:cubicBezTo>
                  <a:pt x="296" y="2"/>
                  <a:pt x="296" y="3"/>
                  <a:pt x="297" y="4"/>
                </a:cubicBezTo>
                <a:lnTo>
                  <a:pt x="295" y="5"/>
                </a:lnTo>
                <a:cubicBezTo>
                  <a:pt x="295" y="4"/>
                  <a:pt x="294" y="3"/>
                  <a:pt x="294" y="2"/>
                </a:cubicBezTo>
                <a:cubicBezTo>
                  <a:pt x="293" y="2"/>
                  <a:pt x="293" y="2"/>
                  <a:pt x="292" y="2"/>
                </a:cubicBezTo>
                <a:cubicBezTo>
                  <a:pt x="291" y="2"/>
                  <a:pt x="290" y="2"/>
                  <a:pt x="289" y="2"/>
                </a:cubicBezTo>
                <a:cubicBezTo>
                  <a:pt x="289" y="3"/>
                  <a:pt x="288" y="4"/>
                  <a:pt x="288" y="5"/>
                </a:cubicBezTo>
                <a:cubicBezTo>
                  <a:pt x="288" y="5"/>
                  <a:pt x="288" y="6"/>
                  <a:pt x="288" y="7"/>
                </a:cubicBezTo>
                <a:cubicBezTo>
                  <a:pt x="288" y="9"/>
                  <a:pt x="288" y="10"/>
                  <a:pt x="288" y="11"/>
                </a:cubicBezTo>
                <a:cubicBezTo>
                  <a:pt x="288" y="11"/>
                  <a:pt x="289" y="12"/>
                  <a:pt x="290" y="13"/>
                </a:cubicBezTo>
                <a:cubicBezTo>
                  <a:pt x="290" y="13"/>
                  <a:pt x="291" y="13"/>
                  <a:pt x="292" y="13"/>
                </a:cubicBezTo>
                <a:cubicBezTo>
                  <a:pt x="293" y="13"/>
                  <a:pt x="293" y="13"/>
                  <a:pt x="294" y="12"/>
                </a:cubicBezTo>
                <a:cubicBezTo>
                  <a:pt x="295" y="12"/>
                  <a:pt x="295" y="11"/>
                  <a:pt x="295" y="10"/>
                </a:cubicBezTo>
                <a:close/>
                <a:moveTo>
                  <a:pt x="299" y="15"/>
                </a:moveTo>
                <a:lnTo>
                  <a:pt x="299" y="0"/>
                </a:lnTo>
                <a:lnTo>
                  <a:pt x="308" y="0"/>
                </a:lnTo>
                <a:lnTo>
                  <a:pt x="308" y="2"/>
                </a:lnTo>
                <a:lnTo>
                  <a:pt x="300" y="2"/>
                </a:lnTo>
                <a:lnTo>
                  <a:pt x="300" y="6"/>
                </a:lnTo>
                <a:lnTo>
                  <a:pt x="307" y="6"/>
                </a:lnTo>
                <a:lnTo>
                  <a:pt x="307" y="8"/>
                </a:lnTo>
                <a:lnTo>
                  <a:pt x="300" y="8"/>
                </a:lnTo>
                <a:lnTo>
                  <a:pt x="300" y="13"/>
                </a:lnTo>
                <a:lnTo>
                  <a:pt x="308" y="13"/>
                </a:lnTo>
                <a:lnTo>
                  <a:pt x="308" y="15"/>
                </a:lnTo>
                <a:lnTo>
                  <a:pt x="299" y="15"/>
                </a:lnTo>
                <a:close/>
                <a:moveTo>
                  <a:pt x="313" y="15"/>
                </a:moveTo>
                <a:lnTo>
                  <a:pt x="318" y="0"/>
                </a:lnTo>
                <a:lnTo>
                  <a:pt x="319" y="0"/>
                </a:lnTo>
                <a:lnTo>
                  <a:pt x="324" y="15"/>
                </a:lnTo>
                <a:lnTo>
                  <a:pt x="323" y="15"/>
                </a:lnTo>
                <a:lnTo>
                  <a:pt x="321" y="10"/>
                </a:lnTo>
                <a:lnTo>
                  <a:pt x="316" y="10"/>
                </a:lnTo>
                <a:lnTo>
                  <a:pt x="314" y="15"/>
                </a:lnTo>
                <a:lnTo>
                  <a:pt x="313" y="15"/>
                </a:lnTo>
                <a:close/>
                <a:moveTo>
                  <a:pt x="316" y="9"/>
                </a:moveTo>
                <a:lnTo>
                  <a:pt x="321" y="9"/>
                </a:lnTo>
                <a:lnTo>
                  <a:pt x="319" y="5"/>
                </a:lnTo>
                <a:cubicBezTo>
                  <a:pt x="319" y="4"/>
                  <a:pt x="319" y="3"/>
                  <a:pt x="318" y="2"/>
                </a:cubicBezTo>
                <a:cubicBezTo>
                  <a:pt x="318" y="3"/>
                  <a:pt x="318" y="4"/>
                  <a:pt x="318" y="5"/>
                </a:cubicBezTo>
                <a:lnTo>
                  <a:pt x="316" y="9"/>
                </a:lnTo>
                <a:close/>
                <a:moveTo>
                  <a:pt x="325" y="15"/>
                </a:moveTo>
                <a:lnTo>
                  <a:pt x="325" y="0"/>
                </a:lnTo>
                <a:lnTo>
                  <a:pt x="327" y="0"/>
                </a:lnTo>
                <a:lnTo>
                  <a:pt x="334" y="12"/>
                </a:lnTo>
                <a:lnTo>
                  <a:pt x="334" y="0"/>
                </a:lnTo>
                <a:lnTo>
                  <a:pt x="335" y="0"/>
                </a:lnTo>
                <a:lnTo>
                  <a:pt x="335" y="15"/>
                </a:lnTo>
                <a:lnTo>
                  <a:pt x="333" y="15"/>
                </a:lnTo>
                <a:lnTo>
                  <a:pt x="327" y="3"/>
                </a:lnTo>
                <a:lnTo>
                  <a:pt x="327" y="15"/>
                </a:lnTo>
                <a:lnTo>
                  <a:pt x="325" y="15"/>
                </a:lnTo>
                <a:close/>
                <a:moveTo>
                  <a:pt x="337" y="15"/>
                </a:moveTo>
                <a:lnTo>
                  <a:pt x="337" y="0"/>
                </a:lnTo>
                <a:lnTo>
                  <a:pt x="342" y="0"/>
                </a:lnTo>
                <a:cubicBezTo>
                  <a:pt x="343" y="0"/>
                  <a:pt x="343" y="0"/>
                  <a:pt x="344" y="0"/>
                </a:cubicBezTo>
                <a:cubicBezTo>
                  <a:pt x="345" y="1"/>
                  <a:pt x="345" y="1"/>
                  <a:pt x="346" y="2"/>
                </a:cubicBezTo>
                <a:cubicBezTo>
                  <a:pt x="346" y="2"/>
                  <a:pt x="347" y="3"/>
                  <a:pt x="347" y="4"/>
                </a:cubicBezTo>
                <a:cubicBezTo>
                  <a:pt x="348" y="5"/>
                  <a:pt x="348" y="6"/>
                  <a:pt x="348" y="7"/>
                </a:cubicBezTo>
                <a:cubicBezTo>
                  <a:pt x="348" y="8"/>
                  <a:pt x="348" y="9"/>
                  <a:pt x="347" y="10"/>
                </a:cubicBezTo>
                <a:cubicBezTo>
                  <a:pt x="347" y="11"/>
                  <a:pt x="347" y="12"/>
                  <a:pt x="347" y="12"/>
                </a:cubicBezTo>
                <a:cubicBezTo>
                  <a:pt x="346" y="13"/>
                  <a:pt x="346" y="13"/>
                  <a:pt x="345" y="14"/>
                </a:cubicBezTo>
                <a:cubicBezTo>
                  <a:pt x="345" y="14"/>
                  <a:pt x="344" y="14"/>
                  <a:pt x="344" y="14"/>
                </a:cubicBezTo>
                <a:cubicBezTo>
                  <a:pt x="343" y="15"/>
                  <a:pt x="343" y="15"/>
                  <a:pt x="342" y="15"/>
                </a:cubicBezTo>
                <a:lnTo>
                  <a:pt x="337" y="15"/>
                </a:lnTo>
                <a:close/>
                <a:moveTo>
                  <a:pt x="339" y="13"/>
                </a:moveTo>
                <a:lnTo>
                  <a:pt x="342" y="13"/>
                </a:lnTo>
                <a:cubicBezTo>
                  <a:pt x="343" y="13"/>
                  <a:pt x="343" y="13"/>
                  <a:pt x="344" y="13"/>
                </a:cubicBezTo>
                <a:cubicBezTo>
                  <a:pt x="344" y="13"/>
                  <a:pt x="345" y="12"/>
                  <a:pt x="345" y="12"/>
                </a:cubicBezTo>
                <a:cubicBezTo>
                  <a:pt x="345" y="12"/>
                  <a:pt x="345" y="11"/>
                  <a:pt x="346" y="10"/>
                </a:cubicBezTo>
                <a:cubicBezTo>
                  <a:pt x="346" y="9"/>
                  <a:pt x="346" y="8"/>
                  <a:pt x="346" y="7"/>
                </a:cubicBezTo>
                <a:cubicBezTo>
                  <a:pt x="346" y="6"/>
                  <a:pt x="346" y="5"/>
                  <a:pt x="345" y="4"/>
                </a:cubicBezTo>
                <a:cubicBezTo>
                  <a:pt x="345" y="3"/>
                  <a:pt x="344" y="3"/>
                  <a:pt x="344" y="2"/>
                </a:cubicBezTo>
                <a:cubicBezTo>
                  <a:pt x="343" y="2"/>
                  <a:pt x="343" y="2"/>
                  <a:pt x="342" y="2"/>
                </a:cubicBezTo>
                <a:lnTo>
                  <a:pt x="339" y="2"/>
                </a:lnTo>
                <a:lnTo>
                  <a:pt x="339" y="13"/>
                </a:lnTo>
                <a:close/>
                <a:moveTo>
                  <a:pt x="358" y="15"/>
                </a:moveTo>
                <a:lnTo>
                  <a:pt x="358" y="2"/>
                </a:lnTo>
                <a:lnTo>
                  <a:pt x="354" y="2"/>
                </a:lnTo>
                <a:lnTo>
                  <a:pt x="354" y="0"/>
                </a:lnTo>
                <a:lnTo>
                  <a:pt x="364" y="0"/>
                </a:lnTo>
                <a:lnTo>
                  <a:pt x="364" y="2"/>
                </a:lnTo>
                <a:lnTo>
                  <a:pt x="359" y="2"/>
                </a:lnTo>
                <a:lnTo>
                  <a:pt x="359" y="15"/>
                </a:lnTo>
                <a:lnTo>
                  <a:pt x="358" y="15"/>
                </a:lnTo>
                <a:close/>
                <a:moveTo>
                  <a:pt x="365" y="15"/>
                </a:moveTo>
                <a:lnTo>
                  <a:pt x="365" y="0"/>
                </a:lnTo>
                <a:lnTo>
                  <a:pt x="374" y="0"/>
                </a:lnTo>
                <a:lnTo>
                  <a:pt x="374" y="2"/>
                </a:lnTo>
                <a:lnTo>
                  <a:pt x="366" y="2"/>
                </a:lnTo>
                <a:lnTo>
                  <a:pt x="366" y="6"/>
                </a:lnTo>
                <a:lnTo>
                  <a:pt x="373" y="6"/>
                </a:lnTo>
                <a:lnTo>
                  <a:pt x="373" y="8"/>
                </a:lnTo>
                <a:lnTo>
                  <a:pt x="366" y="8"/>
                </a:lnTo>
                <a:lnTo>
                  <a:pt x="366" y="13"/>
                </a:lnTo>
                <a:lnTo>
                  <a:pt x="374" y="13"/>
                </a:lnTo>
                <a:lnTo>
                  <a:pt x="374" y="15"/>
                </a:lnTo>
                <a:lnTo>
                  <a:pt x="365" y="15"/>
                </a:lnTo>
                <a:close/>
                <a:moveTo>
                  <a:pt x="385" y="10"/>
                </a:moveTo>
                <a:lnTo>
                  <a:pt x="386" y="10"/>
                </a:lnTo>
                <a:cubicBezTo>
                  <a:pt x="386" y="12"/>
                  <a:pt x="386" y="13"/>
                  <a:pt x="385" y="14"/>
                </a:cubicBezTo>
                <a:cubicBezTo>
                  <a:pt x="384" y="15"/>
                  <a:pt x="383" y="15"/>
                  <a:pt x="381" y="15"/>
                </a:cubicBezTo>
                <a:cubicBezTo>
                  <a:pt x="380" y="15"/>
                  <a:pt x="379" y="15"/>
                  <a:pt x="378" y="14"/>
                </a:cubicBezTo>
                <a:cubicBezTo>
                  <a:pt x="377" y="13"/>
                  <a:pt x="377" y="12"/>
                  <a:pt x="376" y="11"/>
                </a:cubicBezTo>
                <a:cubicBezTo>
                  <a:pt x="376" y="10"/>
                  <a:pt x="375" y="9"/>
                  <a:pt x="375" y="7"/>
                </a:cubicBezTo>
                <a:cubicBezTo>
                  <a:pt x="375" y="6"/>
                  <a:pt x="376" y="5"/>
                  <a:pt x="376" y="3"/>
                </a:cubicBezTo>
                <a:cubicBezTo>
                  <a:pt x="377" y="2"/>
                  <a:pt x="377" y="1"/>
                  <a:pt x="378" y="1"/>
                </a:cubicBezTo>
                <a:cubicBezTo>
                  <a:pt x="379" y="0"/>
                  <a:pt x="380" y="0"/>
                  <a:pt x="381" y="0"/>
                </a:cubicBezTo>
                <a:cubicBezTo>
                  <a:pt x="383" y="0"/>
                  <a:pt x="384" y="0"/>
                  <a:pt x="384" y="1"/>
                </a:cubicBezTo>
                <a:cubicBezTo>
                  <a:pt x="385" y="2"/>
                  <a:pt x="386" y="3"/>
                  <a:pt x="386" y="4"/>
                </a:cubicBezTo>
                <a:lnTo>
                  <a:pt x="385" y="5"/>
                </a:lnTo>
                <a:cubicBezTo>
                  <a:pt x="384" y="4"/>
                  <a:pt x="384" y="3"/>
                  <a:pt x="383" y="2"/>
                </a:cubicBezTo>
                <a:cubicBezTo>
                  <a:pt x="383" y="2"/>
                  <a:pt x="382" y="2"/>
                  <a:pt x="381" y="2"/>
                </a:cubicBezTo>
                <a:cubicBezTo>
                  <a:pt x="380" y="2"/>
                  <a:pt x="380" y="2"/>
                  <a:pt x="379" y="2"/>
                </a:cubicBezTo>
                <a:cubicBezTo>
                  <a:pt x="378" y="3"/>
                  <a:pt x="378" y="4"/>
                  <a:pt x="378" y="5"/>
                </a:cubicBezTo>
                <a:cubicBezTo>
                  <a:pt x="377" y="5"/>
                  <a:pt x="377" y="6"/>
                  <a:pt x="377" y="7"/>
                </a:cubicBezTo>
                <a:cubicBezTo>
                  <a:pt x="377" y="9"/>
                  <a:pt x="377" y="10"/>
                  <a:pt x="378" y="11"/>
                </a:cubicBezTo>
                <a:cubicBezTo>
                  <a:pt x="378" y="11"/>
                  <a:pt x="378" y="12"/>
                  <a:pt x="379" y="13"/>
                </a:cubicBezTo>
                <a:cubicBezTo>
                  <a:pt x="380" y="13"/>
                  <a:pt x="380" y="13"/>
                  <a:pt x="381" y="13"/>
                </a:cubicBezTo>
                <a:cubicBezTo>
                  <a:pt x="382" y="13"/>
                  <a:pt x="383" y="13"/>
                  <a:pt x="384" y="12"/>
                </a:cubicBezTo>
                <a:cubicBezTo>
                  <a:pt x="384" y="12"/>
                  <a:pt x="385" y="11"/>
                  <a:pt x="385" y="10"/>
                </a:cubicBezTo>
                <a:close/>
                <a:moveTo>
                  <a:pt x="388" y="15"/>
                </a:moveTo>
                <a:lnTo>
                  <a:pt x="388" y="0"/>
                </a:lnTo>
                <a:lnTo>
                  <a:pt x="390" y="0"/>
                </a:lnTo>
                <a:lnTo>
                  <a:pt x="390" y="6"/>
                </a:lnTo>
                <a:lnTo>
                  <a:pt x="396" y="6"/>
                </a:lnTo>
                <a:lnTo>
                  <a:pt x="396" y="0"/>
                </a:lnTo>
                <a:lnTo>
                  <a:pt x="398" y="0"/>
                </a:lnTo>
                <a:lnTo>
                  <a:pt x="398" y="15"/>
                </a:lnTo>
                <a:lnTo>
                  <a:pt x="396" y="15"/>
                </a:lnTo>
                <a:lnTo>
                  <a:pt x="396" y="8"/>
                </a:lnTo>
                <a:lnTo>
                  <a:pt x="390" y="8"/>
                </a:lnTo>
                <a:lnTo>
                  <a:pt x="390" y="15"/>
                </a:lnTo>
                <a:lnTo>
                  <a:pt x="388" y="15"/>
                </a:lnTo>
                <a:close/>
                <a:moveTo>
                  <a:pt x="400" y="15"/>
                </a:moveTo>
                <a:lnTo>
                  <a:pt x="400" y="0"/>
                </a:lnTo>
                <a:lnTo>
                  <a:pt x="402" y="0"/>
                </a:lnTo>
                <a:lnTo>
                  <a:pt x="408" y="12"/>
                </a:lnTo>
                <a:lnTo>
                  <a:pt x="408" y="0"/>
                </a:lnTo>
                <a:lnTo>
                  <a:pt x="410" y="0"/>
                </a:lnTo>
                <a:lnTo>
                  <a:pt x="410" y="15"/>
                </a:lnTo>
                <a:lnTo>
                  <a:pt x="408" y="15"/>
                </a:lnTo>
                <a:lnTo>
                  <a:pt x="402" y="3"/>
                </a:lnTo>
                <a:lnTo>
                  <a:pt x="402" y="15"/>
                </a:lnTo>
                <a:lnTo>
                  <a:pt x="400" y="15"/>
                </a:lnTo>
                <a:close/>
                <a:moveTo>
                  <a:pt x="412" y="8"/>
                </a:moveTo>
                <a:cubicBezTo>
                  <a:pt x="412" y="5"/>
                  <a:pt x="412" y="3"/>
                  <a:pt x="413" y="2"/>
                </a:cubicBezTo>
                <a:cubicBezTo>
                  <a:pt x="415" y="1"/>
                  <a:pt x="416" y="0"/>
                  <a:pt x="418" y="0"/>
                </a:cubicBezTo>
                <a:cubicBezTo>
                  <a:pt x="419" y="0"/>
                  <a:pt x="420" y="0"/>
                  <a:pt x="421" y="1"/>
                </a:cubicBezTo>
                <a:cubicBezTo>
                  <a:pt x="422" y="2"/>
                  <a:pt x="423" y="3"/>
                  <a:pt x="423" y="4"/>
                </a:cubicBezTo>
                <a:cubicBezTo>
                  <a:pt x="424" y="5"/>
                  <a:pt x="424" y="6"/>
                  <a:pt x="424" y="8"/>
                </a:cubicBezTo>
                <a:cubicBezTo>
                  <a:pt x="424" y="9"/>
                  <a:pt x="424" y="10"/>
                  <a:pt x="423" y="11"/>
                </a:cubicBezTo>
                <a:cubicBezTo>
                  <a:pt x="422" y="13"/>
                  <a:pt x="422" y="13"/>
                  <a:pt x="421" y="14"/>
                </a:cubicBezTo>
                <a:cubicBezTo>
                  <a:pt x="420" y="15"/>
                  <a:pt x="419" y="15"/>
                  <a:pt x="418" y="15"/>
                </a:cubicBezTo>
                <a:cubicBezTo>
                  <a:pt x="417" y="15"/>
                  <a:pt x="416" y="15"/>
                  <a:pt x="415" y="14"/>
                </a:cubicBezTo>
                <a:cubicBezTo>
                  <a:pt x="414" y="13"/>
                  <a:pt x="413" y="12"/>
                  <a:pt x="413" y="11"/>
                </a:cubicBezTo>
                <a:cubicBezTo>
                  <a:pt x="412" y="10"/>
                  <a:pt x="412" y="9"/>
                  <a:pt x="412" y="8"/>
                </a:cubicBezTo>
                <a:close/>
                <a:moveTo>
                  <a:pt x="414" y="8"/>
                </a:moveTo>
                <a:cubicBezTo>
                  <a:pt x="414" y="9"/>
                  <a:pt x="414" y="11"/>
                  <a:pt x="415" y="12"/>
                </a:cubicBezTo>
                <a:cubicBezTo>
                  <a:pt x="416" y="13"/>
                  <a:pt x="417" y="13"/>
                  <a:pt x="418" y="13"/>
                </a:cubicBezTo>
                <a:cubicBezTo>
                  <a:pt x="419" y="13"/>
                  <a:pt x="420" y="13"/>
                  <a:pt x="421" y="12"/>
                </a:cubicBezTo>
                <a:cubicBezTo>
                  <a:pt x="422" y="11"/>
                  <a:pt x="422" y="9"/>
                  <a:pt x="422" y="7"/>
                </a:cubicBezTo>
                <a:cubicBezTo>
                  <a:pt x="422" y="6"/>
                  <a:pt x="422" y="5"/>
                  <a:pt x="422" y="4"/>
                </a:cubicBezTo>
                <a:cubicBezTo>
                  <a:pt x="421" y="4"/>
                  <a:pt x="421" y="3"/>
                  <a:pt x="420" y="2"/>
                </a:cubicBezTo>
                <a:cubicBezTo>
                  <a:pt x="419" y="2"/>
                  <a:pt x="419" y="2"/>
                  <a:pt x="418" y="2"/>
                </a:cubicBezTo>
                <a:cubicBezTo>
                  <a:pt x="417" y="2"/>
                  <a:pt x="416" y="2"/>
                  <a:pt x="415" y="3"/>
                </a:cubicBezTo>
                <a:cubicBezTo>
                  <a:pt x="414" y="4"/>
                  <a:pt x="414" y="6"/>
                  <a:pt x="414" y="8"/>
                </a:cubicBezTo>
                <a:close/>
                <a:moveTo>
                  <a:pt x="425" y="15"/>
                </a:moveTo>
                <a:lnTo>
                  <a:pt x="425" y="0"/>
                </a:lnTo>
                <a:lnTo>
                  <a:pt x="427" y="0"/>
                </a:lnTo>
                <a:lnTo>
                  <a:pt x="427" y="13"/>
                </a:lnTo>
                <a:lnTo>
                  <a:pt x="433" y="13"/>
                </a:lnTo>
                <a:lnTo>
                  <a:pt x="433" y="15"/>
                </a:lnTo>
                <a:lnTo>
                  <a:pt x="425" y="15"/>
                </a:lnTo>
                <a:close/>
                <a:moveTo>
                  <a:pt x="434" y="8"/>
                </a:moveTo>
                <a:cubicBezTo>
                  <a:pt x="434" y="5"/>
                  <a:pt x="435" y="3"/>
                  <a:pt x="436" y="2"/>
                </a:cubicBezTo>
                <a:cubicBezTo>
                  <a:pt x="437" y="1"/>
                  <a:pt x="438" y="0"/>
                  <a:pt x="440" y="0"/>
                </a:cubicBezTo>
                <a:cubicBezTo>
                  <a:pt x="441" y="0"/>
                  <a:pt x="442" y="0"/>
                  <a:pt x="443" y="1"/>
                </a:cubicBezTo>
                <a:cubicBezTo>
                  <a:pt x="444" y="2"/>
                  <a:pt x="445" y="3"/>
                  <a:pt x="445" y="4"/>
                </a:cubicBezTo>
                <a:cubicBezTo>
                  <a:pt x="446" y="5"/>
                  <a:pt x="446" y="6"/>
                  <a:pt x="446" y="8"/>
                </a:cubicBezTo>
                <a:cubicBezTo>
                  <a:pt x="446" y="9"/>
                  <a:pt x="446" y="10"/>
                  <a:pt x="445" y="11"/>
                </a:cubicBezTo>
                <a:cubicBezTo>
                  <a:pt x="445" y="13"/>
                  <a:pt x="444" y="13"/>
                  <a:pt x="443" y="14"/>
                </a:cubicBezTo>
                <a:cubicBezTo>
                  <a:pt x="442" y="15"/>
                  <a:pt x="441" y="15"/>
                  <a:pt x="440" y="15"/>
                </a:cubicBezTo>
                <a:cubicBezTo>
                  <a:pt x="439" y="15"/>
                  <a:pt x="438" y="15"/>
                  <a:pt x="437" y="14"/>
                </a:cubicBezTo>
                <a:cubicBezTo>
                  <a:pt x="436" y="13"/>
                  <a:pt x="435" y="12"/>
                  <a:pt x="435" y="11"/>
                </a:cubicBezTo>
                <a:cubicBezTo>
                  <a:pt x="434" y="10"/>
                  <a:pt x="434" y="9"/>
                  <a:pt x="434" y="8"/>
                </a:cubicBezTo>
                <a:close/>
                <a:moveTo>
                  <a:pt x="436" y="8"/>
                </a:moveTo>
                <a:cubicBezTo>
                  <a:pt x="436" y="9"/>
                  <a:pt x="436" y="11"/>
                  <a:pt x="437" y="12"/>
                </a:cubicBezTo>
                <a:cubicBezTo>
                  <a:pt x="438" y="13"/>
                  <a:pt x="439" y="13"/>
                  <a:pt x="440" y="13"/>
                </a:cubicBezTo>
                <a:cubicBezTo>
                  <a:pt x="441" y="13"/>
                  <a:pt x="442" y="13"/>
                  <a:pt x="443" y="12"/>
                </a:cubicBezTo>
                <a:cubicBezTo>
                  <a:pt x="444" y="11"/>
                  <a:pt x="444" y="9"/>
                  <a:pt x="444" y="7"/>
                </a:cubicBezTo>
                <a:cubicBezTo>
                  <a:pt x="444" y="6"/>
                  <a:pt x="444" y="5"/>
                  <a:pt x="444" y="4"/>
                </a:cubicBezTo>
                <a:cubicBezTo>
                  <a:pt x="444" y="4"/>
                  <a:pt x="443" y="3"/>
                  <a:pt x="442" y="2"/>
                </a:cubicBezTo>
                <a:cubicBezTo>
                  <a:pt x="442" y="2"/>
                  <a:pt x="441" y="2"/>
                  <a:pt x="440" y="2"/>
                </a:cubicBezTo>
                <a:cubicBezTo>
                  <a:pt x="439" y="2"/>
                  <a:pt x="438" y="2"/>
                  <a:pt x="437" y="3"/>
                </a:cubicBezTo>
                <a:cubicBezTo>
                  <a:pt x="436" y="4"/>
                  <a:pt x="436" y="6"/>
                  <a:pt x="436" y="8"/>
                </a:cubicBezTo>
                <a:close/>
                <a:moveTo>
                  <a:pt x="454" y="9"/>
                </a:moveTo>
                <a:lnTo>
                  <a:pt x="454" y="7"/>
                </a:lnTo>
                <a:lnTo>
                  <a:pt x="459" y="7"/>
                </a:lnTo>
                <a:lnTo>
                  <a:pt x="459" y="13"/>
                </a:lnTo>
                <a:cubicBezTo>
                  <a:pt x="458" y="13"/>
                  <a:pt x="457" y="14"/>
                  <a:pt x="456" y="14"/>
                </a:cubicBezTo>
                <a:cubicBezTo>
                  <a:pt x="456" y="15"/>
                  <a:pt x="455" y="15"/>
                  <a:pt x="454" y="15"/>
                </a:cubicBezTo>
                <a:cubicBezTo>
                  <a:pt x="453" y="15"/>
                  <a:pt x="451" y="15"/>
                  <a:pt x="450" y="14"/>
                </a:cubicBezTo>
                <a:cubicBezTo>
                  <a:pt x="449" y="13"/>
                  <a:pt x="449" y="13"/>
                  <a:pt x="448" y="11"/>
                </a:cubicBezTo>
                <a:cubicBezTo>
                  <a:pt x="448" y="10"/>
                  <a:pt x="447" y="9"/>
                  <a:pt x="447" y="8"/>
                </a:cubicBezTo>
                <a:cubicBezTo>
                  <a:pt x="447" y="6"/>
                  <a:pt x="448" y="5"/>
                  <a:pt x="448" y="4"/>
                </a:cubicBezTo>
                <a:cubicBezTo>
                  <a:pt x="449" y="2"/>
                  <a:pt x="449" y="2"/>
                  <a:pt x="450" y="1"/>
                </a:cubicBezTo>
                <a:cubicBezTo>
                  <a:pt x="451" y="0"/>
                  <a:pt x="452" y="0"/>
                  <a:pt x="454" y="0"/>
                </a:cubicBezTo>
                <a:cubicBezTo>
                  <a:pt x="455" y="0"/>
                  <a:pt x="455" y="0"/>
                  <a:pt x="456" y="1"/>
                </a:cubicBezTo>
                <a:cubicBezTo>
                  <a:pt x="457" y="1"/>
                  <a:pt x="457" y="1"/>
                  <a:pt x="458" y="2"/>
                </a:cubicBezTo>
                <a:cubicBezTo>
                  <a:pt x="458" y="3"/>
                  <a:pt x="459" y="3"/>
                  <a:pt x="459" y="4"/>
                </a:cubicBezTo>
                <a:lnTo>
                  <a:pt x="457" y="5"/>
                </a:lnTo>
                <a:cubicBezTo>
                  <a:pt x="457" y="4"/>
                  <a:pt x="457" y="3"/>
                  <a:pt x="457" y="3"/>
                </a:cubicBezTo>
                <a:cubicBezTo>
                  <a:pt x="456" y="3"/>
                  <a:pt x="456" y="2"/>
                  <a:pt x="455" y="2"/>
                </a:cubicBezTo>
                <a:cubicBezTo>
                  <a:pt x="455" y="2"/>
                  <a:pt x="454" y="2"/>
                  <a:pt x="454" y="2"/>
                </a:cubicBezTo>
                <a:cubicBezTo>
                  <a:pt x="453" y="2"/>
                  <a:pt x="452" y="2"/>
                  <a:pt x="452" y="2"/>
                </a:cubicBezTo>
                <a:cubicBezTo>
                  <a:pt x="451" y="2"/>
                  <a:pt x="451" y="3"/>
                  <a:pt x="450" y="3"/>
                </a:cubicBezTo>
                <a:cubicBezTo>
                  <a:pt x="450" y="4"/>
                  <a:pt x="450" y="4"/>
                  <a:pt x="450" y="5"/>
                </a:cubicBezTo>
                <a:cubicBezTo>
                  <a:pt x="449" y="5"/>
                  <a:pt x="449" y="6"/>
                  <a:pt x="449" y="7"/>
                </a:cubicBezTo>
                <a:cubicBezTo>
                  <a:pt x="449" y="9"/>
                  <a:pt x="449" y="10"/>
                  <a:pt x="450" y="11"/>
                </a:cubicBezTo>
                <a:cubicBezTo>
                  <a:pt x="450" y="12"/>
                  <a:pt x="451" y="12"/>
                  <a:pt x="451" y="13"/>
                </a:cubicBezTo>
                <a:cubicBezTo>
                  <a:pt x="452" y="13"/>
                  <a:pt x="453" y="13"/>
                  <a:pt x="454" y="13"/>
                </a:cubicBezTo>
                <a:cubicBezTo>
                  <a:pt x="454" y="13"/>
                  <a:pt x="455" y="13"/>
                  <a:pt x="456" y="13"/>
                </a:cubicBezTo>
                <a:cubicBezTo>
                  <a:pt x="456" y="12"/>
                  <a:pt x="457" y="12"/>
                  <a:pt x="457" y="12"/>
                </a:cubicBezTo>
                <a:lnTo>
                  <a:pt x="457" y="9"/>
                </a:lnTo>
                <a:lnTo>
                  <a:pt x="454" y="9"/>
                </a:lnTo>
                <a:close/>
                <a:moveTo>
                  <a:pt x="464" y="15"/>
                </a:moveTo>
                <a:lnTo>
                  <a:pt x="464" y="9"/>
                </a:lnTo>
                <a:lnTo>
                  <a:pt x="460" y="0"/>
                </a:lnTo>
                <a:lnTo>
                  <a:pt x="462" y="0"/>
                </a:lnTo>
                <a:lnTo>
                  <a:pt x="464" y="5"/>
                </a:lnTo>
                <a:cubicBezTo>
                  <a:pt x="465" y="5"/>
                  <a:pt x="465" y="6"/>
                  <a:pt x="465" y="7"/>
                </a:cubicBezTo>
                <a:cubicBezTo>
                  <a:pt x="466" y="6"/>
                  <a:pt x="466" y="5"/>
                  <a:pt x="467" y="5"/>
                </a:cubicBezTo>
                <a:lnTo>
                  <a:pt x="469" y="0"/>
                </a:lnTo>
                <a:lnTo>
                  <a:pt x="471" y="0"/>
                </a:lnTo>
                <a:lnTo>
                  <a:pt x="466" y="9"/>
                </a:lnTo>
                <a:lnTo>
                  <a:pt x="466" y="15"/>
                </a:lnTo>
                <a:lnTo>
                  <a:pt x="464" y="15"/>
                </a:lnTo>
                <a:close/>
              </a:path>
            </a:pathLst>
          </a:custGeom>
          <a:solidFill>
            <a:srgbClr val="0553A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22" name="图片 2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86400" y="201613"/>
            <a:ext cx="6019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26"/>
          <p:cNvPicPr>
            <a:picLocks noChangeAspect="1" noChangeArrowheads="1"/>
          </p:cNvPicPr>
          <p:nvPr userDrawn="1"/>
        </p:nvPicPr>
        <p:blipFill>
          <a:blip r:embed="rId3">
            <a:extLst>
              <a:ext uri="{28A0092B-C50C-407E-A947-70E740481C1C}">
                <a14:useLocalDpi xmlns:a14="http://schemas.microsoft.com/office/drawing/2010/main" val="0"/>
              </a:ext>
            </a:extLst>
          </a:blip>
          <a:srcRect t="41238" b="27599"/>
          <a:stretch>
            <a:fillRect/>
          </a:stretch>
        </p:blipFill>
        <p:spPr bwMode="auto">
          <a:xfrm>
            <a:off x="0" y="5157788"/>
            <a:ext cx="12192000" cy="170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01" name="副标题 2"/>
          <p:cNvSpPr>
            <a:spLocks noGrp="1"/>
          </p:cNvSpPr>
          <p:nvPr>
            <p:ph type="subTitle" idx="1"/>
          </p:nvPr>
        </p:nvSpPr>
        <p:spPr>
          <a:xfrm>
            <a:off x="668994" y="2641677"/>
            <a:ext cx="10850563" cy="475132"/>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rgbClr val="0553A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zh-CN" altLang="en-US" noProof="1"/>
              <a:t>单击此处编辑母版副标题样式</a:t>
            </a:r>
            <a:endParaRPr lang="en-US" altLang="zh-CN" noProof="1"/>
          </a:p>
        </p:txBody>
      </p:sp>
      <p:sp>
        <p:nvSpPr>
          <p:cNvPr id="9802" name="标题 1"/>
          <p:cNvSpPr>
            <a:spLocks noGrp="1"/>
          </p:cNvSpPr>
          <p:nvPr>
            <p:ph type="ctrTitle"/>
          </p:nvPr>
        </p:nvSpPr>
        <p:spPr>
          <a:xfrm>
            <a:off x="668995" y="1883804"/>
            <a:ext cx="10850562" cy="749082"/>
          </a:xfrm>
        </p:spPr>
        <p:txBody>
          <a:bodyPr anchor="ctr">
            <a:normAutofit/>
          </a:bodyPr>
          <a:lstStyle>
            <a:lvl1pPr algn="ctr">
              <a:defRPr sz="3600" b="1">
                <a:solidFill>
                  <a:srgbClr val="0553A7"/>
                </a:solidFill>
              </a:defRPr>
            </a:lvl1pPr>
          </a:lstStyle>
          <a:p>
            <a:r>
              <a:rPr lang="zh-CN" altLang="en-US" noProof="1"/>
              <a:t>单击此处编辑母版标题样式</a:t>
            </a:r>
            <a:endParaRPr lang="zh-CN" altLang="en-US" noProof="1"/>
          </a:p>
        </p:txBody>
      </p:sp>
      <p:sp>
        <p:nvSpPr>
          <p:cNvPr id="25" name="文本占位符 24"/>
          <p:cNvSpPr>
            <a:spLocks noGrp="1"/>
          </p:cNvSpPr>
          <p:nvPr>
            <p:ph type="body" sz="quarter" idx="10"/>
          </p:nvPr>
        </p:nvSpPr>
        <p:spPr>
          <a:xfrm>
            <a:off x="2504624" y="3286510"/>
            <a:ext cx="3589651" cy="476250"/>
          </a:xfrm>
        </p:spPr>
        <p:txBody>
          <a:bodyPr/>
          <a:lstStyle>
            <a:lvl1pPr marL="0" indent="0" algn="ctr">
              <a:buNone/>
              <a:defRPr>
                <a:solidFill>
                  <a:srgbClr val="0553A7"/>
                </a:solidFill>
              </a:defRPr>
            </a:lvl1pPr>
          </a:lstStyle>
          <a:p>
            <a:pPr lvl="0"/>
            <a:r>
              <a:rPr lang="zh-CN" altLang="en-US" noProof="1"/>
              <a:t>单击此处编辑母版文本样式</a:t>
            </a:r>
            <a:endParaRPr lang="zh-CN" altLang="en-US" noProof="1"/>
          </a:p>
        </p:txBody>
      </p:sp>
      <p:sp>
        <p:nvSpPr>
          <p:cNvPr id="32" name="文本占位符 24"/>
          <p:cNvSpPr>
            <a:spLocks noGrp="1"/>
          </p:cNvSpPr>
          <p:nvPr>
            <p:ph type="body" sz="quarter" idx="11"/>
          </p:nvPr>
        </p:nvSpPr>
        <p:spPr>
          <a:xfrm>
            <a:off x="6109966" y="3286510"/>
            <a:ext cx="3589652" cy="476250"/>
          </a:xfrm>
        </p:spPr>
        <p:txBody>
          <a:bodyPr/>
          <a:lstStyle>
            <a:lvl1pPr marL="0" indent="0" algn="ctr">
              <a:buNone/>
              <a:defRPr>
                <a:solidFill>
                  <a:srgbClr val="0553A7"/>
                </a:solidFill>
              </a:defRPr>
            </a:lvl1pPr>
          </a:lstStyle>
          <a:p>
            <a:pPr lvl="0"/>
            <a:r>
              <a:rPr lang="zh-CN" altLang="en-US" noProof="1"/>
              <a:t>单击此处编辑母版文本样式</a:t>
            </a:r>
            <a:endParaRPr lang="zh-CN" altLang="en-US" noProof="1"/>
          </a:p>
        </p:txBody>
      </p:sp>
      <p:sp>
        <p:nvSpPr>
          <p:cNvPr id="24" name="灯片编号占位符 1"/>
          <p:cNvSpPr>
            <a:spLocks noGrp="1"/>
          </p:cNvSpPr>
          <p:nvPr>
            <p:ph type="sldNum" sz="quarter" idx="12"/>
          </p:nvPr>
        </p:nvSpPr>
        <p:spPr/>
        <p:txBody>
          <a:bodyPr/>
          <a:lstStyle>
            <a:lvl1pPr>
              <a:defRPr/>
            </a:lvl1pPr>
          </a:lstStyle>
          <a:p>
            <a:pPr>
              <a:defRPr/>
            </a:pPr>
            <a:fld id="{ABB8125E-8D58-458F-AB2D-73889436FD4B}" type="slidenum">
              <a:rPr lang="zh-CN" altLang="en-US"/>
            </a:fld>
            <a:endParaRPr lang="zh-CN" altLang="en-US"/>
          </a:p>
        </p:txBody>
      </p:sp>
      <p:sp>
        <p:nvSpPr>
          <p:cNvPr id="26" name="页脚占位符 2"/>
          <p:cNvSpPr>
            <a:spLocks noGrp="1"/>
          </p:cNvSpPr>
          <p:nvPr>
            <p:ph type="ftr" sz="quarter" idx="13"/>
          </p:nvPr>
        </p:nvSpPr>
        <p:spPr/>
        <p:txBody>
          <a:bodyPr/>
          <a:lstStyle>
            <a:lvl1pPr>
              <a:defRPr/>
            </a:lvl1pPr>
          </a:lstStyle>
          <a:p>
            <a:pPr>
              <a:defRPr/>
            </a:pPr>
            <a:endParaRPr lang="zh-CN" altLang="en-US"/>
          </a:p>
        </p:txBody>
      </p:sp>
      <p:sp>
        <p:nvSpPr>
          <p:cNvPr id="27" name="日期占位符 3"/>
          <p:cNvSpPr>
            <a:spLocks noGrp="1"/>
          </p:cNvSpPr>
          <p:nvPr>
            <p:ph type="dt" sz="half" idx="14"/>
          </p:nvPr>
        </p:nvSpPr>
        <p:spPr/>
        <p:txBody>
          <a:bodyPr/>
          <a:lstStyle>
            <a:lvl1pPr>
              <a:defRPr/>
            </a:lvl1pPr>
          </a:lstStyle>
          <a:p>
            <a:pPr>
              <a:defRPr/>
            </a:pPr>
            <a:fld id="{3A46FADE-774A-42DF-8E75-FC8ADED0B64D}" type="datetimeFigureOut">
              <a:rPr lang="zh-CN" altLang="en-US"/>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节标题">
    <p:spTree>
      <p:nvGrpSpPr>
        <p:cNvPr id="1" name=""/>
        <p:cNvGrpSpPr/>
        <p:nvPr/>
      </p:nvGrpSpPr>
      <p:grpSpPr>
        <a:xfrm>
          <a:off x="0" y="0"/>
          <a:ext cx="0" cy="0"/>
          <a:chOff x="0" y="0"/>
          <a:chExt cx="0" cy="0"/>
        </a:xfrm>
      </p:grpSpPr>
      <p:cxnSp>
        <p:nvCxnSpPr>
          <p:cNvPr id="5" name="直接连接符 4"/>
          <p:cNvCxnSpPr/>
          <p:nvPr/>
        </p:nvCxnSpPr>
        <p:spPr>
          <a:xfrm>
            <a:off x="669925" y="3471863"/>
            <a:ext cx="108505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标题 1"/>
          <p:cNvSpPr>
            <a:spLocks noGrp="1"/>
          </p:cNvSpPr>
          <p:nvPr>
            <p:ph type="title"/>
          </p:nvPr>
        </p:nvSpPr>
        <p:spPr>
          <a:xfrm>
            <a:off x="669924" y="2927838"/>
            <a:ext cx="10850564" cy="501162"/>
          </a:xfrm>
          <a:noFill/>
        </p:spPr>
        <p:txBody>
          <a:bodyPr anchor="ctr">
            <a:normAutofit/>
          </a:bodyPr>
          <a:lstStyle>
            <a:lvl1pPr>
              <a:defRPr sz="2800" b="1">
                <a:solidFill>
                  <a:schemeClr val="tx1"/>
                </a:solidFill>
              </a:defRPr>
            </a:lvl1pPr>
          </a:lstStyle>
          <a:p>
            <a:r>
              <a:rPr lang="zh-CN" altLang="en-US" noProof="1"/>
              <a:t>单击此处编辑母版标题样式</a:t>
            </a:r>
            <a:endParaRPr lang="zh-CN" altLang="en-US" noProof="1"/>
          </a:p>
        </p:txBody>
      </p:sp>
      <p:sp>
        <p:nvSpPr>
          <p:cNvPr id="21" name="文本占位符 2"/>
          <p:cNvSpPr>
            <a:spLocks noGrp="1"/>
          </p:cNvSpPr>
          <p:nvPr>
            <p:ph type="body" idx="1"/>
          </p:nvPr>
        </p:nvSpPr>
        <p:spPr>
          <a:xfrm>
            <a:off x="669924" y="3472000"/>
            <a:ext cx="10850564" cy="1082874"/>
          </a:xfrm>
          <a:noFill/>
        </p:spPr>
        <p:txBody>
          <a:bodyPr>
            <a:normAutofit/>
          </a:bodyPr>
          <a:lstStyle>
            <a:lvl1pPr marL="0" indent="0">
              <a:lnSpc>
                <a:spcPct val="150000"/>
              </a:lnSpc>
              <a:spcBef>
                <a:spcPts val="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endParaRPr lang="zh-CN" altLang="en-US" noProof="1"/>
          </a:p>
        </p:txBody>
      </p:sp>
      <p:sp>
        <p:nvSpPr>
          <p:cNvPr id="10" name="图片占位符 19"/>
          <p:cNvSpPr>
            <a:spLocks noGrp="1"/>
          </p:cNvSpPr>
          <p:nvPr>
            <p:ph type="pic" sz="quarter" idx="13"/>
          </p:nvPr>
        </p:nvSpPr>
        <p:spPr>
          <a:xfrm>
            <a:off x="-1" y="1"/>
            <a:ext cx="12192001" cy="1925514"/>
          </a:xfrm>
          <a:custGeom>
            <a:avLst/>
            <a:gdLst>
              <a:gd name="connsiteX0" fmla="*/ 0 w 12222867"/>
              <a:gd name="connsiteY0" fmla="*/ 0 h 3656014"/>
              <a:gd name="connsiteX1" fmla="*/ 12222867 w 12222867"/>
              <a:gd name="connsiteY1" fmla="*/ 0 h 3656014"/>
              <a:gd name="connsiteX2" fmla="*/ 12222867 w 12222867"/>
              <a:gd name="connsiteY2" fmla="*/ 2914517 h 3656014"/>
              <a:gd name="connsiteX3" fmla="*/ 11546457 w 12222867"/>
              <a:gd name="connsiteY3" fmla="*/ 3087675 h 3656014"/>
              <a:gd name="connsiteX4" fmla="*/ 6111431 w 12222867"/>
              <a:gd name="connsiteY4" fmla="*/ 3656014 h 3656014"/>
              <a:gd name="connsiteX5" fmla="*/ 676406 w 12222867"/>
              <a:gd name="connsiteY5" fmla="*/ 3087675 h 3656014"/>
              <a:gd name="connsiteX6" fmla="*/ 0 w 12222867"/>
              <a:gd name="connsiteY6" fmla="*/ 2914518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22867" h="3656014">
                <a:moveTo>
                  <a:pt x="0" y="0"/>
                </a:moveTo>
                <a:lnTo>
                  <a:pt x="12222867" y="0"/>
                </a:lnTo>
                <a:lnTo>
                  <a:pt x="12222867" y="2914517"/>
                </a:lnTo>
                <a:lnTo>
                  <a:pt x="11546457" y="3087675"/>
                </a:lnTo>
                <a:cubicBezTo>
                  <a:pt x="9994998" y="3446495"/>
                  <a:pt x="8124687" y="3656014"/>
                  <a:pt x="6111431" y="3656014"/>
                </a:cubicBezTo>
                <a:cubicBezTo>
                  <a:pt x="4098175" y="3656014"/>
                  <a:pt x="2227865" y="3446495"/>
                  <a:pt x="676406" y="3087675"/>
                </a:cubicBezTo>
                <a:lnTo>
                  <a:pt x="0" y="2914518"/>
                </a:lnTo>
                <a:close/>
              </a:path>
            </a:pathLst>
          </a:custGeom>
        </p:spPr>
        <p:txBody>
          <a:bodyPr rtlCol="0">
            <a:noAutofit/>
          </a:bodyPr>
          <a:lstStyle/>
          <a:p>
            <a:pPr lvl="0"/>
            <a:endParaRPr lang="zh-CN" altLang="en-US" noProof="0" dirty="0"/>
          </a:p>
        </p:txBody>
      </p:sp>
      <p:sp>
        <p:nvSpPr>
          <p:cNvPr id="6" name="日期占位符 6"/>
          <p:cNvSpPr>
            <a:spLocks noGrp="1"/>
          </p:cNvSpPr>
          <p:nvPr>
            <p:ph type="dt" sz="half" idx="14"/>
          </p:nvPr>
        </p:nvSpPr>
        <p:spPr>
          <a:xfrm>
            <a:off x="669925" y="6245225"/>
            <a:ext cx="1389063" cy="206375"/>
          </a:xfrm>
        </p:spPr>
        <p:txBody>
          <a:bodyPr/>
          <a:lstStyle>
            <a:lvl1pPr>
              <a:defRPr/>
            </a:lvl1pPr>
          </a:lstStyle>
          <a:p>
            <a:pPr>
              <a:defRPr/>
            </a:pPr>
            <a:fld id="{6489D9C7-5DC6-4263-87FF-7C99F6FB63C3}" type="datetime1">
              <a:rPr lang="zh-CN" altLang="en-US"/>
            </a:fld>
            <a:endParaRPr lang="zh-CN" altLang="en-US" dirty="0"/>
          </a:p>
        </p:txBody>
      </p:sp>
      <p:sp>
        <p:nvSpPr>
          <p:cNvPr id="7" name="灯片编号占位符 8"/>
          <p:cNvSpPr>
            <a:spLocks noGrp="1"/>
          </p:cNvSpPr>
          <p:nvPr>
            <p:ph type="sldNum" sz="quarter" idx="15"/>
          </p:nvPr>
        </p:nvSpPr>
        <p:spPr/>
        <p:txBody>
          <a:bodyPr/>
          <a:lstStyle>
            <a:lvl1pPr>
              <a:defRPr/>
            </a:lvl1pPr>
          </a:lstStyle>
          <a:p>
            <a:pPr>
              <a:defRPr/>
            </a:pPr>
            <a:fld id="{E5DA03E7-D327-46E2-9476-444C0768BDAD}" type="slidenum">
              <a:rPr lang="zh-CN" altLang="en-US"/>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末尾幻灯片">
    <p:spTree>
      <p:nvGrpSpPr>
        <p:cNvPr id="1" name=""/>
        <p:cNvGrpSpPr/>
        <p:nvPr/>
      </p:nvGrpSpPr>
      <p:grpSpPr>
        <a:xfrm>
          <a:off x="0" y="0"/>
          <a:ext cx="0" cy="0"/>
          <a:chOff x="0" y="0"/>
          <a:chExt cx="0" cy="0"/>
        </a:xfrm>
      </p:grpSpPr>
      <p:pic>
        <p:nvPicPr>
          <p:cNvPr id="3" name="图片占位符 5" descr="绿色的草地上&#10;&#10;描述已自动生成"/>
          <p:cNvPicPr>
            <a:picLocks noChangeAspect="1" noChangeArrowheads="1"/>
          </p:cNvPicPr>
          <p:nvPr userDrawn="1"/>
        </p:nvPicPr>
        <p:blipFill>
          <a:blip r:embed="rId2">
            <a:extLst>
              <a:ext uri="{28A0092B-C50C-407E-A947-70E740481C1C}">
                <a14:useLocalDpi xmlns:a14="http://schemas.microsoft.com/office/drawing/2010/main" val="0"/>
              </a:ext>
            </a:extLst>
          </a:blip>
          <a:srcRect t="7864" b="7864"/>
          <a:stretch>
            <a:fillRect/>
          </a:stretch>
        </p:blipFill>
        <p:spPr bwMode="auto">
          <a:xfrm>
            <a:off x="0" y="0"/>
            <a:ext cx="122205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0" y="0"/>
            <a:ext cx="12220575" cy="6858000"/>
          </a:xfrm>
          <a:prstGeom prst="rect">
            <a:avLst/>
          </a:prstGeom>
          <a:gradFill flip="none" rotWithShape="1">
            <a:gsLst>
              <a:gs pos="36000">
                <a:srgbClr val="FFFFFF">
                  <a:alpha val="73000"/>
                </a:srgbClr>
              </a:gs>
              <a:gs pos="0">
                <a:srgbClr val="FFFFFF"/>
              </a:gs>
              <a:gs pos="79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pSp>
        <p:nvGrpSpPr>
          <p:cNvPr id="5" name="组合 10"/>
          <p:cNvGrpSpPr/>
          <p:nvPr userDrawn="1"/>
        </p:nvGrpSpPr>
        <p:grpSpPr bwMode="auto">
          <a:xfrm>
            <a:off x="669925" y="17463"/>
            <a:ext cx="1357313" cy="914400"/>
            <a:chOff x="1259632" y="1665207"/>
            <a:chExt cx="1584354" cy="1139331"/>
          </a:xfrm>
        </p:grpSpPr>
        <p:sp>
          <p:nvSpPr>
            <p:cNvPr id="6" name="Rectangle 7"/>
            <p:cNvSpPr>
              <a:spLocks noChangeArrowheads="1"/>
            </p:cNvSpPr>
            <p:nvPr/>
          </p:nvSpPr>
          <p:spPr bwMode="auto">
            <a:xfrm>
              <a:off x="1802575" y="2521683"/>
              <a:ext cx="504028" cy="15824"/>
            </a:xfrm>
            <a:prstGeom prst="rect">
              <a:avLst/>
            </a:prstGeom>
            <a:solidFill>
              <a:srgbClr val="005A9F"/>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defRPr/>
              </a:pPr>
              <a:endParaRPr lang="zh-CN" altLang="en-US" sz="1800">
                <a:solidFill>
                  <a:srgbClr val="000000"/>
                </a:solidFill>
                <a:latin typeface="Arial" panose="020B0604020202020204" pitchFamily="34" charset="0"/>
              </a:endParaRPr>
            </a:p>
          </p:txBody>
        </p:sp>
        <p:sp>
          <p:nvSpPr>
            <p:cNvPr id="7" name="Freeform 8"/>
            <p:cNvSpPr>
              <a:spLocks noEditPoints="1" noChangeArrowheads="1"/>
            </p:cNvSpPr>
            <p:nvPr/>
          </p:nvSpPr>
          <p:spPr bwMode="auto">
            <a:xfrm>
              <a:off x="1496822" y="1888721"/>
              <a:ext cx="1113681" cy="710104"/>
            </a:xfrm>
            <a:custGeom>
              <a:avLst/>
              <a:gdLst>
                <a:gd name="T0" fmla="*/ 2147483646 w 259"/>
                <a:gd name="T1" fmla="*/ 74087517 h 165"/>
                <a:gd name="T2" fmla="*/ 2147483646 w 259"/>
                <a:gd name="T3" fmla="*/ 1537284783 h 165"/>
                <a:gd name="T4" fmla="*/ 2147483646 w 259"/>
                <a:gd name="T5" fmla="*/ 2147483646 h 165"/>
                <a:gd name="T6" fmla="*/ 73958738 w 259"/>
                <a:gd name="T7" fmla="*/ 1537284783 h 165"/>
                <a:gd name="T8" fmla="*/ 2147483646 w 259"/>
                <a:gd name="T9" fmla="*/ 74087517 h 165"/>
                <a:gd name="T10" fmla="*/ 2147483646 w 259"/>
                <a:gd name="T11" fmla="*/ 0 h 165"/>
                <a:gd name="T12" fmla="*/ 2147483646 w 259"/>
                <a:gd name="T13" fmla="*/ 1537284783 h 165"/>
                <a:gd name="T14" fmla="*/ 2147483646 w 259"/>
                <a:gd name="T15" fmla="*/ 2147483646 h 165"/>
                <a:gd name="T16" fmla="*/ 0 w 259"/>
                <a:gd name="T17" fmla="*/ 1537284783 h 165"/>
                <a:gd name="T18" fmla="*/ 2147483646 w 259"/>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9" h="165">
                  <a:moveTo>
                    <a:pt x="129" y="4"/>
                  </a:moveTo>
                  <a:cubicBezTo>
                    <a:pt x="198" y="4"/>
                    <a:pt x="255" y="39"/>
                    <a:pt x="255" y="83"/>
                  </a:cubicBezTo>
                  <a:cubicBezTo>
                    <a:pt x="255" y="126"/>
                    <a:pt x="198" y="161"/>
                    <a:pt x="129" y="161"/>
                  </a:cubicBezTo>
                  <a:cubicBezTo>
                    <a:pt x="61" y="161"/>
                    <a:pt x="4" y="126"/>
                    <a:pt x="4" y="83"/>
                  </a:cubicBezTo>
                  <a:cubicBezTo>
                    <a:pt x="4" y="39"/>
                    <a:pt x="61" y="4"/>
                    <a:pt x="129" y="4"/>
                  </a:cubicBezTo>
                  <a:close/>
                  <a:moveTo>
                    <a:pt x="129" y="0"/>
                  </a:moveTo>
                  <a:cubicBezTo>
                    <a:pt x="201" y="0"/>
                    <a:pt x="259" y="37"/>
                    <a:pt x="259" y="83"/>
                  </a:cubicBezTo>
                  <a:cubicBezTo>
                    <a:pt x="259" y="128"/>
                    <a:pt x="201" y="165"/>
                    <a:pt x="129" y="165"/>
                  </a:cubicBezTo>
                  <a:cubicBezTo>
                    <a:pt x="58" y="165"/>
                    <a:pt x="0" y="128"/>
                    <a:pt x="0" y="83"/>
                  </a:cubicBezTo>
                  <a:cubicBezTo>
                    <a:pt x="0" y="37"/>
                    <a:pt x="58" y="0"/>
                    <a:pt x="129" y="0"/>
                  </a:cubicBez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9"/>
            <p:cNvSpPr>
              <a:spLocks noEditPoints="1" noChangeArrowheads="1"/>
            </p:cNvSpPr>
            <p:nvPr/>
          </p:nvSpPr>
          <p:spPr bwMode="auto">
            <a:xfrm>
              <a:off x="1600592" y="1888721"/>
              <a:ext cx="907992" cy="710104"/>
            </a:xfrm>
            <a:custGeom>
              <a:avLst/>
              <a:gdLst>
                <a:gd name="T0" fmla="*/ 1944411077 w 211"/>
                <a:gd name="T1" fmla="*/ 74087517 h 165"/>
                <a:gd name="T2" fmla="*/ 2147483646 w 211"/>
                <a:gd name="T3" fmla="*/ 1537284783 h 165"/>
                <a:gd name="T4" fmla="*/ 1944411077 w 211"/>
                <a:gd name="T5" fmla="*/ 2147483646 h 165"/>
                <a:gd name="T6" fmla="*/ 74072352 w 211"/>
                <a:gd name="T7" fmla="*/ 1537284783 h 165"/>
                <a:gd name="T8" fmla="*/ 1944411077 w 211"/>
                <a:gd name="T9" fmla="*/ 74087517 h 165"/>
                <a:gd name="T10" fmla="*/ 1944411077 w 211"/>
                <a:gd name="T11" fmla="*/ 0 h 165"/>
                <a:gd name="T12" fmla="*/ 2147483646 w 211"/>
                <a:gd name="T13" fmla="*/ 1537284783 h 165"/>
                <a:gd name="T14" fmla="*/ 1944411077 w 211"/>
                <a:gd name="T15" fmla="*/ 2147483646 h 165"/>
                <a:gd name="T16" fmla="*/ 0 w 211"/>
                <a:gd name="T17" fmla="*/ 1537284783 h 165"/>
                <a:gd name="T18" fmla="*/ 1944411077 w 211"/>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 h="165">
                  <a:moveTo>
                    <a:pt x="105" y="4"/>
                  </a:moveTo>
                  <a:cubicBezTo>
                    <a:pt x="161" y="4"/>
                    <a:pt x="207" y="39"/>
                    <a:pt x="207" y="83"/>
                  </a:cubicBezTo>
                  <a:cubicBezTo>
                    <a:pt x="207" y="126"/>
                    <a:pt x="161" y="161"/>
                    <a:pt x="105" y="161"/>
                  </a:cubicBezTo>
                  <a:cubicBezTo>
                    <a:pt x="50" y="161"/>
                    <a:pt x="4" y="126"/>
                    <a:pt x="4" y="83"/>
                  </a:cubicBezTo>
                  <a:cubicBezTo>
                    <a:pt x="4" y="39"/>
                    <a:pt x="50" y="4"/>
                    <a:pt x="105" y="4"/>
                  </a:cubicBezTo>
                  <a:close/>
                  <a:moveTo>
                    <a:pt x="105" y="0"/>
                  </a:moveTo>
                  <a:cubicBezTo>
                    <a:pt x="163" y="0"/>
                    <a:pt x="211" y="37"/>
                    <a:pt x="211" y="83"/>
                  </a:cubicBezTo>
                  <a:cubicBezTo>
                    <a:pt x="211" y="128"/>
                    <a:pt x="163" y="165"/>
                    <a:pt x="105" y="165"/>
                  </a:cubicBezTo>
                  <a:cubicBezTo>
                    <a:pt x="48" y="165"/>
                    <a:pt x="0" y="128"/>
                    <a:pt x="0" y="83"/>
                  </a:cubicBezTo>
                  <a:cubicBezTo>
                    <a:pt x="0" y="37"/>
                    <a:pt x="48" y="0"/>
                    <a:pt x="105" y="0"/>
                  </a:cubicBez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Freeform 10"/>
            <p:cNvSpPr>
              <a:spLocks noEditPoints="1" noChangeArrowheads="1"/>
            </p:cNvSpPr>
            <p:nvPr/>
          </p:nvSpPr>
          <p:spPr bwMode="auto">
            <a:xfrm>
              <a:off x="1259632" y="1665207"/>
              <a:ext cx="1584354" cy="1139331"/>
            </a:xfrm>
            <a:custGeom>
              <a:avLst/>
              <a:gdLst>
                <a:gd name="T0" fmla="*/ 2147483646 w 368"/>
                <a:gd name="T1" fmla="*/ 0 h 265"/>
                <a:gd name="T2" fmla="*/ 2147483646 w 368"/>
                <a:gd name="T3" fmla="*/ 2147483646 h 265"/>
                <a:gd name="T4" fmla="*/ 2147483646 w 368"/>
                <a:gd name="T5" fmla="*/ 2147483646 h 265"/>
                <a:gd name="T6" fmla="*/ 0 w 368"/>
                <a:gd name="T7" fmla="*/ 2147483646 h 265"/>
                <a:gd name="T8" fmla="*/ 2147483646 w 368"/>
                <a:gd name="T9" fmla="*/ 0 h 265"/>
                <a:gd name="T10" fmla="*/ 2147483646 w 368"/>
                <a:gd name="T11" fmla="*/ 129393607 h 265"/>
                <a:gd name="T12" fmla="*/ 2147483646 w 368"/>
                <a:gd name="T13" fmla="*/ 2147483646 h 265"/>
                <a:gd name="T14" fmla="*/ 2147483646 w 368"/>
                <a:gd name="T15" fmla="*/ 2147483646 h 265"/>
                <a:gd name="T16" fmla="*/ 166822143 w 368"/>
                <a:gd name="T17" fmla="*/ 2147483646 h 265"/>
                <a:gd name="T18" fmla="*/ 2147483646 w 368"/>
                <a:gd name="T19" fmla="*/ 129393607 h 2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8" h="265">
                  <a:moveTo>
                    <a:pt x="184" y="0"/>
                  </a:moveTo>
                  <a:cubicBezTo>
                    <a:pt x="286" y="0"/>
                    <a:pt x="368" y="60"/>
                    <a:pt x="368" y="133"/>
                  </a:cubicBezTo>
                  <a:cubicBezTo>
                    <a:pt x="368" y="206"/>
                    <a:pt x="286" y="265"/>
                    <a:pt x="184" y="265"/>
                  </a:cubicBezTo>
                  <a:cubicBezTo>
                    <a:pt x="83" y="265"/>
                    <a:pt x="0" y="206"/>
                    <a:pt x="0" y="133"/>
                  </a:cubicBezTo>
                  <a:cubicBezTo>
                    <a:pt x="0" y="60"/>
                    <a:pt x="83" y="0"/>
                    <a:pt x="184" y="0"/>
                  </a:cubicBezTo>
                  <a:close/>
                  <a:moveTo>
                    <a:pt x="184" y="7"/>
                  </a:moveTo>
                  <a:cubicBezTo>
                    <a:pt x="280" y="7"/>
                    <a:pt x="359" y="64"/>
                    <a:pt x="359" y="133"/>
                  </a:cubicBezTo>
                  <a:cubicBezTo>
                    <a:pt x="359" y="202"/>
                    <a:pt x="280" y="258"/>
                    <a:pt x="184" y="258"/>
                  </a:cubicBezTo>
                  <a:cubicBezTo>
                    <a:pt x="88" y="258"/>
                    <a:pt x="9" y="202"/>
                    <a:pt x="9" y="133"/>
                  </a:cubicBezTo>
                  <a:cubicBezTo>
                    <a:pt x="9" y="64"/>
                    <a:pt x="88" y="7"/>
                    <a:pt x="184" y="7"/>
                  </a:cubicBez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11"/>
            <p:cNvSpPr>
              <a:spLocks noEditPoints="1" noChangeArrowheads="1"/>
            </p:cNvSpPr>
            <p:nvPr/>
          </p:nvSpPr>
          <p:spPr bwMode="auto">
            <a:xfrm>
              <a:off x="1900786" y="2464321"/>
              <a:ext cx="302047" cy="47472"/>
            </a:xfrm>
            <a:custGeom>
              <a:avLst/>
              <a:gdLst>
                <a:gd name="T0" fmla="*/ 37238080 w 70"/>
                <a:gd name="T1" fmla="*/ 111749088 h 11"/>
                <a:gd name="T2" fmla="*/ 55857120 w 70"/>
                <a:gd name="T3" fmla="*/ 111749088 h 11"/>
                <a:gd name="T4" fmla="*/ 93095200 w 70"/>
                <a:gd name="T5" fmla="*/ 0 h 11"/>
                <a:gd name="T6" fmla="*/ 130333280 w 70"/>
                <a:gd name="T7" fmla="*/ 148997345 h 11"/>
                <a:gd name="T8" fmla="*/ 148952321 w 70"/>
                <a:gd name="T9" fmla="*/ 0 h 11"/>
                <a:gd name="T10" fmla="*/ 111714240 w 70"/>
                <a:gd name="T11" fmla="*/ 186245603 h 11"/>
                <a:gd name="T12" fmla="*/ 93095200 w 70"/>
                <a:gd name="T13" fmla="*/ 37248257 h 11"/>
                <a:gd name="T14" fmla="*/ 55857120 w 70"/>
                <a:gd name="T15" fmla="*/ 186245603 h 11"/>
                <a:gd name="T16" fmla="*/ 186190401 w 70"/>
                <a:gd name="T17" fmla="*/ 0 h 11"/>
                <a:gd name="T18" fmla="*/ 223424166 w 70"/>
                <a:gd name="T19" fmla="*/ 167623632 h 11"/>
                <a:gd name="T20" fmla="*/ 279281286 w 70"/>
                <a:gd name="T21" fmla="*/ 130371059 h 11"/>
                <a:gd name="T22" fmla="*/ 297900326 w 70"/>
                <a:gd name="T23" fmla="*/ 130371059 h 11"/>
                <a:gd name="T24" fmla="*/ 204809441 w 70"/>
                <a:gd name="T25" fmla="*/ 186245603 h 11"/>
                <a:gd name="T26" fmla="*/ 335138406 w 70"/>
                <a:gd name="T27" fmla="*/ 0 h 11"/>
                <a:gd name="T28" fmla="*/ 409614567 w 70"/>
                <a:gd name="T29" fmla="*/ 74500831 h 11"/>
                <a:gd name="T30" fmla="*/ 428233607 w 70"/>
                <a:gd name="T31" fmla="*/ 186245603 h 11"/>
                <a:gd name="T32" fmla="*/ 353757446 w 70"/>
                <a:gd name="T33" fmla="*/ 111749088 h 11"/>
                <a:gd name="T34" fmla="*/ 335138406 w 70"/>
                <a:gd name="T35" fmla="*/ 0 h 11"/>
                <a:gd name="T36" fmla="*/ 521328807 w 70"/>
                <a:gd name="T37" fmla="*/ 111749088 h 11"/>
                <a:gd name="T38" fmla="*/ 521328807 w 70"/>
                <a:gd name="T39" fmla="*/ 0 h 11"/>
                <a:gd name="T40" fmla="*/ 539947847 w 70"/>
                <a:gd name="T41" fmla="*/ 148997345 h 11"/>
                <a:gd name="T42" fmla="*/ 446852647 w 70"/>
                <a:gd name="T43" fmla="*/ 186245603 h 11"/>
                <a:gd name="T44" fmla="*/ 595804967 w 70"/>
                <a:gd name="T45" fmla="*/ 0 h 11"/>
                <a:gd name="T46" fmla="*/ 670276813 w 70"/>
                <a:gd name="T47" fmla="*/ 148997345 h 11"/>
                <a:gd name="T48" fmla="*/ 670276813 w 70"/>
                <a:gd name="T49" fmla="*/ 0 h 11"/>
                <a:gd name="T50" fmla="*/ 670276813 w 70"/>
                <a:gd name="T51" fmla="*/ 186245603 h 11"/>
                <a:gd name="T52" fmla="*/ 595804967 w 70"/>
                <a:gd name="T53" fmla="*/ 37248257 h 11"/>
                <a:gd name="T54" fmla="*/ 595804967 w 70"/>
                <a:gd name="T55" fmla="*/ 186245603 h 11"/>
                <a:gd name="T56" fmla="*/ 856467213 w 70"/>
                <a:gd name="T57" fmla="*/ 55874544 h 11"/>
                <a:gd name="T58" fmla="*/ 800610093 w 70"/>
                <a:gd name="T59" fmla="*/ 18626287 h 11"/>
                <a:gd name="T60" fmla="*/ 781991053 w 70"/>
                <a:gd name="T61" fmla="*/ 148997345 h 11"/>
                <a:gd name="T62" fmla="*/ 837848173 w 70"/>
                <a:gd name="T63" fmla="*/ 130371059 h 11"/>
                <a:gd name="T64" fmla="*/ 800610093 w 70"/>
                <a:gd name="T65" fmla="*/ 204871889 h 11"/>
                <a:gd name="T66" fmla="*/ 763372013 w 70"/>
                <a:gd name="T67" fmla="*/ 18626287 h 11"/>
                <a:gd name="T68" fmla="*/ 856467213 w 70"/>
                <a:gd name="T69" fmla="*/ 55874544 h 11"/>
                <a:gd name="T70" fmla="*/ 893705294 w 70"/>
                <a:gd name="T71" fmla="*/ 74500831 h 11"/>
                <a:gd name="T72" fmla="*/ 986800494 w 70"/>
                <a:gd name="T73" fmla="*/ 0 h 11"/>
                <a:gd name="T74" fmla="*/ 968181454 w 70"/>
                <a:gd name="T75" fmla="*/ 111749088 h 11"/>
                <a:gd name="T76" fmla="*/ 875086253 w 70"/>
                <a:gd name="T77" fmla="*/ 186245603 h 11"/>
                <a:gd name="T78" fmla="*/ 1042657614 w 70"/>
                <a:gd name="T79" fmla="*/ 0 h 11"/>
                <a:gd name="T80" fmla="*/ 1024038574 w 70"/>
                <a:gd name="T81" fmla="*/ 0 h 11"/>
                <a:gd name="T82" fmla="*/ 1135748499 w 70"/>
                <a:gd name="T83" fmla="*/ 111749088 h 11"/>
                <a:gd name="T84" fmla="*/ 1154367540 w 70"/>
                <a:gd name="T85" fmla="*/ 130371059 h 11"/>
                <a:gd name="T86" fmla="*/ 1172986580 w 70"/>
                <a:gd name="T87" fmla="*/ 0 h 11"/>
                <a:gd name="T88" fmla="*/ 1098510419 w 70"/>
                <a:gd name="T89" fmla="*/ 74500831 h 11"/>
                <a:gd name="T90" fmla="*/ 1079895694 w 70"/>
                <a:gd name="T91" fmla="*/ 55874544 h 11"/>
                <a:gd name="T92" fmla="*/ 1061276654 w 70"/>
                <a:gd name="T93" fmla="*/ 186245603 h 11"/>
                <a:gd name="T94" fmla="*/ 1228843700 w 70"/>
                <a:gd name="T95" fmla="*/ 111749088 h 11"/>
                <a:gd name="T96" fmla="*/ 1228843700 w 70"/>
                <a:gd name="T97" fmla="*/ 0 h 11"/>
                <a:gd name="T98" fmla="*/ 1284700820 w 70"/>
                <a:gd name="T99" fmla="*/ 186245603 h 11"/>
                <a:gd name="T100" fmla="*/ 1210224660 w 70"/>
                <a:gd name="T101" fmla="*/ 186245603 h 1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70" h="11">
                  <a:moveTo>
                    <a:pt x="0" y="0"/>
                  </a:moveTo>
                  <a:lnTo>
                    <a:pt x="1" y="0"/>
                  </a:lnTo>
                  <a:lnTo>
                    <a:pt x="2" y="6"/>
                  </a:lnTo>
                  <a:cubicBezTo>
                    <a:pt x="3" y="6"/>
                    <a:pt x="3" y="7"/>
                    <a:pt x="3" y="7"/>
                  </a:cubicBezTo>
                  <a:cubicBezTo>
                    <a:pt x="3" y="7"/>
                    <a:pt x="3" y="8"/>
                    <a:pt x="3" y="8"/>
                  </a:cubicBezTo>
                  <a:cubicBezTo>
                    <a:pt x="3" y="8"/>
                    <a:pt x="3" y="7"/>
                    <a:pt x="3" y="6"/>
                  </a:cubicBezTo>
                  <a:cubicBezTo>
                    <a:pt x="3" y="6"/>
                    <a:pt x="3" y="6"/>
                    <a:pt x="3" y="6"/>
                  </a:cubicBezTo>
                  <a:lnTo>
                    <a:pt x="4" y="0"/>
                  </a:lnTo>
                  <a:lnTo>
                    <a:pt x="5" y="0"/>
                  </a:lnTo>
                  <a:lnTo>
                    <a:pt x="7" y="6"/>
                  </a:lnTo>
                  <a:cubicBezTo>
                    <a:pt x="7" y="6"/>
                    <a:pt x="7" y="7"/>
                    <a:pt x="7" y="7"/>
                  </a:cubicBezTo>
                  <a:cubicBezTo>
                    <a:pt x="7" y="7"/>
                    <a:pt x="7" y="8"/>
                    <a:pt x="7" y="8"/>
                  </a:cubicBezTo>
                  <a:cubicBezTo>
                    <a:pt x="7" y="8"/>
                    <a:pt x="7" y="7"/>
                    <a:pt x="7" y="7"/>
                  </a:cubicBezTo>
                  <a:cubicBezTo>
                    <a:pt x="7" y="7"/>
                    <a:pt x="7" y="6"/>
                    <a:pt x="7" y="6"/>
                  </a:cubicBezTo>
                  <a:lnTo>
                    <a:pt x="8" y="0"/>
                  </a:lnTo>
                  <a:lnTo>
                    <a:pt x="10" y="0"/>
                  </a:lnTo>
                  <a:lnTo>
                    <a:pt x="7" y="10"/>
                  </a:lnTo>
                  <a:lnTo>
                    <a:pt x="6" y="10"/>
                  </a:lnTo>
                  <a:lnTo>
                    <a:pt x="5" y="5"/>
                  </a:lnTo>
                  <a:cubicBezTo>
                    <a:pt x="5" y="4"/>
                    <a:pt x="5" y="4"/>
                    <a:pt x="5" y="4"/>
                  </a:cubicBezTo>
                  <a:cubicBezTo>
                    <a:pt x="5" y="3"/>
                    <a:pt x="5" y="3"/>
                    <a:pt x="5" y="2"/>
                  </a:cubicBezTo>
                  <a:cubicBezTo>
                    <a:pt x="5" y="3"/>
                    <a:pt x="5" y="3"/>
                    <a:pt x="5" y="4"/>
                  </a:cubicBezTo>
                  <a:cubicBezTo>
                    <a:pt x="5" y="4"/>
                    <a:pt x="5" y="4"/>
                    <a:pt x="4" y="5"/>
                  </a:cubicBezTo>
                  <a:lnTo>
                    <a:pt x="3" y="10"/>
                  </a:lnTo>
                  <a:lnTo>
                    <a:pt x="2" y="10"/>
                  </a:lnTo>
                  <a:lnTo>
                    <a:pt x="0" y="0"/>
                  </a:lnTo>
                  <a:close/>
                  <a:moveTo>
                    <a:pt x="10" y="0"/>
                  </a:moveTo>
                  <a:lnTo>
                    <a:pt x="12" y="0"/>
                  </a:lnTo>
                  <a:lnTo>
                    <a:pt x="12" y="7"/>
                  </a:lnTo>
                  <a:cubicBezTo>
                    <a:pt x="12" y="8"/>
                    <a:pt x="12" y="8"/>
                    <a:pt x="12" y="9"/>
                  </a:cubicBezTo>
                  <a:cubicBezTo>
                    <a:pt x="12" y="9"/>
                    <a:pt x="13" y="9"/>
                    <a:pt x="13" y="9"/>
                  </a:cubicBezTo>
                  <a:cubicBezTo>
                    <a:pt x="14" y="9"/>
                    <a:pt x="14" y="9"/>
                    <a:pt x="15" y="9"/>
                  </a:cubicBezTo>
                  <a:cubicBezTo>
                    <a:pt x="15" y="8"/>
                    <a:pt x="15" y="8"/>
                    <a:pt x="15" y="7"/>
                  </a:cubicBezTo>
                  <a:lnTo>
                    <a:pt x="15" y="0"/>
                  </a:lnTo>
                  <a:lnTo>
                    <a:pt x="16" y="0"/>
                  </a:lnTo>
                  <a:lnTo>
                    <a:pt x="16" y="7"/>
                  </a:lnTo>
                  <a:cubicBezTo>
                    <a:pt x="16" y="8"/>
                    <a:pt x="16" y="9"/>
                    <a:pt x="15" y="10"/>
                  </a:cubicBezTo>
                  <a:cubicBezTo>
                    <a:pt x="15" y="10"/>
                    <a:pt x="14" y="11"/>
                    <a:pt x="13" y="11"/>
                  </a:cubicBezTo>
                  <a:cubicBezTo>
                    <a:pt x="12" y="11"/>
                    <a:pt x="12" y="10"/>
                    <a:pt x="11" y="10"/>
                  </a:cubicBezTo>
                  <a:cubicBezTo>
                    <a:pt x="11" y="9"/>
                    <a:pt x="10" y="8"/>
                    <a:pt x="10" y="7"/>
                  </a:cubicBezTo>
                  <a:lnTo>
                    <a:pt x="10" y="0"/>
                  </a:lnTo>
                  <a:close/>
                  <a:moveTo>
                    <a:pt x="18" y="0"/>
                  </a:moveTo>
                  <a:lnTo>
                    <a:pt x="19" y="0"/>
                  </a:lnTo>
                  <a:lnTo>
                    <a:pt x="19" y="4"/>
                  </a:lnTo>
                  <a:lnTo>
                    <a:pt x="22" y="4"/>
                  </a:lnTo>
                  <a:lnTo>
                    <a:pt x="22" y="0"/>
                  </a:lnTo>
                  <a:lnTo>
                    <a:pt x="23" y="0"/>
                  </a:lnTo>
                  <a:lnTo>
                    <a:pt x="23" y="10"/>
                  </a:lnTo>
                  <a:lnTo>
                    <a:pt x="22" y="10"/>
                  </a:lnTo>
                  <a:lnTo>
                    <a:pt x="22" y="6"/>
                  </a:lnTo>
                  <a:lnTo>
                    <a:pt x="19" y="6"/>
                  </a:lnTo>
                  <a:lnTo>
                    <a:pt x="19" y="10"/>
                  </a:lnTo>
                  <a:lnTo>
                    <a:pt x="18" y="10"/>
                  </a:lnTo>
                  <a:lnTo>
                    <a:pt x="18" y="0"/>
                  </a:lnTo>
                  <a:close/>
                  <a:moveTo>
                    <a:pt x="27" y="1"/>
                  </a:moveTo>
                  <a:lnTo>
                    <a:pt x="26" y="6"/>
                  </a:lnTo>
                  <a:lnTo>
                    <a:pt x="28" y="6"/>
                  </a:lnTo>
                  <a:lnTo>
                    <a:pt x="27" y="1"/>
                  </a:lnTo>
                  <a:close/>
                  <a:moveTo>
                    <a:pt x="26" y="0"/>
                  </a:moveTo>
                  <a:lnTo>
                    <a:pt x="28" y="0"/>
                  </a:lnTo>
                  <a:lnTo>
                    <a:pt x="30" y="10"/>
                  </a:lnTo>
                  <a:lnTo>
                    <a:pt x="29" y="10"/>
                  </a:lnTo>
                  <a:lnTo>
                    <a:pt x="29" y="8"/>
                  </a:lnTo>
                  <a:lnTo>
                    <a:pt x="26" y="8"/>
                  </a:lnTo>
                  <a:lnTo>
                    <a:pt x="25" y="10"/>
                  </a:lnTo>
                  <a:lnTo>
                    <a:pt x="24" y="10"/>
                  </a:lnTo>
                  <a:lnTo>
                    <a:pt x="26" y="0"/>
                  </a:lnTo>
                  <a:close/>
                  <a:moveTo>
                    <a:pt x="31" y="0"/>
                  </a:moveTo>
                  <a:lnTo>
                    <a:pt x="32" y="0"/>
                  </a:lnTo>
                  <a:lnTo>
                    <a:pt x="35" y="6"/>
                  </a:lnTo>
                  <a:cubicBezTo>
                    <a:pt x="35" y="6"/>
                    <a:pt x="35" y="7"/>
                    <a:pt x="35" y="7"/>
                  </a:cubicBezTo>
                  <a:cubicBezTo>
                    <a:pt x="36" y="7"/>
                    <a:pt x="36" y="8"/>
                    <a:pt x="36" y="8"/>
                  </a:cubicBezTo>
                  <a:cubicBezTo>
                    <a:pt x="36" y="8"/>
                    <a:pt x="36" y="7"/>
                    <a:pt x="36" y="7"/>
                  </a:cubicBezTo>
                  <a:cubicBezTo>
                    <a:pt x="36" y="7"/>
                    <a:pt x="36" y="6"/>
                    <a:pt x="36" y="6"/>
                  </a:cubicBezTo>
                  <a:lnTo>
                    <a:pt x="36" y="0"/>
                  </a:lnTo>
                  <a:lnTo>
                    <a:pt x="37" y="0"/>
                  </a:lnTo>
                  <a:lnTo>
                    <a:pt x="37" y="10"/>
                  </a:lnTo>
                  <a:lnTo>
                    <a:pt x="36" y="10"/>
                  </a:lnTo>
                  <a:lnTo>
                    <a:pt x="33" y="4"/>
                  </a:lnTo>
                  <a:cubicBezTo>
                    <a:pt x="33" y="4"/>
                    <a:pt x="33" y="4"/>
                    <a:pt x="33" y="3"/>
                  </a:cubicBezTo>
                  <a:cubicBezTo>
                    <a:pt x="32" y="3"/>
                    <a:pt x="32" y="2"/>
                    <a:pt x="32" y="2"/>
                  </a:cubicBezTo>
                  <a:cubicBezTo>
                    <a:pt x="32" y="2"/>
                    <a:pt x="32" y="2"/>
                    <a:pt x="32" y="3"/>
                  </a:cubicBezTo>
                  <a:cubicBezTo>
                    <a:pt x="32" y="3"/>
                    <a:pt x="32" y="4"/>
                    <a:pt x="32" y="4"/>
                  </a:cubicBezTo>
                  <a:lnTo>
                    <a:pt x="32" y="10"/>
                  </a:lnTo>
                  <a:lnTo>
                    <a:pt x="31" y="10"/>
                  </a:lnTo>
                  <a:lnTo>
                    <a:pt x="31" y="0"/>
                  </a:lnTo>
                  <a:close/>
                  <a:moveTo>
                    <a:pt x="46" y="3"/>
                  </a:moveTo>
                  <a:lnTo>
                    <a:pt x="45" y="3"/>
                  </a:lnTo>
                  <a:cubicBezTo>
                    <a:pt x="45" y="3"/>
                    <a:pt x="45" y="2"/>
                    <a:pt x="44" y="2"/>
                  </a:cubicBezTo>
                  <a:cubicBezTo>
                    <a:pt x="44" y="1"/>
                    <a:pt x="44" y="1"/>
                    <a:pt x="43" y="1"/>
                  </a:cubicBezTo>
                  <a:cubicBezTo>
                    <a:pt x="43" y="1"/>
                    <a:pt x="42" y="2"/>
                    <a:pt x="42" y="2"/>
                  </a:cubicBezTo>
                  <a:cubicBezTo>
                    <a:pt x="42" y="3"/>
                    <a:pt x="42" y="4"/>
                    <a:pt x="42" y="5"/>
                  </a:cubicBezTo>
                  <a:cubicBezTo>
                    <a:pt x="42" y="7"/>
                    <a:pt x="42" y="8"/>
                    <a:pt x="42" y="8"/>
                  </a:cubicBezTo>
                  <a:cubicBezTo>
                    <a:pt x="42" y="9"/>
                    <a:pt x="43" y="9"/>
                    <a:pt x="43" y="9"/>
                  </a:cubicBezTo>
                  <a:cubicBezTo>
                    <a:pt x="44" y="9"/>
                    <a:pt x="44" y="9"/>
                    <a:pt x="45" y="9"/>
                  </a:cubicBezTo>
                  <a:cubicBezTo>
                    <a:pt x="45" y="8"/>
                    <a:pt x="45" y="8"/>
                    <a:pt x="45" y="7"/>
                  </a:cubicBezTo>
                  <a:lnTo>
                    <a:pt x="46" y="8"/>
                  </a:lnTo>
                  <a:cubicBezTo>
                    <a:pt x="46" y="9"/>
                    <a:pt x="46" y="9"/>
                    <a:pt x="45" y="10"/>
                  </a:cubicBezTo>
                  <a:cubicBezTo>
                    <a:pt x="45" y="10"/>
                    <a:pt x="44" y="11"/>
                    <a:pt x="43" y="11"/>
                  </a:cubicBezTo>
                  <a:cubicBezTo>
                    <a:pt x="42" y="11"/>
                    <a:pt x="42" y="10"/>
                    <a:pt x="41" y="9"/>
                  </a:cubicBezTo>
                  <a:cubicBezTo>
                    <a:pt x="41" y="8"/>
                    <a:pt x="40" y="7"/>
                    <a:pt x="40" y="5"/>
                  </a:cubicBezTo>
                  <a:cubicBezTo>
                    <a:pt x="40" y="4"/>
                    <a:pt x="41" y="2"/>
                    <a:pt x="41" y="1"/>
                  </a:cubicBezTo>
                  <a:cubicBezTo>
                    <a:pt x="42" y="0"/>
                    <a:pt x="43" y="0"/>
                    <a:pt x="43" y="0"/>
                  </a:cubicBezTo>
                  <a:cubicBezTo>
                    <a:pt x="44" y="0"/>
                    <a:pt x="45" y="0"/>
                    <a:pt x="45" y="1"/>
                  </a:cubicBezTo>
                  <a:cubicBezTo>
                    <a:pt x="46" y="1"/>
                    <a:pt x="46" y="2"/>
                    <a:pt x="46" y="3"/>
                  </a:cubicBezTo>
                  <a:close/>
                  <a:moveTo>
                    <a:pt x="47" y="0"/>
                  </a:moveTo>
                  <a:lnTo>
                    <a:pt x="48" y="0"/>
                  </a:lnTo>
                  <a:lnTo>
                    <a:pt x="48" y="4"/>
                  </a:lnTo>
                  <a:lnTo>
                    <a:pt x="52" y="4"/>
                  </a:lnTo>
                  <a:lnTo>
                    <a:pt x="52" y="0"/>
                  </a:lnTo>
                  <a:lnTo>
                    <a:pt x="53" y="0"/>
                  </a:lnTo>
                  <a:lnTo>
                    <a:pt x="53" y="10"/>
                  </a:lnTo>
                  <a:lnTo>
                    <a:pt x="52" y="10"/>
                  </a:lnTo>
                  <a:lnTo>
                    <a:pt x="52" y="6"/>
                  </a:lnTo>
                  <a:lnTo>
                    <a:pt x="48" y="6"/>
                  </a:lnTo>
                  <a:lnTo>
                    <a:pt x="48" y="10"/>
                  </a:lnTo>
                  <a:lnTo>
                    <a:pt x="47" y="10"/>
                  </a:lnTo>
                  <a:lnTo>
                    <a:pt x="47" y="0"/>
                  </a:lnTo>
                  <a:close/>
                  <a:moveTo>
                    <a:pt x="55" y="0"/>
                  </a:moveTo>
                  <a:lnTo>
                    <a:pt x="56" y="0"/>
                  </a:lnTo>
                  <a:lnTo>
                    <a:pt x="56" y="10"/>
                  </a:lnTo>
                  <a:lnTo>
                    <a:pt x="55" y="10"/>
                  </a:lnTo>
                  <a:lnTo>
                    <a:pt x="55" y="0"/>
                  </a:lnTo>
                  <a:close/>
                  <a:moveTo>
                    <a:pt x="57" y="0"/>
                  </a:moveTo>
                  <a:lnTo>
                    <a:pt x="59" y="0"/>
                  </a:lnTo>
                  <a:lnTo>
                    <a:pt x="61" y="6"/>
                  </a:lnTo>
                  <a:cubicBezTo>
                    <a:pt x="61" y="6"/>
                    <a:pt x="61" y="7"/>
                    <a:pt x="62" y="7"/>
                  </a:cubicBezTo>
                  <a:cubicBezTo>
                    <a:pt x="62" y="7"/>
                    <a:pt x="62" y="8"/>
                    <a:pt x="62" y="8"/>
                  </a:cubicBezTo>
                  <a:cubicBezTo>
                    <a:pt x="62" y="8"/>
                    <a:pt x="62" y="7"/>
                    <a:pt x="62" y="7"/>
                  </a:cubicBezTo>
                  <a:cubicBezTo>
                    <a:pt x="62" y="7"/>
                    <a:pt x="62" y="6"/>
                    <a:pt x="62" y="6"/>
                  </a:cubicBezTo>
                  <a:lnTo>
                    <a:pt x="62" y="0"/>
                  </a:lnTo>
                  <a:lnTo>
                    <a:pt x="63" y="0"/>
                  </a:lnTo>
                  <a:lnTo>
                    <a:pt x="63" y="10"/>
                  </a:lnTo>
                  <a:lnTo>
                    <a:pt x="62" y="10"/>
                  </a:lnTo>
                  <a:lnTo>
                    <a:pt x="59" y="4"/>
                  </a:lnTo>
                  <a:cubicBezTo>
                    <a:pt x="59" y="4"/>
                    <a:pt x="59" y="4"/>
                    <a:pt x="59" y="3"/>
                  </a:cubicBezTo>
                  <a:cubicBezTo>
                    <a:pt x="59" y="3"/>
                    <a:pt x="59" y="2"/>
                    <a:pt x="58" y="2"/>
                  </a:cubicBezTo>
                  <a:cubicBezTo>
                    <a:pt x="58" y="2"/>
                    <a:pt x="58" y="2"/>
                    <a:pt x="58" y="3"/>
                  </a:cubicBezTo>
                  <a:cubicBezTo>
                    <a:pt x="58" y="3"/>
                    <a:pt x="58" y="4"/>
                    <a:pt x="58" y="4"/>
                  </a:cubicBezTo>
                  <a:lnTo>
                    <a:pt x="58" y="10"/>
                  </a:lnTo>
                  <a:lnTo>
                    <a:pt x="57" y="10"/>
                  </a:lnTo>
                  <a:lnTo>
                    <a:pt x="57" y="0"/>
                  </a:lnTo>
                  <a:close/>
                  <a:moveTo>
                    <a:pt x="67" y="1"/>
                  </a:moveTo>
                  <a:lnTo>
                    <a:pt x="66" y="6"/>
                  </a:lnTo>
                  <a:lnTo>
                    <a:pt x="68" y="6"/>
                  </a:lnTo>
                  <a:lnTo>
                    <a:pt x="67" y="1"/>
                  </a:lnTo>
                  <a:close/>
                  <a:moveTo>
                    <a:pt x="66" y="0"/>
                  </a:moveTo>
                  <a:lnTo>
                    <a:pt x="68" y="0"/>
                  </a:lnTo>
                  <a:lnTo>
                    <a:pt x="70" y="10"/>
                  </a:lnTo>
                  <a:lnTo>
                    <a:pt x="69" y="10"/>
                  </a:lnTo>
                  <a:lnTo>
                    <a:pt x="68" y="8"/>
                  </a:lnTo>
                  <a:lnTo>
                    <a:pt x="66" y="8"/>
                  </a:lnTo>
                  <a:lnTo>
                    <a:pt x="65" y="10"/>
                  </a:lnTo>
                  <a:lnTo>
                    <a:pt x="64" y="10"/>
                  </a:lnTo>
                  <a:lnTo>
                    <a:pt x="66" y="0"/>
                  </a:ln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12"/>
            <p:cNvSpPr>
              <a:spLocks noEditPoints="1" noChangeArrowheads="1"/>
            </p:cNvSpPr>
            <p:nvPr/>
          </p:nvSpPr>
          <p:spPr bwMode="auto">
            <a:xfrm>
              <a:off x="1643213" y="2365421"/>
              <a:ext cx="826458" cy="87032"/>
            </a:xfrm>
            <a:custGeom>
              <a:avLst/>
              <a:gdLst>
                <a:gd name="T0" fmla="*/ 648494044 w 192"/>
                <a:gd name="T1" fmla="*/ 302984502 h 20"/>
                <a:gd name="T2" fmla="*/ 667024782 w 192"/>
                <a:gd name="T3" fmla="*/ 132554088 h 20"/>
                <a:gd name="T4" fmla="*/ 592910439 w 192"/>
                <a:gd name="T5" fmla="*/ 284046338 h 20"/>
                <a:gd name="T6" fmla="*/ 518796096 w 192"/>
                <a:gd name="T7" fmla="*/ 227236200 h 20"/>
                <a:gd name="T8" fmla="*/ 592910439 w 192"/>
                <a:gd name="T9" fmla="*/ 94682113 h 20"/>
                <a:gd name="T10" fmla="*/ 648494044 w 192"/>
                <a:gd name="T11" fmla="*/ 75743950 h 20"/>
                <a:gd name="T12" fmla="*/ 537326834 w 192"/>
                <a:gd name="T13" fmla="*/ 151492251 h 20"/>
                <a:gd name="T14" fmla="*/ 963477849 w 192"/>
                <a:gd name="T15" fmla="*/ 189364226 h 20"/>
                <a:gd name="T16" fmla="*/ 907894244 w 192"/>
                <a:gd name="T17" fmla="*/ 75743950 h 20"/>
                <a:gd name="T18" fmla="*/ 926420678 w 192"/>
                <a:gd name="T19" fmla="*/ 113620276 h 20"/>
                <a:gd name="T20" fmla="*/ 926420678 w 192"/>
                <a:gd name="T21" fmla="*/ 170426062 h 20"/>
                <a:gd name="T22" fmla="*/ 796722730 w 192"/>
                <a:gd name="T23" fmla="*/ 132554088 h 20"/>
                <a:gd name="T24" fmla="*/ 833779901 w 192"/>
                <a:gd name="T25" fmla="*/ 265108175 h 20"/>
                <a:gd name="T26" fmla="*/ 833779901 w 192"/>
                <a:gd name="T27" fmla="*/ 132554088 h 20"/>
                <a:gd name="T28" fmla="*/ 889367811 w 192"/>
                <a:gd name="T29" fmla="*/ 246174364 h 20"/>
                <a:gd name="T30" fmla="*/ 963477849 w 192"/>
                <a:gd name="T31" fmla="*/ 208302389 h 20"/>
                <a:gd name="T32" fmla="*/ 963477849 w 192"/>
                <a:gd name="T33" fmla="*/ 246174364 h 20"/>
                <a:gd name="T34" fmla="*/ 1000535021 w 192"/>
                <a:gd name="T35" fmla="*/ 227236200 h 20"/>
                <a:gd name="T36" fmla="*/ 1204347312 w 192"/>
                <a:gd name="T37" fmla="*/ 170426062 h 20"/>
                <a:gd name="T38" fmla="*/ 1167294445 w 192"/>
                <a:gd name="T39" fmla="*/ 56810138 h 20"/>
                <a:gd name="T40" fmla="*/ 1185820878 w 192"/>
                <a:gd name="T41" fmla="*/ 75743950 h 20"/>
                <a:gd name="T42" fmla="*/ 1204347312 w 192"/>
                <a:gd name="T43" fmla="*/ 113620276 h 20"/>
                <a:gd name="T44" fmla="*/ 1334049564 w 192"/>
                <a:gd name="T45" fmla="*/ 227236200 h 20"/>
                <a:gd name="T46" fmla="*/ 1204347312 w 192"/>
                <a:gd name="T47" fmla="*/ 302984502 h 20"/>
                <a:gd name="T48" fmla="*/ 1222878050 w 192"/>
                <a:gd name="T49" fmla="*/ 227236200 h 20"/>
                <a:gd name="T50" fmla="*/ 1222878050 w 192"/>
                <a:gd name="T51" fmla="*/ 170426062 h 20"/>
                <a:gd name="T52" fmla="*/ 1649033369 w 192"/>
                <a:gd name="T53" fmla="*/ 151492251 h 20"/>
                <a:gd name="T54" fmla="*/ 1630502631 w 192"/>
                <a:gd name="T55" fmla="*/ 246174364 h 20"/>
                <a:gd name="T56" fmla="*/ 1519331117 w 192"/>
                <a:gd name="T57" fmla="*/ 284046338 h 20"/>
                <a:gd name="T58" fmla="*/ 1537861855 w 192"/>
                <a:gd name="T59" fmla="*/ 189364226 h 20"/>
                <a:gd name="T60" fmla="*/ 1593445460 w 192"/>
                <a:gd name="T61" fmla="*/ 170426062 h 20"/>
                <a:gd name="T62" fmla="*/ 1537861855 w 192"/>
                <a:gd name="T63" fmla="*/ 94682113 h 20"/>
                <a:gd name="T64" fmla="*/ 1519331117 w 192"/>
                <a:gd name="T65" fmla="*/ 56810138 h 20"/>
                <a:gd name="T66" fmla="*/ 1426690340 w 192"/>
                <a:gd name="T67" fmla="*/ 189364226 h 20"/>
                <a:gd name="T68" fmla="*/ 2038131517 w 192"/>
                <a:gd name="T69" fmla="*/ 227236200 h 20"/>
                <a:gd name="T70" fmla="*/ 2001074346 w 192"/>
                <a:gd name="T71" fmla="*/ 208302389 h 20"/>
                <a:gd name="T72" fmla="*/ 2019600779 w 192"/>
                <a:gd name="T73" fmla="*/ 18938163 h 20"/>
                <a:gd name="T74" fmla="*/ 2019600779 w 192"/>
                <a:gd name="T75" fmla="*/ 151492251 h 20"/>
                <a:gd name="T76" fmla="*/ 2130772294 w 192"/>
                <a:gd name="T77" fmla="*/ 246174364 h 20"/>
                <a:gd name="T78" fmla="*/ 1964017174 w 192"/>
                <a:gd name="T79" fmla="*/ 208302389 h 20"/>
                <a:gd name="T80" fmla="*/ 1982543608 w 192"/>
                <a:gd name="T81" fmla="*/ 208302389 h 20"/>
                <a:gd name="T82" fmla="*/ 2147483646 w 192"/>
                <a:gd name="T83" fmla="*/ 265108175 h 20"/>
                <a:gd name="T84" fmla="*/ 2147483646 w 192"/>
                <a:gd name="T85" fmla="*/ 208302389 h 20"/>
                <a:gd name="T86" fmla="*/ 2147483646 w 192"/>
                <a:gd name="T87" fmla="*/ 37871975 h 20"/>
                <a:gd name="T88" fmla="*/ 2147483646 w 192"/>
                <a:gd name="T89" fmla="*/ 189364226 h 20"/>
                <a:gd name="T90" fmla="*/ 2147483646 w 192"/>
                <a:gd name="T91" fmla="*/ 94682113 h 20"/>
                <a:gd name="T92" fmla="*/ 2147483646 w 192"/>
                <a:gd name="T93" fmla="*/ 113620276 h 20"/>
                <a:gd name="T94" fmla="*/ 2147483646 w 192"/>
                <a:gd name="T95" fmla="*/ 321918313 h 20"/>
                <a:gd name="T96" fmla="*/ 2147483646 w 192"/>
                <a:gd name="T97" fmla="*/ 75743950 h 20"/>
                <a:gd name="T98" fmla="*/ 2147483646 w 192"/>
                <a:gd name="T99" fmla="*/ 170426062 h 20"/>
                <a:gd name="T100" fmla="*/ 2147483646 w 192"/>
                <a:gd name="T101" fmla="*/ 265108175 h 20"/>
                <a:gd name="T102" fmla="*/ 2147483646 w 192"/>
                <a:gd name="T103" fmla="*/ 208302389 h 20"/>
                <a:gd name="T104" fmla="*/ 2147483646 w 192"/>
                <a:gd name="T105" fmla="*/ 75743950 h 20"/>
                <a:gd name="T106" fmla="*/ 2147483646 w 192"/>
                <a:gd name="T107" fmla="*/ 151492251 h 20"/>
                <a:gd name="T108" fmla="*/ 2147483646 w 192"/>
                <a:gd name="T109" fmla="*/ 132554088 h 20"/>
                <a:gd name="T110" fmla="*/ 2147483646 w 192"/>
                <a:gd name="T111" fmla="*/ 227236200 h 20"/>
                <a:gd name="T112" fmla="*/ 2147483646 w 192"/>
                <a:gd name="T113" fmla="*/ 284046338 h 20"/>
                <a:gd name="T114" fmla="*/ 2147483646 w 192"/>
                <a:gd name="T115" fmla="*/ 189364226 h 20"/>
                <a:gd name="T116" fmla="*/ 2147483646 w 192"/>
                <a:gd name="T117" fmla="*/ 170426062 h 20"/>
                <a:gd name="T118" fmla="*/ 2147483646 w 192"/>
                <a:gd name="T119" fmla="*/ 227236200 h 20"/>
                <a:gd name="T120" fmla="*/ 2147483646 w 192"/>
                <a:gd name="T121" fmla="*/ 189364226 h 20"/>
                <a:gd name="T122" fmla="*/ 2147483646 w 192"/>
                <a:gd name="T123" fmla="*/ 189364226 h 20"/>
                <a:gd name="T124" fmla="*/ 2147483646 w 192"/>
                <a:gd name="T125" fmla="*/ 113620276 h 2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2" h="20">
                  <a:moveTo>
                    <a:pt x="0" y="0"/>
                  </a:moveTo>
                  <a:lnTo>
                    <a:pt x="192" y="0"/>
                  </a:lnTo>
                  <a:cubicBezTo>
                    <a:pt x="189" y="7"/>
                    <a:pt x="184" y="13"/>
                    <a:pt x="177" y="20"/>
                  </a:cubicBezTo>
                  <a:lnTo>
                    <a:pt x="14" y="19"/>
                  </a:lnTo>
                  <a:cubicBezTo>
                    <a:pt x="7" y="15"/>
                    <a:pt x="3" y="8"/>
                    <a:pt x="0" y="0"/>
                  </a:cubicBezTo>
                  <a:close/>
                  <a:moveTo>
                    <a:pt x="39" y="4"/>
                  </a:moveTo>
                  <a:cubicBezTo>
                    <a:pt x="39" y="4"/>
                    <a:pt x="39" y="5"/>
                    <a:pt x="38" y="5"/>
                  </a:cubicBezTo>
                  <a:cubicBezTo>
                    <a:pt x="38" y="5"/>
                    <a:pt x="38" y="5"/>
                    <a:pt x="38" y="6"/>
                  </a:cubicBezTo>
                  <a:cubicBezTo>
                    <a:pt x="38" y="7"/>
                    <a:pt x="38" y="7"/>
                    <a:pt x="38" y="8"/>
                  </a:cubicBezTo>
                  <a:cubicBezTo>
                    <a:pt x="38" y="8"/>
                    <a:pt x="38" y="9"/>
                    <a:pt x="38" y="9"/>
                  </a:cubicBezTo>
                  <a:cubicBezTo>
                    <a:pt x="38" y="10"/>
                    <a:pt x="38" y="11"/>
                    <a:pt x="38" y="12"/>
                  </a:cubicBezTo>
                  <a:lnTo>
                    <a:pt x="38" y="14"/>
                  </a:lnTo>
                  <a:cubicBezTo>
                    <a:pt x="38" y="15"/>
                    <a:pt x="38" y="16"/>
                    <a:pt x="38" y="17"/>
                  </a:cubicBezTo>
                  <a:cubicBezTo>
                    <a:pt x="38" y="17"/>
                    <a:pt x="38" y="17"/>
                    <a:pt x="38" y="17"/>
                  </a:cubicBezTo>
                  <a:cubicBezTo>
                    <a:pt x="38" y="17"/>
                    <a:pt x="38" y="17"/>
                    <a:pt x="38" y="17"/>
                  </a:cubicBezTo>
                  <a:cubicBezTo>
                    <a:pt x="38" y="17"/>
                    <a:pt x="38" y="17"/>
                    <a:pt x="37" y="17"/>
                  </a:cubicBezTo>
                  <a:cubicBezTo>
                    <a:pt x="37" y="17"/>
                    <a:pt x="36" y="17"/>
                    <a:pt x="36" y="17"/>
                  </a:cubicBezTo>
                  <a:cubicBezTo>
                    <a:pt x="35" y="16"/>
                    <a:pt x="35" y="16"/>
                    <a:pt x="35" y="16"/>
                  </a:cubicBezTo>
                  <a:cubicBezTo>
                    <a:pt x="34" y="16"/>
                    <a:pt x="34" y="16"/>
                    <a:pt x="34" y="16"/>
                  </a:cubicBezTo>
                  <a:cubicBezTo>
                    <a:pt x="34" y="16"/>
                    <a:pt x="34" y="15"/>
                    <a:pt x="34" y="15"/>
                  </a:cubicBezTo>
                  <a:cubicBezTo>
                    <a:pt x="34" y="15"/>
                    <a:pt x="34" y="15"/>
                    <a:pt x="34" y="15"/>
                  </a:cubicBezTo>
                  <a:cubicBezTo>
                    <a:pt x="35" y="15"/>
                    <a:pt x="35" y="15"/>
                    <a:pt x="36" y="15"/>
                  </a:cubicBezTo>
                  <a:cubicBezTo>
                    <a:pt x="36" y="15"/>
                    <a:pt x="36" y="15"/>
                    <a:pt x="36" y="15"/>
                  </a:cubicBezTo>
                  <a:cubicBezTo>
                    <a:pt x="37" y="15"/>
                    <a:pt x="37" y="15"/>
                    <a:pt x="37" y="15"/>
                  </a:cubicBezTo>
                  <a:cubicBezTo>
                    <a:pt x="37" y="15"/>
                    <a:pt x="37" y="15"/>
                    <a:pt x="37" y="14"/>
                  </a:cubicBezTo>
                  <a:cubicBezTo>
                    <a:pt x="37" y="14"/>
                    <a:pt x="37" y="13"/>
                    <a:pt x="37" y="12"/>
                  </a:cubicBezTo>
                  <a:cubicBezTo>
                    <a:pt x="36" y="11"/>
                    <a:pt x="36" y="10"/>
                    <a:pt x="36" y="8"/>
                  </a:cubicBezTo>
                  <a:lnTo>
                    <a:pt x="36" y="6"/>
                  </a:lnTo>
                  <a:cubicBezTo>
                    <a:pt x="36" y="5"/>
                    <a:pt x="36" y="5"/>
                    <a:pt x="36" y="5"/>
                  </a:cubicBezTo>
                  <a:cubicBezTo>
                    <a:pt x="35" y="5"/>
                    <a:pt x="35" y="5"/>
                    <a:pt x="35" y="5"/>
                  </a:cubicBezTo>
                  <a:cubicBezTo>
                    <a:pt x="34" y="5"/>
                    <a:pt x="34" y="5"/>
                    <a:pt x="34" y="6"/>
                  </a:cubicBezTo>
                  <a:cubicBezTo>
                    <a:pt x="34" y="6"/>
                    <a:pt x="34" y="6"/>
                    <a:pt x="34" y="6"/>
                  </a:cubicBezTo>
                  <a:cubicBezTo>
                    <a:pt x="34" y="7"/>
                    <a:pt x="34" y="7"/>
                    <a:pt x="34" y="7"/>
                  </a:cubicBezTo>
                  <a:cubicBezTo>
                    <a:pt x="35" y="7"/>
                    <a:pt x="35" y="7"/>
                    <a:pt x="35" y="7"/>
                  </a:cubicBezTo>
                  <a:cubicBezTo>
                    <a:pt x="35" y="7"/>
                    <a:pt x="35" y="7"/>
                    <a:pt x="35" y="7"/>
                  </a:cubicBezTo>
                  <a:cubicBezTo>
                    <a:pt x="36" y="7"/>
                    <a:pt x="36" y="7"/>
                    <a:pt x="36" y="7"/>
                  </a:cubicBezTo>
                  <a:cubicBezTo>
                    <a:pt x="36" y="7"/>
                    <a:pt x="36" y="7"/>
                    <a:pt x="35" y="7"/>
                  </a:cubicBezTo>
                  <a:cubicBezTo>
                    <a:pt x="35" y="7"/>
                    <a:pt x="35" y="8"/>
                    <a:pt x="35" y="8"/>
                  </a:cubicBezTo>
                  <a:cubicBezTo>
                    <a:pt x="34" y="8"/>
                    <a:pt x="34" y="8"/>
                    <a:pt x="34" y="8"/>
                  </a:cubicBezTo>
                  <a:cubicBezTo>
                    <a:pt x="34" y="8"/>
                    <a:pt x="34" y="9"/>
                    <a:pt x="34" y="9"/>
                  </a:cubicBezTo>
                  <a:cubicBezTo>
                    <a:pt x="34" y="9"/>
                    <a:pt x="34" y="9"/>
                    <a:pt x="34" y="9"/>
                  </a:cubicBezTo>
                  <a:cubicBezTo>
                    <a:pt x="34" y="9"/>
                    <a:pt x="34" y="9"/>
                    <a:pt x="34" y="9"/>
                  </a:cubicBezTo>
                  <a:cubicBezTo>
                    <a:pt x="34" y="9"/>
                    <a:pt x="35" y="9"/>
                    <a:pt x="35" y="9"/>
                  </a:cubicBezTo>
                  <a:cubicBezTo>
                    <a:pt x="35" y="9"/>
                    <a:pt x="35" y="9"/>
                    <a:pt x="35" y="9"/>
                  </a:cubicBezTo>
                  <a:cubicBezTo>
                    <a:pt x="36" y="9"/>
                    <a:pt x="36" y="9"/>
                    <a:pt x="36" y="9"/>
                  </a:cubicBezTo>
                  <a:cubicBezTo>
                    <a:pt x="36" y="9"/>
                    <a:pt x="36" y="10"/>
                    <a:pt x="36" y="10"/>
                  </a:cubicBezTo>
                  <a:cubicBezTo>
                    <a:pt x="36" y="10"/>
                    <a:pt x="36" y="10"/>
                    <a:pt x="36" y="10"/>
                  </a:cubicBezTo>
                  <a:cubicBezTo>
                    <a:pt x="36" y="10"/>
                    <a:pt x="35" y="10"/>
                    <a:pt x="35" y="11"/>
                  </a:cubicBezTo>
                  <a:cubicBezTo>
                    <a:pt x="35" y="11"/>
                    <a:pt x="35" y="11"/>
                    <a:pt x="34" y="11"/>
                  </a:cubicBezTo>
                  <a:cubicBezTo>
                    <a:pt x="34" y="11"/>
                    <a:pt x="33" y="12"/>
                    <a:pt x="33" y="12"/>
                  </a:cubicBezTo>
                  <a:cubicBezTo>
                    <a:pt x="33" y="12"/>
                    <a:pt x="33" y="12"/>
                    <a:pt x="33" y="12"/>
                  </a:cubicBezTo>
                  <a:cubicBezTo>
                    <a:pt x="32" y="13"/>
                    <a:pt x="32" y="14"/>
                    <a:pt x="32" y="14"/>
                  </a:cubicBezTo>
                  <a:cubicBezTo>
                    <a:pt x="32" y="14"/>
                    <a:pt x="32" y="15"/>
                    <a:pt x="32" y="15"/>
                  </a:cubicBezTo>
                  <a:cubicBezTo>
                    <a:pt x="32" y="15"/>
                    <a:pt x="32" y="15"/>
                    <a:pt x="32" y="15"/>
                  </a:cubicBezTo>
                  <a:cubicBezTo>
                    <a:pt x="32" y="15"/>
                    <a:pt x="32" y="16"/>
                    <a:pt x="31" y="16"/>
                  </a:cubicBezTo>
                  <a:cubicBezTo>
                    <a:pt x="31" y="16"/>
                    <a:pt x="31" y="16"/>
                    <a:pt x="30" y="16"/>
                  </a:cubicBezTo>
                  <a:cubicBezTo>
                    <a:pt x="30" y="16"/>
                    <a:pt x="30" y="16"/>
                    <a:pt x="29" y="16"/>
                  </a:cubicBezTo>
                  <a:cubicBezTo>
                    <a:pt x="29" y="16"/>
                    <a:pt x="29" y="16"/>
                    <a:pt x="29" y="16"/>
                  </a:cubicBezTo>
                  <a:cubicBezTo>
                    <a:pt x="29" y="16"/>
                    <a:pt x="29" y="16"/>
                    <a:pt x="29" y="16"/>
                  </a:cubicBezTo>
                  <a:cubicBezTo>
                    <a:pt x="30" y="15"/>
                    <a:pt x="30" y="15"/>
                    <a:pt x="31" y="15"/>
                  </a:cubicBezTo>
                  <a:cubicBezTo>
                    <a:pt x="31" y="15"/>
                    <a:pt x="31" y="14"/>
                    <a:pt x="31" y="14"/>
                  </a:cubicBezTo>
                  <a:cubicBezTo>
                    <a:pt x="31" y="14"/>
                    <a:pt x="31" y="14"/>
                    <a:pt x="31" y="14"/>
                  </a:cubicBezTo>
                  <a:cubicBezTo>
                    <a:pt x="30" y="14"/>
                    <a:pt x="29" y="13"/>
                    <a:pt x="29" y="13"/>
                  </a:cubicBezTo>
                  <a:cubicBezTo>
                    <a:pt x="28" y="13"/>
                    <a:pt x="28" y="12"/>
                    <a:pt x="28" y="12"/>
                  </a:cubicBezTo>
                  <a:cubicBezTo>
                    <a:pt x="28" y="12"/>
                    <a:pt x="28" y="12"/>
                    <a:pt x="28" y="12"/>
                  </a:cubicBezTo>
                  <a:cubicBezTo>
                    <a:pt x="28" y="12"/>
                    <a:pt x="28" y="12"/>
                    <a:pt x="28" y="12"/>
                  </a:cubicBezTo>
                  <a:cubicBezTo>
                    <a:pt x="29" y="13"/>
                    <a:pt x="29" y="13"/>
                    <a:pt x="30" y="13"/>
                  </a:cubicBezTo>
                  <a:cubicBezTo>
                    <a:pt x="30" y="13"/>
                    <a:pt x="30" y="13"/>
                    <a:pt x="30" y="12"/>
                  </a:cubicBezTo>
                  <a:lnTo>
                    <a:pt x="30" y="11"/>
                  </a:lnTo>
                  <a:cubicBezTo>
                    <a:pt x="30" y="11"/>
                    <a:pt x="30" y="11"/>
                    <a:pt x="30" y="11"/>
                  </a:cubicBezTo>
                  <a:cubicBezTo>
                    <a:pt x="30" y="11"/>
                    <a:pt x="30" y="11"/>
                    <a:pt x="29" y="11"/>
                  </a:cubicBezTo>
                  <a:cubicBezTo>
                    <a:pt x="29" y="11"/>
                    <a:pt x="29" y="12"/>
                    <a:pt x="28" y="12"/>
                  </a:cubicBezTo>
                  <a:cubicBezTo>
                    <a:pt x="28" y="12"/>
                    <a:pt x="28" y="13"/>
                    <a:pt x="27" y="13"/>
                  </a:cubicBezTo>
                  <a:cubicBezTo>
                    <a:pt x="27" y="14"/>
                    <a:pt x="26" y="14"/>
                    <a:pt x="26" y="14"/>
                  </a:cubicBezTo>
                  <a:cubicBezTo>
                    <a:pt x="26" y="14"/>
                    <a:pt x="26" y="14"/>
                    <a:pt x="26" y="14"/>
                  </a:cubicBezTo>
                  <a:cubicBezTo>
                    <a:pt x="26" y="14"/>
                    <a:pt x="25" y="14"/>
                    <a:pt x="25" y="14"/>
                  </a:cubicBezTo>
                  <a:cubicBezTo>
                    <a:pt x="25" y="14"/>
                    <a:pt x="25" y="13"/>
                    <a:pt x="25" y="13"/>
                  </a:cubicBezTo>
                  <a:cubicBezTo>
                    <a:pt x="25" y="13"/>
                    <a:pt x="25" y="13"/>
                    <a:pt x="25" y="13"/>
                  </a:cubicBezTo>
                  <a:cubicBezTo>
                    <a:pt x="25" y="13"/>
                    <a:pt x="26" y="13"/>
                    <a:pt x="26" y="12"/>
                  </a:cubicBezTo>
                  <a:cubicBezTo>
                    <a:pt x="26" y="12"/>
                    <a:pt x="26" y="12"/>
                    <a:pt x="27" y="12"/>
                  </a:cubicBezTo>
                  <a:cubicBezTo>
                    <a:pt x="27" y="12"/>
                    <a:pt x="27" y="12"/>
                    <a:pt x="27" y="11"/>
                  </a:cubicBezTo>
                  <a:cubicBezTo>
                    <a:pt x="26" y="10"/>
                    <a:pt x="26" y="9"/>
                    <a:pt x="26" y="9"/>
                  </a:cubicBezTo>
                  <a:lnTo>
                    <a:pt x="26" y="7"/>
                  </a:lnTo>
                  <a:lnTo>
                    <a:pt x="26" y="6"/>
                  </a:lnTo>
                  <a:cubicBezTo>
                    <a:pt x="26" y="6"/>
                    <a:pt x="27" y="6"/>
                    <a:pt x="27" y="6"/>
                  </a:cubicBezTo>
                  <a:cubicBezTo>
                    <a:pt x="27" y="6"/>
                    <a:pt x="27" y="5"/>
                    <a:pt x="28" y="5"/>
                  </a:cubicBezTo>
                  <a:cubicBezTo>
                    <a:pt x="28" y="5"/>
                    <a:pt x="28" y="5"/>
                    <a:pt x="29" y="5"/>
                  </a:cubicBezTo>
                  <a:cubicBezTo>
                    <a:pt x="30" y="5"/>
                    <a:pt x="30" y="5"/>
                    <a:pt x="30" y="5"/>
                  </a:cubicBezTo>
                  <a:cubicBezTo>
                    <a:pt x="31" y="5"/>
                    <a:pt x="31" y="5"/>
                    <a:pt x="31" y="5"/>
                  </a:cubicBezTo>
                  <a:cubicBezTo>
                    <a:pt x="32" y="5"/>
                    <a:pt x="32" y="5"/>
                    <a:pt x="32" y="5"/>
                  </a:cubicBezTo>
                  <a:cubicBezTo>
                    <a:pt x="32" y="5"/>
                    <a:pt x="32" y="5"/>
                    <a:pt x="32" y="5"/>
                  </a:cubicBezTo>
                  <a:cubicBezTo>
                    <a:pt x="32" y="6"/>
                    <a:pt x="32" y="6"/>
                    <a:pt x="31" y="6"/>
                  </a:cubicBezTo>
                  <a:cubicBezTo>
                    <a:pt x="31" y="6"/>
                    <a:pt x="31" y="7"/>
                    <a:pt x="31" y="7"/>
                  </a:cubicBezTo>
                  <a:cubicBezTo>
                    <a:pt x="31" y="7"/>
                    <a:pt x="31" y="8"/>
                    <a:pt x="31" y="8"/>
                  </a:cubicBezTo>
                  <a:cubicBezTo>
                    <a:pt x="31" y="8"/>
                    <a:pt x="31" y="9"/>
                    <a:pt x="31" y="10"/>
                  </a:cubicBezTo>
                  <a:cubicBezTo>
                    <a:pt x="31" y="11"/>
                    <a:pt x="31" y="11"/>
                    <a:pt x="31" y="11"/>
                  </a:cubicBezTo>
                  <a:cubicBezTo>
                    <a:pt x="31" y="12"/>
                    <a:pt x="31" y="12"/>
                    <a:pt x="31" y="12"/>
                  </a:cubicBezTo>
                  <a:cubicBezTo>
                    <a:pt x="31" y="13"/>
                    <a:pt x="31" y="13"/>
                    <a:pt x="31" y="13"/>
                  </a:cubicBezTo>
                  <a:cubicBezTo>
                    <a:pt x="31" y="13"/>
                    <a:pt x="31" y="14"/>
                    <a:pt x="31" y="14"/>
                  </a:cubicBezTo>
                  <a:cubicBezTo>
                    <a:pt x="31" y="14"/>
                    <a:pt x="31" y="14"/>
                    <a:pt x="31" y="14"/>
                  </a:cubicBezTo>
                  <a:cubicBezTo>
                    <a:pt x="31" y="14"/>
                    <a:pt x="31" y="14"/>
                    <a:pt x="31" y="14"/>
                  </a:cubicBezTo>
                  <a:cubicBezTo>
                    <a:pt x="31" y="14"/>
                    <a:pt x="32" y="13"/>
                    <a:pt x="32" y="12"/>
                  </a:cubicBezTo>
                  <a:cubicBezTo>
                    <a:pt x="32" y="12"/>
                    <a:pt x="32" y="11"/>
                    <a:pt x="33" y="10"/>
                  </a:cubicBezTo>
                  <a:cubicBezTo>
                    <a:pt x="33" y="8"/>
                    <a:pt x="33" y="6"/>
                    <a:pt x="33" y="6"/>
                  </a:cubicBezTo>
                  <a:cubicBezTo>
                    <a:pt x="33" y="5"/>
                    <a:pt x="33" y="5"/>
                    <a:pt x="33" y="5"/>
                  </a:cubicBezTo>
                  <a:cubicBezTo>
                    <a:pt x="33" y="5"/>
                    <a:pt x="33" y="4"/>
                    <a:pt x="34" y="4"/>
                  </a:cubicBezTo>
                  <a:cubicBezTo>
                    <a:pt x="34" y="4"/>
                    <a:pt x="34" y="4"/>
                    <a:pt x="34" y="4"/>
                  </a:cubicBezTo>
                  <a:cubicBezTo>
                    <a:pt x="35" y="4"/>
                    <a:pt x="35" y="4"/>
                    <a:pt x="35" y="4"/>
                  </a:cubicBezTo>
                  <a:cubicBezTo>
                    <a:pt x="35" y="4"/>
                    <a:pt x="36" y="4"/>
                    <a:pt x="36" y="4"/>
                  </a:cubicBezTo>
                  <a:cubicBezTo>
                    <a:pt x="36" y="4"/>
                    <a:pt x="37" y="4"/>
                    <a:pt x="37" y="4"/>
                  </a:cubicBezTo>
                  <a:cubicBezTo>
                    <a:pt x="37" y="4"/>
                    <a:pt x="37" y="4"/>
                    <a:pt x="38" y="4"/>
                  </a:cubicBezTo>
                  <a:cubicBezTo>
                    <a:pt x="38" y="4"/>
                    <a:pt x="38" y="4"/>
                    <a:pt x="38" y="4"/>
                  </a:cubicBezTo>
                  <a:cubicBezTo>
                    <a:pt x="39" y="4"/>
                    <a:pt x="39" y="4"/>
                    <a:pt x="39" y="4"/>
                  </a:cubicBezTo>
                  <a:close/>
                  <a:moveTo>
                    <a:pt x="28" y="11"/>
                  </a:moveTo>
                  <a:cubicBezTo>
                    <a:pt x="28" y="11"/>
                    <a:pt x="28" y="11"/>
                    <a:pt x="28" y="11"/>
                  </a:cubicBezTo>
                  <a:cubicBezTo>
                    <a:pt x="28" y="11"/>
                    <a:pt x="29" y="10"/>
                    <a:pt x="30" y="10"/>
                  </a:cubicBezTo>
                  <a:cubicBezTo>
                    <a:pt x="30" y="10"/>
                    <a:pt x="30" y="10"/>
                    <a:pt x="30" y="10"/>
                  </a:cubicBezTo>
                  <a:cubicBezTo>
                    <a:pt x="30" y="10"/>
                    <a:pt x="30" y="9"/>
                    <a:pt x="30" y="9"/>
                  </a:cubicBezTo>
                  <a:lnTo>
                    <a:pt x="30" y="7"/>
                  </a:lnTo>
                  <a:cubicBezTo>
                    <a:pt x="30" y="6"/>
                    <a:pt x="30" y="6"/>
                    <a:pt x="30" y="6"/>
                  </a:cubicBezTo>
                  <a:cubicBezTo>
                    <a:pt x="29" y="6"/>
                    <a:pt x="29" y="6"/>
                    <a:pt x="29" y="6"/>
                  </a:cubicBezTo>
                  <a:cubicBezTo>
                    <a:pt x="29" y="6"/>
                    <a:pt x="29" y="6"/>
                    <a:pt x="29" y="6"/>
                  </a:cubicBezTo>
                  <a:cubicBezTo>
                    <a:pt x="28" y="6"/>
                    <a:pt x="28" y="6"/>
                    <a:pt x="28" y="6"/>
                  </a:cubicBezTo>
                  <a:cubicBezTo>
                    <a:pt x="28" y="7"/>
                    <a:pt x="28" y="7"/>
                    <a:pt x="28" y="7"/>
                  </a:cubicBezTo>
                  <a:cubicBezTo>
                    <a:pt x="28" y="7"/>
                    <a:pt x="28" y="7"/>
                    <a:pt x="28" y="7"/>
                  </a:cubicBezTo>
                  <a:cubicBezTo>
                    <a:pt x="28" y="8"/>
                    <a:pt x="29" y="8"/>
                    <a:pt x="29" y="8"/>
                  </a:cubicBezTo>
                  <a:cubicBezTo>
                    <a:pt x="29" y="8"/>
                    <a:pt x="29" y="8"/>
                    <a:pt x="29" y="9"/>
                  </a:cubicBezTo>
                  <a:cubicBezTo>
                    <a:pt x="29" y="9"/>
                    <a:pt x="29" y="9"/>
                    <a:pt x="29" y="9"/>
                  </a:cubicBezTo>
                  <a:cubicBezTo>
                    <a:pt x="29" y="9"/>
                    <a:pt x="28" y="9"/>
                    <a:pt x="28" y="9"/>
                  </a:cubicBezTo>
                  <a:cubicBezTo>
                    <a:pt x="28" y="9"/>
                    <a:pt x="28" y="9"/>
                    <a:pt x="28" y="10"/>
                  </a:cubicBezTo>
                  <a:cubicBezTo>
                    <a:pt x="28" y="10"/>
                    <a:pt x="28" y="10"/>
                    <a:pt x="28" y="10"/>
                  </a:cubicBezTo>
                  <a:cubicBezTo>
                    <a:pt x="28" y="10"/>
                    <a:pt x="28" y="11"/>
                    <a:pt x="28" y="11"/>
                  </a:cubicBezTo>
                  <a:cubicBezTo>
                    <a:pt x="28" y="11"/>
                    <a:pt x="28" y="11"/>
                    <a:pt x="28" y="11"/>
                  </a:cubicBezTo>
                  <a:close/>
                  <a:moveTo>
                    <a:pt x="52" y="6"/>
                  </a:moveTo>
                  <a:cubicBezTo>
                    <a:pt x="52" y="6"/>
                    <a:pt x="53" y="6"/>
                    <a:pt x="53" y="6"/>
                  </a:cubicBezTo>
                  <a:cubicBezTo>
                    <a:pt x="53" y="6"/>
                    <a:pt x="54" y="6"/>
                    <a:pt x="54" y="6"/>
                  </a:cubicBezTo>
                  <a:cubicBezTo>
                    <a:pt x="54" y="7"/>
                    <a:pt x="55" y="7"/>
                    <a:pt x="55" y="7"/>
                  </a:cubicBezTo>
                  <a:cubicBezTo>
                    <a:pt x="55" y="7"/>
                    <a:pt x="55" y="7"/>
                    <a:pt x="55" y="7"/>
                  </a:cubicBezTo>
                  <a:cubicBezTo>
                    <a:pt x="55" y="7"/>
                    <a:pt x="55" y="7"/>
                    <a:pt x="54" y="7"/>
                  </a:cubicBezTo>
                  <a:cubicBezTo>
                    <a:pt x="54" y="8"/>
                    <a:pt x="54" y="8"/>
                    <a:pt x="54" y="8"/>
                  </a:cubicBezTo>
                  <a:cubicBezTo>
                    <a:pt x="54" y="9"/>
                    <a:pt x="54" y="9"/>
                    <a:pt x="53" y="10"/>
                  </a:cubicBezTo>
                  <a:cubicBezTo>
                    <a:pt x="53" y="10"/>
                    <a:pt x="53" y="10"/>
                    <a:pt x="53" y="10"/>
                  </a:cubicBezTo>
                  <a:cubicBezTo>
                    <a:pt x="53" y="10"/>
                    <a:pt x="53" y="10"/>
                    <a:pt x="53" y="10"/>
                  </a:cubicBezTo>
                  <a:cubicBezTo>
                    <a:pt x="52" y="10"/>
                    <a:pt x="52" y="10"/>
                    <a:pt x="52" y="10"/>
                  </a:cubicBezTo>
                  <a:cubicBezTo>
                    <a:pt x="52" y="10"/>
                    <a:pt x="51" y="10"/>
                    <a:pt x="51" y="10"/>
                  </a:cubicBezTo>
                  <a:cubicBezTo>
                    <a:pt x="51" y="10"/>
                    <a:pt x="51" y="10"/>
                    <a:pt x="50" y="10"/>
                  </a:cubicBezTo>
                  <a:cubicBezTo>
                    <a:pt x="50" y="10"/>
                    <a:pt x="49" y="10"/>
                    <a:pt x="49" y="10"/>
                  </a:cubicBezTo>
                  <a:cubicBezTo>
                    <a:pt x="49" y="11"/>
                    <a:pt x="48" y="11"/>
                    <a:pt x="48" y="11"/>
                  </a:cubicBezTo>
                  <a:cubicBezTo>
                    <a:pt x="48" y="11"/>
                    <a:pt x="48" y="10"/>
                    <a:pt x="48" y="10"/>
                  </a:cubicBezTo>
                  <a:cubicBezTo>
                    <a:pt x="47" y="10"/>
                    <a:pt x="47" y="9"/>
                    <a:pt x="47" y="9"/>
                  </a:cubicBezTo>
                  <a:cubicBezTo>
                    <a:pt x="46" y="8"/>
                    <a:pt x="46" y="8"/>
                    <a:pt x="46" y="8"/>
                  </a:cubicBezTo>
                  <a:cubicBezTo>
                    <a:pt x="46" y="8"/>
                    <a:pt x="46" y="7"/>
                    <a:pt x="47" y="7"/>
                  </a:cubicBezTo>
                  <a:cubicBezTo>
                    <a:pt x="47" y="7"/>
                    <a:pt x="47" y="7"/>
                    <a:pt x="48" y="7"/>
                  </a:cubicBezTo>
                  <a:cubicBezTo>
                    <a:pt x="49" y="7"/>
                    <a:pt x="49" y="7"/>
                    <a:pt x="49" y="6"/>
                  </a:cubicBezTo>
                  <a:cubicBezTo>
                    <a:pt x="49" y="6"/>
                    <a:pt x="49" y="6"/>
                    <a:pt x="49" y="6"/>
                  </a:cubicBezTo>
                  <a:cubicBezTo>
                    <a:pt x="48" y="6"/>
                    <a:pt x="48" y="6"/>
                    <a:pt x="47" y="6"/>
                  </a:cubicBezTo>
                  <a:cubicBezTo>
                    <a:pt x="47" y="6"/>
                    <a:pt x="47" y="6"/>
                    <a:pt x="47" y="6"/>
                  </a:cubicBezTo>
                  <a:cubicBezTo>
                    <a:pt x="47" y="6"/>
                    <a:pt x="47" y="6"/>
                    <a:pt x="47" y="6"/>
                  </a:cubicBezTo>
                  <a:cubicBezTo>
                    <a:pt x="46" y="6"/>
                    <a:pt x="46" y="5"/>
                    <a:pt x="46" y="5"/>
                  </a:cubicBezTo>
                  <a:cubicBezTo>
                    <a:pt x="46" y="5"/>
                    <a:pt x="46" y="5"/>
                    <a:pt x="47" y="5"/>
                  </a:cubicBezTo>
                  <a:cubicBezTo>
                    <a:pt x="47" y="5"/>
                    <a:pt x="47" y="5"/>
                    <a:pt x="47" y="5"/>
                  </a:cubicBezTo>
                  <a:cubicBezTo>
                    <a:pt x="48" y="5"/>
                    <a:pt x="49" y="5"/>
                    <a:pt x="49" y="4"/>
                  </a:cubicBezTo>
                  <a:cubicBezTo>
                    <a:pt x="49" y="4"/>
                    <a:pt x="49" y="4"/>
                    <a:pt x="49" y="3"/>
                  </a:cubicBezTo>
                  <a:cubicBezTo>
                    <a:pt x="50" y="2"/>
                    <a:pt x="50" y="2"/>
                    <a:pt x="50" y="2"/>
                  </a:cubicBezTo>
                  <a:cubicBezTo>
                    <a:pt x="50" y="2"/>
                    <a:pt x="50" y="2"/>
                    <a:pt x="50" y="2"/>
                  </a:cubicBezTo>
                  <a:cubicBezTo>
                    <a:pt x="50" y="2"/>
                    <a:pt x="50" y="2"/>
                    <a:pt x="50" y="2"/>
                  </a:cubicBezTo>
                  <a:cubicBezTo>
                    <a:pt x="51" y="2"/>
                    <a:pt x="51" y="2"/>
                    <a:pt x="51" y="2"/>
                  </a:cubicBezTo>
                  <a:cubicBezTo>
                    <a:pt x="51" y="2"/>
                    <a:pt x="51" y="2"/>
                    <a:pt x="51" y="3"/>
                  </a:cubicBezTo>
                  <a:cubicBezTo>
                    <a:pt x="50" y="3"/>
                    <a:pt x="50" y="3"/>
                    <a:pt x="50" y="4"/>
                  </a:cubicBezTo>
                  <a:cubicBezTo>
                    <a:pt x="50" y="4"/>
                    <a:pt x="51" y="4"/>
                    <a:pt x="51" y="4"/>
                  </a:cubicBezTo>
                  <a:cubicBezTo>
                    <a:pt x="51" y="4"/>
                    <a:pt x="51" y="4"/>
                    <a:pt x="52" y="4"/>
                  </a:cubicBezTo>
                  <a:cubicBezTo>
                    <a:pt x="52" y="4"/>
                    <a:pt x="53" y="4"/>
                    <a:pt x="53" y="4"/>
                  </a:cubicBezTo>
                  <a:cubicBezTo>
                    <a:pt x="53" y="4"/>
                    <a:pt x="53" y="4"/>
                    <a:pt x="53" y="4"/>
                  </a:cubicBezTo>
                  <a:cubicBezTo>
                    <a:pt x="53" y="4"/>
                    <a:pt x="53" y="4"/>
                    <a:pt x="53" y="4"/>
                  </a:cubicBezTo>
                  <a:cubicBezTo>
                    <a:pt x="54" y="4"/>
                    <a:pt x="54" y="5"/>
                    <a:pt x="54" y="5"/>
                  </a:cubicBezTo>
                  <a:cubicBezTo>
                    <a:pt x="54" y="5"/>
                    <a:pt x="54" y="5"/>
                    <a:pt x="54" y="5"/>
                  </a:cubicBezTo>
                  <a:cubicBezTo>
                    <a:pt x="53" y="5"/>
                    <a:pt x="53" y="5"/>
                    <a:pt x="53" y="5"/>
                  </a:cubicBezTo>
                  <a:cubicBezTo>
                    <a:pt x="53" y="5"/>
                    <a:pt x="53" y="5"/>
                    <a:pt x="52" y="5"/>
                  </a:cubicBezTo>
                  <a:cubicBezTo>
                    <a:pt x="52" y="5"/>
                    <a:pt x="51" y="5"/>
                    <a:pt x="51" y="5"/>
                  </a:cubicBezTo>
                  <a:lnTo>
                    <a:pt x="50" y="6"/>
                  </a:lnTo>
                  <a:cubicBezTo>
                    <a:pt x="50" y="6"/>
                    <a:pt x="50" y="6"/>
                    <a:pt x="50" y="6"/>
                  </a:cubicBezTo>
                  <a:cubicBezTo>
                    <a:pt x="50" y="6"/>
                    <a:pt x="50" y="6"/>
                    <a:pt x="51" y="6"/>
                  </a:cubicBezTo>
                  <a:cubicBezTo>
                    <a:pt x="51" y="6"/>
                    <a:pt x="51" y="6"/>
                    <a:pt x="52" y="6"/>
                  </a:cubicBezTo>
                  <a:close/>
                  <a:moveTo>
                    <a:pt x="53" y="8"/>
                  </a:moveTo>
                  <a:cubicBezTo>
                    <a:pt x="53" y="7"/>
                    <a:pt x="53" y="7"/>
                    <a:pt x="52" y="7"/>
                  </a:cubicBezTo>
                  <a:cubicBezTo>
                    <a:pt x="52" y="7"/>
                    <a:pt x="52" y="7"/>
                    <a:pt x="52" y="7"/>
                  </a:cubicBezTo>
                  <a:cubicBezTo>
                    <a:pt x="52" y="7"/>
                    <a:pt x="52" y="7"/>
                    <a:pt x="52" y="7"/>
                  </a:cubicBezTo>
                  <a:cubicBezTo>
                    <a:pt x="52" y="7"/>
                    <a:pt x="52" y="7"/>
                    <a:pt x="52" y="8"/>
                  </a:cubicBezTo>
                  <a:cubicBezTo>
                    <a:pt x="51" y="8"/>
                    <a:pt x="51" y="9"/>
                    <a:pt x="51" y="9"/>
                  </a:cubicBezTo>
                  <a:cubicBezTo>
                    <a:pt x="51" y="9"/>
                    <a:pt x="52" y="9"/>
                    <a:pt x="52" y="9"/>
                  </a:cubicBezTo>
                  <a:cubicBezTo>
                    <a:pt x="52" y="9"/>
                    <a:pt x="52" y="9"/>
                    <a:pt x="52" y="9"/>
                  </a:cubicBezTo>
                  <a:cubicBezTo>
                    <a:pt x="53" y="8"/>
                    <a:pt x="53" y="8"/>
                    <a:pt x="53" y="8"/>
                  </a:cubicBezTo>
                  <a:close/>
                  <a:moveTo>
                    <a:pt x="50" y="8"/>
                  </a:moveTo>
                  <a:cubicBezTo>
                    <a:pt x="50" y="8"/>
                    <a:pt x="50" y="8"/>
                    <a:pt x="50" y="7"/>
                  </a:cubicBezTo>
                  <a:cubicBezTo>
                    <a:pt x="50" y="7"/>
                    <a:pt x="50" y="7"/>
                    <a:pt x="50" y="7"/>
                  </a:cubicBezTo>
                  <a:cubicBezTo>
                    <a:pt x="50" y="7"/>
                    <a:pt x="50" y="7"/>
                    <a:pt x="50" y="7"/>
                  </a:cubicBezTo>
                  <a:cubicBezTo>
                    <a:pt x="50" y="7"/>
                    <a:pt x="50" y="8"/>
                    <a:pt x="50" y="8"/>
                  </a:cubicBezTo>
                  <a:cubicBezTo>
                    <a:pt x="50" y="8"/>
                    <a:pt x="50" y="8"/>
                    <a:pt x="50" y="9"/>
                  </a:cubicBezTo>
                  <a:cubicBezTo>
                    <a:pt x="50" y="9"/>
                    <a:pt x="50" y="9"/>
                    <a:pt x="50" y="9"/>
                  </a:cubicBezTo>
                  <a:cubicBezTo>
                    <a:pt x="50" y="9"/>
                    <a:pt x="50" y="9"/>
                    <a:pt x="50" y="9"/>
                  </a:cubicBezTo>
                  <a:cubicBezTo>
                    <a:pt x="50" y="8"/>
                    <a:pt x="50" y="8"/>
                    <a:pt x="50" y="8"/>
                  </a:cubicBezTo>
                  <a:close/>
                  <a:moveTo>
                    <a:pt x="49" y="9"/>
                  </a:moveTo>
                  <a:cubicBezTo>
                    <a:pt x="49" y="9"/>
                    <a:pt x="49" y="9"/>
                    <a:pt x="49" y="8"/>
                  </a:cubicBezTo>
                  <a:cubicBezTo>
                    <a:pt x="48" y="8"/>
                    <a:pt x="48" y="8"/>
                    <a:pt x="48" y="8"/>
                  </a:cubicBezTo>
                  <a:cubicBezTo>
                    <a:pt x="48" y="8"/>
                    <a:pt x="48" y="8"/>
                    <a:pt x="48" y="8"/>
                  </a:cubicBezTo>
                  <a:cubicBezTo>
                    <a:pt x="48" y="8"/>
                    <a:pt x="48" y="8"/>
                    <a:pt x="48" y="8"/>
                  </a:cubicBezTo>
                  <a:cubicBezTo>
                    <a:pt x="48" y="9"/>
                    <a:pt x="48" y="9"/>
                    <a:pt x="48" y="9"/>
                  </a:cubicBezTo>
                  <a:cubicBezTo>
                    <a:pt x="48" y="9"/>
                    <a:pt x="48" y="9"/>
                    <a:pt x="48" y="9"/>
                  </a:cubicBezTo>
                  <a:cubicBezTo>
                    <a:pt x="49" y="9"/>
                    <a:pt x="49" y="9"/>
                    <a:pt x="49" y="9"/>
                  </a:cubicBezTo>
                  <a:close/>
                  <a:moveTo>
                    <a:pt x="45" y="3"/>
                  </a:moveTo>
                  <a:cubicBezTo>
                    <a:pt x="45" y="3"/>
                    <a:pt x="45" y="3"/>
                    <a:pt x="46" y="4"/>
                  </a:cubicBezTo>
                  <a:cubicBezTo>
                    <a:pt x="46" y="4"/>
                    <a:pt x="46" y="4"/>
                    <a:pt x="46" y="4"/>
                  </a:cubicBezTo>
                  <a:cubicBezTo>
                    <a:pt x="46" y="4"/>
                    <a:pt x="46" y="5"/>
                    <a:pt x="45" y="5"/>
                  </a:cubicBezTo>
                  <a:cubicBezTo>
                    <a:pt x="45" y="6"/>
                    <a:pt x="44" y="6"/>
                    <a:pt x="44" y="6"/>
                  </a:cubicBezTo>
                  <a:cubicBezTo>
                    <a:pt x="44" y="7"/>
                    <a:pt x="44" y="7"/>
                    <a:pt x="43" y="7"/>
                  </a:cubicBezTo>
                  <a:cubicBezTo>
                    <a:pt x="43" y="7"/>
                    <a:pt x="43" y="7"/>
                    <a:pt x="43" y="7"/>
                  </a:cubicBezTo>
                  <a:cubicBezTo>
                    <a:pt x="43" y="7"/>
                    <a:pt x="43" y="7"/>
                    <a:pt x="43" y="7"/>
                  </a:cubicBezTo>
                  <a:cubicBezTo>
                    <a:pt x="43" y="7"/>
                    <a:pt x="43" y="6"/>
                    <a:pt x="43" y="6"/>
                  </a:cubicBezTo>
                  <a:cubicBezTo>
                    <a:pt x="43" y="6"/>
                    <a:pt x="44" y="5"/>
                    <a:pt x="44" y="4"/>
                  </a:cubicBezTo>
                  <a:cubicBezTo>
                    <a:pt x="44" y="4"/>
                    <a:pt x="45" y="3"/>
                    <a:pt x="45" y="3"/>
                  </a:cubicBezTo>
                  <a:cubicBezTo>
                    <a:pt x="45" y="3"/>
                    <a:pt x="45" y="3"/>
                    <a:pt x="45" y="3"/>
                  </a:cubicBezTo>
                  <a:close/>
                  <a:moveTo>
                    <a:pt x="45" y="6"/>
                  </a:moveTo>
                  <a:cubicBezTo>
                    <a:pt x="45" y="6"/>
                    <a:pt x="45" y="6"/>
                    <a:pt x="46" y="7"/>
                  </a:cubicBezTo>
                  <a:cubicBezTo>
                    <a:pt x="46" y="7"/>
                    <a:pt x="46" y="7"/>
                    <a:pt x="46" y="7"/>
                  </a:cubicBezTo>
                  <a:cubicBezTo>
                    <a:pt x="46" y="7"/>
                    <a:pt x="46" y="8"/>
                    <a:pt x="45" y="8"/>
                  </a:cubicBezTo>
                  <a:cubicBezTo>
                    <a:pt x="45" y="9"/>
                    <a:pt x="44" y="9"/>
                    <a:pt x="44" y="9"/>
                  </a:cubicBezTo>
                  <a:cubicBezTo>
                    <a:pt x="44" y="9"/>
                    <a:pt x="44" y="10"/>
                    <a:pt x="44" y="10"/>
                  </a:cubicBezTo>
                  <a:cubicBezTo>
                    <a:pt x="44" y="10"/>
                    <a:pt x="44" y="10"/>
                    <a:pt x="44" y="10"/>
                  </a:cubicBezTo>
                  <a:cubicBezTo>
                    <a:pt x="44" y="10"/>
                    <a:pt x="44" y="10"/>
                    <a:pt x="44" y="10"/>
                  </a:cubicBezTo>
                  <a:cubicBezTo>
                    <a:pt x="45" y="10"/>
                    <a:pt x="45" y="11"/>
                    <a:pt x="45" y="11"/>
                  </a:cubicBezTo>
                  <a:cubicBezTo>
                    <a:pt x="45" y="11"/>
                    <a:pt x="45" y="11"/>
                    <a:pt x="45" y="11"/>
                  </a:cubicBezTo>
                  <a:cubicBezTo>
                    <a:pt x="45" y="11"/>
                    <a:pt x="45" y="11"/>
                    <a:pt x="45" y="12"/>
                  </a:cubicBezTo>
                  <a:cubicBezTo>
                    <a:pt x="45" y="12"/>
                    <a:pt x="45" y="12"/>
                    <a:pt x="45" y="13"/>
                  </a:cubicBezTo>
                  <a:cubicBezTo>
                    <a:pt x="45" y="14"/>
                    <a:pt x="45" y="14"/>
                    <a:pt x="45" y="14"/>
                  </a:cubicBezTo>
                  <a:cubicBezTo>
                    <a:pt x="45" y="15"/>
                    <a:pt x="45" y="15"/>
                    <a:pt x="45" y="15"/>
                  </a:cubicBezTo>
                  <a:cubicBezTo>
                    <a:pt x="45" y="15"/>
                    <a:pt x="45" y="16"/>
                    <a:pt x="45" y="16"/>
                  </a:cubicBezTo>
                  <a:cubicBezTo>
                    <a:pt x="45" y="16"/>
                    <a:pt x="45" y="16"/>
                    <a:pt x="44" y="16"/>
                  </a:cubicBezTo>
                  <a:cubicBezTo>
                    <a:pt x="44" y="16"/>
                    <a:pt x="44" y="16"/>
                    <a:pt x="44" y="16"/>
                  </a:cubicBezTo>
                  <a:cubicBezTo>
                    <a:pt x="44" y="16"/>
                    <a:pt x="44" y="15"/>
                    <a:pt x="44" y="14"/>
                  </a:cubicBezTo>
                  <a:cubicBezTo>
                    <a:pt x="44" y="14"/>
                    <a:pt x="44" y="13"/>
                    <a:pt x="44" y="13"/>
                  </a:cubicBezTo>
                  <a:cubicBezTo>
                    <a:pt x="44" y="13"/>
                    <a:pt x="44" y="13"/>
                    <a:pt x="44" y="12"/>
                  </a:cubicBezTo>
                  <a:cubicBezTo>
                    <a:pt x="44" y="12"/>
                    <a:pt x="44" y="12"/>
                    <a:pt x="44" y="12"/>
                  </a:cubicBezTo>
                  <a:cubicBezTo>
                    <a:pt x="44" y="12"/>
                    <a:pt x="44" y="12"/>
                    <a:pt x="43" y="12"/>
                  </a:cubicBezTo>
                  <a:cubicBezTo>
                    <a:pt x="43" y="12"/>
                    <a:pt x="43" y="12"/>
                    <a:pt x="43" y="12"/>
                  </a:cubicBezTo>
                  <a:cubicBezTo>
                    <a:pt x="43" y="12"/>
                    <a:pt x="42" y="12"/>
                    <a:pt x="42" y="13"/>
                  </a:cubicBezTo>
                  <a:cubicBezTo>
                    <a:pt x="41" y="13"/>
                    <a:pt x="41" y="13"/>
                    <a:pt x="41" y="13"/>
                  </a:cubicBezTo>
                  <a:cubicBezTo>
                    <a:pt x="41" y="13"/>
                    <a:pt x="41" y="13"/>
                    <a:pt x="41" y="13"/>
                  </a:cubicBezTo>
                  <a:cubicBezTo>
                    <a:pt x="41" y="13"/>
                    <a:pt x="41" y="12"/>
                    <a:pt x="41" y="12"/>
                  </a:cubicBezTo>
                  <a:cubicBezTo>
                    <a:pt x="41" y="12"/>
                    <a:pt x="41" y="11"/>
                    <a:pt x="42" y="11"/>
                  </a:cubicBezTo>
                  <a:cubicBezTo>
                    <a:pt x="43" y="10"/>
                    <a:pt x="43" y="10"/>
                    <a:pt x="43" y="9"/>
                  </a:cubicBezTo>
                  <a:cubicBezTo>
                    <a:pt x="43" y="9"/>
                    <a:pt x="44" y="8"/>
                    <a:pt x="44" y="8"/>
                  </a:cubicBezTo>
                  <a:cubicBezTo>
                    <a:pt x="44" y="7"/>
                    <a:pt x="45" y="7"/>
                    <a:pt x="45" y="7"/>
                  </a:cubicBezTo>
                  <a:cubicBezTo>
                    <a:pt x="45" y="6"/>
                    <a:pt x="45" y="6"/>
                    <a:pt x="45" y="6"/>
                  </a:cubicBezTo>
                  <a:close/>
                  <a:moveTo>
                    <a:pt x="52" y="12"/>
                  </a:moveTo>
                  <a:cubicBezTo>
                    <a:pt x="52" y="12"/>
                    <a:pt x="52" y="12"/>
                    <a:pt x="52" y="12"/>
                  </a:cubicBezTo>
                  <a:cubicBezTo>
                    <a:pt x="53" y="13"/>
                    <a:pt x="54" y="14"/>
                    <a:pt x="54" y="14"/>
                  </a:cubicBezTo>
                  <a:cubicBezTo>
                    <a:pt x="55" y="15"/>
                    <a:pt x="55" y="16"/>
                    <a:pt x="55" y="16"/>
                  </a:cubicBezTo>
                  <a:cubicBezTo>
                    <a:pt x="55" y="16"/>
                    <a:pt x="55" y="16"/>
                    <a:pt x="55" y="16"/>
                  </a:cubicBezTo>
                  <a:cubicBezTo>
                    <a:pt x="55" y="16"/>
                    <a:pt x="55" y="16"/>
                    <a:pt x="54" y="16"/>
                  </a:cubicBezTo>
                  <a:cubicBezTo>
                    <a:pt x="54" y="16"/>
                    <a:pt x="54" y="16"/>
                    <a:pt x="53" y="16"/>
                  </a:cubicBezTo>
                  <a:cubicBezTo>
                    <a:pt x="53" y="16"/>
                    <a:pt x="52" y="16"/>
                    <a:pt x="52" y="16"/>
                  </a:cubicBezTo>
                  <a:cubicBezTo>
                    <a:pt x="52" y="16"/>
                    <a:pt x="51" y="16"/>
                    <a:pt x="51" y="16"/>
                  </a:cubicBezTo>
                  <a:lnTo>
                    <a:pt x="50" y="16"/>
                  </a:lnTo>
                  <a:cubicBezTo>
                    <a:pt x="50" y="16"/>
                    <a:pt x="50" y="16"/>
                    <a:pt x="50" y="16"/>
                  </a:cubicBezTo>
                  <a:cubicBezTo>
                    <a:pt x="49" y="16"/>
                    <a:pt x="49" y="16"/>
                    <a:pt x="49" y="16"/>
                  </a:cubicBezTo>
                  <a:cubicBezTo>
                    <a:pt x="49" y="16"/>
                    <a:pt x="49" y="16"/>
                    <a:pt x="49" y="16"/>
                  </a:cubicBezTo>
                  <a:cubicBezTo>
                    <a:pt x="49" y="15"/>
                    <a:pt x="48" y="15"/>
                    <a:pt x="48" y="15"/>
                  </a:cubicBezTo>
                  <a:cubicBezTo>
                    <a:pt x="48" y="15"/>
                    <a:pt x="48" y="14"/>
                    <a:pt x="48" y="14"/>
                  </a:cubicBezTo>
                  <a:cubicBezTo>
                    <a:pt x="48" y="14"/>
                    <a:pt x="48" y="13"/>
                    <a:pt x="48" y="13"/>
                  </a:cubicBezTo>
                  <a:cubicBezTo>
                    <a:pt x="48" y="13"/>
                    <a:pt x="48" y="13"/>
                    <a:pt x="48" y="13"/>
                  </a:cubicBezTo>
                  <a:cubicBezTo>
                    <a:pt x="48" y="13"/>
                    <a:pt x="47" y="13"/>
                    <a:pt x="47" y="14"/>
                  </a:cubicBezTo>
                  <a:cubicBezTo>
                    <a:pt x="47" y="14"/>
                    <a:pt x="47" y="15"/>
                    <a:pt x="47" y="15"/>
                  </a:cubicBezTo>
                  <a:cubicBezTo>
                    <a:pt x="47" y="15"/>
                    <a:pt x="47" y="15"/>
                    <a:pt x="47" y="15"/>
                  </a:cubicBezTo>
                  <a:cubicBezTo>
                    <a:pt x="46" y="15"/>
                    <a:pt x="46" y="15"/>
                    <a:pt x="46" y="15"/>
                  </a:cubicBezTo>
                  <a:cubicBezTo>
                    <a:pt x="45" y="15"/>
                    <a:pt x="45" y="15"/>
                    <a:pt x="45" y="15"/>
                  </a:cubicBezTo>
                  <a:cubicBezTo>
                    <a:pt x="45" y="15"/>
                    <a:pt x="45" y="14"/>
                    <a:pt x="46" y="14"/>
                  </a:cubicBezTo>
                  <a:cubicBezTo>
                    <a:pt x="46" y="13"/>
                    <a:pt x="46" y="13"/>
                    <a:pt x="47" y="13"/>
                  </a:cubicBezTo>
                  <a:cubicBezTo>
                    <a:pt x="47" y="13"/>
                    <a:pt x="47" y="12"/>
                    <a:pt x="47" y="12"/>
                  </a:cubicBezTo>
                  <a:cubicBezTo>
                    <a:pt x="47" y="12"/>
                    <a:pt x="47" y="12"/>
                    <a:pt x="47" y="12"/>
                  </a:cubicBezTo>
                  <a:cubicBezTo>
                    <a:pt x="47" y="12"/>
                    <a:pt x="47" y="12"/>
                    <a:pt x="47" y="12"/>
                  </a:cubicBezTo>
                  <a:cubicBezTo>
                    <a:pt x="47" y="11"/>
                    <a:pt x="47" y="11"/>
                    <a:pt x="47" y="11"/>
                  </a:cubicBezTo>
                  <a:cubicBezTo>
                    <a:pt x="48" y="11"/>
                    <a:pt x="48" y="11"/>
                    <a:pt x="48" y="11"/>
                  </a:cubicBezTo>
                  <a:cubicBezTo>
                    <a:pt x="48" y="11"/>
                    <a:pt x="49" y="11"/>
                    <a:pt x="49" y="11"/>
                  </a:cubicBezTo>
                  <a:cubicBezTo>
                    <a:pt x="49" y="11"/>
                    <a:pt x="50" y="11"/>
                    <a:pt x="50" y="11"/>
                  </a:cubicBezTo>
                  <a:cubicBezTo>
                    <a:pt x="50" y="11"/>
                    <a:pt x="50" y="11"/>
                    <a:pt x="50" y="11"/>
                  </a:cubicBezTo>
                  <a:cubicBezTo>
                    <a:pt x="51" y="11"/>
                    <a:pt x="51" y="11"/>
                    <a:pt x="51" y="11"/>
                  </a:cubicBezTo>
                  <a:cubicBezTo>
                    <a:pt x="51" y="11"/>
                    <a:pt x="52" y="11"/>
                    <a:pt x="52" y="11"/>
                  </a:cubicBezTo>
                  <a:cubicBezTo>
                    <a:pt x="52" y="11"/>
                    <a:pt x="52" y="11"/>
                    <a:pt x="52" y="11"/>
                  </a:cubicBezTo>
                  <a:cubicBezTo>
                    <a:pt x="52" y="11"/>
                    <a:pt x="52" y="11"/>
                    <a:pt x="52" y="11"/>
                  </a:cubicBezTo>
                  <a:cubicBezTo>
                    <a:pt x="52" y="11"/>
                    <a:pt x="52" y="12"/>
                    <a:pt x="52" y="12"/>
                  </a:cubicBezTo>
                  <a:cubicBezTo>
                    <a:pt x="52" y="12"/>
                    <a:pt x="52" y="12"/>
                    <a:pt x="52" y="12"/>
                  </a:cubicBezTo>
                  <a:close/>
                  <a:moveTo>
                    <a:pt x="51" y="13"/>
                  </a:moveTo>
                  <a:cubicBezTo>
                    <a:pt x="51" y="13"/>
                    <a:pt x="51" y="13"/>
                    <a:pt x="51" y="13"/>
                  </a:cubicBezTo>
                  <a:cubicBezTo>
                    <a:pt x="51" y="13"/>
                    <a:pt x="52" y="13"/>
                    <a:pt x="52" y="13"/>
                  </a:cubicBezTo>
                  <a:cubicBezTo>
                    <a:pt x="52" y="13"/>
                    <a:pt x="52" y="12"/>
                    <a:pt x="52" y="12"/>
                  </a:cubicBezTo>
                  <a:cubicBezTo>
                    <a:pt x="52" y="12"/>
                    <a:pt x="52" y="12"/>
                    <a:pt x="51" y="12"/>
                  </a:cubicBezTo>
                  <a:cubicBezTo>
                    <a:pt x="51" y="12"/>
                    <a:pt x="51" y="12"/>
                    <a:pt x="51" y="12"/>
                  </a:cubicBezTo>
                  <a:cubicBezTo>
                    <a:pt x="51" y="12"/>
                    <a:pt x="51" y="12"/>
                    <a:pt x="50" y="12"/>
                  </a:cubicBezTo>
                  <a:cubicBezTo>
                    <a:pt x="50" y="12"/>
                    <a:pt x="50" y="12"/>
                    <a:pt x="50" y="12"/>
                  </a:cubicBezTo>
                  <a:cubicBezTo>
                    <a:pt x="50" y="12"/>
                    <a:pt x="50" y="12"/>
                    <a:pt x="50" y="13"/>
                  </a:cubicBezTo>
                  <a:cubicBezTo>
                    <a:pt x="50" y="13"/>
                    <a:pt x="50" y="13"/>
                    <a:pt x="51" y="13"/>
                  </a:cubicBezTo>
                  <a:close/>
                  <a:moveTo>
                    <a:pt x="51" y="15"/>
                  </a:moveTo>
                  <a:cubicBezTo>
                    <a:pt x="52" y="15"/>
                    <a:pt x="52" y="15"/>
                    <a:pt x="52" y="15"/>
                  </a:cubicBezTo>
                  <a:cubicBezTo>
                    <a:pt x="53" y="15"/>
                    <a:pt x="53" y="15"/>
                    <a:pt x="53" y="14"/>
                  </a:cubicBezTo>
                  <a:cubicBezTo>
                    <a:pt x="53" y="14"/>
                    <a:pt x="53" y="14"/>
                    <a:pt x="53" y="13"/>
                  </a:cubicBezTo>
                  <a:cubicBezTo>
                    <a:pt x="52" y="13"/>
                    <a:pt x="52" y="13"/>
                    <a:pt x="52" y="13"/>
                  </a:cubicBezTo>
                  <a:cubicBezTo>
                    <a:pt x="52" y="13"/>
                    <a:pt x="52" y="13"/>
                    <a:pt x="52" y="13"/>
                  </a:cubicBezTo>
                  <a:cubicBezTo>
                    <a:pt x="52" y="13"/>
                    <a:pt x="51" y="14"/>
                    <a:pt x="51" y="14"/>
                  </a:cubicBezTo>
                  <a:cubicBezTo>
                    <a:pt x="51" y="14"/>
                    <a:pt x="51" y="14"/>
                    <a:pt x="51" y="14"/>
                  </a:cubicBezTo>
                  <a:lnTo>
                    <a:pt x="50" y="14"/>
                  </a:lnTo>
                  <a:cubicBezTo>
                    <a:pt x="50" y="14"/>
                    <a:pt x="50" y="14"/>
                    <a:pt x="49" y="12"/>
                  </a:cubicBezTo>
                  <a:cubicBezTo>
                    <a:pt x="49" y="12"/>
                    <a:pt x="49" y="12"/>
                    <a:pt x="49" y="12"/>
                  </a:cubicBezTo>
                  <a:cubicBezTo>
                    <a:pt x="49" y="12"/>
                    <a:pt x="49" y="12"/>
                    <a:pt x="49" y="12"/>
                  </a:cubicBezTo>
                  <a:cubicBezTo>
                    <a:pt x="49" y="12"/>
                    <a:pt x="49" y="12"/>
                    <a:pt x="49" y="13"/>
                  </a:cubicBezTo>
                  <a:cubicBezTo>
                    <a:pt x="49" y="13"/>
                    <a:pt x="49" y="13"/>
                    <a:pt x="49" y="13"/>
                  </a:cubicBezTo>
                  <a:cubicBezTo>
                    <a:pt x="49" y="14"/>
                    <a:pt x="49" y="14"/>
                    <a:pt x="49" y="15"/>
                  </a:cubicBezTo>
                  <a:cubicBezTo>
                    <a:pt x="50" y="15"/>
                    <a:pt x="50" y="15"/>
                    <a:pt x="51" y="15"/>
                  </a:cubicBezTo>
                  <a:close/>
                  <a:moveTo>
                    <a:pt x="57" y="13"/>
                  </a:moveTo>
                  <a:cubicBezTo>
                    <a:pt x="57" y="13"/>
                    <a:pt x="57" y="13"/>
                    <a:pt x="57" y="14"/>
                  </a:cubicBezTo>
                  <a:cubicBezTo>
                    <a:pt x="57" y="14"/>
                    <a:pt x="57" y="14"/>
                    <a:pt x="57" y="14"/>
                  </a:cubicBezTo>
                  <a:cubicBezTo>
                    <a:pt x="56" y="14"/>
                    <a:pt x="56" y="14"/>
                    <a:pt x="55" y="13"/>
                  </a:cubicBezTo>
                  <a:cubicBezTo>
                    <a:pt x="54" y="12"/>
                    <a:pt x="54" y="12"/>
                    <a:pt x="54" y="12"/>
                  </a:cubicBezTo>
                  <a:cubicBezTo>
                    <a:pt x="54" y="12"/>
                    <a:pt x="54" y="12"/>
                    <a:pt x="54" y="12"/>
                  </a:cubicBezTo>
                  <a:cubicBezTo>
                    <a:pt x="54" y="12"/>
                    <a:pt x="54" y="12"/>
                    <a:pt x="54" y="12"/>
                  </a:cubicBezTo>
                  <a:cubicBezTo>
                    <a:pt x="55" y="12"/>
                    <a:pt x="55" y="12"/>
                    <a:pt x="56" y="12"/>
                  </a:cubicBezTo>
                  <a:cubicBezTo>
                    <a:pt x="56" y="12"/>
                    <a:pt x="56" y="12"/>
                    <a:pt x="56" y="12"/>
                  </a:cubicBezTo>
                  <a:cubicBezTo>
                    <a:pt x="56" y="12"/>
                    <a:pt x="57" y="12"/>
                    <a:pt x="57" y="12"/>
                  </a:cubicBezTo>
                  <a:cubicBezTo>
                    <a:pt x="57" y="12"/>
                    <a:pt x="57" y="12"/>
                    <a:pt x="57" y="13"/>
                  </a:cubicBezTo>
                  <a:cubicBezTo>
                    <a:pt x="57" y="13"/>
                    <a:pt x="57" y="13"/>
                    <a:pt x="57" y="13"/>
                  </a:cubicBezTo>
                  <a:close/>
                  <a:moveTo>
                    <a:pt x="71" y="5"/>
                  </a:moveTo>
                  <a:cubicBezTo>
                    <a:pt x="71" y="5"/>
                    <a:pt x="71" y="5"/>
                    <a:pt x="71" y="5"/>
                  </a:cubicBezTo>
                  <a:cubicBezTo>
                    <a:pt x="71" y="5"/>
                    <a:pt x="71" y="6"/>
                    <a:pt x="71" y="6"/>
                  </a:cubicBezTo>
                  <a:cubicBezTo>
                    <a:pt x="70" y="6"/>
                    <a:pt x="70" y="6"/>
                    <a:pt x="70" y="7"/>
                  </a:cubicBezTo>
                  <a:cubicBezTo>
                    <a:pt x="70" y="7"/>
                    <a:pt x="70" y="7"/>
                    <a:pt x="70" y="8"/>
                  </a:cubicBezTo>
                  <a:cubicBezTo>
                    <a:pt x="70" y="8"/>
                    <a:pt x="70" y="9"/>
                    <a:pt x="69" y="9"/>
                  </a:cubicBezTo>
                  <a:cubicBezTo>
                    <a:pt x="69" y="9"/>
                    <a:pt x="69" y="9"/>
                    <a:pt x="69" y="9"/>
                  </a:cubicBezTo>
                  <a:cubicBezTo>
                    <a:pt x="69" y="9"/>
                    <a:pt x="69" y="9"/>
                    <a:pt x="69" y="9"/>
                  </a:cubicBezTo>
                  <a:cubicBezTo>
                    <a:pt x="69" y="9"/>
                    <a:pt x="69" y="8"/>
                    <a:pt x="68" y="8"/>
                  </a:cubicBezTo>
                  <a:cubicBezTo>
                    <a:pt x="68" y="8"/>
                    <a:pt x="68" y="8"/>
                    <a:pt x="68" y="8"/>
                  </a:cubicBezTo>
                  <a:cubicBezTo>
                    <a:pt x="68" y="8"/>
                    <a:pt x="67" y="8"/>
                    <a:pt x="66" y="9"/>
                  </a:cubicBezTo>
                  <a:cubicBezTo>
                    <a:pt x="66" y="9"/>
                    <a:pt x="65" y="9"/>
                    <a:pt x="65" y="9"/>
                  </a:cubicBezTo>
                  <a:cubicBezTo>
                    <a:pt x="65" y="9"/>
                    <a:pt x="65" y="9"/>
                    <a:pt x="65" y="9"/>
                  </a:cubicBezTo>
                  <a:cubicBezTo>
                    <a:pt x="65" y="9"/>
                    <a:pt x="65" y="9"/>
                    <a:pt x="64" y="9"/>
                  </a:cubicBezTo>
                  <a:cubicBezTo>
                    <a:pt x="64" y="8"/>
                    <a:pt x="64" y="8"/>
                    <a:pt x="63" y="7"/>
                  </a:cubicBezTo>
                  <a:cubicBezTo>
                    <a:pt x="63" y="7"/>
                    <a:pt x="63" y="6"/>
                    <a:pt x="63" y="6"/>
                  </a:cubicBezTo>
                  <a:cubicBezTo>
                    <a:pt x="63" y="6"/>
                    <a:pt x="63" y="7"/>
                    <a:pt x="63" y="7"/>
                  </a:cubicBezTo>
                  <a:cubicBezTo>
                    <a:pt x="63" y="8"/>
                    <a:pt x="62" y="10"/>
                    <a:pt x="61" y="11"/>
                  </a:cubicBezTo>
                  <a:cubicBezTo>
                    <a:pt x="61" y="12"/>
                    <a:pt x="61" y="12"/>
                    <a:pt x="61" y="13"/>
                  </a:cubicBezTo>
                  <a:cubicBezTo>
                    <a:pt x="61" y="13"/>
                    <a:pt x="61" y="14"/>
                    <a:pt x="61" y="14"/>
                  </a:cubicBezTo>
                  <a:cubicBezTo>
                    <a:pt x="60" y="14"/>
                    <a:pt x="60" y="14"/>
                    <a:pt x="60" y="14"/>
                  </a:cubicBezTo>
                  <a:cubicBezTo>
                    <a:pt x="59" y="15"/>
                    <a:pt x="59" y="15"/>
                    <a:pt x="58" y="15"/>
                  </a:cubicBezTo>
                  <a:cubicBezTo>
                    <a:pt x="58" y="15"/>
                    <a:pt x="58" y="16"/>
                    <a:pt x="58" y="16"/>
                  </a:cubicBezTo>
                  <a:cubicBezTo>
                    <a:pt x="57" y="16"/>
                    <a:pt x="57" y="16"/>
                    <a:pt x="57" y="15"/>
                  </a:cubicBezTo>
                  <a:cubicBezTo>
                    <a:pt x="57" y="15"/>
                    <a:pt x="58" y="15"/>
                    <a:pt x="58" y="15"/>
                  </a:cubicBezTo>
                  <a:cubicBezTo>
                    <a:pt x="58" y="14"/>
                    <a:pt x="59" y="14"/>
                    <a:pt x="59" y="13"/>
                  </a:cubicBezTo>
                  <a:cubicBezTo>
                    <a:pt x="59" y="13"/>
                    <a:pt x="60" y="13"/>
                    <a:pt x="60" y="12"/>
                  </a:cubicBezTo>
                  <a:cubicBezTo>
                    <a:pt x="60" y="11"/>
                    <a:pt x="61" y="10"/>
                    <a:pt x="61" y="9"/>
                  </a:cubicBezTo>
                  <a:cubicBezTo>
                    <a:pt x="62" y="8"/>
                    <a:pt x="62" y="7"/>
                    <a:pt x="62" y="6"/>
                  </a:cubicBezTo>
                  <a:cubicBezTo>
                    <a:pt x="63" y="5"/>
                    <a:pt x="63" y="4"/>
                    <a:pt x="63" y="3"/>
                  </a:cubicBezTo>
                  <a:cubicBezTo>
                    <a:pt x="63" y="3"/>
                    <a:pt x="63" y="3"/>
                    <a:pt x="63" y="3"/>
                  </a:cubicBezTo>
                  <a:cubicBezTo>
                    <a:pt x="63" y="2"/>
                    <a:pt x="63" y="2"/>
                    <a:pt x="63" y="2"/>
                  </a:cubicBezTo>
                  <a:cubicBezTo>
                    <a:pt x="63" y="2"/>
                    <a:pt x="64" y="2"/>
                    <a:pt x="64" y="3"/>
                  </a:cubicBezTo>
                  <a:cubicBezTo>
                    <a:pt x="64" y="3"/>
                    <a:pt x="64" y="3"/>
                    <a:pt x="64" y="3"/>
                  </a:cubicBezTo>
                  <a:cubicBezTo>
                    <a:pt x="64" y="3"/>
                    <a:pt x="65" y="3"/>
                    <a:pt x="65" y="3"/>
                  </a:cubicBezTo>
                  <a:cubicBezTo>
                    <a:pt x="66" y="2"/>
                    <a:pt x="66" y="2"/>
                    <a:pt x="66" y="2"/>
                  </a:cubicBezTo>
                  <a:cubicBezTo>
                    <a:pt x="67" y="2"/>
                    <a:pt x="67" y="2"/>
                    <a:pt x="68" y="2"/>
                  </a:cubicBezTo>
                  <a:cubicBezTo>
                    <a:pt x="68" y="2"/>
                    <a:pt x="68" y="2"/>
                    <a:pt x="68" y="2"/>
                  </a:cubicBezTo>
                  <a:cubicBezTo>
                    <a:pt x="69" y="2"/>
                    <a:pt x="69" y="2"/>
                    <a:pt x="69" y="2"/>
                  </a:cubicBezTo>
                  <a:cubicBezTo>
                    <a:pt x="69" y="2"/>
                    <a:pt x="69" y="2"/>
                    <a:pt x="69" y="2"/>
                  </a:cubicBezTo>
                  <a:cubicBezTo>
                    <a:pt x="69" y="2"/>
                    <a:pt x="69" y="2"/>
                    <a:pt x="69" y="3"/>
                  </a:cubicBezTo>
                  <a:cubicBezTo>
                    <a:pt x="70" y="3"/>
                    <a:pt x="70" y="3"/>
                    <a:pt x="70" y="3"/>
                  </a:cubicBezTo>
                  <a:cubicBezTo>
                    <a:pt x="70" y="3"/>
                    <a:pt x="70" y="3"/>
                    <a:pt x="69" y="3"/>
                  </a:cubicBezTo>
                  <a:cubicBezTo>
                    <a:pt x="68" y="3"/>
                    <a:pt x="68" y="3"/>
                    <a:pt x="67" y="4"/>
                  </a:cubicBezTo>
                  <a:cubicBezTo>
                    <a:pt x="67" y="4"/>
                    <a:pt x="67" y="4"/>
                    <a:pt x="67" y="4"/>
                  </a:cubicBezTo>
                  <a:cubicBezTo>
                    <a:pt x="66" y="4"/>
                    <a:pt x="66" y="4"/>
                    <a:pt x="66" y="4"/>
                  </a:cubicBezTo>
                  <a:cubicBezTo>
                    <a:pt x="66" y="4"/>
                    <a:pt x="66" y="4"/>
                    <a:pt x="66" y="4"/>
                  </a:cubicBezTo>
                  <a:cubicBezTo>
                    <a:pt x="66" y="4"/>
                    <a:pt x="65" y="4"/>
                    <a:pt x="65" y="4"/>
                  </a:cubicBezTo>
                  <a:cubicBezTo>
                    <a:pt x="65" y="4"/>
                    <a:pt x="65" y="4"/>
                    <a:pt x="64" y="4"/>
                  </a:cubicBezTo>
                  <a:cubicBezTo>
                    <a:pt x="64" y="4"/>
                    <a:pt x="64" y="4"/>
                    <a:pt x="64" y="4"/>
                  </a:cubicBezTo>
                  <a:cubicBezTo>
                    <a:pt x="64" y="5"/>
                    <a:pt x="64" y="5"/>
                    <a:pt x="64" y="5"/>
                  </a:cubicBezTo>
                  <a:cubicBezTo>
                    <a:pt x="64" y="5"/>
                    <a:pt x="64" y="5"/>
                    <a:pt x="64" y="5"/>
                  </a:cubicBezTo>
                  <a:cubicBezTo>
                    <a:pt x="64" y="5"/>
                    <a:pt x="64" y="5"/>
                    <a:pt x="64" y="5"/>
                  </a:cubicBezTo>
                  <a:cubicBezTo>
                    <a:pt x="65" y="5"/>
                    <a:pt x="66" y="5"/>
                    <a:pt x="67" y="4"/>
                  </a:cubicBezTo>
                  <a:cubicBezTo>
                    <a:pt x="68" y="4"/>
                    <a:pt x="68" y="4"/>
                    <a:pt x="69" y="4"/>
                  </a:cubicBezTo>
                  <a:cubicBezTo>
                    <a:pt x="70" y="4"/>
                    <a:pt x="70" y="4"/>
                    <a:pt x="70" y="5"/>
                  </a:cubicBezTo>
                  <a:cubicBezTo>
                    <a:pt x="71" y="5"/>
                    <a:pt x="71" y="5"/>
                    <a:pt x="71" y="5"/>
                  </a:cubicBezTo>
                  <a:cubicBezTo>
                    <a:pt x="71" y="5"/>
                    <a:pt x="71" y="5"/>
                    <a:pt x="71" y="5"/>
                  </a:cubicBezTo>
                  <a:close/>
                  <a:moveTo>
                    <a:pt x="68" y="8"/>
                  </a:moveTo>
                  <a:cubicBezTo>
                    <a:pt x="68" y="8"/>
                    <a:pt x="69" y="8"/>
                    <a:pt x="69" y="8"/>
                  </a:cubicBezTo>
                  <a:cubicBezTo>
                    <a:pt x="69" y="8"/>
                    <a:pt x="69" y="7"/>
                    <a:pt x="69" y="7"/>
                  </a:cubicBezTo>
                  <a:cubicBezTo>
                    <a:pt x="69" y="7"/>
                    <a:pt x="69" y="6"/>
                    <a:pt x="69" y="6"/>
                  </a:cubicBezTo>
                  <a:cubicBezTo>
                    <a:pt x="69" y="6"/>
                    <a:pt x="69" y="5"/>
                    <a:pt x="69" y="5"/>
                  </a:cubicBezTo>
                  <a:cubicBezTo>
                    <a:pt x="68" y="5"/>
                    <a:pt x="68" y="5"/>
                    <a:pt x="68" y="5"/>
                  </a:cubicBezTo>
                  <a:cubicBezTo>
                    <a:pt x="68" y="5"/>
                    <a:pt x="67" y="5"/>
                    <a:pt x="67" y="5"/>
                  </a:cubicBezTo>
                  <a:cubicBezTo>
                    <a:pt x="67" y="5"/>
                    <a:pt x="67" y="5"/>
                    <a:pt x="66" y="5"/>
                  </a:cubicBezTo>
                  <a:cubicBezTo>
                    <a:pt x="66" y="6"/>
                    <a:pt x="66" y="6"/>
                    <a:pt x="65" y="6"/>
                  </a:cubicBezTo>
                  <a:cubicBezTo>
                    <a:pt x="65" y="6"/>
                    <a:pt x="65" y="6"/>
                    <a:pt x="65" y="6"/>
                  </a:cubicBezTo>
                  <a:cubicBezTo>
                    <a:pt x="65" y="6"/>
                    <a:pt x="65" y="6"/>
                    <a:pt x="65" y="6"/>
                  </a:cubicBezTo>
                  <a:cubicBezTo>
                    <a:pt x="65" y="7"/>
                    <a:pt x="65" y="7"/>
                    <a:pt x="65" y="8"/>
                  </a:cubicBezTo>
                  <a:cubicBezTo>
                    <a:pt x="65" y="8"/>
                    <a:pt x="65" y="8"/>
                    <a:pt x="65" y="8"/>
                  </a:cubicBezTo>
                  <a:cubicBezTo>
                    <a:pt x="66" y="8"/>
                    <a:pt x="66" y="8"/>
                    <a:pt x="66" y="8"/>
                  </a:cubicBezTo>
                  <a:cubicBezTo>
                    <a:pt x="67" y="7"/>
                    <a:pt x="68" y="7"/>
                    <a:pt x="68" y="7"/>
                  </a:cubicBezTo>
                  <a:cubicBezTo>
                    <a:pt x="68" y="7"/>
                    <a:pt x="68" y="7"/>
                    <a:pt x="68" y="8"/>
                  </a:cubicBezTo>
                  <a:cubicBezTo>
                    <a:pt x="68" y="8"/>
                    <a:pt x="68" y="8"/>
                    <a:pt x="68" y="8"/>
                  </a:cubicBezTo>
                  <a:close/>
                  <a:moveTo>
                    <a:pt x="68" y="6"/>
                  </a:moveTo>
                  <a:cubicBezTo>
                    <a:pt x="68" y="6"/>
                    <a:pt x="68" y="6"/>
                    <a:pt x="68" y="6"/>
                  </a:cubicBezTo>
                  <a:cubicBezTo>
                    <a:pt x="68" y="7"/>
                    <a:pt x="68" y="7"/>
                    <a:pt x="67" y="7"/>
                  </a:cubicBezTo>
                  <a:cubicBezTo>
                    <a:pt x="67" y="7"/>
                    <a:pt x="66" y="7"/>
                    <a:pt x="66" y="7"/>
                  </a:cubicBezTo>
                  <a:cubicBezTo>
                    <a:pt x="66" y="7"/>
                    <a:pt x="66" y="7"/>
                    <a:pt x="66" y="7"/>
                  </a:cubicBezTo>
                  <a:cubicBezTo>
                    <a:pt x="65" y="7"/>
                    <a:pt x="65" y="7"/>
                    <a:pt x="65" y="6"/>
                  </a:cubicBezTo>
                  <a:cubicBezTo>
                    <a:pt x="65" y="6"/>
                    <a:pt x="66" y="6"/>
                    <a:pt x="66" y="6"/>
                  </a:cubicBezTo>
                  <a:cubicBezTo>
                    <a:pt x="66" y="6"/>
                    <a:pt x="67" y="6"/>
                    <a:pt x="67" y="6"/>
                  </a:cubicBezTo>
                  <a:cubicBezTo>
                    <a:pt x="67" y="6"/>
                    <a:pt x="67" y="6"/>
                    <a:pt x="68" y="6"/>
                  </a:cubicBezTo>
                  <a:close/>
                  <a:moveTo>
                    <a:pt x="72" y="12"/>
                  </a:moveTo>
                  <a:cubicBezTo>
                    <a:pt x="72" y="12"/>
                    <a:pt x="72" y="12"/>
                    <a:pt x="72" y="12"/>
                  </a:cubicBezTo>
                  <a:cubicBezTo>
                    <a:pt x="72" y="12"/>
                    <a:pt x="73" y="12"/>
                    <a:pt x="73" y="13"/>
                  </a:cubicBezTo>
                  <a:cubicBezTo>
                    <a:pt x="73" y="13"/>
                    <a:pt x="73" y="13"/>
                    <a:pt x="73" y="13"/>
                  </a:cubicBezTo>
                  <a:cubicBezTo>
                    <a:pt x="73" y="13"/>
                    <a:pt x="73" y="13"/>
                    <a:pt x="73" y="13"/>
                  </a:cubicBezTo>
                  <a:cubicBezTo>
                    <a:pt x="73" y="13"/>
                    <a:pt x="72" y="13"/>
                    <a:pt x="72" y="13"/>
                  </a:cubicBezTo>
                  <a:cubicBezTo>
                    <a:pt x="72" y="13"/>
                    <a:pt x="71" y="13"/>
                    <a:pt x="70" y="13"/>
                  </a:cubicBezTo>
                  <a:cubicBezTo>
                    <a:pt x="69" y="13"/>
                    <a:pt x="69" y="13"/>
                    <a:pt x="69" y="13"/>
                  </a:cubicBezTo>
                  <a:cubicBezTo>
                    <a:pt x="68" y="13"/>
                    <a:pt x="68" y="13"/>
                    <a:pt x="68" y="13"/>
                  </a:cubicBezTo>
                  <a:lnTo>
                    <a:pt x="68" y="14"/>
                  </a:lnTo>
                  <a:cubicBezTo>
                    <a:pt x="68" y="15"/>
                    <a:pt x="68" y="16"/>
                    <a:pt x="68" y="16"/>
                  </a:cubicBezTo>
                  <a:cubicBezTo>
                    <a:pt x="68" y="17"/>
                    <a:pt x="68" y="17"/>
                    <a:pt x="68" y="17"/>
                  </a:cubicBezTo>
                  <a:cubicBezTo>
                    <a:pt x="68" y="18"/>
                    <a:pt x="68" y="18"/>
                    <a:pt x="68" y="18"/>
                  </a:cubicBezTo>
                  <a:cubicBezTo>
                    <a:pt x="67" y="18"/>
                    <a:pt x="67" y="18"/>
                    <a:pt x="66" y="17"/>
                  </a:cubicBezTo>
                  <a:cubicBezTo>
                    <a:pt x="65" y="17"/>
                    <a:pt x="65" y="17"/>
                    <a:pt x="64" y="17"/>
                  </a:cubicBezTo>
                  <a:cubicBezTo>
                    <a:pt x="64" y="16"/>
                    <a:pt x="63" y="16"/>
                    <a:pt x="63" y="16"/>
                  </a:cubicBezTo>
                  <a:cubicBezTo>
                    <a:pt x="63" y="16"/>
                    <a:pt x="63" y="16"/>
                    <a:pt x="64" y="16"/>
                  </a:cubicBezTo>
                  <a:cubicBezTo>
                    <a:pt x="64" y="16"/>
                    <a:pt x="64" y="16"/>
                    <a:pt x="64" y="16"/>
                  </a:cubicBezTo>
                  <a:cubicBezTo>
                    <a:pt x="64" y="16"/>
                    <a:pt x="65" y="16"/>
                    <a:pt x="65" y="16"/>
                  </a:cubicBezTo>
                  <a:cubicBezTo>
                    <a:pt x="66" y="16"/>
                    <a:pt x="66" y="16"/>
                    <a:pt x="66" y="16"/>
                  </a:cubicBezTo>
                  <a:cubicBezTo>
                    <a:pt x="66" y="16"/>
                    <a:pt x="67" y="16"/>
                    <a:pt x="67" y="16"/>
                  </a:cubicBezTo>
                  <a:cubicBezTo>
                    <a:pt x="67" y="16"/>
                    <a:pt x="67" y="16"/>
                    <a:pt x="67" y="16"/>
                  </a:cubicBezTo>
                  <a:cubicBezTo>
                    <a:pt x="67" y="16"/>
                    <a:pt x="67" y="15"/>
                    <a:pt x="67" y="15"/>
                  </a:cubicBezTo>
                  <a:cubicBezTo>
                    <a:pt x="67" y="15"/>
                    <a:pt x="67" y="14"/>
                    <a:pt x="67" y="14"/>
                  </a:cubicBezTo>
                  <a:cubicBezTo>
                    <a:pt x="67" y="14"/>
                    <a:pt x="67" y="13"/>
                    <a:pt x="67" y="13"/>
                  </a:cubicBezTo>
                  <a:cubicBezTo>
                    <a:pt x="67" y="13"/>
                    <a:pt x="67" y="13"/>
                    <a:pt x="67" y="13"/>
                  </a:cubicBezTo>
                  <a:cubicBezTo>
                    <a:pt x="67" y="13"/>
                    <a:pt x="67" y="13"/>
                    <a:pt x="67" y="13"/>
                  </a:cubicBezTo>
                  <a:cubicBezTo>
                    <a:pt x="66" y="13"/>
                    <a:pt x="65" y="13"/>
                    <a:pt x="64" y="13"/>
                  </a:cubicBezTo>
                  <a:cubicBezTo>
                    <a:pt x="64" y="14"/>
                    <a:pt x="64" y="14"/>
                    <a:pt x="63" y="14"/>
                  </a:cubicBezTo>
                  <a:cubicBezTo>
                    <a:pt x="63" y="14"/>
                    <a:pt x="63" y="14"/>
                    <a:pt x="62" y="14"/>
                  </a:cubicBezTo>
                  <a:cubicBezTo>
                    <a:pt x="62" y="14"/>
                    <a:pt x="62" y="14"/>
                    <a:pt x="62" y="14"/>
                  </a:cubicBezTo>
                  <a:cubicBezTo>
                    <a:pt x="62" y="14"/>
                    <a:pt x="62" y="14"/>
                    <a:pt x="62" y="14"/>
                  </a:cubicBezTo>
                  <a:cubicBezTo>
                    <a:pt x="62" y="14"/>
                    <a:pt x="62" y="13"/>
                    <a:pt x="62" y="13"/>
                  </a:cubicBezTo>
                  <a:cubicBezTo>
                    <a:pt x="62" y="13"/>
                    <a:pt x="62" y="13"/>
                    <a:pt x="62" y="13"/>
                  </a:cubicBezTo>
                  <a:cubicBezTo>
                    <a:pt x="62" y="13"/>
                    <a:pt x="62" y="13"/>
                    <a:pt x="63" y="13"/>
                  </a:cubicBezTo>
                  <a:cubicBezTo>
                    <a:pt x="63" y="13"/>
                    <a:pt x="63" y="13"/>
                    <a:pt x="63" y="13"/>
                  </a:cubicBezTo>
                  <a:cubicBezTo>
                    <a:pt x="64" y="13"/>
                    <a:pt x="65" y="12"/>
                    <a:pt x="66" y="12"/>
                  </a:cubicBezTo>
                  <a:cubicBezTo>
                    <a:pt x="67" y="12"/>
                    <a:pt x="67" y="12"/>
                    <a:pt x="67" y="12"/>
                  </a:cubicBezTo>
                  <a:cubicBezTo>
                    <a:pt x="67" y="12"/>
                    <a:pt x="67" y="11"/>
                    <a:pt x="66" y="11"/>
                  </a:cubicBezTo>
                  <a:cubicBezTo>
                    <a:pt x="66" y="11"/>
                    <a:pt x="66" y="11"/>
                    <a:pt x="66" y="11"/>
                  </a:cubicBezTo>
                  <a:cubicBezTo>
                    <a:pt x="66" y="11"/>
                    <a:pt x="66" y="11"/>
                    <a:pt x="66" y="11"/>
                  </a:cubicBezTo>
                  <a:cubicBezTo>
                    <a:pt x="67" y="11"/>
                    <a:pt x="67" y="11"/>
                    <a:pt x="67" y="11"/>
                  </a:cubicBezTo>
                  <a:cubicBezTo>
                    <a:pt x="67" y="11"/>
                    <a:pt x="68" y="11"/>
                    <a:pt x="68" y="10"/>
                  </a:cubicBezTo>
                  <a:cubicBezTo>
                    <a:pt x="68" y="10"/>
                    <a:pt x="68" y="10"/>
                    <a:pt x="68" y="10"/>
                  </a:cubicBezTo>
                  <a:cubicBezTo>
                    <a:pt x="68" y="10"/>
                    <a:pt x="68" y="9"/>
                    <a:pt x="68" y="9"/>
                  </a:cubicBezTo>
                  <a:cubicBezTo>
                    <a:pt x="68" y="9"/>
                    <a:pt x="67" y="10"/>
                    <a:pt x="66" y="10"/>
                  </a:cubicBezTo>
                  <a:cubicBezTo>
                    <a:pt x="65" y="11"/>
                    <a:pt x="65" y="11"/>
                    <a:pt x="64" y="11"/>
                  </a:cubicBezTo>
                  <a:cubicBezTo>
                    <a:pt x="64" y="11"/>
                    <a:pt x="64" y="11"/>
                    <a:pt x="64" y="11"/>
                  </a:cubicBezTo>
                  <a:cubicBezTo>
                    <a:pt x="64" y="11"/>
                    <a:pt x="63" y="11"/>
                    <a:pt x="63" y="11"/>
                  </a:cubicBezTo>
                  <a:cubicBezTo>
                    <a:pt x="63" y="11"/>
                    <a:pt x="63" y="10"/>
                    <a:pt x="63" y="10"/>
                  </a:cubicBezTo>
                  <a:cubicBezTo>
                    <a:pt x="63" y="10"/>
                    <a:pt x="63" y="10"/>
                    <a:pt x="63" y="10"/>
                  </a:cubicBezTo>
                  <a:cubicBezTo>
                    <a:pt x="63" y="10"/>
                    <a:pt x="63" y="10"/>
                    <a:pt x="63" y="10"/>
                  </a:cubicBezTo>
                  <a:cubicBezTo>
                    <a:pt x="63" y="10"/>
                    <a:pt x="63" y="10"/>
                    <a:pt x="63" y="10"/>
                  </a:cubicBezTo>
                  <a:cubicBezTo>
                    <a:pt x="63" y="10"/>
                    <a:pt x="64" y="10"/>
                    <a:pt x="64" y="10"/>
                  </a:cubicBezTo>
                  <a:cubicBezTo>
                    <a:pt x="64" y="10"/>
                    <a:pt x="65" y="10"/>
                    <a:pt x="66" y="9"/>
                  </a:cubicBezTo>
                  <a:cubicBezTo>
                    <a:pt x="67" y="9"/>
                    <a:pt x="67" y="9"/>
                    <a:pt x="68" y="9"/>
                  </a:cubicBezTo>
                  <a:cubicBezTo>
                    <a:pt x="68" y="9"/>
                    <a:pt x="68" y="9"/>
                    <a:pt x="68" y="9"/>
                  </a:cubicBezTo>
                  <a:cubicBezTo>
                    <a:pt x="69" y="9"/>
                    <a:pt x="69" y="9"/>
                    <a:pt x="69" y="9"/>
                  </a:cubicBezTo>
                  <a:cubicBezTo>
                    <a:pt x="70" y="9"/>
                    <a:pt x="70" y="10"/>
                    <a:pt x="70" y="10"/>
                  </a:cubicBezTo>
                  <a:cubicBezTo>
                    <a:pt x="70" y="10"/>
                    <a:pt x="70" y="10"/>
                    <a:pt x="69" y="10"/>
                  </a:cubicBezTo>
                  <a:cubicBezTo>
                    <a:pt x="69" y="11"/>
                    <a:pt x="69" y="11"/>
                    <a:pt x="68" y="11"/>
                  </a:cubicBezTo>
                  <a:cubicBezTo>
                    <a:pt x="68" y="11"/>
                    <a:pt x="68" y="11"/>
                    <a:pt x="68" y="11"/>
                  </a:cubicBezTo>
                  <a:cubicBezTo>
                    <a:pt x="68" y="11"/>
                    <a:pt x="68" y="12"/>
                    <a:pt x="68" y="12"/>
                  </a:cubicBezTo>
                  <a:cubicBezTo>
                    <a:pt x="68" y="12"/>
                    <a:pt x="68" y="12"/>
                    <a:pt x="69" y="12"/>
                  </a:cubicBezTo>
                  <a:lnTo>
                    <a:pt x="70" y="12"/>
                  </a:lnTo>
                  <a:cubicBezTo>
                    <a:pt x="70" y="12"/>
                    <a:pt x="71" y="12"/>
                    <a:pt x="71" y="12"/>
                  </a:cubicBezTo>
                  <a:cubicBezTo>
                    <a:pt x="71" y="12"/>
                    <a:pt x="71" y="12"/>
                    <a:pt x="72" y="12"/>
                  </a:cubicBezTo>
                  <a:close/>
                  <a:moveTo>
                    <a:pt x="84" y="6"/>
                  </a:moveTo>
                  <a:cubicBezTo>
                    <a:pt x="84" y="6"/>
                    <a:pt x="84" y="6"/>
                    <a:pt x="85" y="6"/>
                  </a:cubicBezTo>
                  <a:cubicBezTo>
                    <a:pt x="85" y="6"/>
                    <a:pt x="85" y="6"/>
                    <a:pt x="86" y="6"/>
                  </a:cubicBezTo>
                  <a:cubicBezTo>
                    <a:pt x="86" y="6"/>
                    <a:pt x="86" y="6"/>
                    <a:pt x="87" y="6"/>
                  </a:cubicBezTo>
                  <a:cubicBezTo>
                    <a:pt x="87" y="6"/>
                    <a:pt x="87" y="6"/>
                    <a:pt x="88" y="7"/>
                  </a:cubicBezTo>
                  <a:cubicBezTo>
                    <a:pt x="88" y="7"/>
                    <a:pt x="89" y="8"/>
                    <a:pt x="89" y="8"/>
                  </a:cubicBezTo>
                  <a:cubicBezTo>
                    <a:pt x="89" y="8"/>
                    <a:pt x="89" y="8"/>
                    <a:pt x="89" y="8"/>
                  </a:cubicBezTo>
                  <a:cubicBezTo>
                    <a:pt x="89" y="8"/>
                    <a:pt x="89" y="9"/>
                    <a:pt x="89" y="9"/>
                  </a:cubicBezTo>
                  <a:cubicBezTo>
                    <a:pt x="89" y="9"/>
                    <a:pt x="89" y="9"/>
                    <a:pt x="89" y="9"/>
                  </a:cubicBezTo>
                  <a:cubicBezTo>
                    <a:pt x="89" y="9"/>
                    <a:pt x="89" y="9"/>
                    <a:pt x="88" y="9"/>
                  </a:cubicBezTo>
                  <a:cubicBezTo>
                    <a:pt x="88" y="9"/>
                    <a:pt x="88" y="9"/>
                    <a:pt x="87" y="9"/>
                  </a:cubicBezTo>
                  <a:lnTo>
                    <a:pt x="86" y="9"/>
                  </a:lnTo>
                  <a:cubicBezTo>
                    <a:pt x="86" y="9"/>
                    <a:pt x="86" y="9"/>
                    <a:pt x="86" y="9"/>
                  </a:cubicBezTo>
                  <a:cubicBezTo>
                    <a:pt x="85" y="9"/>
                    <a:pt x="85" y="10"/>
                    <a:pt x="84" y="10"/>
                  </a:cubicBezTo>
                  <a:cubicBezTo>
                    <a:pt x="84" y="10"/>
                    <a:pt x="84" y="10"/>
                    <a:pt x="84" y="10"/>
                  </a:cubicBezTo>
                  <a:cubicBezTo>
                    <a:pt x="84" y="10"/>
                    <a:pt x="84" y="10"/>
                    <a:pt x="84" y="10"/>
                  </a:cubicBezTo>
                  <a:cubicBezTo>
                    <a:pt x="84" y="11"/>
                    <a:pt x="84" y="11"/>
                    <a:pt x="84" y="11"/>
                  </a:cubicBezTo>
                  <a:cubicBezTo>
                    <a:pt x="84" y="11"/>
                    <a:pt x="84" y="11"/>
                    <a:pt x="84" y="11"/>
                  </a:cubicBezTo>
                  <a:cubicBezTo>
                    <a:pt x="84" y="11"/>
                    <a:pt x="84" y="11"/>
                    <a:pt x="84" y="11"/>
                  </a:cubicBezTo>
                  <a:cubicBezTo>
                    <a:pt x="85" y="11"/>
                    <a:pt x="86" y="11"/>
                    <a:pt x="87" y="11"/>
                  </a:cubicBezTo>
                  <a:cubicBezTo>
                    <a:pt x="87" y="11"/>
                    <a:pt x="88" y="11"/>
                    <a:pt x="88" y="11"/>
                  </a:cubicBezTo>
                  <a:cubicBezTo>
                    <a:pt x="88" y="11"/>
                    <a:pt x="88" y="11"/>
                    <a:pt x="88" y="11"/>
                  </a:cubicBezTo>
                  <a:cubicBezTo>
                    <a:pt x="88" y="12"/>
                    <a:pt x="88" y="12"/>
                    <a:pt x="88" y="12"/>
                  </a:cubicBezTo>
                  <a:cubicBezTo>
                    <a:pt x="88" y="12"/>
                    <a:pt x="88" y="12"/>
                    <a:pt x="88" y="13"/>
                  </a:cubicBezTo>
                  <a:cubicBezTo>
                    <a:pt x="88" y="13"/>
                    <a:pt x="88" y="13"/>
                    <a:pt x="88" y="13"/>
                  </a:cubicBezTo>
                  <a:cubicBezTo>
                    <a:pt x="88" y="13"/>
                    <a:pt x="88" y="13"/>
                    <a:pt x="88" y="13"/>
                  </a:cubicBezTo>
                  <a:cubicBezTo>
                    <a:pt x="87" y="13"/>
                    <a:pt x="87" y="12"/>
                    <a:pt x="86" y="12"/>
                  </a:cubicBezTo>
                  <a:cubicBezTo>
                    <a:pt x="85" y="12"/>
                    <a:pt x="84" y="12"/>
                    <a:pt x="84" y="13"/>
                  </a:cubicBezTo>
                  <a:cubicBezTo>
                    <a:pt x="84" y="13"/>
                    <a:pt x="84" y="13"/>
                    <a:pt x="84" y="13"/>
                  </a:cubicBezTo>
                  <a:cubicBezTo>
                    <a:pt x="84" y="13"/>
                    <a:pt x="84" y="14"/>
                    <a:pt x="84" y="15"/>
                  </a:cubicBezTo>
                  <a:cubicBezTo>
                    <a:pt x="84" y="15"/>
                    <a:pt x="84" y="16"/>
                    <a:pt x="84" y="16"/>
                  </a:cubicBezTo>
                  <a:cubicBezTo>
                    <a:pt x="83" y="17"/>
                    <a:pt x="83" y="17"/>
                    <a:pt x="83" y="18"/>
                  </a:cubicBezTo>
                  <a:cubicBezTo>
                    <a:pt x="83" y="18"/>
                    <a:pt x="83" y="18"/>
                    <a:pt x="83" y="18"/>
                  </a:cubicBezTo>
                  <a:cubicBezTo>
                    <a:pt x="83" y="18"/>
                    <a:pt x="83" y="18"/>
                    <a:pt x="83" y="18"/>
                  </a:cubicBezTo>
                  <a:cubicBezTo>
                    <a:pt x="82" y="18"/>
                    <a:pt x="82" y="18"/>
                    <a:pt x="82" y="18"/>
                  </a:cubicBezTo>
                  <a:cubicBezTo>
                    <a:pt x="81" y="17"/>
                    <a:pt x="80" y="17"/>
                    <a:pt x="80" y="17"/>
                  </a:cubicBezTo>
                  <a:cubicBezTo>
                    <a:pt x="80" y="17"/>
                    <a:pt x="79" y="16"/>
                    <a:pt x="79" y="16"/>
                  </a:cubicBezTo>
                  <a:cubicBezTo>
                    <a:pt x="79" y="16"/>
                    <a:pt x="79" y="16"/>
                    <a:pt x="80" y="16"/>
                  </a:cubicBezTo>
                  <a:cubicBezTo>
                    <a:pt x="80" y="16"/>
                    <a:pt x="80" y="16"/>
                    <a:pt x="81" y="16"/>
                  </a:cubicBezTo>
                  <a:cubicBezTo>
                    <a:pt x="81" y="16"/>
                    <a:pt x="81" y="16"/>
                    <a:pt x="81" y="16"/>
                  </a:cubicBezTo>
                  <a:cubicBezTo>
                    <a:pt x="82" y="16"/>
                    <a:pt x="82" y="16"/>
                    <a:pt x="82" y="16"/>
                  </a:cubicBezTo>
                  <a:cubicBezTo>
                    <a:pt x="82" y="16"/>
                    <a:pt x="82" y="15"/>
                    <a:pt x="82" y="15"/>
                  </a:cubicBezTo>
                  <a:cubicBezTo>
                    <a:pt x="82" y="15"/>
                    <a:pt x="82" y="14"/>
                    <a:pt x="82" y="14"/>
                  </a:cubicBezTo>
                  <a:cubicBezTo>
                    <a:pt x="82" y="13"/>
                    <a:pt x="82" y="13"/>
                    <a:pt x="82" y="13"/>
                  </a:cubicBezTo>
                  <a:cubicBezTo>
                    <a:pt x="82" y="13"/>
                    <a:pt x="82" y="13"/>
                    <a:pt x="82" y="13"/>
                  </a:cubicBezTo>
                  <a:cubicBezTo>
                    <a:pt x="82" y="13"/>
                    <a:pt x="82" y="13"/>
                    <a:pt x="81" y="13"/>
                  </a:cubicBezTo>
                  <a:cubicBezTo>
                    <a:pt x="80" y="13"/>
                    <a:pt x="79" y="13"/>
                    <a:pt x="78" y="13"/>
                  </a:cubicBezTo>
                  <a:cubicBezTo>
                    <a:pt x="78" y="14"/>
                    <a:pt x="78" y="14"/>
                    <a:pt x="77" y="14"/>
                  </a:cubicBezTo>
                  <a:cubicBezTo>
                    <a:pt x="77" y="14"/>
                    <a:pt x="77" y="14"/>
                    <a:pt x="77" y="14"/>
                  </a:cubicBezTo>
                  <a:cubicBezTo>
                    <a:pt x="77" y="14"/>
                    <a:pt x="77" y="14"/>
                    <a:pt x="77" y="14"/>
                  </a:cubicBezTo>
                  <a:cubicBezTo>
                    <a:pt x="77" y="13"/>
                    <a:pt x="77" y="13"/>
                    <a:pt x="77" y="13"/>
                  </a:cubicBezTo>
                  <a:cubicBezTo>
                    <a:pt x="77" y="13"/>
                    <a:pt x="77" y="13"/>
                    <a:pt x="77" y="13"/>
                  </a:cubicBezTo>
                  <a:cubicBezTo>
                    <a:pt x="77" y="13"/>
                    <a:pt x="77" y="13"/>
                    <a:pt x="77" y="13"/>
                  </a:cubicBezTo>
                  <a:cubicBezTo>
                    <a:pt x="78" y="13"/>
                    <a:pt x="78" y="13"/>
                    <a:pt x="79" y="12"/>
                  </a:cubicBezTo>
                  <a:cubicBezTo>
                    <a:pt x="80" y="12"/>
                    <a:pt x="81" y="12"/>
                    <a:pt x="82" y="12"/>
                  </a:cubicBezTo>
                  <a:cubicBezTo>
                    <a:pt x="82" y="11"/>
                    <a:pt x="82" y="11"/>
                    <a:pt x="82" y="11"/>
                  </a:cubicBezTo>
                  <a:cubicBezTo>
                    <a:pt x="82" y="11"/>
                    <a:pt x="82" y="11"/>
                    <a:pt x="82" y="11"/>
                  </a:cubicBezTo>
                  <a:cubicBezTo>
                    <a:pt x="82" y="11"/>
                    <a:pt x="82" y="10"/>
                    <a:pt x="82" y="10"/>
                  </a:cubicBezTo>
                  <a:cubicBezTo>
                    <a:pt x="82" y="10"/>
                    <a:pt x="82" y="10"/>
                    <a:pt x="83" y="10"/>
                  </a:cubicBezTo>
                  <a:cubicBezTo>
                    <a:pt x="83" y="10"/>
                    <a:pt x="83" y="10"/>
                    <a:pt x="83" y="10"/>
                  </a:cubicBezTo>
                  <a:cubicBezTo>
                    <a:pt x="83" y="10"/>
                    <a:pt x="83" y="10"/>
                    <a:pt x="83" y="10"/>
                  </a:cubicBezTo>
                  <a:cubicBezTo>
                    <a:pt x="84" y="10"/>
                    <a:pt x="84" y="9"/>
                    <a:pt x="84" y="9"/>
                  </a:cubicBezTo>
                  <a:cubicBezTo>
                    <a:pt x="84" y="9"/>
                    <a:pt x="84" y="9"/>
                    <a:pt x="84" y="9"/>
                  </a:cubicBezTo>
                  <a:cubicBezTo>
                    <a:pt x="84" y="9"/>
                    <a:pt x="84" y="9"/>
                    <a:pt x="83" y="9"/>
                  </a:cubicBezTo>
                  <a:cubicBezTo>
                    <a:pt x="83" y="9"/>
                    <a:pt x="83" y="9"/>
                    <a:pt x="82" y="9"/>
                  </a:cubicBezTo>
                  <a:cubicBezTo>
                    <a:pt x="82" y="9"/>
                    <a:pt x="82" y="9"/>
                    <a:pt x="82" y="9"/>
                  </a:cubicBezTo>
                  <a:cubicBezTo>
                    <a:pt x="82" y="9"/>
                    <a:pt x="82" y="10"/>
                    <a:pt x="81" y="10"/>
                  </a:cubicBezTo>
                  <a:cubicBezTo>
                    <a:pt x="81" y="10"/>
                    <a:pt x="81" y="10"/>
                    <a:pt x="81" y="10"/>
                  </a:cubicBezTo>
                  <a:cubicBezTo>
                    <a:pt x="80" y="10"/>
                    <a:pt x="80" y="10"/>
                    <a:pt x="80" y="10"/>
                  </a:cubicBezTo>
                  <a:cubicBezTo>
                    <a:pt x="80" y="10"/>
                    <a:pt x="80" y="11"/>
                    <a:pt x="80" y="11"/>
                  </a:cubicBezTo>
                  <a:cubicBezTo>
                    <a:pt x="80" y="11"/>
                    <a:pt x="79" y="10"/>
                    <a:pt x="79" y="10"/>
                  </a:cubicBezTo>
                  <a:cubicBezTo>
                    <a:pt x="79" y="10"/>
                    <a:pt x="79" y="10"/>
                    <a:pt x="79" y="9"/>
                  </a:cubicBezTo>
                  <a:cubicBezTo>
                    <a:pt x="79" y="9"/>
                    <a:pt x="79" y="9"/>
                    <a:pt x="79" y="9"/>
                  </a:cubicBezTo>
                  <a:cubicBezTo>
                    <a:pt x="80" y="9"/>
                    <a:pt x="81" y="9"/>
                    <a:pt x="81" y="9"/>
                  </a:cubicBezTo>
                  <a:cubicBezTo>
                    <a:pt x="82" y="8"/>
                    <a:pt x="83" y="8"/>
                    <a:pt x="84" y="8"/>
                  </a:cubicBezTo>
                  <a:cubicBezTo>
                    <a:pt x="84" y="8"/>
                    <a:pt x="84" y="8"/>
                    <a:pt x="85" y="8"/>
                  </a:cubicBezTo>
                  <a:cubicBezTo>
                    <a:pt x="85" y="8"/>
                    <a:pt x="85" y="8"/>
                    <a:pt x="85" y="9"/>
                  </a:cubicBezTo>
                  <a:cubicBezTo>
                    <a:pt x="86" y="9"/>
                    <a:pt x="86" y="9"/>
                    <a:pt x="86" y="9"/>
                  </a:cubicBezTo>
                  <a:cubicBezTo>
                    <a:pt x="86" y="9"/>
                    <a:pt x="86" y="9"/>
                    <a:pt x="87" y="8"/>
                  </a:cubicBezTo>
                  <a:cubicBezTo>
                    <a:pt x="87" y="8"/>
                    <a:pt x="87" y="8"/>
                    <a:pt x="87" y="7"/>
                  </a:cubicBezTo>
                  <a:cubicBezTo>
                    <a:pt x="87" y="7"/>
                    <a:pt x="87" y="7"/>
                    <a:pt x="87" y="7"/>
                  </a:cubicBezTo>
                  <a:cubicBezTo>
                    <a:pt x="86" y="6"/>
                    <a:pt x="86" y="6"/>
                    <a:pt x="86" y="6"/>
                  </a:cubicBezTo>
                  <a:cubicBezTo>
                    <a:pt x="86" y="6"/>
                    <a:pt x="85" y="6"/>
                    <a:pt x="84" y="7"/>
                  </a:cubicBezTo>
                  <a:cubicBezTo>
                    <a:pt x="84" y="7"/>
                    <a:pt x="83" y="7"/>
                    <a:pt x="83" y="7"/>
                  </a:cubicBezTo>
                  <a:cubicBezTo>
                    <a:pt x="83" y="7"/>
                    <a:pt x="82" y="7"/>
                    <a:pt x="82" y="7"/>
                  </a:cubicBezTo>
                  <a:cubicBezTo>
                    <a:pt x="81" y="7"/>
                    <a:pt x="81" y="7"/>
                    <a:pt x="80" y="8"/>
                  </a:cubicBezTo>
                  <a:cubicBezTo>
                    <a:pt x="80" y="8"/>
                    <a:pt x="80" y="8"/>
                    <a:pt x="79" y="8"/>
                  </a:cubicBezTo>
                  <a:cubicBezTo>
                    <a:pt x="79" y="8"/>
                    <a:pt x="78" y="8"/>
                    <a:pt x="78" y="8"/>
                  </a:cubicBezTo>
                  <a:cubicBezTo>
                    <a:pt x="78" y="8"/>
                    <a:pt x="78" y="8"/>
                    <a:pt x="78" y="8"/>
                  </a:cubicBezTo>
                  <a:cubicBezTo>
                    <a:pt x="78" y="8"/>
                    <a:pt x="78" y="8"/>
                    <a:pt x="78" y="8"/>
                  </a:cubicBezTo>
                  <a:cubicBezTo>
                    <a:pt x="78" y="8"/>
                    <a:pt x="78" y="8"/>
                    <a:pt x="78" y="8"/>
                  </a:cubicBezTo>
                  <a:cubicBezTo>
                    <a:pt x="78" y="8"/>
                    <a:pt x="78" y="8"/>
                    <a:pt x="78" y="8"/>
                  </a:cubicBezTo>
                  <a:cubicBezTo>
                    <a:pt x="78" y="8"/>
                    <a:pt x="78" y="8"/>
                    <a:pt x="78" y="8"/>
                  </a:cubicBezTo>
                  <a:cubicBezTo>
                    <a:pt x="78" y="8"/>
                    <a:pt x="78" y="8"/>
                    <a:pt x="79" y="7"/>
                  </a:cubicBezTo>
                  <a:cubicBezTo>
                    <a:pt x="80" y="7"/>
                    <a:pt x="81" y="6"/>
                    <a:pt x="82" y="6"/>
                  </a:cubicBezTo>
                  <a:cubicBezTo>
                    <a:pt x="82" y="6"/>
                    <a:pt x="83" y="6"/>
                    <a:pt x="83" y="5"/>
                  </a:cubicBezTo>
                  <a:cubicBezTo>
                    <a:pt x="84" y="4"/>
                    <a:pt x="84" y="3"/>
                    <a:pt x="85" y="2"/>
                  </a:cubicBezTo>
                  <a:cubicBezTo>
                    <a:pt x="85" y="2"/>
                    <a:pt x="85" y="2"/>
                    <a:pt x="85" y="2"/>
                  </a:cubicBezTo>
                  <a:cubicBezTo>
                    <a:pt x="86" y="2"/>
                    <a:pt x="86" y="2"/>
                    <a:pt x="86" y="2"/>
                  </a:cubicBezTo>
                  <a:cubicBezTo>
                    <a:pt x="86" y="3"/>
                    <a:pt x="87" y="3"/>
                    <a:pt x="87" y="3"/>
                  </a:cubicBezTo>
                  <a:cubicBezTo>
                    <a:pt x="87" y="3"/>
                    <a:pt x="87" y="3"/>
                    <a:pt x="86" y="3"/>
                  </a:cubicBezTo>
                  <a:cubicBezTo>
                    <a:pt x="86" y="3"/>
                    <a:pt x="86" y="4"/>
                    <a:pt x="86" y="4"/>
                  </a:cubicBezTo>
                  <a:cubicBezTo>
                    <a:pt x="86" y="4"/>
                    <a:pt x="85" y="4"/>
                    <a:pt x="85" y="5"/>
                  </a:cubicBezTo>
                  <a:cubicBezTo>
                    <a:pt x="85" y="5"/>
                    <a:pt x="84" y="5"/>
                    <a:pt x="84" y="5"/>
                  </a:cubicBezTo>
                  <a:cubicBezTo>
                    <a:pt x="84" y="5"/>
                    <a:pt x="84" y="5"/>
                    <a:pt x="84" y="6"/>
                  </a:cubicBezTo>
                  <a:close/>
                  <a:moveTo>
                    <a:pt x="83" y="2"/>
                  </a:moveTo>
                  <a:cubicBezTo>
                    <a:pt x="83" y="2"/>
                    <a:pt x="83" y="2"/>
                    <a:pt x="83" y="3"/>
                  </a:cubicBezTo>
                  <a:cubicBezTo>
                    <a:pt x="83" y="3"/>
                    <a:pt x="83" y="3"/>
                    <a:pt x="83" y="3"/>
                  </a:cubicBezTo>
                  <a:cubicBezTo>
                    <a:pt x="82" y="3"/>
                    <a:pt x="82" y="4"/>
                    <a:pt x="82" y="4"/>
                  </a:cubicBezTo>
                  <a:cubicBezTo>
                    <a:pt x="82" y="4"/>
                    <a:pt x="82" y="4"/>
                    <a:pt x="82" y="4"/>
                  </a:cubicBezTo>
                  <a:cubicBezTo>
                    <a:pt x="82" y="4"/>
                    <a:pt x="81" y="4"/>
                    <a:pt x="81" y="4"/>
                  </a:cubicBezTo>
                  <a:cubicBezTo>
                    <a:pt x="81" y="4"/>
                    <a:pt x="81" y="3"/>
                    <a:pt x="81" y="3"/>
                  </a:cubicBezTo>
                  <a:cubicBezTo>
                    <a:pt x="81" y="3"/>
                    <a:pt x="81" y="3"/>
                    <a:pt x="81" y="3"/>
                  </a:cubicBezTo>
                  <a:cubicBezTo>
                    <a:pt x="81" y="3"/>
                    <a:pt x="81" y="3"/>
                    <a:pt x="82" y="3"/>
                  </a:cubicBezTo>
                  <a:cubicBezTo>
                    <a:pt x="82" y="3"/>
                    <a:pt x="82" y="3"/>
                    <a:pt x="82" y="3"/>
                  </a:cubicBezTo>
                  <a:cubicBezTo>
                    <a:pt x="82" y="3"/>
                    <a:pt x="82" y="3"/>
                    <a:pt x="82" y="3"/>
                  </a:cubicBezTo>
                  <a:cubicBezTo>
                    <a:pt x="82" y="3"/>
                    <a:pt x="82" y="3"/>
                    <a:pt x="83" y="3"/>
                  </a:cubicBezTo>
                  <a:cubicBezTo>
                    <a:pt x="83" y="2"/>
                    <a:pt x="83" y="2"/>
                    <a:pt x="83" y="2"/>
                  </a:cubicBezTo>
                  <a:close/>
                  <a:moveTo>
                    <a:pt x="80" y="5"/>
                  </a:moveTo>
                  <a:cubicBezTo>
                    <a:pt x="80" y="6"/>
                    <a:pt x="80" y="6"/>
                    <a:pt x="80" y="6"/>
                  </a:cubicBezTo>
                  <a:cubicBezTo>
                    <a:pt x="80" y="6"/>
                    <a:pt x="80" y="6"/>
                    <a:pt x="80" y="6"/>
                  </a:cubicBezTo>
                  <a:cubicBezTo>
                    <a:pt x="79" y="6"/>
                    <a:pt x="79" y="6"/>
                    <a:pt x="79" y="6"/>
                  </a:cubicBezTo>
                  <a:cubicBezTo>
                    <a:pt x="79" y="6"/>
                    <a:pt x="78" y="6"/>
                    <a:pt x="78" y="6"/>
                  </a:cubicBezTo>
                  <a:cubicBezTo>
                    <a:pt x="78" y="6"/>
                    <a:pt x="78" y="5"/>
                    <a:pt x="78" y="5"/>
                  </a:cubicBezTo>
                  <a:cubicBezTo>
                    <a:pt x="78" y="5"/>
                    <a:pt x="78" y="5"/>
                    <a:pt x="78" y="4"/>
                  </a:cubicBezTo>
                  <a:cubicBezTo>
                    <a:pt x="78" y="4"/>
                    <a:pt x="78" y="4"/>
                    <a:pt x="78" y="4"/>
                  </a:cubicBezTo>
                  <a:cubicBezTo>
                    <a:pt x="78" y="4"/>
                    <a:pt x="78" y="4"/>
                    <a:pt x="79" y="4"/>
                  </a:cubicBezTo>
                  <a:cubicBezTo>
                    <a:pt x="79" y="4"/>
                    <a:pt x="79" y="4"/>
                    <a:pt x="79" y="4"/>
                  </a:cubicBezTo>
                  <a:cubicBezTo>
                    <a:pt x="79" y="4"/>
                    <a:pt x="79" y="4"/>
                    <a:pt x="80" y="4"/>
                  </a:cubicBezTo>
                  <a:cubicBezTo>
                    <a:pt x="80" y="5"/>
                    <a:pt x="80" y="5"/>
                    <a:pt x="80" y="5"/>
                  </a:cubicBezTo>
                  <a:close/>
                  <a:moveTo>
                    <a:pt x="77" y="9"/>
                  </a:moveTo>
                  <a:cubicBezTo>
                    <a:pt x="77" y="10"/>
                    <a:pt x="77" y="10"/>
                    <a:pt x="77" y="10"/>
                  </a:cubicBezTo>
                  <a:cubicBezTo>
                    <a:pt x="77" y="10"/>
                    <a:pt x="77" y="10"/>
                    <a:pt x="77" y="10"/>
                  </a:cubicBezTo>
                  <a:cubicBezTo>
                    <a:pt x="77" y="10"/>
                    <a:pt x="77" y="11"/>
                    <a:pt x="77" y="11"/>
                  </a:cubicBezTo>
                  <a:cubicBezTo>
                    <a:pt x="76" y="11"/>
                    <a:pt x="76" y="10"/>
                    <a:pt x="76" y="10"/>
                  </a:cubicBezTo>
                  <a:cubicBezTo>
                    <a:pt x="75" y="10"/>
                    <a:pt x="75" y="10"/>
                    <a:pt x="75" y="10"/>
                  </a:cubicBezTo>
                  <a:cubicBezTo>
                    <a:pt x="75" y="10"/>
                    <a:pt x="75" y="9"/>
                    <a:pt x="75" y="9"/>
                  </a:cubicBezTo>
                  <a:cubicBezTo>
                    <a:pt x="75" y="9"/>
                    <a:pt x="76" y="9"/>
                    <a:pt x="76" y="9"/>
                  </a:cubicBezTo>
                  <a:cubicBezTo>
                    <a:pt x="76" y="8"/>
                    <a:pt x="77" y="8"/>
                    <a:pt x="77" y="8"/>
                  </a:cubicBezTo>
                  <a:cubicBezTo>
                    <a:pt x="77" y="8"/>
                    <a:pt x="77" y="8"/>
                    <a:pt x="77" y="8"/>
                  </a:cubicBezTo>
                  <a:cubicBezTo>
                    <a:pt x="77" y="9"/>
                    <a:pt x="77" y="9"/>
                    <a:pt x="77" y="9"/>
                  </a:cubicBezTo>
                  <a:cubicBezTo>
                    <a:pt x="77" y="9"/>
                    <a:pt x="77" y="9"/>
                    <a:pt x="77" y="9"/>
                  </a:cubicBezTo>
                  <a:close/>
                  <a:moveTo>
                    <a:pt x="118" y="15"/>
                  </a:moveTo>
                  <a:cubicBezTo>
                    <a:pt x="118" y="15"/>
                    <a:pt x="118" y="15"/>
                    <a:pt x="117" y="15"/>
                  </a:cubicBezTo>
                  <a:cubicBezTo>
                    <a:pt x="117" y="15"/>
                    <a:pt x="117" y="15"/>
                    <a:pt x="116" y="15"/>
                  </a:cubicBezTo>
                  <a:cubicBezTo>
                    <a:pt x="115" y="15"/>
                    <a:pt x="114" y="15"/>
                    <a:pt x="114" y="15"/>
                  </a:cubicBezTo>
                  <a:cubicBezTo>
                    <a:pt x="113" y="15"/>
                    <a:pt x="113" y="15"/>
                    <a:pt x="113" y="14"/>
                  </a:cubicBezTo>
                  <a:cubicBezTo>
                    <a:pt x="113" y="14"/>
                    <a:pt x="113" y="14"/>
                    <a:pt x="113" y="14"/>
                  </a:cubicBezTo>
                  <a:cubicBezTo>
                    <a:pt x="113" y="13"/>
                    <a:pt x="112" y="13"/>
                    <a:pt x="112" y="13"/>
                  </a:cubicBezTo>
                  <a:cubicBezTo>
                    <a:pt x="111" y="12"/>
                    <a:pt x="111" y="12"/>
                    <a:pt x="110" y="12"/>
                  </a:cubicBezTo>
                  <a:cubicBezTo>
                    <a:pt x="110" y="12"/>
                    <a:pt x="110" y="11"/>
                    <a:pt x="110" y="11"/>
                  </a:cubicBezTo>
                  <a:cubicBezTo>
                    <a:pt x="110" y="11"/>
                    <a:pt x="110" y="12"/>
                    <a:pt x="110" y="12"/>
                  </a:cubicBezTo>
                  <a:cubicBezTo>
                    <a:pt x="110" y="12"/>
                    <a:pt x="110" y="12"/>
                    <a:pt x="110" y="13"/>
                  </a:cubicBezTo>
                  <a:cubicBezTo>
                    <a:pt x="110" y="14"/>
                    <a:pt x="110" y="14"/>
                    <a:pt x="110" y="15"/>
                  </a:cubicBezTo>
                  <a:cubicBezTo>
                    <a:pt x="110" y="16"/>
                    <a:pt x="110" y="16"/>
                    <a:pt x="110" y="17"/>
                  </a:cubicBezTo>
                  <a:cubicBezTo>
                    <a:pt x="110" y="17"/>
                    <a:pt x="110" y="17"/>
                    <a:pt x="110" y="17"/>
                  </a:cubicBezTo>
                  <a:cubicBezTo>
                    <a:pt x="110" y="17"/>
                    <a:pt x="110" y="17"/>
                    <a:pt x="110" y="17"/>
                  </a:cubicBezTo>
                  <a:cubicBezTo>
                    <a:pt x="109" y="17"/>
                    <a:pt x="109" y="17"/>
                    <a:pt x="109" y="17"/>
                  </a:cubicBezTo>
                  <a:cubicBezTo>
                    <a:pt x="109" y="17"/>
                    <a:pt x="108" y="17"/>
                    <a:pt x="108" y="17"/>
                  </a:cubicBezTo>
                  <a:cubicBezTo>
                    <a:pt x="107" y="16"/>
                    <a:pt x="107" y="16"/>
                    <a:pt x="106" y="16"/>
                  </a:cubicBezTo>
                  <a:cubicBezTo>
                    <a:pt x="106" y="15"/>
                    <a:pt x="105" y="15"/>
                    <a:pt x="105" y="15"/>
                  </a:cubicBezTo>
                  <a:cubicBezTo>
                    <a:pt x="105" y="15"/>
                    <a:pt x="105" y="15"/>
                    <a:pt x="105" y="15"/>
                  </a:cubicBezTo>
                  <a:cubicBezTo>
                    <a:pt x="105" y="15"/>
                    <a:pt x="105" y="15"/>
                    <a:pt x="106" y="15"/>
                  </a:cubicBezTo>
                  <a:cubicBezTo>
                    <a:pt x="106" y="15"/>
                    <a:pt x="107" y="15"/>
                    <a:pt x="107" y="15"/>
                  </a:cubicBezTo>
                  <a:cubicBezTo>
                    <a:pt x="108" y="15"/>
                    <a:pt x="108" y="15"/>
                    <a:pt x="108" y="15"/>
                  </a:cubicBezTo>
                  <a:cubicBezTo>
                    <a:pt x="108" y="15"/>
                    <a:pt x="108" y="15"/>
                    <a:pt x="108" y="15"/>
                  </a:cubicBezTo>
                  <a:cubicBezTo>
                    <a:pt x="108" y="14"/>
                    <a:pt x="108" y="14"/>
                    <a:pt x="108" y="13"/>
                  </a:cubicBezTo>
                  <a:cubicBezTo>
                    <a:pt x="108" y="12"/>
                    <a:pt x="108" y="12"/>
                    <a:pt x="108" y="11"/>
                  </a:cubicBezTo>
                  <a:cubicBezTo>
                    <a:pt x="108" y="10"/>
                    <a:pt x="108" y="9"/>
                    <a:pt x="108" y="8"/>
                  </a:cubicBezTo>
                  <a:cubicBezTo>
                    <a:pt x="108" y="8"/>
                    <a:pt x="108" y="8"/>
                    <a:pt x="108" y="8"/>
                  </a:cubicBezTo>
                  <a:cubicBezTo>
                    <a:pt x="108" y="8"/>
                    <a:pt x="108" y="8"/>
                    <a:pt x="108" y="8"/>
                  </a:cubicBezTo>
                  <a:cubicBezTo>
                    <a:pt x="108" y="8"/>
                    <a:pt x="107" y="8"/>
                    <a:pt x="106" y="8"/>
                  </a:cubicBezTo>
                  <a:cubicBezTo>
                    <a:pt x="106" y="8"/>
                    <a:pt x="105" y="8"/>
                    <a:pt x="105" y="8"/>
                  </a:cubicBezTo>
                  <a:cubicBezTo>
                    <a:pt x="105" y="8"/>
                    <a:pt x="105" y="8"/>
                    <a:pt x="105" y="8"/>
                  </a:cubicBezTo>
                  <a:cubicBezTo>
                    <a:pt x="104" y="8"/>
                    <a:pt x="104" y="8"/>
                    <a:pt x="104" y="8"/>
                  </a:cubicBezTo>
                  <a:cubicBezTo>
                    <a:pt x="104" y="8"/>
                    <a:pt x="104" y="8"/>
                    <a:pt x="104" y="7"/>
                  </a:cubicBezTo>
                  <a:cubicBezTo>
                    <a:pt x="104" y="7"/>
                    <a:pt x="104" y="7"/>
                    <a:pt x="104" y="7"/>
                  </a:cubicBezTo>
                  <a:cubicBezTo>
                    <a:pt x="104" y="7"/>
                    <a:pt x="104" y="7"/>
                    <a:pt x="104" y="7"/>
                  </a:cubicBezTo>
                  <a:cubicBezTo>
                    <a:pt x="104" y="7"/>
                    <a:pt x="105" y="6"/>
                    <a:pt x="105" y="6"/>
                  </a:cubicBezTo>
                  <a:cubicBezTo>
                    <a:pt x="106" y="6"/>
                    <a:pt x="107" y="6"/>
                    <a:pt x="107" y="6"/>
                  </a:cubicBezTo>
                  <a:cubicBezTo>
                    <a:pt x="107" y="6"/>
                    <a:pt x="108" y="6"/>
                    <a:pt x="108" y="6"/>
                  </a:cubicBezTo>
                  <a:cubicBezTo>
                    <a:pt x="108" y="6"/>
                    <a:pt x="108" y="6"/>
                    <a:pt x="108" y="6"/>
                  </a:cubicBezTo>
                  <a:lnTo>
                    <a:pt x="108" y="5"/>
                  </a:lnTo>
                  <a:cubicBezTo>
                    <a:pt x="108" y="4"/>
                    <a:pt x="108" y="4"/>
                    <a:pt x="108" y="3"/>
                  </a:cubicBezTo>
                  <a:cubicBezTo>
                    <a:pt x="108" y="3"/>
                    <a:pt x="108" y="3"/>
                    <a:pt x="109" y="2"/>
                  </a:cubicBezTo>
                  <a:cubicBezTo>
                    <a:pt x="109" y="2"/>
                    <a:pt x="109" y="1"/>
                    <a:pt x="109" y="1"/>
                  </a:cubicBezTo>
                  <a:cubicBezTo>
                    <a:pt x="109" y="1"/>
                    <a:pt x="109" y="1"/>
                    <a:pt x="109" y="1"/>
                  </a:cubicBezTo>
                  <a:cubicBezTo>
                    <a:pt x="109" y="1"/>
                    <a:pt x="109" y="1"/>
                    <a:pt x="110" y="1"/>
                  </a:cubicBezTo>
                  <a:cubicBezTo>
                    <a:pt x="110" y="1"/>
                    <a:pt x="110" y="1"/>
                    <a:pt x="110" y="1"/>
                  </a:cubicBezTo>
                  <a:cubicBezTo>
                    <a:pt x="110" y="2"/>
                    <a:pt x="110" y="2"/>
                    <a:pt x="110" y="2"/>
                  </a:cubicBezTo>
                  <a:cubicBezTo>
                    <a:pt x="110" y="2"/>
                    <a:pt x="110" y="3"/>
                    <a:pt x="110" y="3"/>
                  </a:cubicBezTo>
                  <a:lnTo>
                    <a:pt x="110" y="4"/>
                  </a:lnTo>
                  <a:lnTo>
                    <a:pt x="110" y="5"/>
                  </a:lnTo>
                  <a:cubicBezTo>
                    <a:pt x="110" y="5"/>
                    <a:pt x="110" y="5"/>
                    <a:pt x="110" y="5"/>
                  </a:cubicBezTo>
                  <a:cubicBezTo>
                    <a:pt x="110" y="5"/>
                    <a:pt x="110" y="5"/>
                    <a:pt x="110" y="5"/>
                  </a:cubicBezTo>
                  <a:cubicBezTo>
                    <a:pt x="111" y="5"/>
                    <a:pt x="111" y="5"/>
                    <a:pt x="111" y="5"/>
                  </a:cubicBezTo>
                  <a:cubicBezTo>
                    <a:pt x="111" y="5"/>
                    <a:pt x="112" y="5"/>
                    <a:pt x="112" y="5"/>
                  </a:cubicBezTo>
                  <a:cubicBezTo>
                    <a:pt x="112" y="6"/>
                    <a:pt x="112" y="6"/>
                    <a:pt x="112" y="6"/>
                  </a:cubicBezTo>
                  <a:cubicBezTo>
                    <a:pt x="112" y="6"/>
                    <a:pt x="112" y="6"/>
                    <a:pt x="112" y="6"/>
                  </a:cubicBezTo>
                  <a:cubicBezTo>
                    <a:pt x="112" y="7"/>
                    <a:pt x="112" y="7"/>
                    <a:pt x="112" y="7"/>
                  </a:cubicBezTo>
                  <a:cubicBezTo>
                    <a:pt x="112" y="7"/>
                    <a:pt x="111" y="7"/>
                    <a:pt x="111" y="7"/>
                  </a:cubicBezTo>
                  <a:cubicBezTo>
                    <a:pt x="111" y="7"/>
                    <a:pt x="110" y="7"/>
                    <a:pt x="110" y="7"/>
                  </a:cubicBezTo>
                  <a:cubicBezTo>
                    <a:pt x="110" y="7"/>
                    <a:pt x="110" y="7"/>
                    <a:pt x="110" y="7"/>
                  </a:cubicBezTo>
                  <a:cubicBezTo>
                    <a:pt x="109" y="7"/>
                    <a:pt x="109" y="8"/>
                    <a:pt x="109" y="8"/>
                  </a:cubicBezTo>
                  <a:cubicBezTo>
                    <a:pt x="109" y="8"/>
                    <a:pt x="109" y="8"/>
                    <a:pt x="109" y="9"/>
                  </a:cubicBezTo>
                  <a:cubicBezTo>
                    <a:pt x="110" y="9"/>
                    <a:pt x="110" y="9"/>
                    <a:pt x="110" y="9"/>
                  </a:cubicBezTo>
                  <a:cubicBezTo>
                    <a:pt x="110" y="9"/>
                    <a:pt x="110" y="9"/>
                    <a:pt x="110" y="9"/>
                  </a:cubicBezTo>
                  <a:cubicBezTo>
                    <a:pt x="110" y="9"/>
                    <a:pt x="110" y="9"/>
                    <a:pt x="110" y="9"/>
                  </a:cubicBezTo>
                  <a:cubicBezTo>
                    <a:pt x="110" y="9"/>
                    <a:pt x="110" y="9"/>
                    <a:pt x="110" y="9"/>
                  </a:cubicBezTo>
                  <a:cubicBezTo>
                    <a:pt x="110" y="9"/>
                    <a:pt x="111" y="9"/>
                    <a:pt x="111" y="9"/>
                  </a:cubicBezTo>
                  <a:cubicBezTo>
                    <a:pt x="112" y="8"/>
                    <a:pt x="112" y="8"/>
                    <a:pt x="113" y="7"/>
                  </a:cubicBezTo>
                  <a:cubicBezTo>
                    <a:pt x="113" y="7"/>
                    <a:pt x="113" y="7"/>
                    <a:pt x="113" y="7"/>
                  </a:cubicBezTo>
                  <a:cubicBezTo>
                    <a:pt x="113" y="7"/>
                    <a:pt x="113" y="7"/>
                    <a:pt x="114" y="8"/>
                  </a:cubicBezTo>
                  <a:cubicBezTo>
                    <a:pt x="114" y="8"/>
                    <a:pt x="114" y="8"/>
                    <a:pt x="114" y="8"/>
                  </a:cubicBezTo>
                  <a:cubicBezTo>
                    <a:pt x="114" y="8"/>
                    <a:pt x="114" y="8"/>
                    <a:pt x="113" y="8"/>
                  </a:cubicBezTo>
                  <a:cubicBezTo>
                    <a:pt x="113" y="8"/>
                    <a:pt x="113" y="9"/>
                    <a:pt x="113" y="9"/>
                  </a:cubicBezTo>
                  <a:cubicBezTo>
                    <a:pt x="112" y="9"/>
                    <a:pt x="112" y="9"/>
                    <a:pt x="111" y="10"/>
                  </a:cubicBezTo>
                  <a:cubicBezTo>
                    <a:pt x="111" y="10"/>
                    <a:pt x="111" y="10"/>
                    <a:pt x="111" y="10"/>
                  </a:cubicBezTo>
                  <a:cubicBezTo>
                    <a:pt x="111" y="10"/>
                    <a:pt x="111" y="10"/>
                    <a:pt x="111" y="10"/>
                  </a:cubicBezTo>
                  <a:cubicBezTo>
                    <a:pt x="111" y="11"/>
                    <a:pt x="111" y="11"/>
                    <a:pt x="112" y="11"/>
                  </a:cubicBezTo>
                  <a:cubicBezTo>
                    <a:pt x="112" y="12"/>
                    <a:pt x="113" y="12"/>
                    <a:pt x="113" y="12"/>
                  </a:cubicBezTo>
                  <a:cubicBezTo>
                    <a:pt x="114" y="13"/>
                    <a:pt x="114" y="13"/>
                    <a:pt x="115" y="13"/>
                  </a:cubicBezTo>
                  <a:cubicBezTo>
                    <a:pt x="117" y="14"/>
                    <a:pt x="118" y="14"/>
                    <a:pt x="118" y="15"/>
                  </a:cubicBezTo>
                  <a:close/>
                  <a:moveTo>
                    <a:pt x="113" y="3"/>
                  </a:moveTo>
                  <a:cubicBezTo>
                    <a:pt x="113" y="3"/>
                    <a:pt x="113" y="3"/>
                    <a:pt x="113" y="3"/>
                  </a:cubicBezTo>
                  <a:cubicBezTo>
                    <a:pt x="113" y="3"/>
                    <a:pt x="113" y="3"/>
                    <a:pt x="114" y="3"/>
                  </a:cubicBezTo>
                  <a:cubicBezTo>
                    <a:pt x="114" y="4"/>
                    <a:pt x="114" y="4"/>
                    <a:pt x="114" y="4"/>
                  </a:cubicBezTo>
                  <a:cubicBezTo>
                    <a:pt x="115" y="4"/>
                    <a:pt x="115" y="5"/>
                    <a:pt x="115" y="5"/>
                  </a:cubicBezTo>
                  <a:cubicBezTo>
                    <a:pt x="115" y="5"/>
                    <a:pt x="115" y="5"/>
                    <a:pt x="114" y="5"/>
                  </a:cubicBezTo>
                  <a:cubicBezTo>
                    <a:pt x="114" y="5"/>
                    <a:pt x="114" y="5"/>
                    <a:pt x="113" y="5"/>
                  </a:cubicBezTo>
                  <a:cubicBezTo>
                    <a:pt x="113" y="5"/>
                    <a:pt x="113" y="5"/>
                    <a:pt x="113" y="5"/>
                  </a:cubicBezTo>
                  <a:cubicBezTo>
                    <a:pt x="112" y="5"/>
                    <a:pt x="112" y="5"/>
                    <a:pt x="112" y="4"/>
                  </a:cubicBezTo>
                  <a:cubicBezTo>
                    <a:pt x="112" y="4"/>
                    <a:pt x="112" y="4"/>
                    <a:pt x="112" y="4"/>
                  </a:cubicBezTo>
                  <a:cubicBezTo>
                    <a:pt x="112" y="4"/>
                    <a:pt x="112" y="3"/>
                    <a:pt x="112" y="3"/>
                  </a:cubicBezTo>
                  <a:cubicBezTo>
                    <a:pt x="112" y="3"/>
                    <a:pt x="113" y="3"/>
                    <a:pt x="113" y="3"/>
                  </a:cubicBezTo>
                  <a:close/>
                  <a:moveTo>
                    <a:pt x="105" y="9"/>
                  </a:moveTo>
                  <a:cubicBezTo>
                    <a:pt x="105" y="9"/>
                    <a:pt x="105" y="9"/>
                    <a:pt x="105" y="9"/>
                  </a:cubicBezTo>
                  <a:cubicBezTo>
                    <a:pt x="105" y="9"/>
                    <a:pt x="105" y="9"/>
                    <a:pt x="106" y="9"/>
                  </a:cubicBezTo>
                  <a:cubicBezTo>
                    <a:pt x="106" y="10"/>
                    <a:pt x="107" y="10"/>
                    <a:pt x="107" y="10"/>
                  </a:cubicBezTo>
                  <a:cubicBezTo>
                    <a:pt x="107" y="11"/>
                    <a:pt x="106" y="11"/>
                    <a:pt x="106" y="11"/>
                  </a:cubicBezTo>
                  <a:cubicBezTo>
                    <a:pt x="105" y="11"/>
                    <a:pt x="105" y="11"/>
                    <a:pt x="105" y="11"/>
                  </a:cubicBezTo>
                  <a:cubicBezTo>
                    <a:pt x="105" y="11"/>
                    <a:pt x="104" y="11"/>
                    <a:pt x="104" y="10"/>
                  </a:cubicBezTo>
                  <a:cubicBezTo>
                    <a:pt x="104" y="10"/>
                    <a:pt x="104" y="10"/>
                    <a:pt x="104" y="10"/>
                  </a:cubicBezTo>
                  <a:cubicBezTo>
                    <a:pt x="104" y="9"/>
                    <a:pt x="104" y="9"/>
                    <a:pt x="104" y="9"/>
                  </a:cubicBezTo>
                  <a:cubicBezTo>
                    <a:pt x="104" y="9"/>
                    <a:pt x="105" y="9"/>
                    <a:pt x="105" y="9"/>
                  </a:cubicBezTo>
                  <a:close/>
                  <a:moveTo>
                    <a:pt x="108" y="11"/>
                  </a:moveTo>
                  <a:cubicBezTo>
                    <a:pt x="108" y="11"/>
                    <a:pt x="107" y="11"/>
                    <a:pt x="107" y="11"/>
                  </a:cubicBezTo>
                  <a:cubicBezTo>
                    <a:pt x="107" y="12"/>
                    <a:pt x="107" y="12"/>
                    <a:pt x="107" y="12"/>
                  </a:cubicBezTo>
                  <a:cubicBezTo>
                    <a:pt x="106" y="12"/>
                    <a:pt x="106" y="12"/>
                    <a:pt x="106" y="13"/>
                  </a:cubicBezTo>
                  <a:cubicBezTo>
                    <a:pt x="106" y="13"/>
                    <a:pt x="105" y="14"/>
                    <a:pt x="104" y="14"/>
                  </a:cubicBezTo>
                  <a:cubicBezTo>
                    <a:pt x="104" y="14"/>
                    <a:pt x="104" y="14"/>
                    <a:pt x="104" y="15"/>
                  </a:cubicBezTo>
                  <a:cubicBezTo>
                    <a:pt x="104" y="15"/>
                    <a:pt x="104" y="15"/>
                    <a:pt x="104" y="15"/>
                  </a:cubicBezTo>
                  <a:cubicBezTo>
                    <a:pt x="103" y="15"/>
                    <a:pt x="103" y="15"/>
                    <a:pt x="103" y="15"/>
                  </a:cubicBezTo>
                  <a:cubicBezTo>
                    <a:pt x="103" y="15"/>
                    <a:pt x="103" y="15"/>
                    <a:pt x="103" y="15"/>
                  </a:cubicBezTo>
                  <a:cubicBezTo>
                    <a:pt x="102" y="14"/>
                    <a:pt x="102" y="14"/>
                    <a:pt x="102" y="14"/>
                  </a:cubicBezTo>
                  <a:cubicBezTo>
                    <a:pt x="102" y="14"/>
                    <a:pt x="102" y="14"/>
                    <a:pt x="103" y="14"/>
                  </a:cubicBezTo>
                  <a:cubicBezTo>
                    <a:pt x="103" y="13"/>
                    <a:pt x="104" y="13"/>
                    <a:pt x="104" y="13"/>
                  </a:cubicBezTo>
                  <a:cubicBezTo>
                    <a:pt x="105" y="12"/>
                    <a:pt x="106" y="11"/>
                    <a:pt x="107" y="11"/>
                  </a:cubicBezTo>
                  <a:cubicBezTo>
                    <a:pt x="107" y="11"/>
                    <a:pt x="107" y="11"/>
                    <a:pt x="107" y="11"/>
                  </a:cubicBezTo>
                  <a:cubicBezTo>
                    <a:pt x="107" y="11"/>
                    <a:pt x="108" y="11"/>
                    <a:pt x="108" y="11"/>
                  </a:cubicBezTo>
                  <a:close/>
                  <a:moveTo>
                    <a:pt x="127" y="13"/>
                  </a:moveTo>
                  <a:cubicBezTo>
                    <a:pt x="127" y="13"/>
                    <a:pt x="127" y="13"/>
                    <a:pt x="127" y="14"/>
                  </a:cubicBezTo>
                  <a:cubicBezTo>
                    <a:pt x="127" y="14"/>
                    <a:pt x="127" y="14"/>
                    <a:pt x="128" y="14"/>
                  </a:cubicBezTo>
                  <a:cubicBezTo>
                    <a:pt x="128" y="14"/>
                    <a:pt x="129" y="15"/>
                    <a:pt x="129" y="15"/>
                  </a:cubicBezTo>
                  <a:cubicBezTo>
                    <a:pt x="130" y="15"/>
                    <a:pt x="130" y="15"/>
                    <a:pt x="131" y="15"/>
                  </a:cubicBezTo>
                  <a:cubicBezTo>
                    <a:pt x="131" y="16"/>
                    <a:pt x="132" y="16"/>
                    <a:pt x="134" y="16"/>
                  </a:cubicBezTo>
                  <a:cubicBezTo>
                    <a:pt x="135" y="17"/>
                    <a:pt x="135" y="17"/>
                    <a:pt x="135" y="17"/>
                  </a:cubicBezTo>
                  <a:cubicBezTo>
                    <a:pt x="135" y="17"/>
                    <a:pt x="135" y="17"/>
                    <a:pt x="135" y="17"/>
                  </a:cubicBezTo>
                  <a:cubicBezTo>
                    <a:pt x="134" y="18"/>
                    <a:pt x="134" y="18"/>
                    <a:pt x="133" y="18"/>
                  </a:cubicBezTo>
                  <a:cubicBezTo>
                    <a:pt x="133" y="18"/>
                    <a:pt x="132" y="18"/>
                    <a:pt x="131" y="18"/>
                  </a:cubicBezTo>
                  <a:cubicBezTo>
                    <a:pt x="131" y="18"/>
                    <a:pt x="130" y="17"/>
                    <a:pt x="130" y="17"/>
                  </a:cubicBezTo>
                  <a:cubicBezTo>
                    <a:pt x="130" y="17"/>
                    <a:pt x="129" y="17"/>
                    <a:pt x="129" y="17"/>
                  </a:cubicBezTo>
                  <a:cubicBezTo>
                    <a:pt x="129" y="17"/>
                    <a:pt x="129" y="17"/>
                    <a:pt x="129" y="17"/>
                  </a:cubicBezTo>
                  <a:cubicBezTo>
                    <a:pt x="129" y="16"/>
                    <a:pt x="129" y="16"/>
                    <a:pt x="129" y="16"/>
                  </a:cubicBezTo>
                  <a:cubicBezTo>
                    <a:pt x="128" y="15"/>
                    <a:pt x="128" y="15"/>
                    <a:pt x="127" y="15"/>
                  </a:cubicBezTo>
                  <a:cubicBezTo>
                    <a:pt x="126" y="15"/>
                    <a:pt x="126" y="14"/>
                    <a:pt x="126" y="14"/>
                  </a:cubicBezTo>
                  <a:cubicBezTo>
                    <a:pt x="125" y="14"/>
                    <a:pt x="125" y="14"/>
                    <a:pt x="124" y="14"/>
                  </a:cubicBezTo>
                  <a:cubicBezTo>
                    <a:pt x="124" y="13"/>
                    <a:pt x="123" y="13"/>
                    <a:pt x="123" y="13"/>
                  </a:cubicBezTo>
                  <a:cubicBezTo>
                    <a:pt x="123" y="13"/>
                    <a:pt x="123" y="13"/>
                    <a:pt x="123" y="14"/>
                  </a:cubicBezTo>
                  <a:cubicBezTo>
                    <a:pt x="123" y="14"/>
                    <a:pt x="122" y="14"/>
                    <a:pt x="122" y="14"/>
                  </a:cubicBezTo>
                  <a:cubicBezTo>
                    <a:pt x="122" y="14"/>
                    <a:pt x="122" y="15"/>
                    <a:pt x="122" y="15"/>
                  </a:cubicBezTo>
                  <a:cubicBezTo>
                    <a:pt x="122" y="15"/>
                    <a:pt x="122" y="15"/>
                    <a:pt x="122" y="15"/>
                  </a:cubicBezTo>
                  <a:cubicBezTo>
                    <a:pt x="121" y="15"/>
                    <a:pt x="121" y="15"/>
                    <a:pt x="120" y="15"/>
                  </a:cubicBezTo>
                  <a:cubicBezTo>
                    <a:pt x="120" y="16"/>
                    <a:pt x="119" y="16"/>
                    <a:pt x="119" y="16"/>
                  </a:cubicBezTo>
                  <a:cubicBezTo>
                    <a:pt x="119" y="16"/>
                    <a:pt x="119" y="16"/>
                    <a:pt x="118" y="16"/>
                  </a:cubicBezTo>
                  <a:cubicBezTo>
                    <a:pt x="118" y="15"/>
                    <a:pt x="118" y="15"/>
                    <a:pt x="118" y="15"/>
                  </a:cubicBezTo>
                  <a:cubicBezTo>
                    <a:pt x="118" y="15"/>
                    <a:pt x="119" y="15"/>
                    <a:pt x="119" y="15"/>
                  </a:cubicBezTo>
                  <a:cubicBezTo>
                    <a:pt x="120" y="15"/>
                    <a:pt x="120" y="15"/>
                    <a:pt x="121" y="14"/>
                  </a:cubicBezTo>
                  <a:cubicBezTo>
                    <a:pt x="121" y="14"/>
                    <a:pt x="122" y="13"/>
                    <a:pt x="122" y="12"/>
                  </a:cubicBezTo>
                  <a:cubicBezTo>
                    <a:pt x="123" y="11"/>
                    <a:pt x="123" y="11"/>
                    <a:pt x="123" y="11"/>
                  </a:cubicBezTo>
                  <a:cubicBezTo>
                    <a:pt x="123" y="11"/>
                    <a:pt x="123" y="11"/>
                    <a:pt x="123" y="11"/>
                  </a:cubicBezTo>
                  <a:cubicBezTo>
                    <a:pt x="123" y="10"/>
                    <a:pt x="123" y="10"/>
                    <a:pt x="123" y="10"/>
                  </a:cubicBezTo>
                  <a:cubicBezTo>
                    <a:pt x="122" y="10"/>
                    <a:pt x="122" y="11"/>
                    <a:pt x="122" y="11"/>
                  </a:cubicBezTo>
                  <a:cubicBezTo>
                    <a:pt x="122" y="11"/>
                    <a:pt x="121" y="11"/>
                    <a:pt x="121" y="11"/>
                  </a:cubicBezTo>
                  <a:cubicBezTo>
                    <a:pt x="120" y="11"/>
                    <a:pt x="120" y="11"/>
                    <a:pt x="120" y="11"/>
                  </a:cubicBezTo>
                  <a:cubicBezTo>
                    <a:pt x="120" y="11"/>
                    <a:pt x="119" y="11"/>
                    <a:pt x="119" y="11"/>
                  </a:cubicBezTo>
                  <a:cubicBezTo>
                    <a:pt x="119" y="11"/>
                    <a:pt x="119" y="11"/>
                    <a:pt x="119" y="11"/>
                  </a:cubicBezTo>
                  <a:cubicBezTo>
                    <a:pt x="119" y="11"/>
                    <a:pt x="119" y="11"/>
                    <a:pt x="119" y="10"/>
                  </a:cubicBezTo>
                  <a:cubicBezTo>
                    <a:pt x="119" y="10"/>
                    <a:pt x="119" y="10"/>
                    <a:pt x="119" y="10"/>
                  </a:cubicBezTo>
                  <a:cubicBezTo>
                    <a:pt x="120" y="10"/>
                    <a:pt x="121" y="10"/>
                    <a:pt x="123" y="9"/>
                  </a:cubicBezTo>
                  <a:cubicBezTo>
                    <a:pt x="124" y="9"/>
                    <a:pt x="126" y="8"/>
                    <a:pt x="127" y="8"/>
                  </a:cubicBezTo>
                  <a:cubicBezTo>
                    <a:pt x="127" y="8"/>
                    <a:pt x="127" y="8"/>
                    <a:pt x="127" y="8"/>
                  </a:cubicBezTo>
                  <a:cubicBezTo>
                    <a:pt x="127" y="8"/>
                    <a:pt x="127" y="8"/>
                    <a:pt x="127" y="8"/>
                  </a:cubicBezTo>
                  <a:cubicBezTo>
                    <a:pt x="126" y="7"/>
                    <a:pt x="126" y="7"/>
                    <a:pt x="126" y="7"/>
                  </a:cubicBezTo>
                  <a:cubicBezTo>
                    <a:pt x="126" y="7"/>
                    <a:pt x="126" y="7"/>
                    <a:pt x="125" y="7"/>
                  </a:cubicBezTo>
                  <a:cubicBezTo>
                    <a:pt x="125" y="8"/>
                    <a:pt x="125" y="8"/>
                    <a:pt x="125" y="8"/>
                  </a:cubicBezTo>
                  <a:cubicBezTo>
                    <a:pt x="125" y="8"/>
                    <a:pt x="124" y="8"/>
                    <a:pt x="124" y="8"/>
                  </a:cubicBezTo>
                  <a:cubicBezTo>
                    <a:pt x="124" y="8"/>
                    <a:pt x="124" y="8"/>
                    <a:pt x="123" y="7"/>
                  </a:cubicBezTo>
                  <a:cubicBezTo>
                    <a:pt x="123" y="7"/>
                    <a:pt x="123" y="7"/>
                    <a:pt x="123" y="6"/>
                  </a:cubicBezTo>
                  <a:cubicBezTo>
                    <a:pt x="123" y="5"/>
                    <a:pt x="123" y="4"/>
                    <a:pt x="123" y="3"/>
                  </a:cubicBezTo>
                  <a:cubicBezTo>
                    <a:pt x="123" y="3"/>
                    <a:pt x="123" y="2"/>
                    <a:pt x="124" y="2"/>
                  </a:cubicBezTo>
                  <a:cubicBezTo>
                    <a:pt x="124" y="2"/>
                    <a:pt x="124" y="2"/>
                    <a:pt x="125" y="2"/>
                  </a:cubicBezTo>
                  <a:cubicBezTo>
                    <a:pt x="126" y="2"/>
                    <a:pt x="127" y="2"/>
                    <a:pt x="128" y="2"/>
                  </a:cubicBezTo>
                  <a:cubicBezTo>
                    <a:pt x="128" y="2"/>
                    <a:pt x="129" y="2"/>
                    <a:pt x="129" y="2"/>
                  </a:cubicBezTo>
                  <a:cubicBezTo>
                    <a:pt x="129" y="2"/>
                    <a:pt x="130" y="2"/>
                    <a:pt x="130" y="2"/>
                  </a:cubicBezTo>
                  <a:cubicBezTo>
                    <a:pt x="130" y="2"/>
                    <a:pt x="130" y="2"/>
                    <a:pt x="129" y="3"/>
                  </a:cubicBezTo>
                  <a:cubicBezTo>
                    <a:pt x="129" y="3"/>
                    <a:pt x="129" y="3"/>
                    <a:pt x="129" y="3"/>
                  </a:cubicBezTo>
                  <a:cubicBezTo>
                    <a:pt x="129" y="4"/>
                    <a:pt x="129" y="4"/>
                    <a:pt x="129" y="4"/>
                  </a:cubicBezTo>
                  <a:lnTo>
                    <a:pt x="129" y="6"/>
                  </a:lnTo>
                  <a:cubicBezTo>
                    <a:pt x="129" y="7"/>
                    <a:pt x="129" y="7"/>
                    <a:pt x="129" y="7"/>
                  </a:cubicBezTo>
                  <a:cubicBezTo>
                    <a:pt x="129" y="8"/>
                    <a:pt x="129" y="8"/>
                    <a:pt x="129" y="8"/>
                  </a:cubicBezTo>
                  <a:cubicBezTo>
                    <a:pt x="129" y="8"/>
                    <a:pt x="129" y="8"/>
                    <a:pt x="129" y="8"/>
                  </a:cubicBezTo>
                  <a:cubicBezTo>
                    <a:pt x="129" y="8"/>
                    <a:pt x="130" y="8"/>
                    <a:pt x="130" y="8"/>
                  </a:cubicBezTo>
                  <a:cubicBezTo>
                    <a:pt x="130" y="8"/>
                    <a:pt x="130" y="8"/>
                    <a:pt x="131" y="8"/>
                  </a:cubicBezTo>
                  <a:cubicBezTo>
                    <a:pt x="131" y="8"/>
                    <a:pt x="131" y="8"/>
                    <a:pt x="131" y="8"/>
                  </a:cubicBezTo>
                  <a:cubicBezTo>
                    <a:pt x="131" y="8"/>
                    <a:pt x="131" y="8"/>
                    <a:pt x="131" y="9"/>
                  </a:cubicBezTo>
                  <a:cubicBezTo>
                    <a:pt x="131" y="9"/>
                    <a:pt x="131" y="9"/>
                    <a:pt x="131" y="9"/>
                  </a:cubicBezTo>
                  <a:cubicBezTo>
                    <a:pt x="131" y="9"/>
                    <a:pt x="131" y="10"/>
                    <a:pt x="131" y="10"/>
                  </a:cubicBezTo>
                  <a:cubicBezTo>
                    <a:pt x="130" y="10"/>
                    <a:pt x="130" y="10"/>
                    <a:pt x="129" y="10"/>
                  </a:cubicBezTo>
                  <a:cubicBezTo>
                    <a:pt x="128" y="10"/>
                    <a:pt x="128" y="10"/>
                    <a:pt x="127" y="10"/>
                  </a:cubicBezTo>
                  <a:cubicBezTo>
                    <a:pt x="127" y="10"/>
                    <a:pt x="127" y="10"/>
                    <a:pt x="127" y="10"/>
                  </a:cubicBezTo>
                  <a:cubicBezTo>
                    <a:pt x="127" y="10"/>
                    <a:pt x="127" y="10"/>
                    <a:pt x="127" y="10"/>
                  </a:cubicBezTo>
                  <a:cubicBezTo>
                    <a:pt x="127" y="10"/>
                    <a:pt x="127" y="11"/>
                    <a:pt x="127" y="11"/>
                  </a:cubicBezTo>
                  <a:cubicBezTo>
                    <a:pt x="127" y="11"/>
                    <a:pt x="127" y="11"/>
                    <a:pt x="128" y="11"/>
                  </a:cubicBezTo>
                  <a:cubicBezTo>
                    <a:pt x="128" y="11"/>
                    <a:pt x="128" y="11"/>
                    <a:pt x="128" y="11"/>
                  </a:cubicBezTo>
                  <a:cubicBezTo>
                    <a:pt x="128" y="10"/>
                    <a:pt x="129" y="10"/>
                    <a:pt x="129" y="10"/>
                  </a:cubicBezTo>
                  <a:cubicBezTo>
                    <a:pt x="129" y="10"/>
                    <a:pt x="129" y="11"/>
                    <a:pt x="129" y="11"/>
                  </a:cubicBezTo>
                  <a:cubicBezTo>
                    <a:pt x="129" y="11"/>
                    <a:pt x="129" y="11"/>
                    <a:pt x="129" y="11"/>
                  </a:cubicBezTo>
                  <a:cubicBezTo>
                    <a:pt x="129" y="11"/>
                    <a:pt x="129" y="12"/>
                    <a:pt x="129" y="12"/>
                  </a:cubicBezTo>
                  <a:cubicBezTo>
                    <a:pt x="129" y="12"/>
                    <a:pt x="129" y="12"/>
                    <a:pt x="128" y="12"/>
                  </a:cubicBezTo>
                  <a:cubicBezTo>
                    <a:pt x="128" y="12"/>
                    <a:pt x="128" y="12"/>
                    <a:pt x="127" y="12"/>
                  </a:cubicBezTo>
                  <a:cubicBezTo>
                    <a:pt x="127" y="12"/>
                    <a:pt x="127" y="12"/>
                    <a:pt x="127" y="12"/>
                  </a:cubicBezTo>
                  <a:cubicBezTo>
                    <a:pt x="127" y="12"/>
                    <a:pt x="127" y="13"/>
                    <a:pt x="127" y="13"/>
                  </a:cubicBezTo>
                  <a:cubicBezTo>
                    <a:pt x="127" y="13"/>
                    <a:pt x="127" y="13"/>
                    <a:pt x="127" y="13"/>
                  </a:cubicBezTo>
                  <a:close/>
                  <a:moveTo>
                    <a:pt x="127" y="7"/>
                  </a:moveTo>
                  <a:cubicBezTo>
                    <a:pt x="127" y="7"/>
                    <a:pt x="127" y="7"/>
                    <a:pt x="127" y="7"/>
                  </a:cubicBezTo>
                  <a:cubicBezTo>
                    <a:pt x="127" y="7"/>
                    <a:pt x="127" y="7"/>
                    <a:pt x="127" y="6"/>
                  </a:cubicBezTo>
                  <a:cubicBezTo>
                    <a:pt x="127" y="6"/>
                    <a:pt x="127" y="5"/>
                    <a:pt x="127" y="5"/>
                  </a:cubicBezTo>
                  <a:cubicBezTo>
                    <a:pt x="127" y="4"/>
                    <a:pt x="127" y="4"/>
                    <a:pt x="127" y="3"/>
                  </a:cubicBezTo>
                  <a:cubicBezTo>
                    <a:pt x="127" y="3"/>
                    <a:pt x="127" y="3"/>
                    <a:pt x="127" y="3"/>
                  </a:cubicBezTo>
                  <a:cubicBezTo>
                    <a:pt x="127" y="3"/>
                    <a:pt x="127" y="3"/>
                    <a:pt x="127" y="3"/>
                  </a:cubicBezTo>
                  <a:cubicBezTo>
                    <a:pt x="127" y="3"/>
                    <a:pt x="126" y="3"/>
                    <a:pt x="126" y="3"/>
                  </a:cubicBezTo>
                  <a:cubicBezTo>
                    <a:pt x="125" y="3"/>
                    <a:pt x="125" y="3"/>
                    <a:pt x="125" y="4"/>
                  </a:cubicBezTo>
                  <a:cubicBezTo>
                    <a:pt x="125" y="4"/>
                    <a:pt x="125" y="4"/>
                    <a:pt x="125" y="4"/>
                  </a:cubicBezTo>
                  <a:cubicBezTo>
                    <a:pt x="125" y="4"/>
                    <a:pt x="125" y="4"/>
                    <a:pt x="126" y="4"/>
                  </a:cubicBezTo>
                  <a:cubicBezTo>
                    <a:pt x="126" y="4"/>
                    <a:pt x="126" y="4"/>
                    <a:pt x="126" y="4"/>
                  </a:cubicBezTo>
                  <a:cubicBezTo>
                    <a:pt x="126" y="4"/>
                    <a:pt x="126" y="4"/>
                    <a:pt x="126" y="4"/>
                  </a:cubicBezTo>
                  <a:cubicBezTo>
                    <a:pt x="126" y="4"/>
                    <a:pt x="126" y="4"/>
                    <a:pt x="126" y="4"/>
                  </a:cubicBezTo>
                  <a:cubicBezTo>
                    <a:pt x="126" y="5"/>
                    <a:pt x="126" y="5"/>
                    <a:pt x="126" y="5"/>
                  </a:cubicBezTo>
                  <a:cubicBezTo>
                    <a:pt x="125" y="5"/>
                    <a:pt x="125" y="5"/>
                    <a:pt x="125" y="5"/>
                  </a:cubicBezTo>
                  <a:cubicBezTo>
                    <a:pt x="125" y="6"/>
                    <a:pt x="125" y="6"/>
                    <a:pt x="125" y="6"/>
                  </a:cubicBezTo>
                  <a:cubicBezTo>
                    <a:pt x="125" y="6"/>
                    <a:pt x="125" y="6"/>
                    <a:pt x="125" y="6"/>
                  </a:cubicBezTo>
                  <a:cubicBezTo>
                    <a:pt x="125" y="6"/>
                    <a:pt x="125" y="6"/>
                    <a:pt x="125" y="6"/>
                  </a:cubicBezTo>
                  <a:cubicBezTo>
                    <a:pt x="125" y="6"/>
                    <a:pt x="125" y="6"/>
                    <a:pt x="126" y="6"/>
                  </a:cubicBezTo>
                  <a:cubicBezTo>
                    <a:pt x="126" y="6"/>
                    <a:pt x="126" y="6"/>
                    <a:pt x="126" y="6"/>
                  </a:cubicBezTo>
                  <a:cubicBezTo>
                    <a:pt x="126" y="6"/>
                    <a:pt x="126" y="6"/>
                    <a:pt x="126" y="6"/>
                  </a:cubicBezTo>
                  <a:cubicBezTo>
                    <a:pt x="126" y="6"/>
                    <a:pt x="126" y="6"/>
                    <a:pt x="127" y="7"/>
                  </a:cubicBezTo>
                  <a:cubicBezTo>
                    <a:pt x="127" y="7"/>
                    <a:pt x="127" y="7"/>
                    <a:pt x="127" y="7"/>
                  </a:cubicBezTo>
                  <a:close/>
                  <a:moveTo>
                    <a:pt x="125" y="13"/>
                  </a:moveTo>
                  <a:cubicBezTo>
                    <a:pt x="125" y="13"/>
                    <a:pt x="125" y="13"/>
                    <a:pt x="125" y="13"/>
                  </a:cubicBezTo>
                  <a:cubicBezTo>
                    <a:pt x="125" y="13"/>
                    <a:pt x="125" y="12"/>
                    <a:pt x="125" y="12"/>
                  </a:cubicBezTo>
                  <a:cubicBezTo>
                    <a:pt x="126" y="12"/>
                    <a:pt x="126" y="11"/>
                    <a:pt x="126" y="11"/>
                  </a:cubicBezTo>
                  <a:cubicBezTo>
                    <a:pt x="126" y="11"/>
                    <a:pt x="125" y="11"/>
                    <a:pt x="125" y="10"/>
                  </a:cubicBezTo>
                  <a:cubicBezTo>
                    <a:pt x="125" y="10"/>
                    <a:pt x="125" y="10"/>
                    <a:pt x="125" y="10"/>
                  </a:cubicBezTo>
                  <a:cubicBezTo>
                    <a:pt x="125" y="10"/>
                    <a:pt x="125" y="10"/>
                    <a:pt x="125" y="10"/>
                  </a:cubicBezTo>
                  <a:cubicBezTo>
                    <a:pt x="124" y="10"/>
                    <a:pt x="124" y="10"/>
                    <a:pt x="124" y="11"/>
                  </a:cubicBezTo>
                  <a:cubicBezTo>
                    <a:pt x="124" y="11"/>
                    <a:pt x="124" y="11"/>
                    <a:pt x="124" y="11"/>
                  </a:cubicBezTo>
                  <a:cubicBezTo>
                    <a:pt x="124" y="12"/>
                    <a:pt x="124" y="12"/>
                    <a:pt x="124" y="12"/>
                  </a:cubicBezTo>
                  <a:cubicBezTo>
                    <a:pt x="125" y="12"/>
                    <a:pt x="125" y="12"/>
                    <a:pt x="125" y="12"/>
                  </a:cubicBezTo>
                  <a:cubicBezTo>
                    <a:pt x="125" y="13"/>
                    <a:pt x="125" y="13"/>
                    <a:pt x="125" y="13"/>
                  </a:cubicBezTo>
                  <a:close/>
                  <a:moveTo>
                    <a:pt x="148" y="11"/>
                  </a:moveTo>
                  <a:cubicBezTo>
                    <a:pt x="148" y="12"/>
                    <a:pt x="148" y="13"/>
                    <a:pt x="148" y="14"/>
                  </a:cubicBezTo>
                  <a:cubicBezTo>
                    <a:pt x="148" y="15"/>
                    <a:pt x="148" y="15"/>
                    <a:pt x="148" y="16"/>
                  </a:cubicBezTo>
                  <a:cubicBezTo>
                    <a:pt x="148" y="16"/>
                    <a:pt x="148" y="16"/>
                    <a:pt x="148" y="17"/>
                  </a:cubicBezTo>
                  <a:cubicBezTo>
                    <a:pt x="148" y="17"/>
                    <a:pt x="148" y="17"/>
                    <a:pt x="148" y="17"/>
                  </a:cubicBezTo>
                  <a:cubicBezTo>
                    <a:pt x="148" y="18"/>
                    <a:pt x="148" y="18"/>
                    <a:pt x="148" y="18"/>
                  </a:cubicBezTo>
                  <a:cubicBezTo>
                    <a:pt x="148" y="18"/>
                    <a:pt x="147" y="18"/>
                    <a:pt x="146" y="17"/>
                  </a:cubicBezTo>
                  <a:cubicBezTo>
                    <a:pt x="145" y="17"/>
                    <a:pt x="144" y="16"/>
                    <a:pt x="144" y="16"/>
                  </a:cubicBezTo>
                  <a:cubicBezTo>
                    <a:pt x="143" y="16"/>
                    <a:pt x="143" y="15"/>
                    <a:pt x="143" y="15"/>
                  </a:cubicBezTo>
                  <a:cubicBezTo>
                    <a:pt x="143" y="15"/>
                    <a:pt x="143" y="15"/>
                    <a:pt x="143" y="15"/>
                  </a:cubicBezTo>
                  <a:cubicBezTo>
                    <a:pt x="143" y="15"/>
                    <a:pt x="143" y="15"/>
                    <a:pt x="143" y="15"/>
                  </a:cubicBezTo>
                  <a:cubicBezTo>
                    <a:pt x="144" y="16"/>
                    <a:pt x="145" y="16"/>
                    <a:pt x="146" y="16"/>
                  </a:cubicBezTo>
                  <a:cubicBezTo>
                    <a:pt x="146" y="16"/>
                    <a:pt x="147" y="16"/>
                    <a:pt x="147" y="16"/>
                  </a:cubicBezTo>
                  <a:cubicBezTo>
                    <a:pt x="147" y="16"/>
                    <a:pt x="147" y="15"/>
                    <a:pt x="147" y="15"/>
                  </a:cubicBezTo>
                  <a:cubicBezTo>
                    <a:pt x="147" y="14"/>
                    <a:pt x="147" y="14"/>
                    <a:pt x="147" y="12"/>
                  </a:cubicBezTo>
                  <a:cubicBezTo>
                    <a:pt x="147" y="11"/>
                    <a:pt x="146" y="9"/>
                    <a:pt x="146" y="8"/>
                  </a:cubicBezTo>
                  <a:lnTo>
                    <a:pt x="146" y="5"/>
                  </a:lnTo>
                  <a:lnTo>
                    <a:pt x="146" y="3"/>
                  </a:lnTo>
                  <a:cubicBezTo>
                    <a:pt x="146" y="3"/>
                    <a:pt x="147" y="3"/>
                    <a:pt x="147" y="3"/>
                  </a:cubicBezTo>
                  <a:cubicBezTo>
                    <a:pt x="147" y="3"/>
                    <a:pt x="147" y="3"/>
                    <a:pt x="148" y="3"/>
                  </a:cubicBezTo>
                  <a:cubicBezTo>
                    <a:pt x="148" y="3"/>
                    <a:pt x="148" y="3"/>
                    <a:pt x="148" y="3"/>
                  </a:cubicBezTo>
                  <a:cubicBezTo>
                    <a:pt x="148" y="4"/>
                    <a:pt x="148" y="4"/>
                    <a:pt x="148" y="4"/>
                  </a:cubicBezTo>
                  <a:cubicBezTo>
                    <a:pt x="148" y="4"/>
                    <a:pt x="148" y="5"/>
                    <a:pt x="148" y="6"/>
                  </a:cubicBezTo>
                  <a:cubicBezTo>
                    <a:pt x="148" y="6"/>
                    <a:pt x="148" y="6"/>
                    <a:pt x="148" y="7"/>
                  </a:cubicBezTo>
                  <a:cubicBezTo>
                    <a:pt x="148" y="9"/>
                    <a:pt x="148" y="9"/>
                    <a:pt x="148" y="10"/>
                  </a:cubicBezTo>
                  <a:lnTo>
                    <a:pt x="148" y="11"/>
                  </a:lnTo>
                  <a:close/>
                  <a:moveTo>
                    <a:pt x="143" y="7"/>
                  </a:moveTo>
                  <a:cubicBezTo>
                    <a:pt x="143" y="7"/>
                    <a:pt x="143" y="7"/>
                    <a:pt x="142" y="7"/>
                  </a:cubicBezTo>
                  <a:cubicBezTo>
                    <a:pt x="142" y="7"/>
                    <a:pt x="142" y="7"/>
                    <a:pt x="141" y="7"/>
                  </a:cubicBezTo>
                  <a:cubicBezTo>
                    <a:pt x="141" y="7"/>
                    <a:pt x="141" y="7"/>
                    <a:pt x="141" y="7"/>
                  </a:cubicBezTo>
                  <a:cubicBezTo>
                    <a:pt x="141" y="7"/>
                    <a:pt x="141" y="7"/>
                    <a:pt x="140" y="7"/>
                  </a:cubicBezTo>
                  <a:cubicBezTo>
                    <a:pt x="140" y="7"/>
                    <a:pt x="140" y="6"/>
                    <a:pt x="140" y="6"/>
                  </a:cubicBezTo>
                  <a:cubicBezTo>
                    <a:pt x="140" y="6"/>
                    <a:pt x="140" y="7"/>
                    <a:pt x="140" y="7"/>
                  </a:cubicBezTo>
                  <a:cubicBezTo>
                    <a:pt x="139" y="7"/>
                    <a:pt x="139" y="7"/>
                    <a:pt x="139" y="7"/>
                  </a:cubicBezTo>
                  <a:cubicBezTo>
                    <a:pt x="138" y="8"/>
                    <a:pt x="138" y="8"/>
                    <a:pt x="138" y="9"/>
                  </a:cubicBezTo>
                  <a:cubicBezTo>
                    <a:pt x="138" y="9"/>
                    <a:pt x="137" y="9"/>
                    <a:pt x="137" y="10"/>
                  </a:cubicBezTo>
                  <a:cubicBezTo>
                    <a:pt x="137" y="10"/>
                    <a:pt x="138" y="10"/>
                    <a:pt x="138" y="10"/>
                  </a:cubicBezTo>
                  <a:cubicBezTo>
                    <a:pt x="138" y="10"/>
                    <a:pt x="138" y="10"/>
                    <a:pt x="138" y="10"/>
                  </a:cubicBezTo>
                  <a:cubicBezTo>
                    <a:pt x="139" y="9"/>
                    <a:pt x="140" y="9"/>
                    <a:pt x="141" y="9"/>
                  </a:cubicBezTo>
                  <a:cubicBezTo>
                    <a:pt x="141" y="9"/>
                    <a:pt x="141" y="9"/>
                    <a:pt x="141" y="9"/>
                  </a:cubicBezTo>
                  <a:cubicBezTo>
                    <a:pt x="142" y="9"/>
                    <a:pt x="142" y="9"/>
                    <a:pt x="142" y="9"/>
                  </a:cubicBezTo>
                  <a:cubicBezTo>
                    <a:pt x="142" y="9"/>
                    <a:pt x="142" y="9"/>
                    <a:pt x="142" y="9"/>
                  </a:cubicBezTo>
                  <a:cubicBezTo>
                    <a:pt x="142" y="10"/>
                    <a:pt x="142" y="10"/>
                    <a:pt x="142" y="10"/>
                  </a:cubicBezTo>
                  <a:cubicBezTo>
                    <a:pt x="142" y="11"/>
                    <a:pt x="141" y="11"/>
                    <a:pt x="141" y="12"/>
                  </a:cubicBezTo>
                  <a:cubicBezTo>
                    <a:pt x="141" y="12"/>
                    <a:pt x="141" y="13"/>
                    <a:pt x="141" y="13"/>
                  </a:cubicBezTo>
                  <a:cubicBezTo>
                    <a:pt x="141" y="13"/>
                    <a:pt x="140" y="13"/>
                    <a:pt x="140" y="13"/>
                  </a:cubicBezTo>
                  <a:cubicBezTo>
                    <a:pt x="140" y="13"/>
                    <a:pt x="139" y="13"/>
                    <a:pt x="139" y="13"/>
                  </a:cubicBezTo>
                  <a:cubicBezTo>
                    <a:pt x="139" y="13"/>
                    <a:pt x="139" y="13"/>
                    <a:pt x="139" y="13"/>
                  </a:cubicBezTo>
                  <a:cubicBezTo>
                    <a:pt x="139" y="13"/>
                    <a:pt x="139" y="13"/>
                    <a:pt x="139" y="13"/>
                  </a:cubicBezTo>
                  <a:cubicBezTo>
                    <a:pt x="139" y="13"/>
                    <a:pt x="139" y="13"/>
                    <a:pt x="139" y="14"/>
                  </a:cubicBezTo>
                  <a:cubicBezTo>
                    <a:pt x="138" y="14"/>
                    <a:pt x="138" y="14"/>
                    <a:pt x="138" y="15"/>
                  </a:cubicBezTo>
                  <a:cubicBezTo>
                    <a:pt x="138" y="15"/>
                    <a:pt x="138" y="15"/>
                    <a:pt x="139" y="15"/>
                  </a:cubicBezTo>
                  <a:cubicBezTo>
                    <a:pt x="139" y="15"/>
                    <a:pt x="139" y="15"/>
                    <a:pt x="139" y="15"/>
                  </a:cubicBezTo>
                  <a:cubicBezTo>
                    <a:pt x="139" y="15"/>
                    <a:pt x="140" y="15"/>
                    <a:pt x="140" y="15"/>
                  </a:cubicBezTo>
                  <a:cubicBezTo>
                    <a:pt x="140" y="15"/>
                    <a:pt x="140" y="15"/>
                    <a:pt x="141" y="15"/>
                  </a:cubicBezTo>
                  <a:cubicBezTo>
                    <a:pt x="141" y="15"/>
                    <a:pt x="141" y="14"/>
                    <a:pt x="141" y="14"/>
                  </a:cubicBezTo>
                  <a:cubicBezTo>
                    <a:pt x="141" y="14"/>
                    <a:pt x="141" y="13"/>
                    <a:pt x="141" y="13"/>
                  </a:cubicBezTo>
                  <a:cubicBezTo>
                    <a:pt x="141" y="13"/>
                    <a:pt x="141" y="14"/>
                    <a:pt x="142" y="14"/>
                  </a:cubicBezTo>
                  <a:cubicBezTo>
                    <a:pt x="142" y="15"/>
                    <a:pt x="142" y="15"/>
                    <a:pt x="142" y="16"/>
                  </a:cubicBezTo>
                  <a:cubicBezTo>
                    <a:pt x="142" y="16"/>
                    <a:pt x="142" y="16"/>
                    <a:pt x="141" y="16"/>
                  </a:cubicBezTo>
                  <a:cubicBezTo>
                    <a:pt x="141" y="16"/>
                    <a:pt x="141" y="16"/>
                    <a:pt x="141" y="16"/>
                  </a:cubicBezTo>
                  <a:cubicBezTo>
                    <a:pt x="140" y="16"/>
                    <a:pt x="140" y="16"/>
                    <a:pt x="139" y="16"/>
                  </a:cubicBezTo>
                  <a:cubicBezTo>
                    <a:pt x="139" y="16"/>
                    <a:pt x="138" y="16"/>
                    <a:pt x="138" y="16"/>
                  </a:cubicBezTo>
                  <a:cubicBezTo>
                    <a:pt x="138" y="16"/>
                    <a:pt x="137" y="15"/>
                    <a:pt x="137" y="14"/>
                  </a:cubicBezTo>
                  <a:cubicBezTo>
                    <a:pt x="137" y="14"/>
                    <a:pt x="138" y="13"/>
                    <a:pt x="138" y="13"/>
                  </a:cubicBezTo>
                  <a:cubicBezTo>
                    <a:pt x="138" y="12"/>
                    <a:pt x="138" y="12"/>
                    <a:pt x="138" y="11"/>
                  </a:cubicBezTo>
                  <a:cubicBezTo>
                    <a:pt x="138" y="11"/>
                    <a:pt x="138" y="11"/>
                    <a:pt x="138" y="11"/>
                  </a:cubicBezTo>
                  <a:cubicBezTo>
                    <a:pt x="138" y="11"/>
                    <a:pt x="139" y="11"/>
                    <a:pt x="139" y="11"/>
                  </a:cubicBezTo>
                  <a:cubicBezTo>
                    <a:pt x="139" y="11"/>
                    <a:pt x="139" y="11"/>
                    <a:pt x="139" y="12"/>
                  </a:cubicBezTo>
                  <a:cubicBezTo>
                    <a:pt x="139" y="12"/>
                    <a:pt x="139" y="12"/>
                    <a:pt x="139" y="12"/>
                  </a:cubicBezTo>
                  <a:cubicBezTo>
                    <a:pt x="139" y="12"/>
                    <a:pt x="139" y="12"/>
                    <a:pt x="139" y="12"/>
                  </a:cubicBezTo>
                  <a:cubicBezTo>
                    <a:pt x="139" y="12"/>
                    <a:pt x="139" y="12"/>
                    <a:pt x="139" y="12"/>
                  </a:cubicBezTo>
                  <a:cubicBezTo>
                    <a:pt x="140" y="12"/>
                    <a:pt x="140" y="12"/>
                    <a:pt x="140" y="11"/>
                  </a:cubicBezTo>
                  <a:cubicBezTo>
                    <a:pt x="140" y="11"/>
                    <a:pt x="140" y="11"/>
                    <a:pt x="140" y="10"/>
                  </a:cubicBezTo>
                  <a:cubicBezTo>
                    <a:pt x="140" y="10"/>
                    <a:pt x="140" y="10"/>
                    <a:pt x="140" y="10"/>
                  </a:cubicBezTo>
                  <a:cubicBezTo>
                    <a:pt x="139" y="10"/>
                    <a:pt x="139" y="10"/>
                    <a:pt x="138" y="11"/>
                  </a:cubicBezTo>
                  <a:cubicBezTo>
                    <a:pt x="138" y="11"/>
                    <a:pt x="138" y="11"/>
                    <a:pt x="138" y="11"/>
                  </a:cubicBezTo>
                  <a:cubicBezTo>
                    <a:pt x="138" y="11"/>
                    <a:pt x="138" y="11"/>
                    <a:pt x="137" y="11"/>
                  </a:cubicBezTo>
                  <a:cubicBezTo>
                    <a:pt x="137" y="11"/>
                    <a:pt x="137" y="11"/>
                    <a:pt x="137" y="11"/>
                  </a:cubicBezTo>
                  <a:cubicBezTo>
                    <a:pt x="137" y="11"/>
                    <a:pt x="137" y="11"/>
                    <a:pt x="137" y="11"/>
                  </a:cubicBezTo>
                  <a:cubicBezTo>
                    <a:pt x="137" y="11"/>
                    <a:pt x="137" y="11"/>
                    <a:pt x="136" y="12"/>
                  </a:cubicBezTo>
                  <a:cubicBezTo>
                    <a:pt x="135" y="12"/>
                    <a:pt x="135" y="12"/>
                    <a:pt x="135" y="12"/>
                  </a:cubicBezTo>
                  <a:cubicBezTo>
                    <a:pt x="134" y="12"/>
                    <a:pt x="134" y="12"/>
                    <a:pt x="134" y="12"/>
                  </a:cubicBezTo>
                  <a:cubicBezTo>
                    <a:pt x="134" y="12"/>
                    <a:pt x="133" y="12"/>
                    <a:pt x="133" y="12"/>
                  </a:cubicBezTo>
                  <a:cubicBezTo>
                    <a:pt x="133" y="12"/>
                    <a:pt x="134" y="12"/>
                    <a:pt x="134" y="12"/>
                  </a:cubicBezTo>
                  <a:cubicBezTo>
                    <a:pt x="134" y="11"/>
                    <a:pt x="135" y="11"/>
                    <a:pt x="135" y="10"/>
                  </a:cubicBezTo>
                  <a:cubicBezTo>
                    <a:pt x="136" y="10"/>
                    <a:pt x="136" y="9"/>
                    <a:pt x="137" y="8"/>
                  </a:cubicBezTo>
                  <a:cubicBezTo>
                    <a:pt x="137" y="8"/>
                    <a:pt x="138" y="7"/>
                    <a:pt x="138" y="7"/>
                  </a:cubicBezTo>
                  <a:cubicBezTo>
                    <a:pt x="138" y="7"/>
                    <a:pt x="138" y="6"/>
                    <a:pt x="139" y="6"/>
                  </a:cubicBezTo>
                  <a:cubicBezTo>
                    <a:pt x="139" y="5"/>
                    <a:pt x="140" y="4"/>
                    <a:pt x="140" y="4"/>
                  </a:cubicBezTo>
                  <a:cubicBezTo>
                    <a:pt x="140" y="4"/>
                    <a:pt x="140" y="4"/>
                    <a:pt x="140" y="4"/>
                  </a:cubicBezTo>
                  <a:cubicBezTo>
                    <a:pt x="140" y="4"/>
                    <a:pt x="141" y="3"/>
                    <a:pt x="141" y="3"/>
                  </a:cubicBezTo>
                  <a:cubicBezTo>
                    <a:pt x="141" y="3"/>
                    <a:pt x="141" y="4"/>
                    <a:pt x="141" y="4"/>
                  </a:cubicBezTo>
                  <a:cubicBezTo>
                    <a:pt x="141" y="4"/>
                    <a:pt x="141" y="4"/>
                    <a:pt x="141" y="4"/>
                  </a:cubicBezTo>
                  <a:cubicBezTo>
                    <a:pt x="141" y="5"/>
                    <a:pt x="141" y="5"/>
                    <a:pt x="141" y="5"/>
                  </a:cubicBezTo>
                  <a:cubicBezTo>
                    <a:pt x="141" y="5"/>
                    <a:pt x="141" y="5"/>
                    <a:pt x="141" y="6"/>
                  </a:cubicBezTo>
                  <a:cubicBezTo>
                    <a:pt x="141" y="6"/>
                    <a:pt x="141" y="6"/>
                    <a:pt x="141" y="6"/>
                  </a:cubicBezTo>
                  <a:cubicBezTo>
                    <a:pt x="141" y="6"/>
                    <a:pt x="141" y="6"/>
                    <a:pt x="142" y="6"/>
                  </a:cubicBezTo>
                  <a:cubicBezTo>
                    <a:pt x="142" y="6"/>
                    <a:pt x="143" y="6"/>
                    <a:pt x="143" y="7"/>
                  </a:cubicBezTo>
                  <a:close/>
                  <a:moveTo>
                    <a:pt x="145" y="8"/>
                  </a:moveTo>
                  <a:cubicBezTo>
                    <a:pt x="145" y="8"/>
                    <a:pt x="145" y="8"/>
                    <a:pt x="145" y="8"/>
                  </a:cubicBezTo>
                  <a:cubicBezTo>
                    <a:pt x="145" y="8"/>
                    <a:pt x="145" y="9"/>
                    <a:pt x="145" y="9"/>
                  </a:cubicBezTo>
                  <a:cubicBezTo>
                    <a:pt x="145" y="9"/>
                    <a:pt x="145" y="10"/>
                    <a:pt x="145" y="10"/>
                  </a:cubicBezTo>
                  <a:cubicBezTo>
                    <a:pt x="145" y="11"/>
                    <a:pt x="145" y="11"/>
                    <a:pt x="144" y="11"/>
                  </a:cubicBezTo>
                  <a:cubicBezTo>
                    <a:pt x="144" y="11"/>
                    <a:pt x="144" y="11"/>
                    <a:pt x="144" y="11"/>
                  </a:cubicBezTo>
                  <a:cubicBezTo>
                    <a:pt x="144" y="11"/>
                    <a:pt x="143" y="11"/>
                    <a:pt x="143" y="10"/>
                  </a:cubicBezTo>
                  <a:cubicBezTo>
                    <a:pt x="143" y="9"/>
                    <a:pt x="143" y="9"/>
                    <a:pt x="143" y="9"/>
                  </a:cubicBezTo>
                  <a:lnTo>
                    <a:pt x="143" y="8"/>
                  </a:lnTo>
                  <a:cubicBezTo>
                    <a:pt x="143" y="8"/>
                    <a:pt x="143" y="8"/>
                    <a:pt x="144" y="8"/>
                  </a:cubicBezTo>
                  <a:cubicBezTo>
                    <a:pt x="144" y="8"/>
                    <a:pt x="144" y="8"/>
                    <a:pt x="144" y="8"/>
                  </a:cubicBezTo>
                  <a:cubicBezTo>
                    <a:pt x="145" y="8"/>
                    <a:pt x="145" y="8"/>
                    <a:pt x="145" y="8"/>
                  </a:cubicBezTo>
                  <a:cubicBezTo>
                    <a:pt x="145" y="8"/>
                    <a:pt x="145" y="8"/>
                    <a:pt x="145" y="8"/>
                  </a:cubicBezTo>
                  <a:close/>
                  <a:moveTo>
                    <a:pt x="157" y="2"/>
                  </a:moveTo>
                  <a:cubicBezTo>
                    <a:pt x="157" y="2"/>
                    <a:pt x="158" y="2"/>
                    <a:pt x="158" y="2"/>
                  </a:cubicBezTo>
                  <a:cubicBezTo>
                    <a:pt x="158" y="2"/>
                    <a:pt x="158" y="2"/>
                    <a:pt x="158" y="3"/>
                  </a:cubicBezTo>
                  <a:cubicBezTo>
                    <a:pt x="158" y="3"/>
                    <a:pt x="158" y="3"/>
                    <a:pt x="158" y="3"/>
                  </a:cubicBezTo>
                  <a:cubicBezTo>
                    <a:pt x="158" y="3"/>
                    <a:pt x="158" y="4"/>
                    <a:pt x="158" y="4"/>
                  </a:cubicBezTo>
                  <a:cubicBezTo>
                    <a:pt x="158" y="4"/>
                    <a:pt x="158" y="4"/>
                    <a:pt x="158" y="4"/>
                  </a:cubicBezTo>
                  <a:cubicBezTo>
                    <a:pt x="158" y="4"/>
                    <a:pt x="158" y="4"/>
                    <a:pt x="158" y="4"/>
                  </a:cubicBezTo>
                  <a:cubicBezTo>
                    <a:pt x="158" y="4"/>
                    <a:pt x="157" y="4"/>
                    <a:pt x="157" y="4"/>
                  </a:cubicBezTo>
                  <a:cubicBezTo>
                    <a:pt x="157" y="4"/>
                    <a:pt x="156" y="4"/>
                    <a:pt x="156" y="3"/>
                  </a:cubicBezTo>
                  <a:cubicBezTo>
                    <a:pt x="156" y="3"/>
                    <a:pt x="157" y="3"/>
                    <a:pt x="157" y="2"/>
                  </a:cubicBezTo>
                  <a:cubicBezTo>
                    <a:pt x="157" y="2"/>
                    <a:pt x="157" y="2"/>
                    <a:pt x="157" y="2"/>
                  </a:cubicBezTo>
                  <a:close/>
                  <a:moveTo>
                    <a:pt x="159" y="5"/>
                  </a:moveTo>
                  <a:cubicBezTo>
                    <a:pt x="159" y="5"/>
                    <a:pt x="159" y="6"/>
                    <a:pt x="159" y="6"/>
                  </a:cubicBezTo>
                  <a:cubicBezTo>
                    <a:pt x="159" y="6"/>
                    <a:pt x="159" y="6"/>
                    <a:pt x="159" y="6"/>
                  </a:cubicBezTo>
                  <a:cubicBezTo>
                    <a:pt x="159" y="6"/>
                    <a:pt x="158" y="6"/>
                    <a:pt x="158" y="6"/>
                  </a:cubicBezTo>
                  <a:cubicBezTo>
                    <a:pt x="158" y="6"/>
                    <a:pt x="158" y="6"/>
                    <a:pt x="159" y="6"/>
                  </a:cubicBezTo>
                  <a:cubicBezTo>
                    <a:pt x="159" y="6"/>
                    <a:pt x="159" y="7"/>
                    <a:pt x="159" y="7"/>
                  </a:cubicBezTo>
                  <a:cubicBezTo>
                    <a:pt x="159" y="7"/>
                    <a:pt x="159" y="7"/>
                    <a:pt x="159" y="7"/>
                  </a:cubicBezTo>
                  <a:cubicBezTo>
                    <a:pt x="159" y="7"/>
                    <a:pt x="159" y="7"/>
                    <a:pt x="159" y="7"/>
                  </a:cubicBezTo>
                  <a:cubicBezTo>
                    <a:pt x="159" y="8"/>
                    <a:pt x="159" y="8"/>
                    <a:pt x="158" y="8"/>
                  </a:cubicBezTo>
                  <a:cubicBezTo>
                    <a:pt x="158" y="8"/>
                    <a:pt x="158" y="8"/>
                    <a:pt x="158" y="8"/>
                  </a:cubicBezTo>
                  <a:cubicBezTo>
                    <a:pt x="158" y="8"/>
                    <a:pt x="158" y="8"/>
                    <a:pt x="159" y="8"/>
                  </a:cubicBezTo>
                  <a:cubicBezTo>
                    <a:pt x="159" y="8"/>
                    <a:pt x="159" y="8"/>
                    <a:pt x="159" y="8"/>
                  </a:cubicBezTo>
                  <a:cubicBezTo>
                    <a:pt x="159" y="8"/>
                    <a:pt x="159" y="8"/>
                    <a:pt x="159" y="9"/>
                  </a:cubicBezTo>
                  <a:cubicBezTo>
                    <a:pt x="159" y="9"/>
                    <a:pt x="159" y="9"/>
                    <a:pt x="159" y="9"/>
                  </a:cubicBezTo>
                  <a:cubicBezTo>
                    <a:pt x="159" y="9"/>
                    <a:pt x="158" y="9"/>
                    <a:pt x="158" y="10"/>
                  </a:cubicBezTo>
                  <a:cubicBezTo>
                    <a:pt x="158" y="10"/>
                    <a:pt x="158" y="10"/>
                    <a:pt x="158" y="10"/>
                  </a:cubicBezTo>
                  <a:cubicBezTo>
                    <a:pt x="158" y="10"/>
                    <a:pt x="158" y="10"/>
                    <a:pt x="158" y="10"/>
                  </a:cubicBezTo>
                  <a:cubicBezTo>
                    <a:pt x="158" y="10"/>
                    <a:pt x="158" y="10"/>
                    <a:pt x="158" y="10"/>
                  </a:cubicBezTo>
                  <a:cubicBezTo>
                    <a:pt x="158" y="10"/>
                    <a:pt x="158" y="10"/>
                    <a:pt x="158" y="10"/>
                  </a:cubicBezTo>
                  <a:cubicBezTo>
                    <a:pt x="158" y="10"/>
                    <a:pt x="159" y="10"/>
                    <a:pt x="159" y="10"/>
                  </a:cubicBezTo>
                  <a:cubicBezTo>
                    <a:pt x="159" y="10"/>
                    <a:pt x="159" y="10"/>
                    <a:pt x="159" y="10"/>
                  </a:cubicBezTo>
                  <a:cubicBezTo>
                    <a:pt x="159" y="11"/>
                    <a:pt x="159" y="11"/>
                    <a:pt x="159" y="11"/>
                  </a:cubicBezTo>
                  <a:cubicBezTo>
                    <a:pt x="159" y="11"/>
                    <a:pt x="159" y="11"/>
                    <a:pt x="159" y="11"/>
                  </a:cubicBezTo>
                  <a:cubicBezTo>
                    <a:pt x="159" y="11"/>
                    <a:pt x="159" y="11"/>
                    <a:pt x="158" y="11"/>
                  </a:cubicBezTo>
                  <a:cubicBezTo>
                    <a:pt x="158" y="11"/>
                    <a:pt x="157" y="12"/>
                    <a:pt x="157" y="12"/>
                  </a:cubicBezTo>
                  <a:cubicBezTo>
                    <a:pt x="157" y="12"/>
                    <a:pt x="157" y="12"/>
                    <a:pt x="157" y="12"/>
                  </a:cubicBezTo>
                  <a:cubicBezTo>
                    <a:pt x="157" y="12"/>
                    <a:pt x="157" y="12"/>
                    <a:pt x="158" y="12"/>
                  </a:cubicBezTo>
                  <a:cubicBezTo>
                    <a:pt x="158" y="12"/>
                    <a:pt x="159" y="13"/>
                    <a:pt x="159" y="13"/>
                  </a:cubicBezTo>
                  <a:cubicBezTo>
                    <a:pt x="159" y="13"/>
                    <a:pt x="159" y="13"/>
                    <a:pt x="158" y="13"/>
                  </a:cubicBezTo>
                  <a:cubicBezTo>
                    <a:pt x="158" y="13"/>
                    <a:pt x="158" y="13"/>
                    <a:pt x="158" y="13"/>
                  </a:cubicBezTo>
                  <a:cubicBezTo>
                    <a:pt x="158" y="13"/>
                    <a:pt x="158" y="13"/>
                    <a:pt x="158" y="13"/>
                  </a:cubicBezTo>
                  <a:cubicBezTo>
                    <a:pt x="158" y="13"/>
                    <a:pt x="157" y="13"/>
                    <a:pt x="157" y="13"/>
                  </a:cubicBezTo>
                  <a:cubicBezTo>
                    <a:pt x="157" y="13"/>
                    <a:pt x="157" y="13"/>
                    <a:pt x="157" y="13"/>
                  </a:cubicBezTo>
                  <a:cubicBezTo>
                    <a:pt x="157" y="14"/>
                    <a:pt x="157" y="14"/>
                    <a:pt x="157" y="14"/>
                  </a:cubicBezTo>
                  <a:cubicBezTo>
                    <a:pt x="157" y="14"/>
                    <a:pt x="157" y="15"/>
                    <a:pt x="157" y="15"/>
                  </a:cubicBezTo>
                  <a:cubicBezTo>
                    <a:pt x="157" y="16"/>
                    <a:pt x="157" y="16"/>
                    <a:pt x="157" y="16"/>
                  </a:cubicBezTo>
                  <a:cubicBezTo>
                    <a:pt x="157" y="16"/>
                    <a:pt x="156" y="16"/>
                    <a:pt x="156" y="16"/>
                  </a:cubicBezTo>
                  <a:cubicBezTo>
                    <a:pt x="156" y="15"/>
                    <a:pt x="155" y="15"/>
                    <a:pt x="155" y="15"/>
                  </a:cubicBezTo>
                  <a:cubicBezTo>
                    <a:pt x="155" y="15"/>
                    <a:pt x="154" y="15"/>
                    <a:pt x="154" y="15"/>
                  </a:cubicBezTo>
                  <a:cubicBezTo>
                    <a:pt x="154" y="15"/>
                    <a:pt x="154" y="15"/>
                    <a:pt x="154" y="15"/>
                  </a:cubicBezTo>
                  <a:cubicBezTo>
                    <a:pt x="154" y="15"/>
                    <a:pt x="154" y="15"/>
                    <a:pt x="154" y="15"/>
                  </a:cubicBezTo>
                  <a:cubicBezTo>
                    <a:pt x="154" y="15"/>
                    <a:pt x="154" y="16"/>
                    <a:pt x="154" y="16"/>
                  </a:cubicBezTo>
                  <a:cubicBezTo>
                    <a:pt x="154" y="16"/>
                    <a:pt x="153" y="15"/>
                    <a:pt x="153" y="15"/>
                  </a:cubicBezTo>
                  <a:cubicBezTo>
                    <a:pt x="153" y="15"/>
                    <a:pt x="153" y="15"/>
                    <a:pt x="153" y="15"/>
                  </a:cubicBezTo>
                  <a:cubicBezTo>
                    <a:pt x="153" y="15"/>
                    <a:pt x="153" y="15"/>
                    <a:pt x="153" y="15"/>
                  </a:cubicBezTo>
                  <a:cubicBezTo>
                    <a:pt x="153" y="14"/>
                    <a:pt x="153" y="14"/>
                    <a:pt x="153" y="14"/>
                  </a:cubicBezTo>
                  <a:cubicBezTo>
                    <a:pt x="154" y="13"/>
                    <a:pt x="154" y="13"/>
                    <a:pt x="154" y="13"/>
                  </a:cubicBezTo>
                  <a:cubicBezTo>
                    <a:pt x="154" y="13"/>
                    <a:pt x="154" y="13"/>
                    <a:pt x="154" y="13"/>
                  </a:cubicBezTo>
                  <a:cubicBezTo>
                    <a:pt x="154" y="12"/>
                    <a:pt x="154" y="12"/>
                    <a:pt x="154" y="12"/>
                  </a:cubicBezTo>
                  <a:cubicBezTo>
                    <a:pt x="154" y="12"/>
                    <a:pt x="154" y="12"/>
                    <a:pt x="153" y="13"/>
                  </a:cubicBezTo>
                  <a:cubicBezTo>
                    <a:pt x="153" y="13"/>
                    <a:pt x="153" y="13"/>
                    <a:pt x="153" y="13"/>
                  </a:cubicBezTo>
                  <a:cubicBezTo>
                    <a:pt x="152" y="13"/>
                    <a:pt x="152" y="13"/>
                    <a:pt x="152" y="13"/>
                  </a:cubicBezTo>
                  <a:cubicBezTo>
                    <a:pt x="152" y="13"/>
                    <a:pt x="152" y="13"/>
                    <a:pt x="152" y="13"/>
                  </a:cubicBezTo>
                  <a:cubicBezTo>
                    <a:pt x="152" y="12"/>
                    <a:pt x="152" y="12"/>
                    <a:pt x="152" y="12"/>
                  </a:cubicBezTo>
                  <a:cubicBezTo>
                    <a:pt x="152" y="12"/>
                    <a:pt x="152" y="12"/>
                    <a:pt x="152" y="12"/>
                  </a:cubicBezTo>
                  <a:cubicBezTo>
                    <a:pt x="153" y="12"/>
                    <a:pt x="154" y="11"/>
                    <a:pt x="155" y="11"/>
                  </a:cubicBezTo>
                  <a:cubicBezTo>
                    <a:pt x="155" y="11"/>
                    <a:pt x="155" y="11"/>
                    <a:pt x="156" y="11"/>
                  </a:cubicBezTo>
                  <a:cubicBezTo>
                    <a:pt x="156" y="11"/>
                    <a:pt x="156" y="11"/>
                    <a:pt x="156" y="11"/>
                  </a:cubicBezTo>
                  <a:cubicBezTo>
                    <a:pt x="156" y="10"/>
                    <a:pt x="156" y="10"/>
                    <a:pt x="156" y="10"/>
                  </a:cubicBezTo>
                  <a:cubicBezTo>
                    <a:pt x="156" y="10"/>
                    <a:pt x="155" y="10"/>
                    <a:pt x="155" y="10"/>
                  </a:cubicBezTo>
                  <a:cubicBezTo>
                    <a:pt x="155" y="10"/>
                    <a:pt x="154" y="10"/>
                    <a:pt x="154" y="10"/>
                  </a:cubicBezTo>
                  <a:cubicBezTo>
                    <a:pt x="154" y="11"/>
                    <a:pt x="154" y="11"/>
                    <a:pt x="154" y="11"/>
                  </a:cubicBezTo>
                  <a:cubicBezTo>
                    <a:pt x="154" y="11"/>
                    <a:pt x="154" y="10"/>
                    <a:pt x="154" y="10"/>
                  </a:cubicBezTo>
                  <a:cubicBezTo>
                    <a:pt x="154" y="10"/>
                    <a:pt x="154" y="10"/>
                    <a:pt x="154" y="10"/>
                  </a:cubicBezTo>
                  <a:cubicBezTo>
                    <a:pt x="154" y="10"/>
                    <a:pt x="154" y="10"/>
                    <a:pt x="154" y="9"/>
                  </a:cubicBezTo>
                  <a:cubicBezTo>
                    <a:pt x="154" y="9"/>
                    <a:pt x="154" y="9"/>
                    <a:pt x="154" y="9"/>
                  </a:cubicBezTo>
                  <a:cubicBezTo>
                    <a:pt x="155" y="9"/>
                    <a:pt x="155" y="9"/>
                    <a:pt x="156" y="9"/>
                  </a:cubicBezTo>
                  <a:cubicBezTo>
                    <a:pt x="156" y="9"/>
                    <a:pt x="157" y="8"/>
                    <a:pt x="157" y="8"/>
                  </a:cubicBezTo>
                  <a:cubicBezTo>
                    <a:pt x="157" y="8"/>
                    <a:pt x="157" y="8"/>
                    <a:pt x="157" y="8"/>
                  </a:cubicBezTo>
                  <a:cubicBezTo>
                    <a:pt x="157" y="8"/>
                    <a:pt x="157" y="7"/>
                    <a:pt x="157" y="7"/>
                  </a:cubicBezTo>
                  <a:cubicBezTo>
                    <a:pt x="157" y="7"/>
                    <a:pt x="157" y="7"/>
                    <a:pt x="157" y="7"/>
                  </a:cubicBezTo>
                  <a:cubicBezTo>
                    <a:pt x="157" y="7"/>
                    <a:pt x="157" y="7"/>
                    <a:pt x="157" y="7"/>
                  </a:cubicBezTo>
                  <a:cubicBezTo>
                    <a:pt x="157" y="7"/>
                    <a:pt x="157" y="7"/>
                    <a:pt x="157" y="7"/>
                  </a:cubicBezTo>
                  <a:cubicBezTo>
                    <a:pt x="157" y="7"/>
                    <a:pt x="157" y="7"/>
                    <a:pt x="157" y="7"/>
                  </a:cubicBezTo>
                  <a:cubicBezTo>
                    <a:pt x="156" y="7"/>
                    <a:pt x="156" y="7"/>
                    <a:pt x="156" y="7"/>
                  </a:cubicBezTo>
                  <a:cubicBezTo>
                    <a:pt x="156" y="7"/>
                    <a:pt x="156" y="8"/>
                    <a:pt x="156" y="8"/>
                  </a:cubicBezTo>
                  <a:cubicBezTo>
                    <a:pt x="156" y="8"/>
                    <a:pt x="156" y="8"/>
                    <a:pt x="155" y="9"/>
                  </a:cubicBezTo>
                  <a:cubicBezTo>
                    <a:pt x="155" y="9"/>
                    <a:pt x="155" y="9"/>
                    <a:pt x="155" y="9"/>
                  </a:cubicBezTo>
                  <a:cubicBezTo>
                    <a:pt x="155" y="9"/>
                    <a:pt x="155" y="9"/>
                    <a:pt x="155" y="9"/>
                  </a:cubicBezTo>
                  <a:cubicBezTo>
                    <a:pt x="155" y="8"/>
                    <a:pt x="155" y="8"/>
                    <a:pt x="155" y="8"/>
                  </a:cubicBezTo>
                  <a:cubicBezTo>
                    <a:pt x="155" y="8"/>
                    <a:pt x="155" y="8"/>
                    <a:pt x="155" y="8"/>
                  </a:cubicBezTo>
                  <a:cubicBezTo>
                    <a:pt x="155" y="7"/>
                    <a:pt x="155" y="7"/>
                    <a:pt x="155" y="7"/>
                  </a:cubicBezTo>
                  <a:cubicBezTo>
                    <a:pt x="155" y="7"/>
                    <a:pt x="155" y="7"/>
                    <a:pt x="155" y="7"/>
                  </a:cubicBezTo>
                  <a:cubicBezTo>
                    <a:pt x="155" y="7"/>
                    <a:pt x="155" y="7"/>
                    <a:pt x="155" y="7"/>
                  </a:cubicBezTo>
                  <a:cubicBezTo>
                    <a:pt x="155" y="7"/>
                    <a:pt x="155" y="7"/>
                    <a:pt x="154" y="7"/>
                  </a:cubicBezTo>
                  <a:cubicBezTo>
                    <a:pt x="154" y="7"/>
                    <a:pt x="154" y="7"/>
                    <a:pt x="154" y="7"/>
                  </a:cubicBezTo>
                  <a:cubicBezTo>
                    <a:pt x="154" y="7"/>
                    <a:pt x="154" y="7"/>
                    <a:pt x="154" y="7"/>
                  </a:cubicBezTo>
                  <a:cubicBezTo>
                    <a:pt x="154" y="6"/>
                    <a:pt x="154" y="6"/>
                    <a:pt x="154" y="6"/>
                  </a:cubicBezTo>
                  <a:cubicBezTo>
                    <a:pt x="154" y="6"/>
                    <a:pt x="154" y="6"/>
                    <a:pt x="154" y="6"/>
                  </a:cubicBezTo>
                  <a:cubicBezTo>
                    <a:pt x="154" y="6"/>
                    <a:pt x="155" y="6"/>
                    <a:pt x="156" y="6"/>
                  </a:cubicBezTo>
                  <a:cubicBezTo>
                    <a:pt x="157" y="5"/>
                    <a:pt x="158" y="5"/>
                    <a:pt x="159" y="5"/>
                  </a:cubicBezTo>
                  <a:cubicBezTo>
                    <a:pt x="159" y="5"/>
                    <a:pt x="159" y="5"/>
                    <a:pt x="159" y="5"/>
                  </a:cubicBezTo>
                  <a:cubicBezTo>
                    <a:pt x="159" y="5"/>
                    <a:pt x="159" y="5"/>
                    <a:pt x="159" y="5"/>
                  </a:cubicBezTo>
                  <a:close/>
                  <a:moveTo>
                    <a:pt x="156" y="13"/>
                  </a:moveTo>
                  <a:cubicBezTo>
                    <a:pt x="156" y="13"/>
                    <a:pt x="156" y="12"/>
                    <a:pt x="156" y="12"/>
                  </a:cubicBezTo>
                  <a:cubicBezTo>
                    <a:pt x="156" y="12"/>
                    <a:pt x="156" y="12"/>
                    <a:pt x="156" y="12"/>
                  </a:cubicBezTo>
                  <a:cubicBezTo>
                    <a:pt x="156" y="12"/>
                    <a:pt x="156" y="12"/>
                    <a:pt x="156" y="12"/>
                  </a:cubicBezTo>
                  <a:cubicBezTo>
                    <a:pt x="156" y="12"/>
                    <a:pt x="156" y="12"/>
                    <a:pt x="155" y="12"/>
                  </a:cubicBezTo>
                  <a:cubicBezTo>
                    <a:pt x="155" y="12"/>
                    <a:pt x="155" y="12"/>
                    <a:pt x="155" y="12"/>
                  </a:cubicBezTo>
                  <a:cubicBezTo>
                    <a:pt x="155" y="12"/>
                    <a:pt x="155" y="12"/>
                    <a:pt x="155" y="13"/>
                  </a:cubicBezTo>
                  <a:cubicBezTo>
                    <a:pt x="155" y="13"/>
                    <a:pt x="155" y="13"/>
                    <a:pt x="155" y="13"/>
                  </a:cubicBezTo>
                  <a:cubicBezTo>
                    <a:pt x="155" y="14"/>
                    <a:pt x="155" y="14"/>
                    <a:pt x="155" y="14"/>
                  </a:cubicBezTo>
                  <a:cubicBezTo>
                    <a:pt x="155" y="14"/>
                    <a:pt x="155" y="14"/>
                    <a:pt x="155" y="14"/>
                  </a:cubicBezTo>
                  <a:cubicBezTo>
                    <a:pt x="155" y="14"/>
                    <a:pt x="155" y="14"/>
                    <a:pt x="156" y="14"/>
                  </a:cubicBezTo>
                  <a:cubicBezTo>
                    <a:pt x="156" y="14"/>
                    <a:pt x="156" y="14"/>
                    <a:pt x="156" y="14"/>
                  </a:cubicBezTo>
                  <a:cubicBezTo>
                    <a:pt x="156" y="14"/>
                    <a:pt x="156" y="14"/>
                    <a:pt x="156" y="14"/>
                  </a:cubicBezTo>
                  <a:cubicBezTo>
                    <a:pt x="156" y="13"/>
                    <a:pt x="156" y="13"/>
                    <a:pt x="156" y="13"/>
                  </a:cubicBezTo>
                  <a:close/>
                  <a:moveTo>
                    <a:pt x="166" y="8"/>
                  </a:moveTo>
                  <a:cubicBezTo>
                    <a:pt x="166" y="8"/>
                    <a:pt x="166" y="8"/>
                    <a:pt x="166" y="8"/>
                  </a:cubicBezTo>
                  <a:cubicBezTo>
                    <a:pt x="166" y="8"/>
                    <a:pt x="166" y="8"/>
                    <a:pt x="166" y="9"/>
                  </a:cubicBezTo>
                  <a:cubicBezTo>
                    <a:pt x="167" y="9"/>
                    <a:pt x="167" y="9"/>
                    <a:pt x="167" y="9"/>
                  </a:cubicBezTo>
                  <a:cubicBezTo>
                    <a:pt x="167" y="9"/>
                    <a:pt x="167" y="9"/>
                    <a:pt x="167" y="10"/>
                  </a:cubicBezTo>
                  <a:cubicBezTo>
                    <a:pt x="167" y="10"/>
                    <a:pt x="167" y="10"/>
                    <a:pt x="167" y="10"/>
                  </a:cubicBezTo>
                  <a:cubicBezTo>
                    <a:pt x="167" y="10"/>
                    <a:pt x="166" y="10"/>
                    <a:pt x="166" y="10"/>
                  </a:cubicBezTo>
                  <a:cubicBezTo>
                    <a:pt x="166" y="10"/>
                    <a:pt x="166" y="10"/>
                    <a:pt x="165" y="10"/>
                  </a:cubicBezTo>
                  <a:cubicBezTo>
                    <a:pt x="165" y="10"/>
                    <a:pt x="164" y="10"/>
                    <a:pt x="164" y="10"/>
                  </a:cubicBezTo>
                  <a:cubicBezTo>
                    <a:pt x="164" y="10"/>
                    <a:pt x="164" y="10"/>
                    <a:pt x="164" y="11"/>
                  </a:cubicBezTo>
                  <a:cubicBezTo>
                    <a:pt x="164" y="12"/>
                    <a:pt x="164" y="12"/>
                    <a:pt x="164" y="13"/>
                  </a:cubicBezTo>
                  <a:cubicBezTo>
                    <a:pt x="164" y="13"/>
                    <a:pt x="164" y="13"/>
                    <a:pt x="164" y="14"/>
                  </a:cubicBezTo>
                  <a:cubicBezTo>
                    <a:pt x="164" y="14"/>
                    <a:pt x="164" y="14"/>
                    <a:pt x="164" y="15"/>
                  </a:cubicBezTo>
                  <a:cubicBezTo>
                    <a:pt x="164" y="15"/>
                    <a:pt x="164" y="15"/>
                    <a:pt x="164" y="16"/>
                  </a:cubicBezTo>
                  <a:cubicBezTo>
                    <a:pt x="164" y="16"/>
                    <a:pt x="164" y="16"/>
                    <a:pt x="164" y="16"/>
                  </a:cubicBezTo>
                  <a:cubicBezTo>
                    <a:pt x="164" y="17"/>
                    <a:pt x="164" y="17"/>
                    <a:pt x="164" y="17"/>
                  </a:cubicBezTo>
                  <a:cubicBezTo>
                    <a:pt x="164" y="17"/>
                    <a:pt x="164" y="18"/>
                    <a:pt x="164" y="18"/>
                  </a:cubicBezTo>
                  <a:cubicBezTo>
                    <a:pt x="164" y="18"/>
                    <a:pt x="164" y="18"/>
                    <a:pt x="163" y="18"/>
                  </a:cubicBezTo>
                  <a:cubicBezTo>
                    <a:pt x="163" y="18"/>
                    <a:pt x="163" y="18"/>
                    <a:pt x="163" y="18"/>
                  </a:cubicBezTo>
                  <a:cubicBezTo>
                    <a:pt x="163" y="18"/>
                    <a:pt x="163" y="18"/>
                    <a:pt x="163" y="18"/>
                  </a:cubicBezTo>
                  <a:cubicBezTo>
                    <a:pt x="163" y="18"/>
                    <a:pt x="163" y="18"/>
                    <a:pt x="163" y="18"/>
                  </a:cubicBezTo>
                  <a:lnTo>
                    <a:pt x="163" y="17"/>
                  </a:lnTo>
                  <a:cubicBezTo>
                    <a:pt x="163" y="17"/>
                    <a:pt x="163" y="15"/>
                    <a:pt x="163" y="14"/>
                  </a:cubicBezTo>
                  <a:cubicBezTo>
                    <a:pt x="163" y="12"/>
                    <a:pt x="163" y="11"/>
                    <a:pt x="163" y="11"/>
                  </a:cubicBezTo>
                  <a:cubicBezTo>
                    <a:pt x="163" y="11"/>
                    <a:pt x="162" y="10"/>
                    <a:pt x="162" y="10"/>
                  </a:cubicBezTo>
                  <a:cubicBezTo>
                    <a:pt x="162" y="10"/>
                    <a:pt x="162" y="10"/>
                    <a:pt x="162" y="10"/>
                  </a:cubicBezTo>
                  <a:cubicBezTo>
                    <a:pt x="162" y="10"/>
                    <a:pt x="162" y="10"/>
                    <a:pt x="162" y="10"/>
                  </a:cubicBezTo>
                  <a:cubicBezTo>
                    <a:pt x="161" y="10"/>
                    <a:pt x="161" y="10"/>
                    <a:pt x="161" y="11"/>
                  </a:cubicBezTo>
                  <a:cubicBezTo>
                    <a:pt x="161" y="11"/>
                    <a:pt x="161" y="11"/>
                    <a:pt x="161" y="11"/>
                  </a:cubicBezTo>
                  <a:cubicBezTo>
                    <a:pt x="161" y="11"/>
                    <a:pt x="161" y="11"/>
                    <a:pt x="161" y="11"/>
                  </a:cubicBezTo>
                  <a:cubicBezTo>
                    <a:pt x="160" y="12"/>
                    <a:pt x="160" y="12"/>
                    <a:pt x="160" y="12"/>
                  </a:cubicBezTo>
                  <a:lnTo>
                    <a:pt x="160" y="13"/>
                  </a:lnTo>
                  <a:cubicBezTo>
                    <a:pt x="160" y="13"/>
                    <a:pt x="160" y="13"/>
                    <a:pt x="160" y="14"/>
                  </a:cubicBezTo>
                  <a:cubicBezTo>
                    <a:pt x="160" y="14"/>
                    <a:pt x="159" y="14"/>
                    <a:pt x="159" y="15"/>
                  </a:cubicBezTo>
                  <a:cubicBezTo>
                    <a:pt x="159" y="15"/>
                    <a:pt x="158" y="15"/>
                    <a:pt x="158" y="15"/>
                  </a:cubicBezTo>
                  <a:cubicBezTo>
                    <a:pt x="158" y="15"/>
                    <a:pt x="158" y="15"/>
                    <a:pt x="158" y="15"/>
                  </a:cubicBezTo>
                  <a:cubicBezTo>
                    <a:pt x="158" y="15"/>
                    <a:pt x="158" y="14"/>
                    <a:pt x="159" y="14"/>
                  </a:cubicBezTo>
                  <a:cubicBezTo>
                    <a:pt x="159" y="13"/>
                    <a:pt x="159" y="12"/>
                    <a:pt x="160" y="12"/>
                  </a:cubicBezTo>
                  <a:cubicBezTo>
                    <a:pt x="160" y="11"/>
                    <a:pt x="160" y="11"/>
                    <a:pt x="160" y="10"/>
                  </a:cubicBezTo>
                  <a:cubicBezTo>
                    <a:pt x="160" y="9"/>
                    <a:pt x="160" y="8"/>
                    <a:pt x="160" y="8"/>
                  </a:cubicBezTo>
                  <a:lnTo>
                    <a:pt x="160" y="7"/>
                  </a:lnTo>
                  <a:cubicBezTo>
                    <a:pt x="160" y="7"/>
                    <a:pt x="160" y="6"/>
                    <a:pt x="160" y="6"/>
                  </a:cubicBezTo>
                  <a:cubicBezTo>
                    <a:pt x="160" y="6"/>
                    <a:pt x="160" y="6"/>
                    <a:pt x="161" y="6"/>
                  </a:cubicBezTo>
                  <a:cubicBezTo>
                    <a:pt x="161" y="6"/>
                    <a:pt x="162" y="6"/>
                    <a:pt x="162" y="6"/>
                  </a:cubicBezTo>
                  <a:cubicBezTo>
                    <a:pt x="163" y="5"/>
                    <a:pt x="164" y="5"/>
                    <a:pt x="164" y="5"/>
                  </a:cubicBezTo>
                  <a:cubicBezTo>
                    <a:pt x="164" y="5"/>
                    <a:pt x="165" y="5"/>
                    <a:pt x="165" y="5"/>
                  </a:cubicBezTo>
                  <a:cubicBezTo>
                    <a:pt x="165" y="6"/>
                    <a:pt x="165" y="6"/>
                    <a:pt x="165" y="6"/>
                  </a:cubicBezTo>
                  <a:cubicBezTo>
                    <a:pt x="165" y="6"/>
                    <a:pt x="165" y="6"/>
                    <a:pt x="165" y="6"/>
                  </a:cubicBezTo>
                  <a:cubicBezTo>
                    <a:pt x="165" y="7"/>
                    <a:pt x="164" y="7"/>
                    <a:pt x="164" y="7"/>
                  </a:cubicBezTo>
                  <a:cubicBezTo>
                    <a:pt x="164" y="7"/>
                    <a:pt x="164" y="7"/>
                    <a:pt x="164" y="7"/>
                  </a:cubicBezTo>
                  <a:cubicBezTo>
                    <a:pt x="163" y="7"/>
                    <a:pt x="163" y="7"/>
                    <a:pt x="163" y="7"/>
                  </a:cubicBezTo>
                  <a:cubicBezTo>
                    <a:pt x="162" y="7"/>
                    <a:pt x="162" y="7"/>
                    <a:pt x="161" y="8"/>
                  </a:cubicBezTo>
                  <a:cubicBezTo>
                    <a:pt x="161" y="8"/>
                    <a:pt x="161" y="9"/>
                    <a:pt x="161" y="9"/>
                  </a:cubicBezTo>
                  <a:cubicBezTo>
                    <a:pt x="161" y="9"/>
                    <a:pt x="161" y="9"/>
                    <a:pt x="161" y="9"/>
                  </a:cubicBezTo>
                  <a:cubicBezTo>
                    <a:pt x="161" y="9"/>
                    <a:pt x="162" y="9"/>
                    <a:pt x="163" y="9"/>
                  </a:cubicBezTo>
                  <a:cubicBezTo>
                    <a:pt x="163" y="8"/>
                    <a:pt x="164" y="8"/>
                    <a:pt x="165" y="8"/>
                  </a:cubicBezTo>
                  <a:cubicBezTo>
                    <a:pt x="165" y="8"/>
                    <a:pt x="165" y="8"/>
                    <a:pt x="166" y="8"/>
                  </a:cubicBez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Rectangle 13"/>
            <p:cNvSpPr>
              <a:spLocks noChangeArrowheads="1"/>
            </p:cNvSpPr>
            <p:nvPr/>
          </p:nvSpPr>
          <p:spPr bwMode="auto">
            <a:xfrm>
              <a:off x="1802575" y="1948061"/>
              <a:ext cx="507734" cy="17803"/>
            </a:xfrm>
            <a:prstGeom prst="rect">
              <a:avLst/>
            </a:prstGeom>
            <a:solidFill>
              <a:srgbClr val="005A9F"/>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defRPr/>
              </a:pPr>
              <a:endParaRPr lang="zh-CN" altLang="en-US" sz="1800">
                <a:solidFill>
                  <a:srgbClr val="000000"/>
                </a:solidFill>
                <a:latin typeface="Arial" panose="020B0604020202020204" pitchFamily="34" charset="0"/>
              </a:endParaRPr>
            </a:p>
          </p:txBody>
        </p:sp>
        <p:sp>
          <p:nvSpPr>
            <p:cNvPr id="14" name="Freeform 14"/>
            <p:cNvSpPr>
              <a:spLocks noEditPoints="1" noChangeArrowheads="1"/>
            </p:cNvSpPr>
            <p:nvPr/>
          </p:nvSpPr>
          <p:spPr bwMode="auto">
            <a:xfrm>
              <a:off x="1548707" y="1720591"/>
              <a:ext cx="998792" cy="253185"/>
            </a:xfrm>
            <a:custGeom>
              <a:avLst/>
              <a:gdLst>
                <a:gd name="T0" fmla="*/ 55600856 w 232"/>
                <a:gd name="T1" fmla="*/ 552449670 h 59"/>
                <a:gd name="T2" fmla="*/ 129739637 w 232"/>
                <a:gd name="T3" fmla="*/ 589281651 h 59"/>
                <a:gd name="T4" fmla="*/ 185340493 w 232"/>
                <a:gd name="T5" fmla="*/ 478790000 h 59"/>
                <a:gd name="T6" fmla="*/ 278012892 w 232"/>
                <a:gd name="T7" fmla="*/ 515621981 h 59"/>
                <a:gd name="T8" fmla="*/ 203878417 w 232"/>
                <a:gd name="T9" fmla="*/ 626109340 h 59"/>
                <a:gd name="T10" fmla="*/ 259479273 w 232"/>
                <a:gd name="T11" fmla="*/ 626109340 h 59"/>
                <a:gd name="T12" fmla="*/ 315080130 w 232"/>
                <a:gd name="T13" fmla="*/ 589281651 h 59"/>
                <a:gd name="T14" fmla="*/ 315080130 w 232"/>
                <a:gd name="T15" fmla="*/ 662941321 h 59"/>
                <a:gd name="T16" fmla="*/ 370685291 w 232"/>
                <a:gd name="T17" fmla="*/ 626109340 h 59"/>
                <a:gd name="T18" fmla="*/ 407752529 w 232"/>
                <a:gd name="T19" fmla="*/ 662941321 h 59"/>
                <a:gd name="T20" fmla="*/ 407752529 w 232"/>
                <a:gd name="T21" fmla="*/ 791846816 h 59"/>
                <a:gd name="T22" fmla="*/ 463353385 w 232"/>
                <a:gd name="T23" fmla="*/ 1049653515 h 59"/>
                <a:gd name="T24" fmla="*/ 407752529 w 232"/>
                <a:gd name="T25" fmla="*/ 1068071651 h 59"/>
                <a:gd name="T26" fmla="*/ 185340493 w 232"/>
                <a:gd name="T27" fmla="*/ 1049653515 h 59"/>
                <a:gd name="T28" fmla="*/ 129739637 w 232"/>
                <a:gd name="T29" fmla="*/ 994411981 h 59"/>
                <a:gd name="T30" fmla="*/ 222412036 w 232"/>
                <a:gd name="T31" fmla="*/ 810260660 h 59"/>
                <a:gd name="T32" fmla="*/ 185340493 w 232"/>
                <a:gd name="T33" fmla="*/ 847088350 h 59"/>
                <a:gd name="T34" fmla="*/ 55600856 w 232"/>
                <a:gd name="T35" fmla="*/ 773428680 h 59"/>
                <a:gd name="T36" fmla="*/ 185340493 w 232"/>
                <a:gd name="T37" fmla="*/ 755014835 h 59"/>
                <a:gd name="T38" fmla="*/ 185340493 w 232"/>
                <a:gd name="T39" fmla="*/ 681355165 h 59"/>
                <a:gd name="T40" fmla="*/ 55600856 w 232"/>
                <a:gd name="T41" fmla="*/ 736600990 h 59"/>
                <a:gd name="T42" fmla="*/ 129739637 w 232"/>
                <a:gd name="T43" fmla="*/ 626109340 h 59"/>
                <a:gd name="T44" fmla="*/ 2147483646 w 232"/>
                <a:gd name="T45" fmla="*/ 828674505 h 59"/>
                <a:gd name="T46" fmla="*/ 2147483646 w 232"/>
                <a:gd name="T47" fmla="*/ 699769010 h 59"/>
                <a:gd name="T48" fmla="*/ 2147483646 w 232"/>
                <a:gd name="T49" fmla="*/ 699769010 h 59"/>
                <a:gd name="T50" fmla="*/ 2147483646 w 232"/>
                <a:gd name="T51" fmla="*/ 626109340 h 59"/>
                <a:gd name="T52" fmla="*/ 2147483646 w 232"/>
                <a:gd name="T53" fmla="*/ 441962311 h 59"/>
                <a:gd name="T54" fmla="*/ 2147483646 w 232"/>
                <a:gd name="T55" fmla="*/ 534035825 h 59"/>
                <a:gd name="T56" fmla="*/ 2147483646 w 232"/>
                <a:gd name="T57" fmla="*/ 718187146 h 59"/>
                <a:gd name="T58" fmla="*/ 2147483646 w 232"/>
                <a:gd name="T59" fmla="*/ 847088350 h 59"/>
                <a:gd name="T60" fmla="*/ 2147483646 w 232"/>
                <a:gd name="T61" fmla="*/ 626109340 h 59"/>
                <a:gd name="T62" fmla="*/ 2147483646 w 232"/>
                <a:gd name="T63" fmla="*/ 497203845 h 59"/>
                <a:gd name="T64" fmla="*/ 2147483646 w 232"/>
                <a:gd name="T65" fmla="*/ 515621981 h 59"/>
                <a:gd name="T66" fmla="*/ 2147483646 w 232"/>
                <a:gd name="T67" fmla="*/ 405130330 h 59"/>
                <a:gd name="T68" fmla="*/ 2147483646 w 232"/>
                <a:gd name="T69" fmla="*/ 460376155 h 59"/>
                <a:gd name="T70" fmla="*/ 2147483646 w 232"/>
                <a:gd name="T71" fmla="*/ 257810990 h 59"/>
                <a:gd name="T72" fmla="*/ 2147483646 w 232"/>
                <a:gd name="T73" fmla="*/ 460376155 h 59"/>
                <a:gd name="T74" fmla="*/ 2147483646 w 232"/>
                <a:gd name="T75" fmla="*/ 257810990 h 59"/>
                <a:gd name="T76" fmla="*/ 2147483646 w 232"/>
                <a:gd name="T77" fmla="*/ 147319340 h 59"/>
                <a:gd name="T78" fmla="*/ 2147483646 w 232"/>
                <a:gd name="T79" fmla="*/ 73659670 h 59"/>
                <a:gd name="T80" fmla="*/ 2147483646 w 232"/>
                <a:gd name="T81" fmla="*/ 423544175 h 59"/>
                <a:gd name="T82" fmla="*/ 2147483646 w 232"/>
                <a:gd name="T83" fmla="*/ 441962311 h 59"/>
                <a:gd name="T84" fmla="*/ 2147483646 w 232"/>
                <a:gd name="T85" fmla="*/ 331470660 h 59"/>
                <a:gd name="T86" fmla="*/ 1612476497 w 232"/>
                <a:gd name="T87" fmla="*/ 220979010 h 59"/>
                <a:gd name="T88" fmla="*/ 1631010115 w 232"/>
                <a:gd name="T89" fmla="*/ 386716486 h 59"/>
                <a:gd name="T90" fmla="*/ 1575409259 w 232"/>
                <a:gd name="T91" fmla="*/ 331470660 h 59"/>
                <a:gd name="T92" fmla="*/ 1556875640 w 232"/>
                <a:gd name="T93" fmla="*/ 165733184 h 59"/>
                <a:gd name="T94" fmla="*/ 1556875640 w 232"/>
                <a:gd name="T95" fmla="*/ 165733184 h 59"/>
                <a:gd name="T96" fmla="*/ 1705148896 w 232"/>
                <a:gd name="T97" fmla="*/ 423544175 h 59"/>
                <a:gd name="T98" fmla="*/ 1742216133 w 232"/>
                <a:gd name="T99" fmla="*/ 165733184 h 59"/>
                <a:gd name="T100" fmla="*/ 1797816990 w 232"/>
                <a:gd name="T101" fmla="*/ 36831981 h 59"/>
                <a:gd name="T102" fmla="*/ 1834888532 w 232"/>
                <a:gd name="T103" fmla="*/ 589281651 h 59"/>
                <a:gd name="T104" fmla="*/ 796971439 w 232"/>
                <a:gd name="T105" fmla="*/ 423544175 h 59"/>
                <a:gd name="T106" fmla="*/ 889643838 w 232"/>
                <a:gd name="T107" fmla="*/ 220979010 h 59"/>
                <a:gd name="T108" fmla="*/ 1056450712 w 232"/>
                <a:gd name="T109" fmla="*/ 386716486 h 59"/>
                <a:gd name="T110" fmla="*/ 982311932 w 232"/>
                <a:gd name="T111" fmla="*/ 331470660 h 59"/>
                <a:gd name="T112" fmla="*/ 352151672 w 232"/>
                <a:gd name="T113" fmla="*/ 847088350 h 59"/>
                <a:gd name="T114" fmla="*/ 333613749 w 232"/>
                <a:gd name="T115" fmla="*/ 718187146 h 59"/>
                <a:gd name="T116" fmla="*/ 240945655 w 232"/>
                <a:gd name="T117" fmla="*/ 699769010 h 59"/>
                <a:gd name="T118" fmla="*/ 278012892 w 232"/>
                <a:gd name="T119" fmla="*/ 699769010 h 59"/>
                <a:gd name="T120" fmla="*/ 203878417 w 232"/>
                <a:gd name="T121" fmla="*/ 515621981 h 59"/>
                <a:gd name="T122" fmla="*/ 203878417 w 232"/>
                <a:gd name="T123" fmla="*/ 552449670 h 59"/>
                <a:gd name="T124" fmla="*/ 278012892 w 232"/>
                <a:gd name="T125" fmla="*/ 883920330 h 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32" h="59">
                  <a:moveTo>
                    <a:pt x="7" y="34"/>
                  </a:moveTo>
                  <a:lnTo>
                    <a:pt x="2" y="31"/>
                  </a:lnTo>
                  <a:lnTo>
                    <a:pt x="1" y="31"/>
                  </a:lnTo>
                  <a:lnTo>
                    <a:pt x="1" y="30"/>
                  </a:lnTo>
                  <a:lnTo>
                    <a:pt x="2" y="30"/>
                  </a:lnTo>
                  <a:lnTo>
                    <a:pt x="3" y="30"/>
                  </a:lnTo>
                  <a:lnTo>
                    <a:pt x="3" y="29"/>
                  </a:lnTo>
                  <a:lnTo>
                    <a:pt x="4" y="29"/>
                  </a:lnTo>
                  <a:lnTo>
                    <a:pt x="5" y="30"/>
                  </a:lnTo>
                  <a:lnTo>
                    <a:pt x="6" y="30"/>
                  </a:lnTo>
                  <a:lnTo>
                    <a:pt x="7" y="31"/>
                  </a:lnTo>
                  <a:lnTo>
                    <a:pt x="7" y="32"/>
                  </a:lnTo>
                  <a:lnTo>
                    <a:pt x="8" y="34"/>
                  </a:lnTo>
                  <a:lnTo>
                    <a:pt x="9" y="33"/>
                  </a:lnTo>
                  <a:lnTo>
                    <a:pt x="9" y="28"/>
                  </a:lnTo>
                  <a:lnTo>
                    <a:pt x="9" y="27"/>
                  </a:lnTo>
                  <a:lnTo>
                    <a:pt x="9" y="26"/>
                  </a:lnTo>
                  <a:lnTo>
                    <a:pt x="10" y="26"/>
                  </a:lnTo>
                  <a:lnTo>
                    <a:pt x="11" y="26"/>
                  </a:lnTo>
                  <a:lnTo>
                    <a:pt x="12" y="26"/>
                  </a:lnTo>
                  <a:lnTo>
                    <a:pt x="13" y="26"/>
                  </a:lnTo>
                  <a:lnTo>
                    <a:pt x="14" y="27"/>
                  </a:lnTo>
                  <a:lnTo>
                    <a:pt x="14" y="28"/>
                  </a:lnTo>
                  <a:lnTo>
                    <a:pt x="15" y="28"/>
                  </a:lnTo>
                  <a:lnTo>
                    <a:pt x="15" y="29"/>
                  </a:lnTo>
                  <a:lnTo>
                    <a:pt x="14" y="29"/>
                  </a:lnTo>
                  <a:lnTo>
                    <a:pt x="12" y="32"/>
                  </a:lnTo>
                  <a:lnTo>
                    <a:pt x="12" y="33"/>
                  </a:lnTo>
                  <a:lnTo>
                    <a:pt x="11" y="33"/>
                  </a:lnTo>
                  <a:lnTo>
                    <a:pt x="11" y="34"/>
                  </a:lnTo>
                  <a:lnTo>
                    <a:pt x="11" y="35"/>
                  </a:lnTo>
                  <a:lnTo>
                    <a:pt x="11" y="37"/>
                  </a:lnTo>
                  <a:lnTo>
                    <a:pt x="13" y="37"/>
                  </a:lnTo>
                  <a:lnTo>
                    <a:pt x="14" y="36"/>
                  </a:lnTo>
                  <a:lnTo>
                    <a:pt x="14" y="35"/>
                  </a:lnTo>
                  <a:lnTo>
                    <a:pt x="14" y="34"/>
                  </a:lnTo>
                  <a:lnTo>
                    <a:pt x="14" y="33"/>
                  </a:lnTo>
                  <a:lnTo>
                    <a:pt x="13" y="33"/>
                  </a:lnTo>
                  <a:lnTo>
                    <a:pt x="13" y="32"/>
                  </a:lnTo>
                  <a:lnTo>
                    <a:pt x="14" y="32"/>
                  </a:lnTo>
                  <a:lnTo>
                    <a:pt x="16" y="32"/>
                  </a:lnTo>
                  <a:lnTo>
                    <a:pt x="17" y="32"/>
                  </a:lnTo>
                  <a:lnTo>
                    <a:pt x="18" y="32"/>
                  </a:lnTo>
                  <a:lnTo>
                    <a:pt x="18" y="33"/>
                  </a:lnTo>
                  <a:lnTo>
                    <a:pt x="18" y="34"/>
                  </a:lnTo>
                  <a:lnTo>
                    <a:pt x="17" y="34"/>
                  </a:lnTo>
                  <a:lnTo>
                    <a:pt x="17" y="35"/>
                  </a:lnTo>
                  <a:lnTo>
                    <a:pt x="17" y="36"/>
                  </a:lnTo>
                  <a:lnTo>
                    <a:pt x="16" y="36"/>
                  </a:lnTo>
                  <a:lnTo>
                    <a:pt x="16" y="38"/>
                  </a:lnTo>
                  <a:lnTo>
                    <a:pt x="17" y="38"/>
                  </a:lnTo>
                  <a:lnTo>
                    <a:pt x="19" y="35"/>
                  </a:lnTo>
                  <a:lnTo>
                    <a:pt x="19" y="34"/>
                  </a:lnTo>
                  <a:lnTo>
                    <a:pt x="20" y="34"/>
                  </a:lnTo>
                  <a:lnTo>
                    <a:pt x="21" y="34"/>
                  </a:lnTo>
                  <a:lnTo>
                    <a:pt x="22" y="34"/>
                  </a:lnTo>
                  <a:lnTo>
                    <a:pt x="22" y="35"/>
                  </a:lnTo>
                  <a:lnTo>
                    <a:pt x="23" y="35"/>
                  </a:lnTo>
                  <a:lnTo>
                    <a:pt x="23" y="36"/>
                  </a:lnTo>
                  <a:lnTo>
                    <a:pt x="22" y="36"/>
                  </a:lnTo>
                  <a:lnTo>
                    <a:pt x="19" y="42"/>
                  </a:lnTo>
                  <a:lnTo>
                    <a:pt x="18" y="42"/>
                  </a:lnTo>
                  <a:lnTo>
                    <a:pt x="18" y="43"/>
                  </a:lnTo>
                  <a:lnTo>
                    <a:pt x="19" y="43"/>
                  </a:lnTo>
                  <a:lnTo>
                    <a:pt x="20" y="43"/>
                  </a:lnTo>
                  <a:lnTo>
                    <a:pt x="22" y="43"/>
                  </a:lnTo>
                  <a:lnTo>
                    <a:pt x="23" y="43"/>
                  </a:lnTo>
                  <a:lnTo>
                    <a:pt x="23" y="44"/>
                  </a:lnTo>
                  <a:lnTo>
                    <a:pt x="20" y="48"/>
                  </a:lnTo>
                  <a:lnTo>
                    <a:pt x="24" y="54"/>
                  </a:lnTo>
                  <a:lnTo>
                    <a:pt x="24" y="56"/>
                  </a:lnTo>
                  <a:lnTo>
                    <a:pt x="25" y="57"/>
                  </a:lnTo>
                  <a:lnTo>
                    <a:pt x="25" y="58"/>
                  </a:lnTo>
                  <a:lnTo>
                    <a:pt x="25" y="59"/>
                  </a:lnTo>
                  <a:lnTo>
                    <a:pt x="24" y="59"/>
                  </a:lnTo>
                  <a:lnTo>
                    <a:pt x="23" y="59"/>
                  </a:lnTo>
                  <a:lnTo>
                    <a:pt x="22" y="59"/>
                  </a:lnTo>
                  <a:lnTo>
                    <a:pt x="22" y="58"/>
                  </a:lnTo>
                  <a:lnTo>
                    <a:pt x="17" y="51"/>
                  </a:lnTo>
                  <a:lnTo>
                    <a:pt x="13" y="57"/>
                  </a:lnTo>
                  <a:lnTo>
                    <a:pt x="12" y="58"/>
                  </a:lnTo>
                  <a:lnTo>
                    <a:pt x="11" y="58"/>
                  </a:lnTo>
                  <a:lnTo>
                    <a:pt x="10" y="58"/>
                  </a:lnTo>
                  <a:lnTo>
                    <a:pt x="10" y="57"/>
                  </a:lnTo>
                  <a:lnTo>
                    <a:pt x="12" y="52"/>
                  </a:lnTo>
                  <a:lnTo>
                    <a:pt x="14" y="47"/>
                  </a:lnTo>
                  <a:lnTo>
                    <a:pt x="14" y="46"/>
                  </a:lnTo>
                  <a:lnTo>
                    <a:pt x="13" y="46"/>
                  </a:lnTo>
                  <a:lnTo>
                    <a:pt x="8" y="53"/>
                  </a:lnTo>
                  <a:lnTo>
                    <a:pt x="7" y="54"/>
                  </a:lnTo>
                  <a:lnTo>
                    <a:pt x="7" y="55"/>
                  </a:lnTo>
                  <a:lnTo>
                    <a:pt x="6" y="55"/>
                  </a:lnTo>
                  <a:lnTo>
                    <a:pt x="5" y="56"/>
                  </a:lnTo>
                  <a:lnTo>
                    <a:pt x="3" y="56"/>
                  </a:lnTo>
                  <a:lnTo>
                    <a:pt x="2" y="55"/>
                  </a:lnTo>
                  <a:lnTo>
                    <a:pt x="12" y="44"/>
                  </a:lnTo>
                  <a:lnTo>
                    <a:pt x="11" y="42"/>
                  </a:lnTo>
                  <a:lnTo>
                    <a:pt x="11" y="43"/>
                  </a:lnTo>
                  <a:lnTo>
                    <a:pt x="10" y="43"/>
                  </a:lnTo>
                  <a:lnTo>
                    <a:pt x="10" y="44"/>
                  </a:lnTo>
                  <a:lnTo>
                    <a:pt x="10" y="45"/>
                  </a:lnTo>
                  <a:lnTo>
                    <a:pt x="10" y="46"/>
                  </a:lnTo>
                  <a:lnTo>
                    <a:pt x="9" y="47"/>
                  </a:lnTo>
                  <a:lnTo>
                    <a:pt x="5" y="46"/>
                  </a:lnTo>
                  <a:lnTo>
                    <a:pt x="5" y="45"/>
                  </a:lnTo>
                  <a:lnTo>
                    <a:pt x="5" y="44"/>
                  </a:lnTo>
                  <a:lnTo>
                    <a:pt x="3" y="43"/>
                  </a:lnTo>
                  <a:lnTo>
                    <a:pt x="3" y="42"/>
                  </a:lnTo>
                  <a:lnTo>
                    <a:pt x="4" y="42"/>
                  </a:lnTo>
                  <a:lnTo>
                    <a:pt x="7" y="42"/>
                  </a:lnTo>
                  <a:lnTo>
                    <a:pt x="8" y="42"/>
                  </a:lnTo>
                  <a:lnTo>
                    <a:pt x="8" y="41"/>
                  </a:lnTo>
                  <a:lnTo>
                    <a:pt x="9" y="41"/>
                  </a:lnTo>
                  <a:lnTo>
                    <a:pt x="10" y="41"/>
                  </a:lnTo>
                  <a:lnTo>
                    <a:pt x="10" y="40"/>
                  </a:lnTo>
                  <a:lnTo>
                    <a:pt x="8" y="39"/>
                  </a:lnTo>
                  <a:lnTo>
                    <a:pt x="8" y="38"/>
                  </a:lnTo>
                  <a:lnTo>
                    <a:pt x="8" y="37"/>
                  </a:lnTo>
                  <a:lnTo>
                    <a:pt x="9" y="37"/>
                  </a:lnTo>
                  <a:lnTo>
                    <a:pt x="10" y="37"/>
                  </a:lnTo>
                  <a:lnTo>
                    <a:pt x="10" y="36"/>
                  </a:lnTo>
                  <a:lnTo>
                    <a:pt x="10" y="35"/>
                  </a:lnTo>
                  <a:lnTo>
                    <a:pt x="9" y="35"/>
                  </a:lnTo>
                  <a:lnTo>
                    <a:pt x="5" y="39"/>
                  </a:lnTo>
                  <a:lnTo>
                    <a:pt x="4" y="40"/>
                  </a:lnTo>
                  <a:lnTo>
                    <a:pt x="3" y="40"/>
                  </a:lnTo>
                  <a:lnTo>
                    <a:pt x="2" y="40"/>
                  </a:lnTo>
                  <a:lnTo>
                    <a:pt x="1" y="40"/>
                  </a:lnTo>
                  <a:lnTo>
                    <a:pt x="0" y="40"/>
                  </a:lnTo>
                  <a:lnTo>
                    <a:pt x="0" y="39"/>
                  </a:lnTo>
                  <a:lnTo>
                    <a:pt x="1" y="38"/>
                  </a:lnTo>
                  <a:lnTo>
                    <a:pt x="7" y="34"/>
                  </a:lnTo>
                  <a:close/>
                  <a:moveTo>
                    <a:pt x="204" y="57"/>
                  </a:moveTo>
                  <a:cubicBezTo>
                    <a:pt x="202" y="54"/>
                    <a:pt x="202" y="53"/>
                    <a:pt x="201" y="52"/>
                  </a:cubicBezTo>
                  <a:cubicBezTo>
                    <a:pt x="201" y="52"/>
                    <a:pt x="201" y="52"/>
                    <a:pt x="201" y="52"/>
                  </a:cubicBezTo>
                  <a:cubicBezTo>
                    <a:pt x="203" y="53"/>
                    <a:pt x="204" y="54"/>
                    <a:pt x="206" y="52"/>
                  </a:cubicBezTo>
                  <a:cubicBezTo>
                    <a:pt x="208" y="50"/>
                    <a:pt x="209" y="48"/>
                    <a:pt x="210" y="46"/>
                  </a:cubicBezTo>
                  <a:cubicBezTo>
                    <a:pt x="210" y="45"/>
                    <a:pt x="210" y="45"/>
                    <a:pt x="210" y="45"/>
                  </a:cubicBezTo>
                  <a:cubicBezTo>
                    <a:pt x="207" y="45"/>
                    <a:pt x="204" y="46"/>
                    <a:pt x="200" y="46"/>
                  </a:cubicBezTo>
                  <a:cubicBezTo>
                    <a:pt x="199" y="45"/>
                    <a:pt x="198" y="43"/>
                    <a:pt x="198" y="42"/>
                  </a:cubicBezTo>
                  <a:cubicBezTo>
                    <a:pt x="198" y="42"/>
                    <a:pt x="198" y="42"/>
                    <a:pt x="198" y="42"/>
                  </a:cubicBezTo>
                  <a:cubicBezTo>
                    <a:pt x="203" y="42"/>
                    <a:pt x="208" y="44"/>
                    <a:pt x="213" y="43"/>
                  </a:cubicBezTo>
                  <a:cubicBezTo>
                    <a:pt x="214" y="43"/>
                    <a:pt x="217" y="41"/>
                    <a:pt x="216" y="41"/>
                  </a:cubicBezTo>
                  <a:cubicBezTo>
                    <a:pt x="215" y="39"/>
                    <a:pt x="210" y="41"/>
                    <a:pt x="209" y="38"/>
                  </a:cubicBezTo>
                  <a:cubicBezTo>
                    <a:pt x="209" y="38"/>
                    <a:pt x="209" y="38"/>
                    <a:pt x="209" y="38"/>
                  </a:cubicBezTo>
                  <a:cubicBezTo>
                    <a:pt x="213" y="38"/>
                    <a:pt x="216" y="39"/>
                    <a:pt x="219" y="39"/>
                  </a:cubicBezTo>
                  <a:cubicBezTo>
                    <a:pt x="221" y="38"/>
                    <a:pt x="223" y="37"/>
                    <a:pt x="224" y="37"/>
                  </a:cubicBezTo>
                  <a:cubicBezTo>
                    <a:pt x="225" y="36"/>
                    <a:pt x="225" y="36"/>
                    <a:pt x="226" y="35"/>
                  </a:cubicBezTo>
                  <a:cubicBezTo>
                    <a:pt x="225" y="34"/>
                    <a:pt x="222" y="33"/>
                    <a:pt x="222" y="34"/>
                  </a:cubicBezTo>
                  <a:cubicBezTo>
                    <a:pt x="221" y="36"/>
                    <a:pt x="221" y="38"/>
                    <a:pt x="218" y="38"/>
                  </a:cubicBezTo>
                  <a:cubicBezTo>
                    <a:pt x="216" y="38"/>
                    <a:pt x="216" y="37"/>
                    <a:pt x="215" y="36"/>
                  </a:cubicBezTo>
                  <a:cubicBezTo>
                    <a:pt x="215" y="33"/>
                    <a:pt x="217" y="33"/>
                    <a:pt x="218" y="32"/>
                  </a:cubicBezTo>
                  <a:cubicBezTo>
                    <a:pt x="217" y="31"/>
                    <a:pt x="216" y="32"/>
                    <a:pt x="215" y="32"/>
                  </a:cubicBezTo>
                  <a:cubicBezTo>
                    <a:pt x="215" y="33"/>
                    <a:pt x="215" y="33"/>
                    <a:pt x="214" y="34"/>
                  </a:cubicBezTo>
                  <a:cubicBezTo>
                    <a:pt x="214" y="35"/>
                    <a:pt x="214" y="36"/>
                    <a:pt x="213" y="36"/>
                  </a:cubicBezTo>
                  <a:cubicBezTo>
                    <a:pt x="212" y="36"/>
                    <a:pt x="212" y="34"/>
                    <a:pt x="212" y="34"/>
                  </a:cubicBezTo>
                  <a:cubicBezTo>
                    <a:pt x="211" y="34"/>
                    <a:pt x="211" y="35"/>
                    <a:pt x="210" y="36"/>
                  </a:cubicBezTo>
                  <a:cubicBezTo>
                    <a:pt x="209" y="36"/>
                    <a:pt x="209" y="36"/>
                    <a:pt x="209" y="35"/>
                  </a:cubicBezTo>
                  <a:cubicBezTo>
                    <a:pt x="210" y="33"/>
                    <a:pt x="210" y="29"/>
                    <a:pt x="211" y="27"/>
                  </a:cubicBezTo>
                  <a:cubicBezTo>
                    <a:pt x="212" y="27"/>
                    <a:pt x="211" y="29"/>
                    <a:pt x="212" y="30"/>
                  </a:cubicBezTo>
                  <a:cubicBezTo>
                    <a:pt x="212" y="30"/>
                    <a:pt x="213" y="30"/>
                    <a:pt x="213" y="30"/>
                  </a:cubicBezTo>
                  <a:cubicBezTo>
                    <a:pt x="213" y="28"/>
                    <a:pt x="213" y="26"/>
                    <a:pt x="213" y="24"/>
                  </a:cubicBezTo>
                  <a:cubicBezTo>
                    <a:pt x="213" y="24"/>
                    <a:pt x="213" y="24"/>
                    <a:pt x="213" y="24"/>
                  </a:cubicBezTo>
                  <a:cubicBezTo>
                    <a:pt x="214" y="23"/>
                    <a:pt x="215" y="26"/>
                    <a:pt x="215" y="27"/>
                  </a:cubicBezTo>
                  <a:cubicBezTo>
                    <a:pt x="215" y="28"/>
                    <a:pt x="215" y="29"/>
                    <a:pt x="215" y="30"/>
                  </a:cubicBezTo>
                  <a:cubicBezTo>
                    <a:pt x="216" y="31"/>
                    <a:pt x="217" y="31"/>
                    <a:pt x="218" y="30"/>
                  </a:cubicBezTo>
                  <a:cubicBezTo>
                    <a:pt x="218" y="29"/>
                    <a:pt x="217" y="28"/>
                    <a:pt x="218" y="27"/>
                  </a:cubicBezTo>
                  <a:cubicBezTo>
                    <a:pt x="219" y="27"/>
                    <a:pt x="219" y="29"/>
                    <a:pt x="221" y="29"/>
                  </a:cubicBezTo>
                  <a:cubicBezTo>
                    <a:pt x="221" y="28"/>
                    <a:pt x="222" y="28"/>
                    <a:pt x="223" y="27"/>
                  </a:cubicBezTo>
                  <a:cubicBezTo>
                    <a:pt x="224" y="28"/>
                    <a:pt x="225" y="30"/>
                    <a:pt x="224" y="31"/>
                  </a:cubicBezTo>
                  <a:cubicBezTo>
                    <a:pt x="224" y="31"/>
                    <a:pt x="223" y="31"/>
                    <a:pt x="223" y="32"/>
                  </a:cubicBezTo>
                  <a:cubicBezTo>
                    <a:pt x="224" y="32"/>
                    <a:pt x="228" y="33"/>
                    <a:pt x="229" y="33"/>
                  </a:cubicBezTo>
                  <a:cubicBezTo>
                    <a:pt x="230" y="33"/>
                    <a:pt x="232" y="37"/>
                    <a:pt x="230" y="39"/>
                  </a:cubicBezTo>
                  <a:cubicBezTo>
                    <a:pt x="229" y="39"/>
                    <a:pt x="226" y="39"/>
                    <a:pt x="225" y="39"/>
                  </a:cubicBezTo>
                  <a:cubicBezTo>
                    <a:pt x="223" y="39"/>
                    <a:pt x="223" y="39"/>
                    <a:pt x="222" y="39"/>
                  </a:cubicBezTo>
                  <a:cubicBezTo>
                    <a:pt x="221" y="40"/>
                    <a:pt x="221" y="40"/>
                    <a:pt x="222" y="42"/>
                  </a:cubicBezTo>
                  <a:cubicBezTo>
                    <a:pt x="221" y="44"/>
                    <a:pt x="218" y="42"/>
                    <a:pt x="217" y="44"/>
                  </a:cubicBezTo>
                  <a:cubicBezTo>
                    <a:pt x="218" y="45"/>
                    <a:pt x="220" y="46"/>
                    <a:pt x="219" y="48"/>
                  </a:cubicBezTo>
                  <a:cubicBezTo>
                    <a:pt x="218" y="49"/>
                    <a:pt x="215" y="49"/>
                    <a:pt x="214" y="48"/>
                  </a:cubicBezTo>
                  <a:cubicBezTo>
                    <a:pt x="215" y="46"/>
                    <a:pt x="215" y="46"/>
                    <a:pt x="215" y="46"/>
                  </a:cubicBezTo>
                  <a:cubicBezTo>
                    <a:pt x="215" y="46"/>
                    <a:pt x="215" y="46"/>
                    <a:pt x="214" y="46"/>
                  </a:cubicBezTo>
                  <a:cubicBezTo>
                    <a:pt x="212" y="46"/>
                    <a:pt x="210" y="51"/>
                    <a:pt x="209" y="53"/>
                  </a:cubicBezTo>
                  <a:cubicBezTo>
                    <a:pt x="208" y="54"/>
                    <a:pt x="207" y="58"/>
                    <a:pt x="204" y="57"/>
                  </a:cubicBezTo>
                  <a:close/>
                  <a:moveTo>
                    <a:pt x="218" y="36"/>
                  </a:moveTo>
                  <a:cubicBezTo>
                    <a:pt x="218" y="35"/>
                    <a:pt x="218" y="35"/>
                    <a:pt x="218" y="35"/>
                  </a:cubicBezTo>
                  <a:cubicBezTo>
                    <a:pt x="218" y="35"/>
                    <a:pt x="219" y="34"/>
                    <a:pt x="219" y="34"/>
                  </a:cubicBezTo>
                  <a:cubicBezTo>
                    <a:pt x="219" y="35"/>
                    <a:pt x="219" y="35"/>
                    <a:pt x="218" y="36"/>
                  </a:cubicBezTo>
                  <a:cubicBezTo>
                    <a:pt x="218" y="36"/>
                    <a:pt x="218" y="36"/>
                    <a:pt x="218" y="36"/>
                  </a:cubicBezTo>
                  <a:close/>
                  <a:moveTo>
                    <a:pt x="177" y="37"/>
                  </a:moveTo>
                  <a:cubicBezTo>
                    <a:pt x="176" y="36"/>
                    <a:pt x="176" y="36"/>
                    <a:pt x="176" y="35"/>
                  </a:cubicBezTo>
                  <a:cubicBezTo>
                    <a:pt x="177" y="33"/>
                    <a:pt x="177" y="28"/>
                    <a:pt x="178" y="27"/>
                  </a:cubicBezTo>
                  <a:cubicBezTo>
                    <a:pt x="179" y="27"/>
                    <a:pt x="179" y="27"/>
                    <a:pt x="179" y="27"/>
                  </a:cubicBezTo>
                  <a:cubicBezTo>
                    <a:pt x="179" y="27"/>
                    <a:pt x="179" y="27"/>
                    <a:pt x="179" y="28"/>
                  </a:cubicBezTo>
                  <a:cubicBezTo>
                    <a:pt x="179" y="32"/>
                    <a:pt x="180" y="35"/>
                    <a:pt x="183" y="38"/>
                  </a:cubicBezTo>
                  <a:cubicBezTo>
                    <a:pt x="183" y="38"/>
                    <a:pt x="183" y="38"/>
                    <a:pt x="183" y="38"/>
                  </a:cubicBezTo>
                  <a:cubicBezTo>
                    <a:pt x="183" y="39"/>
                    <a:pt x="178" y="37"/>
                    <a:pt x="177" y="37"/>
                  </a:cubicBezTo>
                  <a:close/>
                  <a:moveTo>
                    <a:pt x="163" y="29"/>
                  </a:moveTo>
                  <a:cubicBezTo>
                    <a:pt x="163" y="28"/>
                    <a:pt x="163" y="28"/>
                    <a:pt x="162" y="28"/>
                  </a:cubicBezTo>
                  <a:cubicBezTo>
                    <a:pt x="162" y="27"/>
                    <a:pt x="162" y="27"/>
                    <a:pt x="162" y="27"/>
                  </a:cubicBezTo>
                  <a:cubicBezTo>
                    <a:pt x="164" y="28"/>
                    <a:pt x="165" y="28"/>
                    <a:pt x="166" y="28"/>
                  </a:cubicBezTo>
                  <a:cubicBezTo>
                    <a:pt x="169" y="28"/>
                    <a:pt x="171" y="27"/>
                    <a:pt x="173" y="26"/>
                  </a:cubicBezTo>
                  <a:cubicBezTo>
                    <a:pt x="172" y="25"/>
                    <a:pt x="170" y="25"/>
                    <a:pt x="169" y="26"/>
                  </a:cubicBezTo>
                  <a:cubicBezTo>
                    <a:pt x="167" y="25"/>
                    <a:pt x="166" y="21"/>
                    <a:pt x="166" y="21"/>
                  </a:cubicBezTo>
                  <a:cubicBezTo>
                    <a:pt x="168" y="21"/>
                    <a:pt x="172" y="23"/>
                    <a:pt x="173" y="22"/>
                  </a:cubicBezTo>
                  <a:cubicBezTo>
                    <a:pt x="178" y="23"/>
                    <a:pt x="178" y="21"/>
                    <a:pt x="181" y="17"/>
                  </a:cubicBezTo>
                  <a:cubicBezTo>
                    <a:pt x="182" y="16"/>
                    <a:pt x="184" y="12"/>
                    <a:pt x="185" y="12"/>
                  </a:cubicBezTo>
                  <a:cubicBezTo>
                    <a:pt x="186" y="13"/>
                    <a:pt x="186" y="15"/>
                    <a:pt x="186" y="17"/>
                  </a:cubicBezTo>
                  <a:cubicBezTo>
                    <a:pt x="185" y="19"/>
                    <a:pt x="183" y="20"/>
                    <a:pt x="182" y="23"/>
                  </a:cubicBezTo>
                  <a:cubicBezTo>
                    <a:pt x="184" y="24"/>
                    <a:pt x="185" y="22"/>
                    <a:pt x="187" y="24"/>
                  </a:cubicBezTo>
                  <a:cubicBezTo>
                    <a:pt x="187" y="25"/>
                    <a:pt x="187" y="25"/>
                    <a:pt x="187" y="25"/>
                  </a:cubicBezTo>
                  <a:cubicBezTo>
                    <a:pt x="186" y="26"/>
                    <a:pt x="184" y="25"/>
                    <a:pt x="183" y="25"/>
                  </a:cubicBezTo>
                  <a:cubicBezTo>
                    <a:pt x="180" y="25"/>
                    <a:pt x="180" y="25"/>
                    <a:pt x="179" y="25"/>
                  </a:cubicBezTo>
                  <a:cubicBezTo>
                    <a:pt x="175" y="28"/>
                    <a:pt x="169" y="33"/>
                    <a:pt x="163" y="29"/>
                  </a:cubicBezTo>
                  <a:close/>
                  <a:moveTo>
                    <a:pt x="134" y="18"/>
                  </a:moveTo>
                  <a:cubicBezTo>
                    <a:pt x="133" y="16"/>
                    <a:pt x="134" y="15"/>
                    <a:pt x="134" y="14"/>
                  </a:cubicBezTo>
                  <a:cubicBezTo>
                    <a:pt x="134" y="14"/>
                    <a:pt x="134" y="14"/>
                    <a:pt x="134" y="14"/>
                  </a:cubicBezTo>
                  <a:cubicBezTo>
                    <a:pt x="133" y="15"/>
                    <a:pt x="132" y="15"/>
                    <a:pt x="132" y="15"/>
                  </a:cubicBezTo>
                  <a:cubicBezTo>
                    <a:pt x="131" y="16"/>
                    <a:pt x="130" y="17"/>
                    <a:pt x="129" y="19"/>
                  </a:cubicBezTo>
                  <a:cubicBezTo>
                    <a:pt x="129" y="20"/>
                    <a:pt x="129" y="30"/>
                    <a:pt x="126" y="30"/>
                  </a:cubicBezTo>
                  <a:cubicBezTo>
                    <a:pt x="124" y="28"/>
                    <a:pt x="125" y="27"/>
                    <a:pt x="125" y="25"/>
                  </a:cubicBezTo>
                  <a:cubicBezTo>
                    <a:pt x="125" y="24"/>
                    <a:pt x="125" y="24"/>
                    <a:pt x="126" y="23"/>
                  </a:cubicBezTo>
                  <a:cubicBezTo>
                    <a:pt x="125" y="23"/>
                    <a:pt x="123" y="25"/>
                    <a:pt x="123" y="25"/>
                  </a:cubicBezTo>
                  <a:cubicBezTo>
                    <a:pt x="121" y="26"/>
                    <a:pt x="120" y="25"/>
                    <a:pt x="120" y="23"/>
                  </a:cubicBezTo>
                  <a:cubicBezTo>
                    <a:pt x="122" y="23"/>
                    <a:pt x="124" y="21"/>
                    <a:pt x="126" y="19"/>
                  </a:cubicBezTo>
                  <a:cubicBezTo>
                    <a:pt x="126" y="17"/>
                    <a:pt x="126" y="17"/>
                    <a:pt x="126" y="14"/>
                  </a:cubicBezTo>
                  <a:cubicBezTo>
                    <a:pt x="126" y="14"/>
                    <a:pt x="126" y="14"/>
                    <a:pt x="126" y="14"/>
                  </a:cubicBezTo>
                  <a:cubicBezTo>
                    <a:pt x="125" y="15"/>
                    <a:pt x="125" y="15"/>
                    <a:pt x="124" y="16"/>
                  </a:cubicBezTo>
                  <a:cubicBezTo>
                    <a:pt x="122" y="18"/>
                    <a:pt x="119" y="16"/>
                    <a:pt x="120" y="14"/>
                  </a:cubicBezTo>
                  <a:cubicBezTo>
                    <a:pt x="122" y="14"/>
                    <a:pt x="124" y="12"/>
                    <a:pt x="126" y="11"/>
                  </a:cubicBezTo>
                  <a:cubicBezTo>
                    <a:pt x="127" y="9"/>
                    <a:pt x="127" y="6"/>
                    <a:pt x="127" y="4"/>
                  </a:cubicBezTo>
                  <a:cubicBezTo>
                    <a:pt x="126" y="3"/>
                    <a:pt x="128" y="2"/>
                    <a:pt x="129" y="1"/>
                  </a:cubicBezTo>
                  <a:cubicBezTo>
                    <a:pt x="132" y="2"/>
                    <a:pt x="130" y="5"/>
                    <a:pt x="130" y="7"/>
                  </a:cubicBezTo>
                  <a:cubicBezTo>
                    <a:pt x="130" y="8"/>
                    <a:pt x="130" y="8"/>
                    <a:pt x="130" y="9"/>
                  </a:cubicBezTo>
                  <a:cubicBezTo>
                    <a:pt x="130" y="9"/>
                    <a:pt x="131" y="8"/>
                    <a:pt x="132" y="8"/>
                  </a:cubicBezTo>
                  <a:cubicBezTo>
                    <a:pt x="132" y="8"/>
                    <a:pt x="132" y="8"/>
                    <a:pt x="132" y="9"/>
                  </a:cubicBezTo>
                  <a:cubicBezTo>
                    <a:pt x="129" y="12"/>
                    <a:pt x="129" y="11"/>
                    <a:pt x="129" y="15"/>
                  </a:cubicBezTo>
                  <a:cubicBezTo>
                    <a:pt x="130" y="15"/>
                    <a:pt x="131" y="14"/>
                    <a:pt x="131" y="13"/>
                  </a:cubicBezTo>
                  <a:cubicBezTo>
                    <a:pt x="130" y="12"/>
                    <a:pt x="130" y="12"/>
                    <a:pt x="130" y="12"/>
                  </a:cubicBezTo>
                  <a:cubicBezTo>
                    <a:pt x="132" y="12"/>
                    <a:pt x="134" y="11"/>
                    <a:pt x="136" y="10"/>
                  </a:cubicBezTo>
                  <a:cubicBezTo>
                    <a:pt x="136" y="8"/>
                    <a:pt x="137" y="7"/>
                    <a:pt x="138" y="4"/>
                  </a:cubicBezTo>
                  <a:cubicBezTo>
                    <a:pt x="140" y="2"/>
                    <a:pt x="143" y="5"/>
                    <a:pt x="142" y="8"/>
                  </a:cubicBezTo>
                  <a:cubicBezTo>
                    <a:pt x="142" y="9"/>
                    <a:pt x="138" y="11"/>
                    <a:pt x="137" y="12"/>
                  </a:cubicBezTo>
                  <a:cubicBezTo>
                    <a:pt x="137" y="12"/>
                    <a:pt x="136" y="15"/>
                    <a:pt x="136" y="15"/>
                  </a:cubicBezTo>
                  <a:cubicBezTo>
                    <a:pt x="138" y="16"/>
                    <a:pt x="139" y="11"/>
                    <a:pt x="142" y="13"/>
                  </a:cubicBezTo>
                  <a:cubicBezTo>
                    <a:pt x="143" y="14"/>
                    <a:pt x="143" y="14"/>
                    <a:pt x="143" y="15"/>
                  </a:cubicBezTo>
                  <a:cubicBezTo>
                    <a:pt x="142" y="17"/>
                    <a:pt x="140" y="20"/>
                    <a:pt x="139" y="23"/>
                  </a:cubicBezTo>
                  <a:cubicBezTo>
                    <a:pt x="141" y="25"/>
                    <a:pt x="143" y="26"/>
                    <a:pt x="146" y="27"/>
                  </a:cubicBezTo>
                  <a:cubicBezTo>
                    <a:pt x="146" y="27"/>
                    <a:pt x="142" y="29"/>
                    <a:pt x="141" y="29"/>
                  </a:cubicBezTo>
                  <a:cubicBezTo>
                    <a:pt x="138" y="30"/>
                    <a:pt x="138" y="27"/>
                    <a:pt x="137" y="25"/>
                  </a:cubicBezTo>
                  <a:cubicBezTo>
                    <a:pt x="135" y="27"/>
                    <a:pt x="132" y="28"/>
                    <a:pt x="129" y="27"/>
                  </a:cubicBezTo>
                  <a:cubicBezTo>
                    <a:pt x="129" y="27"/>
                    <a:pt x="129" y="27"/>
                    <a:pt x="129" y="27"/>
                  </a:cubicBezTo>
                  <a:cubicBezTo>
                    <a:pt x="131" y="26"/>
                    <a:pt x="133" y="26"/>
                    <a:pt x="134" y="24"/>
                  </a:cubicBezTo>
                  <a:cubicBezTo>
                    <a:pt x="137" y="22"/>
                    <a:pt x="132" y="20"/>
                    <a:pt x="133" y="18"/>
                  </a:cubicBezTo>
                  <a:cubicBezTo>
                    <a:pt x="133" y="18"/>
                    <a:pt x="133" y="18"/>
                    <a:pt x="134" y="18"/>
                  </a:cubicBezTo>
                  <a:cubicBezTo>
                    <a:pt x="134" y="19"/>
                    <a:pt x="136" y="20"/>
                    <a:pt x="137" y="20"/>
                  </a:cubicBezTo>
                  <a:cubicBezTo>
                    <a:pt x="137" y="19"/>
                    <a:pt x="138" y="18"/>
                    <a:pt x="139" y="17"/>
                  </a:cubicBezTo>
                  <a:cubicBezTo>
                    <a:pt x="138" y="17"/>
                    <a:pt x="137" y="18"/>
                    <a:pt x="136" y="19"/>
                  </a:cubicBezTo>
                  <a:cubicBezTo>
                    <a:pt x="136" y="18"/>
                    <a:pt x="135" y="18"/>
                    <a:pt x="134" y="18"/>
                  </a:cubicBezTo>
                  <a:close/>
                  <a:moveTo>
                    <a:pt x="84" y="23"/>
                  </a:moveTo>
                  <a:cubicBezTo>
                    <a:pt x="84" y="22"/>
                    <a:pt x="84" y="22"/>
                    <a:pt x="85" y="21"/>
                  </a:cubicBezTo>
                  <a:cubicBezTo>
                    <a:pt x="85" y="21"/>
                    <a:pt x="85" y="21"/>
                    <a:pt x="85" y="22"/>
                  </a:cubicBezTo>
                  <a:cubicBezTo>
                    <a:pt x="85" y="22"/>
                    <a:pt x="85" y="23"/>
                    <a:pt x="84" y="23"/>
                  </a:cubicBezTo>
                  <a:close/>
                  <a:moveTo>
                    <a:pt x="84" y="9"/>
                  </a:moveTo>
                  <a:cubicBezTo>
                    <a:pt x="86" y="9"/>
                    <a:pt x="87" y="10"/>
                    <a:pt x="87" y="12"/>
                  </a:cubicBezTo>
                  <a:cubicBezTo>
                    <a:pt x="88" y="11"/>
                    <a:pt x="87" y="10"/>
                    <a:pt x="90" y="11"/>
                  </a:cubicBezTo>
                  <a:cubicBezTo>
                    <a:pt x="90" y="12"/>
                    <a:pt x="90" y="12"/>
                    <a:pt x="90" y="14"/>
                  </a:cubicBezTo>
                  <a:cubicBezTo>
                    <a:pt x="89" y="15"/>
                    <a:pt x="88" y="16"/>
                    <a:pt x="87" y="17"/>
                  </a:cubicBezTo>
                  <a:cubicBezTo>
                    <a:pt x="88" y="19"/>
                    <a:pt x="87" y="19"/>
                    <a:pt x="88" y="20"/>
                  </a:cubicBezTo>
                  <a:cubicBezTo>
                    <a:pt x="88" y="20"/>
                    <a:pt x="89" y="19"/>
                    <a:pt x="90" y="18"/>
                  </a:cubicBezTo>
                  <a:cubicBezTo>
                    <a:pt x="90" y="20"/>
                    <a:pt x="89" y="20"/>
                    <a:pt x="88" y="21"/>
                  </a:cubicBezTo>
                  <a:cubicBezTo>
                    <a:pt x="88" y="24"/>
                    <a:pt x="90" y="28"/>
                    <a:pt x="88" y="30"/>
                  </a:cubicBezTo>
                  <a:cubicBezTo>
                    <a:pt x="85" y="31"/>
                    <a:pt x="86" y="26"/>
                    <a:pt x="85" y="25"/>
                  </a:cubicBezTo>
                  <a:cubicBezTo>
                    <a:pt x="85" y="25"/>
                    <a:pt x="85" y="25"/>
                    <a:pt x="85" y="25"/>
                  </a:cubicBezTo>
                  <a:cubicBezTo>
                    <a:pt x="84" y="26"/>
                    <a:pt x="82" y="28"/>
                    <a:pt x="81" y="27"/>
                  </a:cubicBezTo>
                  <a:cubicBezTo>
                    <a:pt x="80" y="26"/>
                    <a:pt x="81" y="24"/>
                    <a:pt x="82" y="22"/>
                  </a:cubicBezTo>
                  <a:cubicBezTo>
                    <a:pt x="83" y="21"/>
                    <a:pt x="85" y="18"/>
                    <a:pt x="85" y="18"/>
                  </a:cubicBezTo>
                  <a:cubicBezTo>
                    <a:pt x="85" y="17"/>
                    <a:pt x="85" y="17"/>
                    <a:pt x="85" y="17"/>
                  </a:cubicBezTo>
                  <a:cubicBezTo>
                    <a:pt x="85" y="17"/>
                    <a:pt x="84" y="16"/>
                    <a:pt x="84" y="16"/>
                  </a:cubicBezTo>
                  <a:cubicBezTo>
                    <a:pt x="83" y="18"/>
                    <a:pt x="81" y="20"/>
                    <a:pt x="79" y="20"/>
                  </a:cubicBezTo>
                  <a:cubicBezTo>
                    <a:pt x="78" y="19"/>
                    <a:pt x="78" y="19"/>
                    <a:pt x="78" y="18"/>
                  </a:cubicBezTo>
                  <a:cubicBezTo>
                    <a:pt x="80" y="17"/>
                    <a:pt x="82" y="15"/>
                    <a:pt x="84" y="14"/>
                  </a:cubicBezTo>
                  <a:cubicBezTo>
                    <a:pt x="84" y="12"/>
                    <a:pt x="83" y="11"/>
                    <a:pt x="84" y="9"/>
                  </a:cubicBezTo>
                  <a:cubicBezTo>
                    <a:pt x="82" y="9"/>
                    <a:pt x="81" y="10"/>
                    <a:pt x="80" y="10"/>
                  </a:cubicBezTo>
                  <a:cubicBezTo>
                    <a:pt x="80" y="10"/>
                    <a:pt x="80" y="10"/>
                    <a:pt x="81" y="9"/>
                  </a:cubicBezTo>
                  <a:cubicBezTo>
                    <a:pt x="85" y="6"/>
                    <a:pt x="86" y="5"/>
                    <a:pt x="86" y="4"/>
                  </a:cubicBezTo>
                  <a:cubicBezTo>
                    <a:pt x="87" y="3"/>
                    <a:pt x="87" y="2"/>
                    <a:pt x="89" y="3"/>
                  </a:cubicBezTo>
                  <a:cubicBezTo>
                    <a:pt x="90" y="3"/>
                    <a:pt x="90" y="5"/>
                    <a:pt x="90" y="5"/>
                  </a:cubicBezTo>
                  <a:cubicBezTo>
                    <a:pt x="88" y="7"/>
                    <a:pt x="86" y="8"/>
                    <a:pt x="84" y="9"/>
                  </a:cubicBezTo>
                  <a:cubicBezTo>
                    <a:pt x="84" y="9"/>
                    <a:pt x="84" y="9"/>
                    <a:pt x="84" y="9"/>
                  </a:cubicBezTo>
                  <a:close/>
                  <a:moveTo>
                    <a:pt x="99" y="32"/>
                  </a:moveTo>
                  <a:cubicBezTo>
                    <a:pt x="99" y="32"/>
                    <a:pt x="98" y="32"/>
                    <a:pt x="98" y="31"/>
                  </a:cubicBezTo>
                  <a:cubicBezTo>
                    <a:pt x="98" y="28"/>
                    <a:pt x="97" y="25"/>
                    <a:pt x="97" y="22"/>
                  </a:cubicBezTo>
                  <a:cubicBezTo>
                    <a:pt x="96" y="22"/>
                    <a:pt x="95" y="23"/>
                    <a:pt x="94" y="24"/>
                  </a:cubicBezTo>
                  <a:cubicBezTo>
                    <a:pt x="93" y="24"/>
                    <a:pt x="92" y="24"/>
                    <a:pt x="92" y="23"/>
                  </a:cubicBezTo>
                  <a:cubicBezTo>
                    <a:pt x="92" y="23"/>
                    <a:pt x="92" y="22"/>
                    <a:pt x="92" y="22"/>
                  </a:cubicBezTo>
                  <a:cubicBezTo>
                    <a:pt x="92" y="20"/>
                    <a:pt x="93" y="16"/>
                    <a:pt x="91" y="16"/>
                  </a:cubicBezTo>
                  <a:cubicBezTo>
                    <a:pt x="90" y="15"/>
                    <a:pt x="90" y="15"/>
                    <a:pt x="90" y="14"/>
                  </a:cubicBezTo>
                  <a:cubicBezTo>
                    <a:pt x="92" y="14"/>
                    <a:pt x="91" y="11"/>
                    <a:pt x="91" y="10"/>
                  </a:cubicBezTo>
                  <a:cubicBezTo>
                    <a:pt x="89" y="9"/>
                    <a:pt x="87" y="8"/>
                    <a:pt x="89" y="7"/>
                  </a:cubicBezTo>
                  <a:cubicBezTo>
                    <a:pt x="91" y="7"/>
                    <a:pt x="93" y="7"/>
                    <a:pt x="94" y="9"/>
                  </a:cubicBezTo>
                  <a:cubicBezTo>
                    <a:pt x="94" y="10"/>
                    <a:pt x="92" y="12"/>
                    <a:pt x="92" y="13"/>
                  </a:cubicBezTo>
                  <a:cubicBezTo>
                    <a:pt x="94" y="13"/>
                    <a:pt x="95" y="14"/>
                    <a:pt x="95" y="16"/>
                  </a:cubicBezTo>
                  <a:cubicBezTo>
                    <a:pt x="93" y="17"/>
                    <a:pt x="93" y="18"/>
                    <a:pt x="94" y="20"/>
                  </a:cubicBezTo>
                  <a:cubicBezTo>
                    <a:pt x="95" y="19"/>
                    <a:pt x="95" y="18"/>
                    <a:pt x="96" y="17"/>
                  </a:cubicBezTo>
                  <a:cubicBezTo>
                    <a:pt x="96" y="11"/>
                    <a:pt x="93" y="7"/>
                    <a:pt x="93" y="2"/>
                  </a:cubicBezTo>
                  <a:cubicBezTo>
                    <a:pt x="94" y="0"/>
                    <a:pt x="96" y="0"/>
                    <a:pt x="97" y="2"/>
                  </a:cubicBezTo>
                  <a:cubicBezTo>
                    <a:pt x="97" y="5"/>
                    <a:pt x="97" y="11"/>
                    <a:pt x="99" y="14"/>
                  </a:cubicBezTo>
                  <a:cubicBezTo>
                    <a:pt x="99" y="13"/>
                    <a:pt x="100" y="12"/>
                    <a:pt x="100" y="11"/>
                  </a:cubicBezTo>
                  <a:cubicBezTo>
                    <a:pt x="101" y="11"/>
                    <a:pt x="102" y="12"/>
                    <a:pt x="103" y="14"/>
                  </a:cubicBezTo>
                  <a:cubicBezTo>
                    <a:pt x="101" y="15"/>
                    <a:pt x="100" y="16"/>
                    <a:pt x="99" y="18"/>
                  </a:cubicBezTo>
                  <a:cubicBezTo>
                    <a:pt x="100" y="23"/>
                    <a:pt x="100" y="26"/>
                    <a:pt x="101" y="29"/>
                  </a:cubicBezTo>
                  <a:cubicBezTo>
                    <a:pt x="100" y="30"/>
                    <a:pt x="100" y="32"/>
                    <a:pt x="99" y="32"/>
                  </a:cubicBezTo>
                  <a:close/>
                  <a:moveTo>
                    <a:pt x="58" y="41"/>
                  </a:moveTo>
                  <a:cubicBezTo>
                    <a:pt x="58" y="42"/>
                    <a:pt x="57" y="41"/>
                    <a:pt x="57" y="41"/>
                  </a:cubicBezTo>
                  <a:cubicBezTo>
                    <a:pt x="52" y="36"/>
                    <a:pt x="53" y="29"/>
                    <a:pt x="50" y="25"/>
                  </a:cubicBezTo>
                  <a:cubicBezTo>
                    <a:pt x="48" y="26"/>
                    <a:pt x="48" y="30"/>
                    <a:pt x="47" y="31"/>
                  </a:cubicBezTo>
                  <a:cubicBezTo>
                    <a:pt x="44" y="33"/>
                    <a:pt x="43" y="28"/>
                    <a:pt x="43" y="26"/>
                  </a:cubicBezTo>
                  <a:cubicBezTo>
                    <a:pt x="43" y="25"/>
                    <a:pt x="43" y="24"/>
                    <a:pt x="43" y="23"/>
                  </a:cubicBezTo>
                  <a:cubicBezTo>
                    <a:pt x="44" y="23"/>
                    <a:pt x="45" y="25"/>
                    <a:pt x="46" y="26"/>
                  </a:cubicBezTo>
                  <a:cubicBezTo>
                    <a:pt x="47" y="26"/>
                    <a:pt x="47" y="26"/>
                    <a:pt x="47" y="26"/>
                  </a:cubicBezTo>
                  <a:cubicBezTo>
                    <a:pt x="50" y="21"/>
                    <a:pt x="47" y="18"/>
                    <a:pt x="44" y="15"/>
                  </a:cubicBezTo>
                  <a:cubicBezTo>
                    <a:pt x="44" y="14"/>
                    <a:pt x="44" y="13"/>
                    <a:pt x="45" y="12"/>
                  </a:cubicBezTo>
                  <a:cubicBezTo>
                    <a:pt x="45" y="12"/>
                    <a:pt x="47" y="12"/>
                    <a:pt x="48" y="12"/>
                  </a:cubicBezTo>
                  <a:cubicBezTo>
                    <a:pt x="48" y="12"/>
                    <a:pt x="48" y="12"/>
                    <a:pt x="48" y="12"/>
                  </a:cubicBezTo>
                  <a:cubicBezTo>
                    <a:pt x="49" y="14"/>
                    <a:pt x="50" y="16"/>
                    <a:pt x="50" y="17"/>
                  </a:cubicBezTo>
                  <a:cubicBezTo>
                    <a:pt x="50" y="17"/>
                    <a:pt x="51" y="17"/>
                    <a:pt x="51" y="17"/>
                  </a:cubicBezTo>
                  <a:cubicBezTo>
                    <a:pt x="52" y="16"/>
                    <a:pt x="53" y="14"/>
                    <a:pt x="54" y="12"/>
                  </a:cubicBezTo>
                  <a:cubicBezTo>
                    <a:pt x="55" y="12"/>
                    <a:pt x="57" y="10"/>
                    <a:pt x="58" y="13"/>
                  </a:cubicBezTo>
                  <a:cubicBezTo>
                    <a:pt x="58" y="15"/>
                    <a:pt x="53" y="19"/>
                    <a:pt x="57" y="20"/>
                  </a:cubicBezTo>
                  <a:cubicBezTo>
                    <a:pt x="57" y="20"/>
                    <a:pt x="57" y="21"/>
                    <a:pt x="57" y="21"/>
                  </a:cubicBezTo>
                  <a:cubicBezTo>
                    <a:pt x="57" y="23"/>
                    <a:pt x="55" y="25"/>
                    <a:pt x="53" y="26"/>
                  </a:cubicBezTo>
                  <a:cubicBezTo>
                    <a:pt x="54" y="30"/>
                    <a:pt x="57" y="34"/>
                    <a:pt x="58" y="37"/>
                  </a:cubicBezTo>
                  <a:cubicBezTo>
                    <a:pt x="59" y="39"/>
                    <a:pt x="59" y="40"/>
                    <a:pt x="58" y="41"/>
                  </a:cubicBezTo>
                  <a:close/>
                  <a:moveTo>
                    <a:pt x="53" y="23"/>
                  </a:moveTo>
                  <a:cubicBezTo>
                    <a:pt x="52" y="23"/>
                    <a:pt x="51" y="21"/>
                    <a:pt x="51" y="21"/>
                  </a:cubicBezTo>
                  <a:cubicBezTo>
                    <a:pt x="51" y="20"/>
                    <a:pt x="52" y="18"/>
                    <a:pt x="53" y="18"/>
                  </a:cubicBezTo>
                  <a:cubicBezTo>
                    <a:pt x="54" y="20"/>
                    <a:pt x="54" y="21"/>
                    <a:pt x="53" y="23"/>
                  </a:cubicBezTo>
                  <a:close/>
                  <a:moveTo>
                    <a:pt x="17" y="45"/>
                  </a:moveTo>
                  <a:lnTo>
                    <a:pt x="17" y="45"/>
                  </a:lnTo>
                  <a:lnTo>
                    <a:pt x="18" y="45"/>
                  </a:lnTo>
                  <a:lnTo>
                    <a:pt x="18" y="46"/>
                  </a:lnTo>
                  <a:lnTo>
                    <a:pt x="19" y="46"/>
                  </a:lnTo>
                  <a:lnTo>
                    <a:pt x="19" y="45"/>
                  </a:lnTo>
                  <a:lnTo>
                    <a:pt x="18" y="44"/>
                  </a:lnTo>
                  <a:lnTo>
                    <a:pt x="17" y="44"/>
                  </a:lnTo>
                  <a:lnTo>
                    <a:pt x="17" y="45"/>
                  </a:lnTo>
                  <a:close/>
                  <a:moveTo>
                    <a:pt x="16" y="42"/>
                  </a:moveTo>
                  <a:lnTo>
                    <a:pt x="18" y="39"/>
                  </a:lnTo>
                  <a:lnTo>
                    <a:pt x="19" y="39"/>
                  </a:lnTo>
                  <a:lnTo>
                    <a:pt x="17" y="42"/>
                  </a:lnTo>
                  <a:lnTo>
                    <a:pt x="17" y="43"/>
                  </a:lnTo>
                  <a:lnTo>
                    <a:pt x="16" y="43"/>
                  </a:lnTo>
                  <a:lnTo>
                    <a:pt x="16" y="42"/>
                  </a:lnTo>
                  <a:close/>
                  <a:moveTo>
                    <a:pt x="13" y="38"/>
                  </a:moveTo>
                  <a:lnTo>
                    <a:pt x="15" y="41"/>
                  </a:lnTo>
                  <a:lnTo>
                    <a:pt x="15" y="40"/>
                  </a:lnTo>
                  <a:lnTo>
                    <a:pt x="16" y="40"/>
                  </a:lnTo>
                  <a:lnTo>
                    <a:pt x="16" y="39"/>
                  </a:lnTo>
                  <a:lnTo>
                    <a:pt x="15" y="39"/>
                  </a:lnTo>
                  <a:lnTo>
                    <a:pt x="15" y="38"/>
                  </a:lnTo>
                  <a:lnTo>
                    <a:pt x="15" y="37"/>
                  </a:lnTo>
                  <a:lnTo>
                    <a:pt x="14" y="37"/>
                  </a:lnTo>
                  <a:lnTo>
                    <a:pt x="13" y="38"/>
                  </a:lnTo>
                  <a:close/>
                  <a:moveTo>
                    <a:pt x="11" y="29"/>
                  </a:moveTo>
                  <a:lnTo>
                    <a:pt x="11" y="29"/>
                  </a:lnTo>
                  <a:lnTo>
                    <a:pt x="11" y="28"/>
                  </a:lnTo>
                  <a:lnTo>
                    <a:pt x="12" y="28"/>
                  </a:lnTo>
                  <a:lnTo>
                    <a:pt x="12" y="29"/>
                  </a:lnTo>
                  <a:lnTo>
                    <a:pt x="12" y="30"/>
                  </a:lnTo>
                  <a:lnTo>
                    <a:pt x="12" y="31"/>
                  </a:lnTo>
                  <a:lnTo>
                    <a:pt x="11" y="31"/>
                  </a:lnTo>
                  <a:lnTo>
                    <a:pt x="11" y="30"/>
                  </a:lnTo>
                  <a:lnTo>
                    <a:pt x="11" y="29"/>
                  </a:lnTo>
                  <a:close/>
                  <a:moveTo>
                    <a:pt x="15" y="48"/>
                  </a:moveTo>
                  <a:lnTo>
                    <a:pt x="16" y="49"/>
                  </a:lnTo>
                  <a:lnTo>
                    <a:pt x="13" y="53"/>
                  </a:lnTo>
                  <a:lnTo>
                    <a:pt x="12" y="53"/>
                  </a:lnTo>
                  <a:lnTo>
                    <a:pt x="15" y="48"/>
                  </a:lnTo>
                  <a:close/>
                </a:path>
              </a:pathLst>
            </a:custGeom>
            <a:solidFill>
              <a:srgbClr val="EB3D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5"/>
            <p:cNvSpPr>
              <a:spLocks noEditPoints="1" noChangeArrowheads="1"/>
            </p:cNvSpPr>
            <p:nvPr/>
          </p:nvSpPr>
          <p:spPr bwMode="auto">
            <a:xfrm>
              <a:off x="1328195" y="1940149"/>
              <a:ext cx="1447228" cy="812961"/>
            </a:xfrm>
            <a:custGeom>
              <a:avLst/>
              <a:gdLst>
                <a:gd name="T0" fmla="*/ 2147483646 w 336"/>
                <a:gd name="T1" fmla="*/ 277529400 h 189"/>
                <a:gd name="T2" fmla="*/ 2147483646 w 336"/>
                <a:gd name="T3" fmla="*/ 2147483646 h 189"/>
                <a:gd name="T4" fmla="*/ 2147483646 w 336"/>
                <a:gd name="T5" fmla="*/ 2147483646 h 189"/>
                <a:gd name="T6" fmla="*/ 2147483646 w 336"/>
                <a:gd name="T7" fmla="*/ 2147483646 h 189"/>
                <a:gd name="T8" fmla="*/ 2147483646 w 336"/>
                <a:gd name="T9" fmla="*/ 2147483646 h 189"/>
                <a:gd name="T10" fmla="*/ 2147483646 w 336"/>
                <a:gd name="T11" fmla="*/ 1461647960 h 189"/>
                <a:gd name="T12" fmla="*/ 2147483646 w 336"/>
                <a:gd name="T13" fmla="*/ 1535657521 h 189"/>
                <a:gd name="T14" fmla="*/ 2147483646 w 336"/>
                <a:gd name="T15" fmla="*/ 1535657521 h 189"/>
                <a:gd name="T16" fmla="*/ 2147483646 w 336"/>
                <a:gd name="T17" fmla="*/ 1831687161 h 189"/>
                <a:gd name="T18" fmla="*/ 2147483646 w 336"/>
                <a:gd name="T19" fmla="*/ 1961197440 h 189"/>
                <a:gd name="T20" fmla="*/ 2147483646 w 336"/>
                <a:gd name="T21" fmla="*/ 1979701981 h 189"/>
                <a:gd name="T22" fmla="*/ 2147483646 w 336"/>
                <a:gd name="T23" fmla="*/ 2147483646 h 189"/>
                <a:gd name="T24" fmla="*/ 2147483646 w 336"/>
                <a:gd name="T25" fmla="*/ 925093700 h 189"/>
                <a:gd name="T26" fmla="*/ 2147483646 w 336"/>
                <a:gd name="T27" fmla="*/ 1110113300 h 189"/>
                <a:gd name="T28" fmla="*/ 2147483646 w 336"/>
                <a:gd name="T29" fmla="*/ 703069319 h 189"/>
                <a:gd name="T30" fmla="*/ 2147483646 w 336"/>
                <a:gd name="T31" fmla="*/ 647564300 h 189"/>
                <a:gd name="T32" fmla="*/ 2147483646 w 336"/>
                <a:gd name="T33" fmla="*/ 684569080 h 189"/>
                <a:gd name="T34" fmla="*/ 2147483646 w 336"/>
                <a:gd name="T35" fmla="*/ 185019600 h 189"/>
                <a:gd name="T36" fmla="*/ 593669293 w 336"/>
                <a:gd name="T37" fmla="*/ 462549001 h 189"/>
                <a:gd name="T38" fmla="*/ 389597223 w 336"/>
                <a:gd name="T39" fmla="*/ 314529879 h 189"/>
                <a:gd name="T40" fmla="*/ 890506093 w 336"/>
                <a:gd name="T41" fmla="*/ 407039680 h 189"/>
                <a:gd name="T42" fmla="*/ 315388023 w 336"/>
                <a:gd name="T43" fmla="*/ 481049240 h 189"/>
                <a:gd name="T44" fmla="*/ 408148447 w 336"/>
                <a:gd name="T45" fmla="*/ 684569080 h 189"/>
                <a:gd name="T46" fmla="*/ 92760423 w 336"/>
                <a:gd name="T47" fmla="*/ 869588680 h 189"/>
                <a:gd name="T48" fmla="*/ 519460093 w 336"/>
                <a:gd name="T49" fmla="*/ 1091608759 h 189"/>
                <a:gd name="T50" fmla="*/ 278281270 w 336"/>
                <a:gd name="T51" fmla="*/ 1443147721 h 189"/>
                <a:gd name="T52" fmla="*/ 55657977 w 336"/>
                <a:gd name="T53" fmla="*/ 1332133380 h 189"/>
                <a:gd name="T54" fmla="*/ 55657977 w 336"/>
                <a:gd name="T55" fmla="*/ 1147118081 h 189"/>
                <a:gd name="T56" fmla="*/ 593669293 w 336"/>
                <a:gd name="T57" fmla="*/ 1720672820 h 189"/>
                <a:gd name="T58" fmla="*/ 556566847 w 336"/>
                <a:gd name="T59" fmla="*/ 2035207000 h 189"/>
                <a:gd name="T60" fmla="*/ 259730047 w 336"/>
                <a:gd name="T61" fmla="*/ 2146217040 h 189"/>
                <a:gd name="T62" fmla="*/ 704985247 w 336"/>
                <a:gd name="T63" fmla="*/ 2147483646 h 189"/>
                <a:gd name="T64" fmla="*/ 500908870 w 336"/>
                <a:gd name="T65" fmla="*/ 2147483646 h 189"/>
                <a:gd name="T66" fmla="*/ 1113133693 w 336"/>
                <a:gd name="T67" fmla="*/ 2147483646 h 189"/>
                <a:gd name="T68" fmla="*/ 946164070 w 336"/>
                <a:gd name="T69" fmla="*/ 2147483646 h 189"/>
                <a:gd name="T70" fmla="*/ 946164070 w 336"/>
                <a:gd name="T71" fmla="*/ 2147483646 h 189"/>
                <a:gd name="T72" fmla="*/ 1428517409 w 336"/>
                <a:gd name="T73" fmla="*/ 2147483646 h 189"/>
                <a:gd name="T74" fmla="*/ 2147483646 w 336"/>
                <a:gd name="T75" fmla="*/ 2147483646 h 189"/>
                <a:gd name="T76" fmla="*/ 2147483646 w 336"/>
                <a:gd name="T77" fmla="*/ 2147483646 h 189"/>
                <a:gd name="T78" fmla="*/ 1669696233 w 336"/>
                <a:gd name="T79" fmla="*/ 2147483646 h 189"/>
                <a:gd name="T80" fmla="*/ 1836665856 w 336"/>
                <a:gd name="T81" fmla="*/ 2147483646 h 189"/>
                <a:gd name="T82" fmla="*/ 1966533033 w 336"/>
                <a:gd name="T83" fmla="*/ 2147483646 h 189"/>
                <a:gd name="T84" fmla="*/ 1855221386 w 336"/>
                <a:gd name="T85" fmla="*/ 2147483646 h 189"/>
                <a:gd name="T86" fmla="*/ 2147483646 w 336"/>
                <a:gd name="T87" fmla="*/ 2147483646 h 189"/>
                <a:gd name="T88" fmla="*/ 2147483646 w 336"/>
                <a:gd name="T89" fmla="*/ 2147483646 h 189"/>
                <a:gd name="T90" fmla="*/ 1521282140 w 336"/>
                <a:gd name="T91" fmla="*/ 2147483646 h 189"/>
                <a:gd name="T92" fmla="*/ 1521282140 w 336"/>
                <a:gd name="T93" fmla="*/ 2147483646 h 189"/>
                <a:gd name="T94" fmla="*/ 2096400210 w 336"/>
                <a:gd name="T95" fmla="*/ 2147483646 h 189"/>
                <a:gd name="T96" fmla="*/ 2147483646 w 336"/>
                <a:gd name="T97" fmla="*/ 2147483646 h 189"/>
                <a:gd name="T98" fmla="*/ 2147483646 w 336"/>
                <a:gd name="T99" fmla="*/ 2147483646 h 189"/>
                <a:gd name="T100" fmla="*/ 2147483646 w 336"/>
                <a:gd name="T101" fmla="*/ 2147483646 h 189"/>
                <a:gd name="T102" fmla="*/ 2147483646 w 336"/>
                <a:gd name="T103" fmla="*/ 2147483646 h 189"/>
                <a:gd name="T104" fmla="*/ 2147483646 w 336"/>
                <a:gd name="T105" fmla="*/ 2147483646 h 189"/>
                <a:gd name="T106" fmla="*/ 2147483646 w 336"/>
                <a:gd name="T107" fmla="*/ 2147483646 h 189"/>
                <a:gd name="T108" fmla="*/ 2147483646 w 336"/>
                <a:gd name="T109" fmla="*/ 2147483646 h 189"/>
                <a:gd name="T110" fmla="*/ 2147483646 w 336"/>
                <a:gd name="T111" fmla="*/ 2147483646 h 189"/>
                <a:gd name="T112" fmla="*/ 2147483646 w 336"/>
                <a:gd name="T113" fmla="*/ 2147483646 h 189"/>
                <a:gd name="T114" fmla="*/ 2147483646 w 336"/>
                <a:gd name="T115" fmla="*/ 2147483646 h 189"/>
                <a:gd name="T116" fmla="*/ 2147483646 w 336"/>
                <a:gd name="T117" fmla="*/ 2147483646 h 189"/>
                <a:gd name="T118" fmla="*/ 2147483646 w 336"/>
                <a:gd name="T119" fmla="*/ 2147483646 h 18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36" h="189">
                  <a:moveTo>
                    <a:pt x="293" y="24"/>
                  </a:moveTo>
                  <a:lnTo>
                    <a:pt x="299" y="19"/>
                  </a:lnTo>
                  <a:lnTo>
                    <a:pt x="300" y="19"/>
                  </a:lnTo>
                  <a:cubicBezTo>
                    <a:pt x="298" y="20"/>
                    <a:pt x="297" y="22"/>
                    <a:pt x="297" y="23"/>
                  </a:cubicBezTo>
                  <a:cubicBezTo>
                    <a:pt x="296" y="24"/>
                    <a:pt x="296" y="26"/>
                    <a:pt x="297" y="27"/>
                  </a:cubicBezTo>
                  <a:cubicBezTo>
                    <a:pt x="298" y="28"/>
                    <a:pt x="299" y="28"/>
                    <a:pt x="302" y="27"/>
                  </a:cubicBezTo>
                  <a:cubicBezTo>
                    <a:pt x="304" y="27"/>
                    <a:pt x="307" y="25"/>
                    <a:pt x="309" y="23"/>
                  </a:cubicBezTo>
                  <a:cubicBezTo>
                    <a:pt x="311" y="22"/>
                    <a:pt x="313" y="20"/>
                    <a:pt x="314" y="19"/>
                  </a:cubicBezTo>
                  <a:cubicBezTo>
                    <a:pt x="316" y="17"/>
                    <a:pt x="316" y="16"/>
                    <a:pt x="317" y="14"/>
                  </a:cubicBezTo>
                  <a:cubicBezTo>
                    <a:pt x="317" y="13"/>
                    <a:pt x="317" y="12"/>
                    <a:pt x="317" y="12"/>
                  </a:cubicBezTo>
                  <a:cubicBezTo>
                    <a:pt x="316" y="11"/>
                    <a:pt x="316" y="11"/>
                    <a:pt x="315" y="11"/>
                  </a:cubicBezTo>
                  <a:cubicBezTo>
                    <a:pt x="315" y="11"/>
                    <a:pt x="314" y="10"/>
                    <a:pt x="314" y="10"/>
                  </a:cubicBezTo>
                  <a:lnTo>
                    <a:pt x="308" y="15"/>
                  </a:lnTo>
                  <a:cubicBezTo>
                    <a:pt x="307" y="16"/>
                    <a:pt x="306" y="16"/>
                    <a:pt x="306" y="17"/>
                  </a:cubicBezTo>
                  <a:cubicBezTo>
                    <a:pt x="305" y="17"/>
                    <a:pt x="305" y="17"/>
                    <a:pt x="305" y="18"/>
                  </a:cubicBezTo>
                  <a:cubicBezTo>
                    <a:pt x="305" y="18"/>
                    <a:pt x="305" y="18"/>
                    <a:pt x="306" y="19"/>
                  </a:cubicBezTo>
                  <a:lnTo>
                    <a:pt x="305" y="19"/>
                  </a:lnTo>
                  <a:lnTo>
                    <a:pt x="302" y="15"/>
                  </a:lnTo>
                  <a:lnTo>
                    <a:pt x="303" y="15"/>
                  </a:lnTo>
                  <a:cubicBezTo>
                    <a:pt x="303" y="15"/>
                    <a:pt x="304" y="15"/>
                    <a:pt x="304" y="15"/>
                  </a:cubicBezTo>
                  <a:cubicBezTo>
                    <a:pt x="305" y="15"/>
                    <a:pt x="305" y="14"/>
                    <a:pt x="307" y="13"/>
                  </a:cubicBezTo>
                  <a:lnTo>
                    <a:pt x="313" y="9"/>
                  </a:lnTo>
                  <a:cubicBezTo>
                    <a:pt x="314" y="9"/>
                    <a:pt x="315" y="9"/>
                    <a:pt x="316" y="9"/>
                  </a:cubicBezTo>
                  <a:cubicBezTo>
                    <a:pt x="316" y="10"/>
                    <a:pt x="317" y="10"/>
                    <a:pt x="318" y="11"/>
                  </a:cubicBezTo>
                  <a:cubicBezTo>
                    <a:pt x="319" y="13"/>
                    <a:pt x="319" y="15"/>
                    <a:pt x="317" y="18"/>
                  </a:cubicBezTo>
                  <a:cubicBezTo>
                    <a:pt x="316" y="21"/>
                    <a:pt x="314" y="23"/>
                    <a:pt x="311" y="25"/>
                  </a:cubicBezTo>
                  <a:cubicBezTo>
                    <a:pt x="309" y="26"/>
                    <a:pt x="307" y="27"/>
                    <a:pt x="305" y="28"/>
                  </a:cubicBezTo>
                  <a:cubicBezTo>
                    <a:pt x="303" y="29"/>
                    <a:pt x="301" y="29"/>
                    <a:pt x="299" y="29"/>
                  </a:cubicBezTo>
                  <a:cubicBezTo>
                    <a:pt x="298" y="29"/>
                    <a:pt x="296" y="29"/>
                    <a:pt x="296" y="28"/>
                  </a:cubicBezTo>
                  <a:cubicBezTo>
                    <a:pt x="295" y="27"/>
                    <a:pt x="295" y="27"/>
                    <a:pt x="295" y="26"/>
                  </a:cubicBezTo>
                  <a:cubicBezTo>
                    <a:pt x="295" y="26"/>
                    <a:pt x="295" y="25"/>
                    <a:pt x="295" y="24"/>
                  </a:cubicBezTo>
                  <a:cubicBezTo>
                    <a:pt x="295" y="24"/>
                    <a:pt x="295" y="24"/>
                    <a:pt x="295" y="24"/>
                  </a:cubicBezTo>
                  <a:cubicBezTo>
                    <a:pt x="295" y="23"/>
                    <a:pt x="295" y="23"/>
                    <a:pt x="294" y="24"/>
                  </a:cubicBezTo>
                  <a:cubicBezTo>
                    <a:pt x="294" y="24"/>
                    <a:pt x="294" y="24"/>
                    <a:pt x="293" y="24"/>
                  </a:cubicBezTo>
                  <a:close/>
                  <a:moveTo>
                    <a:pt x="295" y="142"/>
                  </a:moveTo>
                  <a:cubicBezTo>
                    <a:pt x="295" y="141"/>
                    <a:pt x="296" y="141"/>
                    <a:pt x="296" y="141"/>
                  </a:cubicBezTo>
                  <a:cubicBezTo>
                    <a:pt x="298" y="140"/>
                    <a:pt x="298" y="139"/>
                    <a:pt x="297" y="136"/>
                  </a:cubicBezTo>
                  <a:cubicBezTo>
                    <a:pt x="297" y="134"/>
                    <a:pt x="296" y="132"/>
                    <a:pt x="293" y="129"/>
                  </a:cubicBezTo>
                  <a:cubicBezTo>
                    <a:pt x="291" y="126"/>
                    <a:pt x="289" y="124"/>
                    <a:pt x="287" y="123"/>
                  </a:cubicBezTo>
                  <a:cubicBezTo>
                    <a:pt x="285" y="122"/>
                    <a:pt x="284" y="122"/>
                    <a:pt x="283" y="123"/>
                  </a:cubicBezTo>
                  <a:cubicBezTo>
                    <a:pt x="282" y="123"/>
                    <a:pt x="282" y="124"/>
                    <a:pt x="281" y="125"/>
                  </a:cubicBezTo>
                  <a:lnTo>
                    <a:pt x="295" y="142"/>
                  </a:lnTo>
                  <a:close/>
                  <a:moveTo>
                    <a:pt x="293" y="145"/>
                  </a:moveTo>
                  <a:lnTo>
                    <a:pt x="292" y="145"/>
                  </a:lnTo>
                  <a:lnTo>
                    <a:pt x="293" y="144"/>
                  </a:lnTo>
                  <a:cubicBezTo>
                    <a:pt x="293" y="144"/>
                    <a:pt x="293" y="144"/>
                    <a:pt x="293" y="143"/>
                  </a:cubicBezTo>
                  <a:cubicBezTo>
                    <a:pt x="293" y="143"/>
                    <a:pt x="292" y="142"/>
                    <a:pt x="292" y="141"/>
                  </a:cubicBezTo>
                  <a:lnTo>
                    <a:pt x="282" y="128"/>
                  </a:lnTo>
                  <a:cubicBezTo>
                    <a:pt x="281" y="126"/>
                    <a:pt x="280" y="126"/>
                    <a:pt x="280" y="126"/>
                  </a:cubicBezTo>
                  <a:cubicBezTo>
                    <a:pt x="279" y="125"/>
                    <a:pt x="279" y="125"/>
                    <a:pt x="278" y="126"/>
                  </a:cubicBezTo>
                  <a:lnTo>
                    <a:pt x="277" y="125"/>
                  </a:lnTo>
                  <a:lnTo>
                    <a:pt x="282" y="122"/>
                  </a:lnTo>
                  <a:cubicBezTo>
                    <a:pt x="283" y="121"/>
                    <a:pt x="284" y="120"/>
                    <a:pt x="286" y="121"/>
                  </a:cubicBezTo>
                  <a:cubicBezTo>
                    <a:pt x="287" y="121"/>
                    <a:pt x="288" y="121"/>
                    <a:pt x="290" y="123"/>
                  </a:cubicBezTo>
                  <a:cubicBezTo>
                    <a:pt x="292" y="124"/>
                    <a:pt x="293" y="125"/>
                    <a:pt x="295" y="128"/>
                  </a:cubicBezTo>
                  <a:cubicBezTo>
                    <a:pt x="297" y="130"/>
                    <a:pt x="299" y="133"/>
                    <a:pt x="299" y="135"/>
                  </a:cubicBezTo>
                  <a:cubicBezTo>
                    <a:pt x="300" y="138"/>
                    <a:pt x="299" y="140"/>
                    <a:pt x="297" y="142"/>
                  </a:cubicBezTo>
                  <a:lnTo>
                    <a:pt x="293" y="145"/>
                  </a:lnTo>
                  <a:close/>
                  <a:moveTo>
                    <a:pt x="266" y="134"/>
                  </a:moveTo>
                  <a:lnTo>
                    <a:pt x="268" y="132"/>
                  </a:lnTo>
                  <a:lnTo>
                    <a:pt x="286" y="143"/>
                  </a:lnTo>
                  <a:lnTo>
                    <a:pt x="277" y="131"/>
                  </a:lnTo>
                  <a:cubicBezTo>
                    <a:pt x="276" y="130"/>
                    <a:pt x="276" y="129"/>
                    <a:pt x="275" y="129"/>
                  </a:cubicBezTo>
                  <a:cubicBezTo>
                    <a:pt x="275" y="129"/>
                    <a:pt x="274" y="129"/>
                    <a:pt x="274" y="129"/>
                  </a:cubicBezTo>
                  <a:lnTo>
                    <a:pt x="273" y="129"/>
                  </a:lnTo>
                  <a:lnTo>
                    <a:pt x="277" y="126"/>
                  </a:lnTo>
                  <a:lnTo>
                    <a:pt x="277" y="127"/>
                  </a:lnTo>
                  <a:cubicBezTo>
                    <a:pt x="276" y="127"/>
                    <a:pt x="276" y="128"/>
                    <a:pt x="276" y="128"/>
                  </a:cubicBezTo>
                  <a:cubicBezTo>
                    <a:pt x="277" y="129"/>
                    <a:pt x="277" y="129"/>
                    <a:pt x="278" y="130"/>
                  </a:cubicBezTo>
                  <a:lnTo>
                    <a:pt x="291" y="147"/>
                  </a:lnTo>
                  <a:lnTo>
                    <a:pt x="290" y="148"/>
                  </a:lnTo>
                  <a:lnTo>
                    <a:pt x="272" y="136"/>
                  </a:lnTo>
                  <a:lnTo>
                    <a:pt x="281" y="149"/>
                  </a:lnTo>
                  <a:cubicBezTo>
                    <a:pt x="282" y="150"/>
                    <a:pt x="283" y="151"/>
                    <a:pt x="283" y="151"/>
                  </a:cubicBezTo>
                  <a:cubicBezTo>
                    <a:pt x="284" y="151"/>
                    <a:pt x="284" y="151"/>
                    <a:pt x="284" y="151"/>
                  </a:cubicBezTo>
                  <a:lnTo>
                    <a:pt x="285" y="151"/>
                  </a:lnTo>
                  <a:lnTo>
                    <a:pt x="282" y="154"/>
                  </a:lnTo>
                  <a:lnTo>
                    <a:pt x="281" y="153"/>
                  </a:lnTo>
                  <a:lnTo>
                    <a:pt x="282" y="153"/>
                  </a:lnTo>
                  <a:cubicBezTo>
                    <a:pt x="282" y="153"/>
                    <a:pt x="282" y="152"/>
                    <a:pt x="282" y="152"/>
                  </a:cubicBezTo>
                  <a:cubicBezTo>
                    <a:pt x="282" y="151"/>
                    <a:pt x="281" y="150"/>
                    <a:pt x="280" y="149"/>
                  </a:cubicBezTo>
                  <a:lnTo>
                    <a:pt x="270" y="135"/>
                  </a:lnTo>
                  <a:cubicBezTo>
                    <a:pt x="269" y="135"/>
                    <a:pt x="268" y="135"/>
                    <a:pt x="268" y="134"/>
                  </a:cubicBezTo>
                  <a:cubicBezTo>
                    <a:pt x="268" y="134"/>
                    <a:pt x="267" y="134"/>
                    <a:pt x="267" y="134"/>
                  </a:cubicBezTo>
                  <a:cubicBezTo>
                    <a:pt x="267" y="134"/>
                    <a:pt x="267" y="135"/>
                    <a:pt x="266" y="135"/>
                  </a:cubicBezTo>
                  <a:lnTo>
                    <a:pt x="266" y="134"/>
                  </a:lnTo>
                  <a:close/>
                  <a:moveTo>
                    <a:pt x="271" y="150"/>
                  </a:moveTo>
                  <a:lnTo>
                    <a:pt x="263" y="143"/>
                  </a:lnTo>
                  <a:lnTo>
                    <a:pt x="267" y="152"/>
                  </a:lnTo>
                  <a:lnTo>
                    <a:pt x="271" y="150"/>
                  </a:lnTo>
                  <a:close/>
                  <a:moveTo>
                    <a:pt x="272" y="151"/>
                  </a:moveTo>
                  <a:lnTo>
                    <a:pt x="268" y="154"/>
                  </a:lnTo>
                  <a:lnTo>
                    <a:pt x="270" y="157"/>
                  </a:lnTo>
                  <a:cubicBezTo>
                    <a:pt x="270" y="158"/>
                    <a:pt x="270" y="159"/>
                    <a:pt x="271" y="159"/>
                  </a:cubicBezTo>
                  <a:cubicBezTo>
                    <a:pt x="271" y="160"/>
                    <a:pt x="271" y="160"/>
                    <a:pt x="272" y="160"/>
                  </a:cubicBezTo>
                  <a:cubicBezTo>
                    <a:pt x="272" y="160"/>
                    <a:pt x="272" y="160"/>
                    <a:pt x="273" y="160"/>
                  </a:cubicBezTo>
                  <a:lnTo>
                    <a:pt x="270" y="163"/>
                  </a:lnTo>
                  <a:lnTo>
                    <a:pt x="270" y="162"/>
                  </a:lnTo>
                  <a:cubicBezTo>
                    <a:pt x="270" y="162"/>
                    <a:pt x="270" y="161"/>
                    <a:pt x="270" y="161"/>
                  </a:cubicBezTo>
                  <a:cubicBezTo>
                    <a:pt x="270" y="160"/>
                    <a:pt x="270" y="159"/>
                    <a:pt x="269" y="157"/>
                  </a:cubicBezTo>
                  <a:lnTo>
                    <a:pt x="260" y="138"/>
                  </a:lnTo>
                  <a:lnTo>
                    <a:pt x="276" y="152"/>
                  </a:lnTo>
                  <a:cubicBezTo>
                    <a:pt x="277" y="153"/>
                    <a:pt x="278" y="154"/>
                    <a:pt x="279" y="154"/>
                  </a:cubicBezTo>
                  <a:cubicBezTo>
                    <a:pt x="279" y="154"/>
                    <a:pt x="280" y="154"/>
                    <a:pt x="280" y="154"/>
                  </a:cubicBezTo>
                  <a:lnTo>
                    <a:pt x="281" y="155"/>
                  </a:lnTo>
                  <a:lnTo>
                    <a:pt x="277" y="158"/>
                  </a:lnTo>
                  <a:lnTo>
                    <a:pt x="276" y="157"/>
                  </a:lnTo>
                  <a:cubicBezTo>
                    <a:pt x="277" y="157"/>
                    <a:pt x="277" y="156"/>
                    <a:pt x="277" y="156"/>
                  </a:cubicBezTo>
                  <a:cubicBezTo>
                    <a:pt x="277" y="156"/>
                    <a:pt x="277" y="155"/>
                    <a:pt x="276" y="155"/>
                  </a:cubicBezTo>
                  <a:cubicBezTo>
                    <a:pt x="276" y="155"/>
                    <a:pt x="276" y="154"/>
                    <a:pt x="275" y="153"/>
                  </a:cubicBezTo>
                  <a:lnTo>
                    <a:pt x="272" y="151"/>
                  </a:lnTo>
                  <a:close/>
                  <a:moveTo>
                    <a:pt x="319" y="86"/>
                  </a:moveTo>
                  <a:lnTo>
                    <a:pt x="320" y="81"/>
                  </a:lnTo>
                  <a:lnTo>
                    <a:pt x="313" y="79"/>
                  </a:lnTo>
                  <a:cubicBezTo>
                    <a:pt x="311" y="79"/>
                    <a:pt x="311" y="79"/>
                    <a:pt x="310" y="79"/>
                  </a:cubicBezTo>
                  <a:cubicBezTo>
                    <a:pt x="310" y="79"/>
                    <a:pt x="310" y="79"/>
                    <a:pt x="309" y="79"/>
                  </a:cubicBezTo>
                  <a:cubicBezTo>
                    <a:pt x="309" y="79"/>
                    <a:pt x="309" y="80"/>
                    <a:pt x="309" y="80"/>
                  </a:cubicBezTo>
                  <a:lnTo>
                    <a:pt x="308" y="80"/>
                  </a:lnTo>
                  <a:lnTo>
                    <a:pt x="309" y="75"/>
                  </a:lnTo>
                  <a:lnTo>
                    <a:pt x="310" y="75"/>
                  </a:lnTo>
                  <a:cubicBezTo>
                    <a:pt x="309" y="76"/>
                    <a:pt x="310" y="76"/>
                    <a:pt x="310" y="76"/>
                  </a:cubicBezTo>
                  <a:cubicBezTo>
                    <a:pt x="310" y="77"/>
                    <a:pt x="310" y="77"/>
                    <a:pt x="311" y="77"/>
                  </a:cubicBezTo>
                  <a:cubicBezTo>
                    <a:pt x="311" y="77"/>
                    <a:pt x="312" y="77"/>
                    <a:pt x="313" y="77"/>
                  </a:cubicBezTo>
                  <a:lnTo>
                    <a:pt x="330" y="80"/>
                  </a:lnTo>
                  <a:cubicBezTo>
                    <a:pt x="331" y="81"/>
                    <a:pt x="332" y="81"/>
                    <a:pt x="332" y="81"/>
                  </a:cubicBezTo>
                  <a:cubicBezTo>
                    <a:pt x="333" y="81"/>
                    <a:pt x="333" y="81"/>
                    <a:pt x="333" y="81"/>
                  </a:cubicBezTo>
                  <a:cubicBezTo>
                    <a:pt x="334" y="80"/>
                    <a:pt x="334" y="80"/>
                    <a:pt x="334" y="80"/>
                  </a:cubicBezTo>
                  <a:lnTo>
                    <a:pt x="334" y="79"/>
                  </a:lnTo>
                  <a:lnTo>
                    <a:pt x="335" y="80"/>
                  </a:lnTo>
                  <a:lnTo>
                    <a:pt x="334" y="85"/>
                  </a:lnTo>
                  <a:lnTo>
                    <a:pt x="333" y="85"/>
                  </a:lnTo>
                  <a:lnTo>
                    <a:pt x="333" y="84"/>
                  </a:lnTo>
                  <a:cubicBezTo>
                    <a:pt x="333" y="84"/>
                    <a:pt x="333" y="83"/>
                    <a:pt x="332" y="83"/>
                  </a:cubicBezTo>
                  <a:cubicBezTo>
                    <a:pt x="332" y="83"/>
                    <a:pt x="331" y="83"/>
                    <a:pt x="329" y="82"/>
                  </a:cubicBezTo>
                  <a:lnTo>
                    <a:pt x="322" y="81"/>
                  </a:lnTo>
                  <a:lnTo>
                    <a:pt x="320" y="87"/>
                  </a:lnTo>
                  <a:lnTo>
                    <a:pt x="328" y="88"/>
                  </a:lnTo>
                  <a:cubicBezTo>
                    <a:pt x="330" y="88"/>
                    <a:pt x="331" y="88"/>
                    <a:pt x="331" y="88"/>
                  </a:cubicBezTo>
                  <a:cubicBezTo>
                    <a:pt x="331" y="88"/>
                    <a:pt x="332" y="88"/>
                    <a:pt x="332" y="88"/>
                  </a:cubicBezTo>
                  <a:cubicBezTo>
                    <a:pt x="332" y="88"/>
                    <a:pt x="332" y="88"/>
                    <a:pt x="333" y="87"/>
                  </a:cubicBezTo>
                  <a:lnTo>
                    <a:pt x="332" y="92"/>
                  </a:lnTo>
                  <a:cubicBezTo>
                    <a:pt x="332" y="91"/>
                    <a:pt x="331" y="91"/>
                    <a:pt x="331" y="90"/>
                  </a:cubicBezTo>
                  <a:cubicBezTo>
                    <a:pt x="331" y="90"/>
                    <a:pt x="330" y="90"/>
                    <a:pt x="328" y="90"/>
                  </a:cubicBezTo>
                  <a:lnTo>
                    <a:pt x="311" y="87"/>
                  </a:lnTo>
                  <a:cubicBezTo>
                    <a:pt x="310" y="86"/>
                    <a:pt x="309" y="86"/>
                    <a:pt x="309" y="86"/>
                  </a:cubicBezTo>
                  <a:cubicBezTo>
                    <a:pt x="308" y="86"/>
                    <a:pt x="308" y="86"/>
                    <a:pt x="308" y="87"/>
                  </a:cubicBezTo>
                  <a:cubicBezTo>
                    <a:pt x="307" y="87"/>
                    <a:pt x="307" y="87"/>
                    <a:pt x="307" y="87"/>
                  </a:cubicBezTo>
                  <a:lnTo>
                    <a:pt x="307" y="88"/>
                  </a:lnTo>
                  <a:lnTo>
                    <a:pt x="306" y="88"/>
                  </a:lnTo>
                  <a:lnTo>
                    <a:pt x="307" y="82"/>
                  </a:lnTo>
                  <a:lnTo>
                    <a:pt x="308" y="82"/>
                  </a:lnTo>
                  <a:lnTo>
                    <a:pt x="308" y="83"/>
                  </a:lnTo>
                  <a:cubicBezTo>
                    <a:pt x="308" y="83"/>
                    <a:pt x="308" y="84"/>
                    <a:pt x="308" y="84"/>
                  </a:cubicBezTo>
                  <a:cubicBezTo>
                    <a:pt x="309" y="84"/>
                    <a:pt x="309" y="84"/>
                    <a:pt x="309" y="84"/>
                  </a:cubicBezTo>
                  <a:cubicBezTo>
                    <a:pt x="310" y="85"/>
                    <a:pt x="310" y="85"/>
                    <a:pt x="312" y="85"/>
                  </a:cubicBezTo>
                  <a:lnTo>
                    <a:pt x="319" y="86"/>
                  </a:lnTo>
                  <a:close/>
                  <a:moveTo>
                    <a:pt x="305" y="89"/>
                  </a:moveTo>
                  <a:lnTo>
                    <a:pt x="314" y="91"/>
                  </a:lnTo>
                  <a:cubicBezTo>
                    <a:pt x="311" y="91"/>
                    <a:pt x="309" y="91"/>
                    <a:pt x="308" y="92"/>
                  </a:cubicBezTo>
                  <a:cubicBezTo>
                    <a:pt x="307" y="92"/>
                    <a:pt x="306" y="93"/>
                    <a:pt x="306" y="94"/>
                  </a:cubicBezTo>
                  <a:cubicBezTo>
                    <a:pt x="305" y="95"/>
                    <a:pt x="306" y="95"/>
                    <a:pt x="306" y="96"/>
                  </a:cubicBezTo>
                  <a:cubicBezTo>
                    <a:pt x="307" y="97"/>
                    <a:pt x="308" y="98"/>
                    <a:pt x="310" y="99"/>
                  </a:cubicBezTo>
                  <a:cubicBezTo>
                    <a:pt x="312" y="99"/>
                    <a:pt x="314" y="100"/>
                    <a:pt x="317" y="101"/>
                  </a:cubicBezTo>
                  <a:cubicBezTo>
                    <a:pt x="320" y="101"/>
                    <a:pt x="322" y="101"/>
                    <a:pt x="323" y="101"/>
                  </a:cubicBezTo>
                  <a:cubicBezTo>
                    <a:pt x="325" y="101"/>
                    <a:pt x="327" y="101"/>
                    <a:pt x="328" y="100"/>
                  </a:cubicBezTo>
                  <a:cubicBezTo>
                    <a:pt x="329" y="100"/>
                    <a:pt x="329" y="99"/>
                    <a:pt x="330" y="98"/>
                  </a:cubicBezTo>
                  <a:cubicBezTo>
                    <a:pt x="330" y="97"/>
                    <a:pt x="330" y="97"/>
                    <a:pt x="329" y="96"/>
                  </a:cubicBezTo>
                  <a:cubicBezTo>
                    <a:pt x="328" y="95"/>
                    <a:pt x="327" y="94"/>
                    <a:pt x="325" y="93"/>
                  </a:cubicBezTo>
                  <a:lnTo>
                    <a:pt x="326" y="93"/>
                  </a:lnTo>
                  <a:cubicBezTo>
                    <a:pt x="328" y="94"/>
                    <a:pt x="329" y="95"/>
                    <a:pt x="330" y="96"/>
                  </a:cubicBezTo>
                  <a:cubicBezTo>
                    <a:pt x="331" y="97"/>
                    <a:pt x="331" y="98"/>
                    <a:pt x="331" y="99"/>
                  </a:cubicBezTo>
                  <a:cubicBezTo>
                    <a:pt x="331" y="101"/>
                    <a:pt x="329" y="102"/>
                    <a:pt x="325" y="103"/>
                  </a:cubicBezTo>
                  <a:cubicBezTo>
                    <a:pt x="323" y="103"/>
                    <a:pt x="320" y="103"/>
                    <a:pt x="317" y="103"/>
                  </a:cubicBezTo>
                  <a:cubicBezTo>
                    <a:pt x="314" y="102"/>
                    <a:pt x="312" y="101"/>
                    <a:pt x="310" y="100"/>
                  </a:cubicBezTo>
                  <a:cubicBezTo>
                    <a:pt x="308" y="99"/>
                    <a:pt x="306" y="98"/>
                    <a:pt x="305" y="97"/>
                  </a:cubicBezTo>
                  <a:cubicBezTo>
                    <a:pt x="304" y="96"/>
                    <a:pt x="304" y="95"/>
                    <a:pt x="304" y="94"/>
                  </a:cubicBezTo>
                  <a:cubicBezTo>
                    <a:pt x="304" y="93"/>
                    <a:pt x="305" y="92"/>
                    <a:pt x="306" y="91"/>
                  </a:cubicBezTo>
                  <a:cubicBezTo>
                    <a:pt x="306" y="91"/>
                    <a:pt x="307" y="91"/>
                    <a:pt x="307" y="91"/>
                  </a:cubicBezTo>
                  <a:cubicBezTo>
                    <a:pt x="307" y="91"/>
                    <a:pt x="307" y="90"/>
                    <a:pt x="306" y="90"/>
                  </a:cubicBezTo>
                  <a:cubicBezTo>
                    <a:pt x="306" y="90"/>
                    <a:pt x="306" y="90"/>
                    <a:pt x="305" y="90"/>
                  </a:cubicBezTo>
                  <a:lnTo>
                    <a:pt x="305" y="89"/>
                  </a:lnTo>
                  <a:close/>
                  <a:moveTo>
                    <a:pt x="300" y="104"/>
                  </a:moveTo>
                  <a:lnTo>
                    <a:pt x="309" y="109"/>
                  </a:lnTo>
                  <a:lnTo>
                    <a:pt x="311" y="106"/>
                  </a:lnTo>
                  <a:cubicBezTo>
                    <a:pt x="311" y="105"/>
                    <a:pt x="311" y="105"/>
                    <a:pt x="311" y="104"/>
                  </a:cubicBezTo>
                  <a:cubicBezTo>
                    <a:pt x="310" y="104"/>
                    <a:pt x="309" y="103"/>
                    <a:pt x="308" y="102"/>
                  </a:cubicBezTo>
                  <a:lnTo>
                    <a:pt x="317" y="106"/>
                  </a:lnTo>
                  <a:lnTo>
                    <a:pt x="316" y="106"/>
                  </a:lnTo>
                  <a:cubicBezTo>
                    <a:pt x="315" y="106"/>
                    <a:pt x="314" y="106"/>
                    <a:pt x="314" y="106"/>
                  </a:cubicBezTo>
                  <a:cubicBezTo>
                    <a:pt x="314" y="106"/>
                    <a:pt x="313" y="106"/>
                    <a:pt x="313" y="106"/>
                  </a:cubicBezTo>
                  <a:cubicBezTo>
                    <a:pt x="312" y="106"/>
                    <a:pt x="312" y="106"/>
                    <a:pt x="312" y="107"/>
                  </a:cubicBezTo>
                  <a:lnTo>
                    <a:pt x="311" y="109"/>
                  </a:lnTo>
                  <a:lnTo>
                    <a:pt x="319" y="113"/>
                  </a:lnTo>
                  <a:cubicBezTo>
                    <a:pt x="320" y="113"/>
                    <a:pt x="320" y="114"/>
                    <a:pt x="321" y="114"/>
                  </a:cubicBezTo>
                  <a:cubicBezTo>
                    <a:pt x="321" y="114"/>
                    <a:pt x="321" y="114"/>
                    <a:pt x="321" y="114"/>
                  </a:cubicBezTo>
                  <a:cubicBezTo>
                    <a:pt x="321" y="114"/>
                    <a:pt x="322" y="114"/>
                    <a:pt x="322" y="113"/>
                  </a:cubicBezTo>
                  <a:lnTo>
                    <a:pt x="323" y="111"/>
                  </a:lnTo>
                  <a:cubicBezTo>
                    <a:pt x="323" y="111"/>
                    <a:pt x="323" y="110"/>
                    <a:pt x="323" y="110"/>
                  </a:cubicBezTo>
                  <a:cubicBezTo>
                    <a:pt x="323" y="109"/>
                    <a:pt x="323" y="109"/>
                    <a:pt x="322" y="108"/>
                  </a:cubicBezTo>
                  <a:cubicBezTo>
                    <a:pt x="322" y="108"/>
                    <a:pt x="321" y="107"/>
                    <a:pt x="320" y="106"/>
                  </a:cubicBezTo>
                  <a:lnTo>
                    <a:pt x="320" y="105"/>
                  </a:lnTo>
                  <a:lnTo>
                    <a:pt x="325" y="109"/>
                  </a:lnTo>
                  <a:lnTo>
                    <a:pt x="321" y="118"/>
                  </a:lnTo>
                  <a:lnTo>
                    <a:pt x="320" y="118"/>
                  </a:lnTo>
                  <a:lnTo>
                    <a:pt x="321" y="118"/>
                  </a:lnTo>
                  <a:cubicBezTo>
                    <a:pt x="321" y="117"/>
                    <a:pt x="321" y="117"/>
                    <a:pt x="320" y="117"/>
                  </a:cubicBezTo>
                  <a:cubicBezTo>
                    <a:pt x="320" y="116"/>
                    <a:pt x="320" y="116"/>
                    <a:pt x="320" y="116"/>
                  </a:cubicBezTo>
                  <a:cubicBezTo>
                    <a:pt x="319" y="115"/>
                    <a:pt x="319" y="115"/>
                    <a:pt x="318" y="115"/>
                  </a:cubicBezTo>
                  <a:lnTo>
                    <a:pt x="302" y="107"/>
                  </a:lnTo>
                  <a:cubicBezTo>
                    <a:pt x="301" y="106"/>
                    <a:pt x="300" y="106"/>
                    <a:pt x="299" y="106"/>
                  </a:cubicBezTo>
                  <a:cubicBezTo>
                    <a:pt x="299" y="106"/>
                    <a:pt x="298" y="106"/>
                    <a:pt x="298" y="107"/>
                  </a:cubicBezTo>
                  <a:lnTo>
                    <a:pt x="297" y="107"/>
                  </a:lnTo>
                  <a:lnTo>
                    <a:pt x="301" y="98"/>
                  </a:lnTo>
                  <a:lnTo>
                    <a:pt x="307" y="100"/>
                  </a:lnTo>
                  <a:cubicBezTo>
                    <a:pt x="305" y="100"/>
                    <a:pt x="304" y="100"/>
                    <a:pt x="304" y="100"/>
                  </a:cubicBezTo>
                  <a:cubicBezTo>
                    <a:pt x="303" y="99"/>
                    <a:pt x="303" y="100"/>
                    <a:pt x="302" y="100"/>
                  </a:cubicBezTo>
                  <a:cubicBezTo>
                    <a:pt x="302" y="100"/>
                    <a:pt x="302" y="100"/>
                    <a:pt x="302" y="101"/>
                  </a:cubicBezTo>
                  <a:lnTo>
                    <a:pt x="300" y="104"/>
                  </a:lnTo>
                  <a:close/>
                  <a:moveTo>
                    <a:pt x="298" y="108"/>
                  </a:moveTo>
                  <a:lnTo>
                    <a:pt x="303" y="111"/>
                  </a:lnTo>
                  <a:cubicBezTo>
                    <a:pt x="302" y="111"/>
                    <a:pt x="301" y="110"/>
                    <a:pt x="301" y="110"/>
                  </a:cubicBezTo>
                  <a:cubicBezTo>
                    <a:pt x="300" y="110"/>
                    <a:pt x="299" y="110"/>
                    <a:pt x="299" y="110"/>
                  </a:cubicBezTo>
                  <a:cubicBezTo>
                    <a:pt x="299" y="110"/>
                    <a:pt x="298" y="111"/>
                    <a:pt x="298" y="111"/>
                  </a:cubicBezTo>
                  <a:lnTo>
                    <a:pt x="297" y="113"/>
                  </a:lnTo>
                  <a:lnTo>
                    <a:pt x="315" y="122"/>
                  </a:lnTo>
                  <a:cubicBezTo>
                    <a:pt x="316" y="123"/>
                    <a:pt x="317" y="123"/>
                    <a:pt x="318" y="123"/>
                  </a:cubicBezTo>
                  <a:cubicBezTo>
                    <a:pt x="318" y="123"/>
                    <a:pt x="319" y="123"/>
                    <a:pt x="319" y="123"/>
                  </a:cubicBezTo>
                  <a:lnTo>
                    <a:pt x="319" y="122"/>
                  </a:lnTo>
                  <a:lnTo>
                    <a:pt x="320" y="123"/>
                  </a:lnTo>
                  <a:lnTo>
                    <a:pt x="317" y="128"/>
                  </a:lnTo>
                  <a:lnTo>
                    <a:pt x="317" y="127"/>
                  </a:lnTo>
                  <a:cubicBezTo>
                    <a:pt x="317" y="126"/>
                    <a:pt x="317" y="126"/>
                    <a:pt x="317" y="125"/>
                  </a:cubicBezTo>
                  <a:cubicBezTo>
                    <a:pt x="316" y="125"/>
                    <a:pt x="315" y="124"/>
                    <a:pt x="314" y="124"/>
                  </a:cubicBezTo>
                  <a:lnTo>
                    <a:pt x="296" y="114"/>
                  </a:lnTo>
                  <a:lnTo>
                    <a:pt x="296" y="116"/>
                  </a:lnTo>
                  <a:cubicBezTo>
                    <a:pt x="295" y="116"/>
                    <a:pt x="295" y="117"/>
                    <a:pt x="295" y="117"/>
                  </a:cubicBezTo>
                  <a:cubicBezTo>
                    <a:pt x="295" y="117"/>
                    <a:pt x="296" y="118"/>
                    <a:pt x="296" y="118"/>
                  </a:cubicBezTo>
                  <a:cubicBezTo>
                    <a:pt x="297" y="119"/>
                    <a:pt x="297" y="120"/>
                    <a:pt x="298" y="120"/>
                  </a:cubicBezTo>
                  <a:lnTo>
                    <a:pt x="293" y="117"/>
                  </a:lnTo>
                  <a:lnTo>
                    <a:pt x="298" y="108"/>
                  </a:lnTo>
                  <a:close/>
                  <a:moveTo>
                    <a:pt x="308" y="55"/>
                  </a:moveTo>
                  <a:cubicBezTo>
                    <a:pt x="308" y="56"/>
                    <a:pt x="309" y="57"/>
                    <a:pt x="311" y="57"/>
                  </a:cubicBezTo>
                  <a:cubicBezTo>
                    <a:pt x="313" y="58"/>
                    <a:pt x="316" y="58"/>
                    <a:pt x="320" y="58"/>
                  </a:cubicBezTo>
                  <a:cubicBezTo>
                    <a:pt x="325" y="58"/>
                    <a:pt x="328" y="58"/>
                    <a:pt x="330" y="57"/>
                  </a:cubicBezTo>
                  <a:cubicBezTo>
                    <a:pt x="332" y="56"/>
                    <a:pt x="333" y="55"/>
                    <a:pt x="333" y="54"/>
                  </a:cubicBezTo>
                  <a:cubicBezTo>
                    <a:pt x="333" y="53"/>
                    <a:pt x="332" y="52"/>
                    <a:pt x="330" y="51"/>
                  </a:cubicBezTo>
                  <a:cubicBezTo>
                    <a:pt x="328" y="50"/>
                    <a:pt x="325" y="50"/>
                    <a:pt x="321" y="50"/>
                  </a:cubicBezTo>
                  <a:cubicBezTo>
                    <a:pt x="316" y="50"/>
                    <a:pt x="313" y="51"/>
                    <a:pt x="311" y="52"/>
                  </a:cubicBezTo>
                  <a:cubicBezTo>
                    <a:pt x="309" y="52"/>
                    <a:pt x="308" y="53"/>
                    <a:pt x="308" y="55"/>
                  </a:cubicBezTo>
                  <a:close/>
                  <a:moveTo>
                    <a:pt x="307" y="54"/>
                  </a:moveTo>
                  <a:cubicBezTo>
                    <a:pt x="307" y="53"/>
                    <a:pt x="308" y="51"/>
                    <a:pt x="310" y="50"/>
                  </a:cubicBezTo>
                  <a:cubicBezTo>
                    <a:pt x="313" y="49"/>
                    <a:pt x="316" y="48"/>
                    <a:pt x="320" y="48"/>
                  </a:cubicBezTo>
                  <a:cubicBezTo>
                    <a:pt x="324" y="48"/>
                    <a:pt x="327" y="48"/>
                    <a:pt x="330" y="50"/>
                  </a:cubicBezTo>
                  <a:cubicBezTo>
                    <a:pt x="333" y="51"/>
                    <a:pt x="334" y="52"/>
                    <a:pt x="334" y="54"/>
                  </a:cubicBezTo>
                  <a:cubicBezTo>
                    <a:pt x="334" y="56"/>
                    <a:pt x="333" y="57"/>
                    <a:pt x="330" y="59"/>
                  </a:cubicBezTo>
                  <a:cubicBezTo>
                    <a:pt x="328" y="60"/>
                    <a:pt x="325" y="61"/>
                    <a:pt x="320" y="61"/>
                  </a:cubicBezTo>
                  <a:cubicBezTo>
                    <a:pt x="316" y="61"/>
                    <a:pt x="313" y="60"/>
                    <a:pt x="310" y="59"/>
                  </a:cubicBezTo>
                  <a:cubicBezTo>
                    <a:pt x="308" y="57"/>
                    <a:pt x="307" y="56"/>
                    <a:pt x="307" y="54"/>
                  </a:cubicBezTo>
                  <a:close/>
                  <a:moveTo>
                    <a:pt x="310" y="75"/>
                  </a:moveTo>
                  <a:lnTo>
                    <a:pt x="310" y="71"/>
                  </a:lnTo>
                  <a:lnTo>
                    <a:pt x="329" y="63"/>
                  </a:lnTo>
                  <a:lnTo>
                    <a:pt x="314" y="63"/>
                  </a:lnTo>
                  <a:cubicBezTo>
                    <a:pt x="313" y="63"/>
                    <a:pt x="312" y="63"/>
                    <a:pt x="311" y="63"/>
                  </a:cubicBezTo>
                  <a:cubicBezTo>
                    <a:pt x="311" y="63"/>
                    <a:pt x="310" y="64"/>
                    <a:pt x="310" y="64"/>
                  </a:cubicBezTo>
                  <a:lnTo>
                    <a:pt x="310" y="65"/>
                  </a:lnTo>
                  <a:lnTo>
                    <a:pt x="310" y="60"/>
                  </a:lnTo>
                  <a:lnTo>
                    <a:pt x="310" y="61"/>
                  </a:lnTo>
                  <a:cubicBezTo>
                    <a:pt x="310" y="61"/>
                    <a:pt x="311" y="62"/>
                    <a:pt x="311" y="62"/>
                  </a:cubicBezTo>
                  <a:cubicBezTo>
                    <a:pt x="312" y="62"/>
                    <a:pt x="313" y="62"/>
                    <a:pt x="314" y="62"/>
                  </a:cubicBezTo>
                  <a:lnTo>
                    <a:pt x="336" y="62"/>
                  </a:lnTo>
                  <a:lnTo>
                    <a:pt x="315" y="71"/>
                  </a:lnTo>
                  <a:lnTo>
                    <a:pt x="332" y="71"/>
                  </a:lnTo>
                  <a:cubicBezTo>
                    <a:pt x="333" y="71"/>
                    <a:pt x="334" y="71"/>
                    <a:pt x="335" y="70"/>
                  </a:cubicBezTo>
                  <a:cubicBezTo>
                    <a:pt x="335" y="70"/>
                    <a:pt x="335" y="70"/>
                    <a:pt x="335" y="69"/>
                  </a:cubicBezTo>
                  <a:lnTo>
                    <a:pt x="336" y="69"/>
                  </a:lnTo>
                  <a:lnTo>
                    <a:pt x="336" y="73"/>
                  </a:lnTo>
                  <a:lnTo>
                    <a:pt x="335" y="73"/>
                  </a:lnTo>
                  <a:cubicBezTo>
                    <a:pt x="335" y="72"/>
                    <a:pt x="335" y="72"/>
                    <a:pt x="334" y="72"/>
                  </a:cubicBezTo>
                  <a:cubicBezTo>
                    <a:pt x="334" y="72"/>
                    <a:pt x="333" y="72"/>
                    <a:pt x="332" y="72"/>
                  </a:cubicBezTo>
                  <a:lnTo>
                    <a:pt x="313" y="72"/>
                  </a:lnTo>
                  <a:cubicBezTo>
                    <a:pt x="312" y="72"/>
                    <a:pt x="312" y="73"/>
                    <a:pt x="311" y="73"/>
                  </a:cubicBezTo>
                  <a:cubicBezTo>
                    <a:pt x="311" y="73"/>
                    <a:pt x="311" y="73"/>
                    <a:pt x="311" y="74"/>
                  </a:cubicBezTo>
                  <a:cubicBezTo>
                    <a:pt x="311" y="74"/>
                    <a:pt x="311" y="74"/>
                    <a:pt x="311" y="75"/>
                  </a:cubicBezTo>
                  <a:lnTo>
                    <a:pt x="310" y="75"/>
                  </a:lnTo>
                  <a:close/>
                  <a:moveTo>
                    <a:pt x="302" y="38"/>
                  </a:moveTo>
                  <a:cubicBezTo>
                    <a:pt x="303" y="39"/>
                    <a:pt x="304" y="39"/>
                    <a:pt x="306" y="39"/>
                  </a:cubicBezTo>
                  <a:cubicBezTo>
                    <a:pt x="308" y="39"/>
                    <a:pt x="311" y="38"/>
                    <a:pt x="315" y="37"/>
                  </a:cubicBezTo>
                  <a:cubicBezTo>
                    <a:pt x="319" y="35"/>
                    <a:pt x="322" y="33"/>
                    <a:pt x="324" y="31"/>
                  </a:cubicBezTo>
                  <a:cubicBezTo>
                    <a:pt x="325" y="30"/>
                    <a:pt x="326" y="29"/>
                    <a:pt x="325" y="28"/>
                  </a:cubicBezTo>
                  <a:cubicBezTo>
                    <a:pt x="325" y="27"/>
                    <a:pt x="323" y="26"/>
                    <a:pt x="321" y="26"/>
                  </a:cubicBezTo>
                  <a:cubicBezTo>
                    <a:pt x="319" y="26"/>
                    <a:pt x="316" y="27"/>
                    <a:pt x="312" y="29"/>
                  </a:cubicBezTo>
                  <a:cubicBezTo>
                    <a:pt x="308" y="30"/>
                    <a:pt x="305" y="32"/>
                    <a:pt x="304" y="34"/>
                  </a:cubicBezTo>
                  <a:cubicBezTo>
                    <a:pt x="302" y="35"/>
                    <a:pt x="302" y="36"/>
                    <a:pt x="302" y="38"/>
                  </a:cubicBezTo>
                  <a:close/>
                  <a:moveTo>
                    <a:pt x="301" y="38"/>
                  </a:moveTo>
                  <a:cubicBezTo>
                    <a:pt x="300" y="36"/>
                    <a:pt x="301" y="34"/>
                    <a:pt x="303" y="32"/>
                  </a:cubicBezTo>
                  <a:cubicBezTo>
                    <a:pt x="305" y="30"/>
                    <a:pt x="307" y="28"/>
                    <a:pt x="311" y="27"/>
                  </a:cubicBezTo>
                  <a:cubicBezTo>
                    <a:pt x="315" y="25"/>
                    <a:pt x="318" y="25"/>
                    <a:pt x="321" y="25"/>
                  </a:cubicBezTo>
                  <a:cubicBezTo>
                    <a:pt x="324" y="25"/>
                    <a:pt x="326" y="26"/>
                    <a:pt x="326" y="27"/>
                  </a:cubicBezTo>
                  <a:cubicBezTo>
                    <a:pt x="327" y="29"/>
                    <a:pt x="326" y="31"/>
                    <a:pt x="325" y="33"/>
                  </a:cubicBezTo>
                  <a:cubicBezTo>
                    <a:pt x="323" y="35"/>
                    <a:pt x="320" y="37"/>
                    <a:pt x="316" y="39"/>
                  </a:cubicBezTo>
                  <a:cubicBezTo>
                    <a:pt x="312" y="40"/>
                    <a:pt x="309" y="41"/>
                    <a:pt x="306" y="41"/>
                  </a:cubicBezTo>
                  <a:cubicBezTo>
                    <a:pt x="303" y="40"/>
                    <a:pt x="302" y="39"/>
                    <a:pt x="301" y="38"/>
                  </a:cubicBezTo>
                  <a:close/>
                  <a:moveTo>
                    <a:pt x="323" y="35"/>
                  </a:moveTo>
                  <a:lnTo>
                    <a:pt x="324" y="35"/>
                  </a:lnTo>
                  <a:lnTo>
                    <a:pt x="331" y="35"/>
                  </a:lnTo>
                  <a:lnTo>
                    <a:pt x="332" y="45"/>
                  </a:lnTo>
                  <a:cubicBezTo>
                    <a:pt x="331" y="44"/>
                    <a:pt x="331" y="44"/>
                    <a:pt x="330" y="44"/>
                  </a:cubicBezTo>
                  <a:cubicBezTo>
                    <a:pt x="330" y="44"/>
                    <a:pt x="329" y="44"/>
                    <a:pt x="327" y="44"/>
                  </a:cubicBezTo>
                  <a:lnTo>
                    <a:pt x="311" y="47"/>
                  </a:lnTo>
                  <a:cubicBezTo>
                    <a:pt x="309" y="47"/>
                    <a:pt x="308" y="47"/>
                    <a:pt x="308" y="47"/>
                  </a:cubicBezTo>
                  <a:cubicBezTo>
                    <a:pt x="307" y="48"/>
                    <a:pt x="307" y="48"/>
                    <a:pt x="307" y="49"/>
                  </a:cubicBezTo>
                  <a:lnTo>
                    <a:pt x="306" y="49"/>
                  </a:lnTo>
                  <a:lnTo>
                    <a:pt x="305" y="43"/>
                  </a:lnTo>
                  <a:lnTo>
                    <a:pt x="306" y="43"/>
                  </a:lnTo>
                  <a:cubicBezTo>
                    <a:pt x="306" y="44"/>
                    <a:pt x="306" y="44"/>
                    <a:pt x="307" y="45"/>
                  </a:cubicBezTo>
                  <a:cubicBezTo>
                    <a:pt x="307" y="45"/>
                    <a:pt x="307" y="45"/>
                    <a:pt x="308" y="45"/>
                  </a:cubicBezTo>
                  <a:cubicBezTo>
                    <a:pt x="308" y="45"/>
                    <a:pt x="309" y="45"/>
                    <a:pt x="311" y="45"/>
                  </a:cubicBezTo>
                  <a:lnTo>
                    <a:pt x="327" y="42"/>
                  </a:lnTo>
                  <a:cubicBezTo>
                    <a:pt x="328" y="42"/>
                    <a:pt x="329" y="42"/>
                    <a:pt x="329" y="42"/>
                  </a:cubicBezTo>
                  <a:cubicBezTo>
                    <a:pt x="330" y="41"/>
                    <a:pt x="330" y="41"/>
                    <a:pt x="330" y="41"/>
                  </a:cubicBezTo>
                  <a:cubicBezTo>
                    <a:pt x="330" y="41"/>
                    <a:pt x="330" y="40"/>
                    <a:pt x="330" y="40"/>
                  </a:cubicBezTo>
                  <a:lnTo>
                    <a:pt x="330" y="39"/>
                  </a:lnTo>
                  <a:cubicBezTo>
                    <a:pt x="330" y="38"/>
                    <a:pt x="329" y="37"/>
                    <a:pt x="329" y="37"/>
                  </a:cubicBezTo>
                  <a:cubicBezTo>
                    <a:pt x="329" y="36"/>
                    <a:pt x="328" y="36"/>
                    <a:pt x="327" y="36"/>
                  </a:cubicBezTo>
                  <a:cubicBezTo>
                    <a:pt x="326" y="36"/>
                    <a:pt x="325" y="35"/>
                    <a:pt x="323" y="35"/>
                  </a:cubicBezTo>
                  <a:close/>
                  <a:moveTo>
                    <a:pt x="286" y="18"/>
                  </a:moveTo>
                  <a:lnTo>
                    <a:pt x="283" y="14"/>
                  </a:lnTo>
                  <a:lnTo>
                    <a:pt x="284" y="14"/>
                  </a:lnTo>
                  <a:cubicBezTo>
                    <a:pt x="284" y="14"/>
                    <a:pt x="284" y="14"/>
                    <a:pt x="285" y="14"/>
                  </a:cubicBezTo>
                  <a:cubicBezTo>
                    <a:pt x="285" y="14"/>
                    <a:pt x="285" y="14"/>
                    <a:pt x="286" y="14"/>
                  </a:cubicBezTo>
                  <a:cubicBezTo>
                    <a:pt x="287" y="14"/>
                    <a:pt x="288" y="14"/>
                    <a:pt x="289" y="13"/>
                  </a:cubicBezTo>
                  <a:lnTo>
                    <a:pt x="298" y="9"/>
                  </a:lnTo>
                  <a:lnTo>
                    <a:pt x="303" y="4"/>
                  </a:lnTo>
                  <a:cubicBezTo>
                    <a:pt x="304" y="3"/>
                    <a:pt x="305" y="3"/>
                    <a:pt x="305" y="2"/>
                  </a:cubicBezTo>
                  <a:cubicBezTo>
                    <a:pt x="306" y="2"/>
                    <a:pt x="306" y="1"/>
                    <a:pt x="305" y="1"/>
                  </a:cubicBezTo>
                  <a:lnTo>
                    <a:pt x="305" y="0"/>
                  </a:lnTo>
                  <a:lnTo>
                    <a:pt x="309" y="4"/>
                  </a:lnTo>
                  <a:lnTo>
                    <a:pt x="309" y="5"/>
                  </a:lnTo>
                  <a:lnTo>
                    <a:pt x="308" y="4"/>
                  </a:lnTo>
                  <a:cubicBezTo>
                    <a:pt x="308" y="4"/>
                    <a:pt x="307" y="4"/>
                    <a:pt x="307" y="4"/>
                  </a:cubicBezTo>
                  <a:cubicBezTo>
                    <a:pt x="306" y="4"/>
                    <a:pt x="306" y="5"/>
                    <a:pt x="304" y="6"/>
                  </a:cubicBezTo>
                  <a:lnTo>
                    <a:pt x="300" y="10"/>
                  </a:lnTo>
                  <a:lnTo>
                    <a:pt x="294" y="20"/>
                  </a:lnTo>
                  <a:cubicBezTo>
                    <a:pt x="293" y="21"/>
                    <a:pt x="293" y="22"/>
                    <a:pt x="293" y="22"/>
                  </a:cubicBezTo>
                  <a:cubicBezTo>
                    <a:pt x="293" y="23"/>
                    <a:pt x="293" y="23"/>
                    <a:pt x="292" y="24"/>
                  </a:cubicBezTo>
                  <a:cubicBezTo>
                    <a:pt x="292" y="24"/>
                    <a:pt x="293" y="24"/>
                    <a:pt x="293" y="24"/>
                  </a:cubicBezTo>
                  <a:lnTo>
                    <a:pt x="292" y="25"/>
                  </a:lnTo>
                  <a:lnTo>
                    <a:pt x="288" y="21"/>
                  </a:lnTo>
                  <a:lnTo>
                    <a:pt x="289" y="20"/>
                  </a:lnTo>
                  <a:cubicBezTo>
                    <a:pt x="289" y="21"/>
                    <a:pt x="290" y="21"/>
                    <a:pt x="290" y="21"/>
                  </a:cubicBezTo>
                  <a:cubicBezTo>
                    <a:pt x="290" y="21"/>
                    <a:pt x="291" y="20"/>
                    <a:pt x="291" y="20"/>
                  </a:cubicBezTo>
                  <a:cubicBezTo>
                    <a:pt x="292" y="20"/>
                    <a:pt x="292" y="19"/>
                    <a:pt x="293" y="18"/>
                  </a:cubicBezTo>
                  <a:lnTo>
                    <a:pt x="297" y="10"/>
                  </a:lnTo>
                  <a:lnTo>
                    <a:pt x="290" y="14"/>
                  </a:lnTo>
                  <a:cubicBezTo>
                    <a:pt x="288" y="14"/>
                    <a:pt x="288" y="15"/>
                    <a:pt x="287" y="15"/>
                  </a:cubicBezTo>
                  <a:cubicBezTo>
                    <a:pt x="287" y="15"/>
                    <a:pt x="287" y="16"/>
                    <a:pt x="286" y="16"/>
                  </a:cubicBezTo>
                  <a:cubicBezTo>
                    <a:pt x="286" y="16"/>
                    <a:pt x="286" y="16"/>
                    <a:pt x="286" y="17"/>
                  </a:cubicBezTo>
                  <a:cubicBezTo>
                    <a:pt x="286" y="17"/>
                    <a:pt x="286" y="17"/>
                    <a:pt x="287" y="17"/>
                  </a:cubicBezTo>
                  <a:lnTo>
                    <a:pt x="286" y="18"/>
                  </a:lnTo>
                  <a:close/>
                  <a:moveTo>
                    <a:pt x="35" y="20"/>
                  </a:moveTo>
                  <a:lnTo>
                    <a:pt x="32" y="25"/>
                  </a:lnTo>
                  <a:lnTo>
                    <a:pt x="39" y="29"/>
                  </a:lnTo>
                  <a:cubicBezTo>
                    <a:pt x="40" y="29"/>
                    <a:pt x="41" y="30"/>
                    <a:pt x="41" y="30"/>
                  </a:cubicBezTo>
                  <a:cubicBezTo>
                    <a:pt x="42" y="30"/>
                    <a:pt x="42" y="30"/>
                    <a:pt x="42" y="30"/>
                  </a:cubicBezTo>
                  <a:cubicBezTo>
                    <a:pt x="43" y="30"/>
                    <a:pt x="43" y="30"/>
                    <a:pt x="43" y="29"/>
                  </a:cubicBezTo>
                  <a:lnTo>
                    <a:pt x="44" y="29"/>
                  </a:lnTo>
                  <a:lnTo>
                    <a:pt x="41" y="34"/>
                  </a:lnTo>
                  <a:lnTo>
                    <a:pt x="41" y="33"/>
                  </a:lnTo>
                  <a:cubicBezTo>
                    <a:pt x="41" y="33"/>
                    <a:pt x="41" y="33"/>
                    <a:pt x="41" y="33"/>
                  </a:cubicBezTo>
                  <a:cubicBezTo>
                    <a:pt x="41" y="32"/>
                    <a:pt x="41" y="32"/>
                    <a:pt x="40" y="32"/>
                  </a:cubicBezTo>
                  <a:cubicBezTo>
                    <a:pt x="40" y="31"/>
                    <a:pt x="39" y="31"/>
                    <a:pt x="38" y="30"/>
                  </a:cubicBezTo>
                  <a:lnTo>
                    <a:pt x="23" y="22"/>
                  </a:lnTo>
                  <a:cubicBezTo>
                    <a:pt x="22" y="21"/>
                    <a:pt x="21" y="21"/>
                    <a:pt x="21" y="21"/>
                  </a:cubicBezTo>
                  <a:cubicBezTo>
                    <a:pt x="21" y="21"/>
                    <a:pt x="20" y="21"/>
                    <a:pt x="20" y="21"/>
                  </a:cubicBezTo>
                  <a:cubicBezTo>
                    <a:pt x="19" y="21"/>
                    <a:pt x="19" y="21"/>
                    <a:pt x="19" y="21"/>
                  </a:cubicBezTo>
                  <a:lnTo>
                    <a:pt x="19" y="22"/>
                  </a:lnTo>
                  <a:lnTo>
                    <a:pt x="18" y="21"/>
                  </a:lnTo>
                  <a:lnTo>
                    <a:pt x="21" y="17"/>
                  </a:lnTo>
                  <a:lnTo>
                    <a:pt x="22" y="17"/>
                  </a:lnTo>
                  <a:lnTo>
                    <a:pt x="21" y="17"/>
                  </a:lnTo>
                  <a:cubicBezTo>
                    <a:pt x="21" y="18"/>
                    <a:pt x="21" y="18"/>
                    <a:pt x="22" y="19"/>
                  </a:cubicBezTo>
                  <a:cubicBezTo>
                    <a:pt x="22" y="19"/>
                    <a:pt x="23" y="20"/>
                    <a:pt x="24" y="20"/>
                  </a:cubicBezTo>
                  <a:lnTo>
                    <a:pt x="31" y="24"/>
                  </a:lnTo>
                  <a:lnTo>
                    <a:pt x="34" y="19"/>
                  </a:lnTo>
                  <a:lnTo>
                    <a:pt x="27" y="15"/>
                  </a:lnTo>
                  <a:cubicBezTo>
                    <a:pt x="26" y="15"/>
                    <a:pt x="25" y="14"/>
                    <a:pt x="25" y="14"/>
                  </a:cubicBezTo>
                  <a:cubicBezTo>
                    <a:pt x="24" y="14"/>
                    <a:pt x="24" y="14"/>
                    <a:pt x="24" y="14"/>
                  </a:cubicBezTo>
                  <a:cubicBezTo>
                    <a:pt x="23" y="14"/>
                    <a:pt x="23" y="14"/>
                    <a:pt x="23" y="14"/>
                  </a:cubicBezTo>
                  <a:lnTo>
                    <a:pt x="23" y="15"/>
                  </a:lnTo>
                  <a:lnTo>
                    <a:pt x="22" y="15"/>
                  </a:lnTo>
                  <a:lnTo>
                    <a:pt x="25" y="10"/>
                  </a:lnTo>
                  <a:cubicBezTo>
                    <a:pt x="25" y="11"/>
                    <a:pt x="25" y="11"/>
                    <a:pt x="25" y="12"/>
                  </a:cubicBezTo>
                  <a:cubicBezTo>
                    <a:pt x="26" y="12"/>
                    <a:pt x="27" y="13"/>
                    <a:pt x="28" y="14"/>
                  </a:cubicBezTo>
                  <a:lnTo>
                    <a:pt x="43" y="22"/>
                  </a:lnTo>
                  <a:cubicBezTo>
                    <a:pt x="44" y="22"/>
                    <a:pt x="45" y="23"/>
                    <a:pt x="45" y="23"/>
                  </a:cubicBezTo>
                  <a:cubicBezTo>
                    <a:pt x="45" y="23"/>
                    <a:pt x="46" y="23"/>
                    <a:pt x="46" y="23"/>
                  </a:cubicBezTo>
                  <a:cubicBezTo>
                    <a:pt x="46" y="23"/>
                    <a:pt x="47" y="23"/>
                    <a:pt x="47" y="23"/>
                  </a:cubicBezTo>
                  <a:lnTo>
                    <a:pt x="47" y="22"/>
                  </a:lnTo>
                  <a:lnTo>
                    <a:pt x="48" y="22"/>
                  </a:lnTo>
                  <a:lnTo>
                    <a:pt x="45" y="27"/>
                  </a:lnTo>
                  <a:lnTo>
                    <a:pt x="44" y="27"/>
                  </a:lnTo>
                  <a:lnTo>
                    <a:pt x="45" y="27"/>
                  </a:lnTo>
                  <a:cubicBezTo>
                    <a:pt x="45" y="26"/>
                    <a:pt x="45" y="26"/>
                    <a:pt x="45" y="26"/>
                  </a:cubicBezTo>
                  <a:cubicBezTo>
                    <a:pt x="45" y="25"/>
                    <a:pt x="44" y="25"/>
                    <a:pt x="44" y="25"/>
                  </a:cubicBezTo>
                  <a:cubicBezTo>
                    <a:pt x="44" y="25"/>
                    <a:pt x="43" y="24"/>
                    <a:pt x="42" y="23"/>
                  </a:cubicBezTo>
                  <a:lnTo>
                    <a:pt x="35" y="20"/>
                  </a:lnTo>
                  <a:close/>
                  <a:moveTo>
                    <a:pt x="36" y="43"/>
                  </a:moveTo>
                  <a:lnTo>
                    <a:pt x="36" y="43"/>
                  </a:lnTo>
                  <a:lnTo>
                    <a:pt x="34" y="47"/>
                  </a:lnTo>
                  <a:lnTo>
                    <a:pt x="33" y="47"/>
                  </a:lnTo>
                  <a:lnTo>
                    <a:pt x="34" y="47"/>
                  </a:lnTo>
                  <a:cubicBezTo>
                    <a:pt x="34" y="46"/>
                    <a:pt x="34" y="46"/>
                    <a:pt x="33" y="45"/>
                  </a:cubicBezTo>
                  <a:cubicBezTo>
                    <a:pt x="33" y="45"/>
                    <a:pt x="32" y="44"/>
                    <a:pt x="31" y="43"/>
                  </a:cubicBezTo>
                  <a:lnTo>
                    <a:pt x="21" y="38"/>
                  </a:lnTo>
                  <a:cubicBezTo>
                    <a:pt x="19" y="37"/>
                    <a:pt x="17" y="36"/>
                    <a:pt x="16" y="35"/>
                  </a:cubicBezTo>
                  <a:cubicBezTo>
                    <a:pt x="15" y="34"/>
                    <a:pt x="14" y="33"/>
                    <a:pt x="14" y="32"/>
                  </a:cubicBezTo>
                  <a:cubicBezTo>
                    <a:pt x="13" y="30"/>
                    <a:pt x="13" y="29"/>
                    <a:pt x="14" y="28"/>
                  </a:cubicBezTo>
                  <a:cubicBezTo>
                    <a:pt x="14" y="27"/>
                    <a:pt x="15" y="26"/>
                    <a:pt x="17" y="26"/>
                  </a:cubicBezTo>
                  <a:cubicBezTo>
                    <a:pt x="18" y="26"/>
                    <a:pt x="19" y="26"/>
                    <a:pt x="21" y="27"/>
                  </a:cubicBezTo>
                  <a:cubicBezTo>
                    <a:pt x="22" y="27"/>
                    <a:pt x="24" y="28"/>
                    <a:pt x="27" y="30"/>
                  </a:cubicBezTo>
                  <a:lnTo>
                    <a:pt x="36" y="35"/>
                  </a:lnTo>
                  <a:cubicBezTo>
                    <a:pt x="37" y="35"/>
                    <a:pt x="38" y="36"/>
                    <a:pt x="39" y="36"/>
                  </a:cubicBezTo>
                  <a:cubicBezTo>
                    <a:pt x="39" y="36"/>
                    <a:pt x="40" y="36"/>
                    <a:pt x="40" y="35"/>
                  </a:cubicBezTo>
                  <a:lnTo>
                    <a:pt x="41" y="35"/>
                  </a:lnTo>
                  <a:lnTo>
                    <a:pt x="38" y="40"/>
                  </a:lnTo>
                  <a:lnTo>
                    <a:pt x="37" y="40"/>
                  </a:lnTo>
                  <a:lnTo>
                    <a:pt x="38" y="39"/>
                  </a:lnTo>
                  <a:cubicBezTo>
                    <a:pt x="38" y="39"/>
                    <a:pt x="38" y="38"/>
                    <a:pt x="37" y="38"/>
                  </a:cubicBezTo>
                  <a:cubicBezTo>
                    <a:pt x="37" y="37"/>
                    <a:pt x="36" y="37"/>
                    <a:pt x="35" y="36"/>
                  </a:cubicBezTo>
                  <a:lnTo>
                    <a:pt x="25" y="31"/>
                  </a:lnTo>
                  <a:cubicBezTo>
                    <a:pt x="24" y="30"/>
                    <a:pt x="23" y="30"/>
                    <a:pt x="22" y="29"/>
                  </a:cubicBezTo>
                  <a:cubicBezTo>
                    <a:pt x="20" y="28"/>
                    <a:pt x="19" y="28"/>
                    <a:pt x="19" y="28"/>
                  </a:cubicBezTo>
                  <a:cubicBezTo>
                    <a:pt x="18" y="28"/>
                    <a:pt x="17" y="28"/>
                    <a:pt x="17" y="28"/>
                  </a:cubicBezTo>
                  <a:cubicBezTo>
                    <a:pt x="16" y="28"/>
                    <a:pt x="15" y="29"/>
                    <a:pt x="15" y="29"/>
                  </a:cubicBezTo>
                  <a:cubicBezTo>
                    <a:pt x="15" y="30"/>
                    <a:pt x="15" y="31"/>
                    <a:pt x="15" y="32"/>
                  </a:cubicBezTo>
                  <a:cubicBezTo>
                    <a:pt x="15" y="33"/>
                    <a:pt x="16" y="33"/>
                    <a:pt x="17" y="34"/>
                  </a:cubicBezTo>
                  <a:cubicBezTo>
                    <a:pt x="18" y="35"/>
                    <a:pt x="19" y="36"/>
                    <a:pt x="22" y="37"/>
                  </a:cubicBezTo>
                  <a:lnTo>
                    <a:pt x="31" y="43"/>
                  </a:lnTo>
                  <a:cubicBezTo>
                    <a:pt x="33" y="43"/>
                    <a:pt x="34" y="44"/>
                    <a:pt x="34" y="44"/>
                  </a:cubicBezTo>
                  <a:cubicBezTo>
                    <a:pt x="35" y="44"/>
                    <a:pt x="35" y="44"/>
                    <a:pt x="35" y="43"/>
                  </a:cubicBezTo>
                  <a:lnTo>
                    <a:pt x="36" y="43"/>
                  </a:lnTo>
                  <a:close/>
                  <a:moveTo>
                    <a:pt x="15" y="45"/>
                  </a:moveTo>
                  <a:lnTo>
                    <a:pt x="16" y="40"/>
                  </a:lnTo>
                  <a:lnTo>
                    <a:pt x="13" y="38"/>
                  </a:lnTo>
                  <a:cubicBezTo>
                    <a:pt x="12" y="37"/>
                    <a:pt x="11" y="37"/>
                    <a:pt x="11" y="37"/>
                  </a:cubicBezTo>
                  <a:cubicBezTo>
                    <a:pt x="11" y="37"/>
                    <a:pt x="10" y="37"/>
                    <a:pt x="10" y="37"/>
                  </a:cubicBezTo>
                  <a:cubicBezTo>
                    <a:pt x="9" y="37"/>
                    <a:pt x="9" y="37"/>
                    <a:pt x="9" y="38"/>
                  </a:cubicBezTo>
                  <a:lnTo>
                    <a:pt x="8" y="37"/>
                  </a:lnTo>
                  <a:lnTo>
                    <a:pt x="10" y="33"/>
                  </a:lnTo>
                  <a:lnTo>
                    <a:pt x="10" y="34"/>
                  </a:lnTo>
                  <a:cubicBezTo>
                    <a:pt x="10" y="34"/>
                    <a:pt x="10" y="35"/>
                    <a:pt x="11" y="35"/>
                  </a:cubicBezTo>
                  <a:cubicBezTo>
                    <a:pt x="11" y="36"/>
                    <a:pt x="12" y="36"/>
                    <a:pt x="14" y="37"/>
                  </a:cubicBezTo>
                  <a:lnTo>
                    <a:pt x="32" y="50"/>
                  </a:lnTo>
                  <a:lnTo>
                    <a:pt x="10" y="46"/>
                  </a:lnTo>
                  <a:cubicBezTo>
                    <a:pt x="8" y="46"/>
                    <a:pt x="7" y="46"/>
                    <a:pt x="7" y="46"/>
                  </a:cubicBezTo>
                  <a:cubicBezTo>
                    <a:pt x="6" y="46"/>
                    <a:pt x="6" y="46"/>
                    <a:pt x="5" y="47"/>
                  </a:cubicBezTo>
                  <a:lnTo>
                    <a:pt x="5" y="46"/>
                  </a:lnTo>
                  <a:lnTo>
                    <a:pt x="6" y="42"/>
                  </a:lnTo>
                  <a:lnTo>
                    <a:pt x="7" y="42"/>
                  </a:lnTo>
                  <a:cubicBezTo>
                    <a:pt x="7" y="42"/>
                    <a:pt x="7" y="43"/>
                    <a:pt x="7" y="43"/>
                  </a:cubicBezTo>
                  <a:cubicBezTo>
                    <a:pt x="7" y="43"/>
                    <a:pt x="8" y="44"/>
                    <a:pt x="8" y="44"/>
                  </a:cubicBezTo>
                  <a:cubicBezTo>
                    <a:pt x="9" y="44"/>
                    <a:pt x="10" y="44"/>
                    <a:pt x="11" y="44"/>
                  </a:cubicBezTo>
                  <a:lnTo>
                    <a:pt x="15" y="45"/>
                  </a:lnTo>
                  <a:close/>
                  <a:moveTo>
                    <a:pt x="16" y="45"/>
                  </a:moveTo>
                  <a:lnTo>
                    <a:pt x="27" y="47"/>
                  </a:lnTo>
                  <a:lnTo>
                    <a:pt x="18" y="41"/>
                  </a:lnTo>
                  <a:lnTo>
                    <a:pt x="16" y="45"/>
                  </a:lnTo>
                  <a:close/>
                  <a:moveTo>
                    <a:pt x="29" y="62"/>
                  </a:moveTo>
                  <a:lnTo>
                    <a:pt x="5" y="52"/>
                  </a:lnTo>
                  <a:lnTo>
                    <a:pt x="5" y="57"/>
                  </a:lnTo>
                  <a:cubicBezTo>
                    <a:pt x="5" y="58"/>
                    <a:pt x="5" y="59"/>
                    <a:pt x="6" y="59"/>
                  </a:cubicBezTo>
                  <a:cubicBezTo>
                    <a:pt x="6" y="60"/>
                    <a:pt x="8" y="60"/>
                    <a:pt x="10" y="61"/>
                  </a:cubicBezTo>
                  <a:lnTo>
                    <a:pt x="3" y="60"/>
                  </a:lnTo>
                  <a:lnTo>
                    <a:pt x="4" y="49"/>
                  </a:lnTo>
                  <a:lnTo>
                    <a:pt x="28" y="59"/>
                  </a:lnTo>
                  <a:lnTo>
                    <a:pt x="28" y="55"/>
                  </a:lnTo>
                  <a:cubicBezTo>
                    <a:pt x="28" y="54"/>
                    <a:pt x="28" y="53"/>
                    <a:pt x="28" y="53"/>
                  </a:cubicBezTo>
                  <a:cubicBezTo>
                    <a:pt x="27" y="53"/>
                    <a:pt x="27" y="53"/>
                    <a:pt x="26" y="52"/>
                  </a:cubicBezTo>
                  <a:cubicBezTo>
                    <a:pt x="26" y="52"/>
                    <a:pt x="25" y="52"/>
                    <a:pt x="23" y="52"/>
                  </a:cubicBezTo>
                  <a:lnTo>
                    <a:pt x="23" y="51"/>
                  </a:lnTo>
                  <a:lnTo>
                    <a:pt x="30" y="52"/>
                  </a:lnTo>
                  <a:lnTo>
                    <a:pt x="29" y="62"/>
                  </a:lnTo>
                  <a:close/>
                  <a:moveTo>
                    <a:pt x="29" y="82"/>
                  </a:moveTo>
                  <a:cubicBezTo>
                    <a:pt x="29" y="84"/>
                    <a:pt x="28" y="85"/>
                    <a:pt x="25" y="87"/>
                  </a:cubicBezTo>
                  <a:cubicBezTo>
                    <a:pt x="22" y="88"/>
                    <a:pt x="19" y="89"/>
                    <a:pt x="15" y="89"/>
                  </a:cubicBezTo>
                  <a:cubicBezTo>
                    <a:pt x="11" y="89"/>
                    <a:pt x="8" y="89"/>
                    <a:pt x="5" y="87"/>
                  </a:cubicBezTo>
                  <a:cubicBezTo>
                    <a:pt x="3" y="86"/>
                    <a:pt x="1" y="85"/>
                    <a:pt x="1" y="83"/>
                  </a:cubicBezTo>
                  <a:cubicBezTo>
                    <a:pt x="1" y="81"/>
                    <a:pt x="2" y="80"/>
                    <a:pt x="5" y="78"/>
                  </a:cubicBezTo>
                  <a:cubicBezTo>
                    <a:pt x="7" y="77"/>
                    <a:pt x="11" y="76"/>
                    <a:pt x="15" y="76"/>
                  </a:cubicBezTo>
                  <a:cubicBezTo>
                    <a:pt x="19" y="76"/>
                    <a:pt x="22" y="77"/>
                    <a:pt x="25" y="78"/>
                  </a:cubicBezTo>
                  <a:cubicBezTo>
                    <a:pt x="27" y="79"/>
                    <a:pt x="29" y="80"/>
                    <a:pt x="29" y="82"/>
                  </a:cubicBezTo>
                  <a:close/>
                  <a:moveTo>
                    <a:pt x="27" y="82"/>
                  </a:moveTo>
                  <a:cubicBezTo>
                    <a:pt x="27" y="81"/>
                    <a:pt x="26" y="80"/>
                    <a:pt x="25" y="79"/>
                  </a:cubicBezTo>
                  <a:cubicBezTo>
                    <a:pt x="22" y="78"/>
                    <a:pt x="19" y="78"/>
                    <a:pt x="15" y="78"/>
                  </a:cubicBezTo>
                  <a:cubicBezTo>
                    <a:pt x="11" y="79"/>
                    <a:pt x="7" y="79"/>
                    <a:pt x="5" y="80"/>
                  </a:cubicBezTo>
                  <a:cubicBezTo>
                    <a:pt x="3" y="81"/>
                    <a:pt x="2" y="82"/>
                    <a:pt x="3" y="83"/>
                  </a:cubicBezTo>
                  <a:cubicBezTo>
                    <a:pt x="3" y="84"/>
                    <a:pt x="4" y="85"/>
                    <a:pt x="6" y="86"/>
                  </a:cubicBezTo>
                  <a:cubicBezTo>
                    <a:pt x="8" y="87"/>
                    <a:pt x="11" y="87"/>
                    <a:pt x="15" y="87"/>
                  </a:cubicBezTo>
                  <a:cubicBezTo>
                    <a:pt x="19" y="87"/>
                    <a:pt x="23" y="86"/>
                    <a:pt x="25" y="85"/>
                  </a:cubicBezTo>
                  <a:cubicBezTo>
                    <a:pt x="26" y="84"/>
                    <a:pt x="27" y="83"/>
                    <a:pt x="27" y="82"/>
                  </a:cubicBezTo>
                  <a:close/>
                  <a:moveTo>
                    <a:pt x="16" y="66"/>
                  </a:moveTo>
                  <a:lnTo>
                    <a:pt x="15" y="72"/>
                  </a:lnTo>
                  <a:lnTo>
                    <a:pt x="22" y="73"/>
                  </a:lnTo>
                  <a:cubicBezTo>
                    <a:pt x="24" y="73"/>
                    <a:pt x="24" y="73"/>
                    <a:pt x="25" y="73"/>
                  </a:cubicBezTo>
                  <a:cubicBezTo>
                    <a:pt x="25" y="73"/>
                    <a:pt x="26" y="73"/>
                    <a:pt x="26" y="73"/>
                  </a:cubicBezTo>
                  <a:cubicBezTo>
                    <a:pt x="26" y="73"/>
                    <a:pt x="26" y="72"/>
                    <a:pt x="26" y="72"/>
                  </a:cubicBezTo>
                  <a:lnTo>
                    <a:pt x="27" y="72"/>
                  </a:lnTo>
                  <a:lnTo>
                    <a:pt x="26" y="77"/>
                  </a:lnTo>
                  <a:cubicBezTo>
                    <a:pt x="26" y="76"/>
                    <a:pt x="26" y="76"/>
                    <a:pt x="25" y="76"/>
                  </a:cubicBezTo>
                  <a:cubicBezTo>
                    <a:pt x="25" y="76"/>
                    <a:pt x="25" y="75"/>
                    <a:pt x="25" y="75"/>
                  </a:cubicBezTo>
                  <a:cubicBezTo>
                    <a:pt x="24" y="75"/>
                    <a:pt x="23" y="75"/>
                    <a:pt x="22" y="75"/>
                  </a:cubicBezTo>
                  <a:lnTo>
                    <a:pt x="5" y="73"/>
                  </a:lnTo>
                  <a:cubicBezTo>
                    <a:pt x="4" y="72"/>
                    <a:pt x="3" y="72"/>
                    <a:pt x="3" y="72"/>
                  </a:cubicBezTo>
                  <a:cubicBezTo>
                    <a:pt x="2" y="72"/>
                    <a:pt x="2" y="72"/>
                    <a:pt x="2" y="73"/>
                  </a:cubicBezTo>
                  <a:cubicBezTo>
                    <a:pt x="1" y="73"/>
                    <a:pt x="1" y="73"/>
                    <a:pt x="1" y="73"/>
                  </a:cubicBezTo>
                  <a:lnTo>
                    <a:pt x="1" y="74"/>
                  </a:lnTo>
                  <a:lnTo>
                    <a:pt x="0" y="74"/>
                  </a:lnTo>
                  <a:lnTo>
                    <a:pt x="1" y="68"/>
                  </a:lnTo>
                  <a:lnTo>
                    <a:pt x="2" y="68"/>
                  </a:lnTo>
                  <a:lnTo>
                    <a:pt x="2" y="69"/>
                  </a:lnTo>
                  <a:cubicBezTo>
                    <a:pt x="2" y="69"/>
                    <a:pt x="2" y="70"/>
                    <a:pt x="2" y="70"/>
                  </a:cubicBezTo>
                  <a:cubicBezTo>
                    <a:pt x="3" y="70"/>
                    <a:pt x="4" y="71"/>
                    <a:pt x="5" y="71"/>
                  </a:cubicBezTo>
                  <a:lnTo>
                    <a:pt x="13" y="72"/>
                  </a:lnTo>
                  <a:lnTo>
                    <a:pt x="14" y="66"/>
                  </a:lnTo>
                  <a:lnTo>
                    <a:pt x="6" y="65"/>
                  </a:lnTo>
                  <a:cubicBezTo>
                    <a:pt x="5" y="65"/>
                    <a:pt x="4" y="65"/>
                    <a:pt x="4" y="65"/>
                  </a:cubicBezTo>
                  <a:cubicBezTo>
                    <a:pt x="3" y="65"/>
                    <a:pt x="3" y="65"/>
                    <a:pt x="3" y="65"/>
                  </a:cubicBezTo>
                  <a:cubicBezTo>
                    <a:pt x="2" y="65"/>
                    <a:pt x="2" y="65"/>
                    <a:pt x="2" y="66"/>
                  </a:cubicBezTo>
                  <a:lnTo>
                    <a:pt x="1" y="66"/>
                  </a:lnTo>
                  <a:lnTo>
                    <a:pt x="2" y="60"/>
                  </a:lnTo>
                  <a:lnTo>
                    <a:pt x="3" y="61"/>
                  </a:lnTo>
                  <a:cubicBezTo>
                    <a:pt x="3" y="62"/>
                    <a:pt x="3" y="62"/>
                    <a:pt x="3" y="62"/>
                  </a:cubicBezTo>
                  <a:cubicBezTo>
                    <a:pt x="4" y="63"/>
                    <a:pt x="5" y="63"/>
                    <a:pt x="6" y="63"/>
                  </a:cubicBezTo>
                  <a:lnTo>
                    <a:pt x="23" y="65"/>
                  </a:lnTo>
                  <a:cubicBezTo>
                    <a:pt x="25" y="65"/>
                    <a:pt x="25" y="65"/>
                    <a:pt x="26" y="65"/>
                  </a:cubicBezTo>
                  <a:cubicBezTo>
                    <a:pt x="26" y="65"/>
                    <a:pt x="27" y="65"/>
                    <a:pt x="27" y="65"/>
                  </a:cubicBezTo>
                  <a:cubicBezTo>
                    <a:pt x="27" y="65"/>
                    <a:pt x="27" y="65"/>
                    <a:pt x="27" y="64"/>
                  </a:cubicBezTo>
                  <a:lnTo>
                    <a:pt x="28" y="64"/>
                  </a:lnTo>
                  <a:lnTo>
                    <a:pt x="27" y="69"/>
                  </a:lnTo>
                  <a:cubicBezTo>
                    <a:pt x="27" y="69"/>
                    <a:pt x="27" y="68"/>
                    <a:pt x="26" y="68"/>
                  </a:cubicBezTo>
                  <a:cubicBezTo>
                    <a:pt x="26" y="68"/>
                    <a:pt x="26" y="67"/>
                    <a:pt x="26" y="67"/>
                  </a:cubicBezTo>
                  <a:cubicBezTo>
                    <a:pt x="25" y="67"/>
                    <a:pt x="24" y="67"/>
                    <a:pt x="23" y="67"/>
                  </a:cubicBezTo>
                  <a:lnTo>
                    <a:pt x="16" y="66"/>
                  </a:lnTo>
                  <a:close/>
                  <a:moveTo>
                    <a:pt x="29" y="84"/>
                  </a:moveTo>
                  <a:lnTo>
                    <a:pt x="30" y="88"/>
                  </a:lnTo>
                  <a:lnTo>
                    <a:pt x="14" y="101"/>
                  </a:lnTo>
                  <a:lnTo>
                    <a:pt x="28" y="97"/>
                  </a:lnTo>
                  <a:cubicBezTo>
                    <a:pt x="30" y="96"/>
                    <a:pt x="31" y="96"/>
                    <a:pt x="31" y="95"/>
                  </a:cubicBezTo>
                  <a:cubicBezTo>
                    <a:pt x="32" y="95"/>
                    <a:pt x="32" y="95"/>
                    <a:pt x="32" y="94"/>
                  </a:cubicBezTo>
                  <a:lnTo>
                    <a:pt x="31" y="94"/>
                  </a:lnTo>
                  <a:lnTo>
                    <a:pt x="32" y="93"/>
                  </a:lnTo>
                  <a:lnTo>
                    <a:pt x="33" y="98"/>
                  </a:lnTo>
                  <a:cubicBezTo>
                    <a:pt x="32" y="97"/>
                    <a:pt x="32" y="97"/>
                    <a:pt x="31" y="97"/>
                  </a:cubicBezTo>
                  <a:cubicBezTo>
                    <a:pt x="31" y="97"/>
                    <a:pt x="30" y="97"/>
                    <a:pt x="29" y="97"/>
                  </a:cubicBezTo>
                  <a:lnTo>
                    <a:pt x="7" y="104"/>
                  </a:lnTo>
                  <a:lnTo>
                    <a:pt x="25" y="89"/>
                  </a:lnTo>
                  <a:lnTo>
                    <a:pt x="9" y="94"/>
                  </a:lnTo>
                  <a:cubicBezTo>
                    <a:pt x="8" y="95"/>
                    <a:pt x="7" y="95"/>
                    <a:pt x="7" y="95"/>
                  </a:cubicBezTo>
                  <a:cubicBezTo>
                    <a:pt x="6" y="96"/>
                    <a:pt x="6" y="96"/>
                    <a:pt x="6" y="97"/>
                  </a:cubicBezTo>
                  <a:lnTo>
                    <a:pt x="4" y="93"/>
                  </a:lnTo>
                  <a:lnTo>
                    <a:pt x="5" y="93"/>
                  </a:lnTo>
                  <a:cubicBezTo>
                    <a:pt x="5" y="94"/>
                    <a:pt x="6" y="94"/>
                    <a:pt x="6" y="94"/>
                  </a:cubicBezTo>
                  <a:cubicBezTo>
                    <a:pt x="7" y="94"/>
                    <a:pt x="8" y="94"/>
                    <a:pt x="9" y="93"/>
                  </a:cubicBezTo>
                  <a:lnTo>
                    <a:pt x="27" y="88"/>
                  </a:lnTo>
                  <a:cubicBezTo>
                    <a:pt x="27" y="87"/>
                    <a:pt x="28" y="87"/>
                    <a:pt x="28" y="86"/>
                  </a:cubicBezTo>
                  <a:cubicBezTo>
                    <a:pt x="28" y="86"/>
                    <a:pt x="28" y="86"/>
                    <a:pt x="29" y="85"/>
                  </a:cubicBezTo>
                  <a:cubicBezTo>
                    <a:pt x="29" y="85"/>
                    <a:pt x="29" y="85"/>
                    <a:pt x="28" y="84"/>
                  </a:cubicBezTo>
                  <a:lnTo>
                    <a:pt x="29" y="84"/>
                  </a:lnTo>
                  <a:close/>
                  <a:moveTo>
                    <a:pt x="38" y="107"/>
                  </a:moveTo>
                  <a:lnTo>
                    <a:pt x="30" y="110"/>
                  </a:lnTo>
                  <a:cubicBezTo>
                    <a:pt x="32" y="109"/>
                    <a:pt x="33" y="108"/>
                    <a:pt x="34" y="107"/>
                  </a:cubicBezTo>
                  <a:cubicBezTo>
                    <a:pt x="35" y="106"/>
                    <a:pt x="36" y="105"/>
                    <a:pt x="35" y="104"/>
                  </a:cubicBezTo>
                  <a:cubicBezTo>
                    <a:pt x="35" y="102"/>
                    <a:pt x="33" y="101"/>
                    <a:pt x="30" y="101"/>
                  </a:cubicBezTo>
                  <a:cubicBezTo>
                    <a:pt x="28" y="102"/>
                    <a:pt x="25" y="102"/>
                    <a:pt x="22" y="103"/>
                  </a:cubicBezTo>
                  <a:cubicBezTo>
                    <a:pt x="20" y="104"/>
                    <a:pt x="18" y="105"/>
                    <a:pt x="16" y="106"/>
                  </a:cubicBezTo>
                  <a:cubicBezTo>
                    <a:pt x="14" y="107"/>
                    <a:pt x="13" y="108"/>
                    <a:pt x="12" y="109"/>
                  </a:cubicBezTo>
                  <a:cubicBezTo>
                    <a:pt x="12" y="110"/>
                    <a:pt x="11" y="111"/>
                    <a:pt x="12" y="112"/>
                  </a:cubicBezTo>
                  <a:cubicBezTo>
                    <a:pt x="12" y="112"/>
                    <a:pt x="12" y="113"/>
                    <a:pt x="12" y="113"/>
                  </a:cubicBezTo>
                  <a:cubicBezTo>
                    <a:pt x="13" y="113"/>
                    <a:pt x="13" y="114"/>
                    <a:pt x="14" y="114"/>
                  </a:cubicBezTo>
                  <a:lnTo>
                    <a:pt x="21" y="112"/>
                  </a:lnTo>
                  <a:cubicBezTo>
                    <a:pt x="22" y="111"/>
                    <a:pt x="23" y="111"/>
                    <a:pt x="24" y="111"/>
                  </a:cubicBezTo>
                  <a:cubicBezTo>
                    <a:pt x="24" y="110"/>
                    <a:pt x="24" y="110"/>
                    <a:pt x="24" y="110"/>
                  </a:cubicBezTo>
                  <a:cubicBezTo>
                    <a:pt x="24" y="110"/>
                    <a:pt x="24" y="109"/>
                    <a:pt x="24" y="109"/>
                  </a:cubicBezTo>
                  <a:lnTo>
                    <a:pt x="25" y="108"/>
                  </a:lnTo>
                  <a:lnTo>
                    <a:pt x="27" y="113"/>
                  </a:lnTo>
                  <a:lnTo>
                    <a:pt x="26" y="113"/>
                  </a:lnTo>
                  <a:cubicBezTo>
                    <a:pt x="26" y="113"/>
                    <a:pt x="25" y="113"/>
                    <a:pt x="24" y="113"/>
                  </a:cubicBezTo>
                  <a:cubicBezTo>
                    <a:pt x="24" y="113"/>
                    <a:pt x="23" y="113"/>
                    <a:pt x="22" y="113"/>
                  </a:cubicBezTo>
                  <a:lnTo>
                    <a:pt x="14" y="116"/>
                  </a:lnTo>
                  <a:cubicBezTo>
                    <a:pt x="13" y="115"/>
                    <a:pt x="12" y="115"/>
                    <a:pt x="12" y="114"/>
                  </a:cubicBezTo>
                  <a:cubicBezTo>
                    <a:pt x="11" y="114"/>
                    <a:pt x="11" y="113"/>
                    <a:pt x="10" y="112"/>
                  </a:cubicBezTo>
                  <a:cubicBezTo>
                    <a:pt x="10" y="110"/>
                    <a:pt x="11" y="108"/>
                    <a:pt x="13" y="105"/>
                  </a:cubicBezTo>
                  <a:cubicBezTo>
                    <a:pt x="15" y="104"/>
                    <a:pt x="18" y="102"/>
                    <a:pt x="21" y="101"/>
                  </a:cubicBezTo>
                  <a:cubicBezTo>
                    <a:pt x="23" y="100"/>
                    <a:pt x="25" y="100"/>
                    <a:pt x="27" y="100"/>
                  </a:cubicBezTo>
                  <a:cubicBezTo>
                    <a:pt x="30" y="100"/>
                    <a:pt x="32" y="100"/>
                    <a:pt x="34" y="101"/>
                  </a:cubicBezTo>
                  <a:cubicBezTo>
                    <a:pt x="35" y="101"/>
                    <a:pt x="36" y="102"/>
                    <a:pt x="36" y="103"/>
                  </a:cubicBezTo>
                  <a:cubicBezTo>
                    <a:pt x="37" y="104"/>
                    <a:pt x="37" y="104"/>
                    <a:pt x="37" y="104"/>
                  </a:cubicBezTo>
                  <a:cubicBezTo>
                    <a:pt x="37" y="105"/>
                    <a:pt x="36" y="106"/>
                    <a:pt x="36" y="106"/>
                  </a:cubicBezTo>
                  <a:cubicBezTo>
                    <a:pt x="36" y="107"/>
                    <a:pt x="36" y="107"/>
                    <a:pt x="36" y="107"/>
                  </a:cubicBezTo>
                  <a:cubicBezTo>
                    <a:pt x="36" y="107"/>
                    <a:pt x="36" y="107"/>
                    <a:pt x="36" y="107"/>
                  </a:cubicBezTo>
                  <a:cubicBezTo>
                    <a:pt x="37" y="107"/>
                    <a:pt x="37" y="107"/>
                    <a:pt x="38" y="107"/>
                  </a:cubicBezTo>
                  <a:close/>
                  <a:moveTo>
                    <a:pt x="47" y="119"/>
                  </a:moveTo>
                  <a:lnTo>
                    <a:pt x="48" y="118"/>
                  </a:lnTo>
                  <a:lnTo>
                    <a:pt x="51" y="122"/>
                  </a:lnTo>
                  <a:lnTo>
                    <a:pt x="50" y="122"/>
                  </a:lnTo>
                  <a:cubicBezTo>
                    <a:pt x="49" y="121"/>
                    <a:pt x="49" y="121"/>
                    <a:pt x="48" y="122"/>
                  </a:cubicBezTo>
                  <a:cubicBezTo>
                    <a:pt x="48" y="122"/>
                    <a:pt x="47" y="122"/>
                    <a:pt x="46" y="123"/>
                  </a:cubicBezTo>
                  <a:lnTo>
                    <a:pt x="38" y="130"/>
                  </a:lnTo>
                  <a:cubicBezTo>
                    <a:pt x="36" y="132"/>
                    <a:pt x="34" y="133"/>
                    <a:pt x="33" y="134"/>
                  </a:cubicBezTo>
                  <a:cubicBezTo>
                    <a:pt x="31" y="135"/>
                    <a:pt x="30" y="135"/>
                    <a:pt x="29" y="135"/>
                  </a:cubicBezTo>
                  <a:cubicBezTo>
                    <a:pt x="27" y="135"/>
                    <a:pt x="26" y="135"/>
                    <a:pt x="26" y="134"/>
                  </a:cubicBezTo>
                  <a:cubicBezTo>
                    <a:pt x="25" y="133"/>
                    <a:pt x="24" y="131"/>
                    <a:pt x="25" y="130"/>
                  </a:cubicBezTo>
                  <a:cubicBezTo>
                    <a:pt x="25" y="129"/>
                    <a:pt x="26" y="128"/>
                    <a:pt x="27" y="126"/>
                  </a:cubicBezTo>
                  <a:cubicBezTo>
                    <a:pt x="27" y="126"/>
                    <a:pt x="29" y="124"/>
                    <a:pt x="32" y="122"/>
                  </a:cubicBezTo>
                  <a:lnTo>
                    <a:pt x="39" y="115"/>
                  </a:lnTo>
                  <a:cubicBezTo>
                    <a:pt x="41" y="114"/>
                    <a:pt x="41" y="114"/>
                    <a:pt x="42" y="113"/>
                  </a:cubicBezTo>
                  <a:cubicBezTo>
                    <a:pt x="42" y="113"/>
                    <a:pt x="42" y="112"/>
                    <a:pt x="42" y="112"/>
                  </a:cubicBezTo>
                  <a:lnTo>
                    <a:pt x="41" y="111"/>
                  </a:lnTo>
                  <a:lnTo>
                    <a:pt x="42" y="111"/>
                  </a:lnTo>
                  <a:lnTo>
                    <a:pt x="45" y="115"/>
                  </a:lnTo>
                  <a:lnTo>
                    <a:pt x="45" y="116"/>
                  </a:lnTo>
                  <a:lnTo>
                    <a:pt x="45" y="115"/>
                  </a:lnTo>
                  <a:cubicBezTo>
                    <a:pt x="44" y="115"/>
                    <a:pt x="44" y="115"/>
                    <a:pt x="43" y="115"/>
                  </a:cubicBezTo>
                  <a:cubicBezTo>
                    <a:pt x="43" y="115"/>
                    <a:pt x="42" y="116"/>
                    <a:pt x="41" y="117"/>
                  </a:cubicBezTo>
                  <a:lnTo>
                    <a:pt x="32" y="124"/>
                  </a:lnTo>
                  <a:cubicBezTo>
                    <a:pt x="31" y="125"/>
                    <a:pt x="30" y="126"/>
                    <a:pt x="29" y="127"/>
                  </a:cubicBezTo>
                  <a:cubicBezTo>
                    <a:pt x="28" y="127"/>
                    <a:pt x="28" y="128"/>
                    <a:pt x="27" y="129"/>
                  </a:cubicBezTo>
                  <a:cubicBezTo>
                    <a:pt x="27" y="130"/>
                    <a:pt x="26" y="130"/>
                    <a:pt x="26" y="131"/>
                  </a:cubicBezTo>
                  <a:cubicBezTo>
                    <a:pt x="26" y="132"/>
                    <a:pt x="26" y="132"/>
                    <a:pt x="27" y="133"/>
                  </a:cubicBezTo>
                  <a:cubicBezTo>
                    <a:pt x="27" y="133"/>
                    <a:pt x="28" y="134"/>
                    <a:pt x="29" y="134"/>
                  </a:cubicBezTo>
                  <a:cubicBezTo>
                    <a:pt x="30" y="134"/>
                    <a:pt x="31" y="133"/>
                    <a:pt x="32" y="133"/>
                  </a:cubicBezTo>
                  <a:cubicBezTo>
                    <a:pt x="33" y="132"/>
                    <a:pt x="35" y="131"/>
                    <a:pt x="37" y="129"/>
                  </a:cubicBezTo>
                  <a:lnTo>
                    <a:pt x="45" y="123"/>
                  </a:lnTo>
                  <a:cubicBezTo>
                    <a:pt x="47" y="122"/>
                    <a:pt x="47" y="121"/>
                    <a:pt x="48" y="120"/>
                  </a:cubicBezTo>
                  <a:cubicBezTo>
                    <a:pt x="48" y="120"/>
                    <a:pt x="48" y="119"/>
                    <a:pt x="47" y="119"/>
                  </a:cubicBezTo>
                  <a:close/>
                  <a:moveTo>
                    <a:pt x="51" y="121"/>
                  </a:moveTo>
                  <a:lnTo>
                    <a:pt x="53" y="123"/>
                  </a:lnTo>
                  <a:lnTo>
                    <a:pt x="46" y="143"/>
                  </a:lnTo>
                  <a:lnTo>
                    <a:pt x="56" y="132"/>
                  </a:lnTo>
                  <a:cubicBezTo>
                    <a:pt x="57" y="131"/>
                    <a:pt x="58" y="130"/>
                    <a:pt x="58" y="130"/>
                  </a:cubicBezTo>
                  <a:cubicBezTo>
                    <a:pt x="58" y="129"/>
                    <a:pt x="58" y="128"/>
                    <a:pt x="58" y="128"/>
                  </a:cubicBezTo>
                  <a:lnTo>
                    <a:pt x="57" y="128"/>
                  </a:lnTo>
                  <a:lnTo>
                    <a:pt x="58" y="127"/>
                  </a:lnTo>
                  <a:lnTo>
                    <a:pt x="61" y="130"/>
                  </a:lnTo>
                  <a:lnTo>
                    <a:pt x="61" y="131"/>
                  </a:lnTo>
                  <a:lnTo>
                    <a:pt x="60" y="131"/>
                  </a:lnTo>
                  <a:cubicBezTo>
                    <a:pt x="60" y="130"/>
                    <a:pt x="60" y="130"/>
                    <a:pt x="59" y="131"/>
                  </a:cubicBezTo>
                  <a:cubicBezTo>
                    <a:pt x="59" y="131"/>
                    <a:pt x="58" y="131"/>
                    <a:pt x="57" y="133"/>
                  </a:cubicBezTo>
                  <a:lnTo>
                    <a:pt x="42" y="149"/>
                  </a:lnTo>
                  <a:lnTo>
                    <a:pt x="50" y="127"/>
                  </a:lnTo>
                  <a:lnTo>
                    <a:pt x="39" y="140"/>
                  </a:lnTo>
                  <a:cubicBezTo>
                    <a:pt x="38" y="141"/>
                    <a:pt x="37" y="142"/>
                    <a:pt x="37" y="142"/>
                  </a:cubicBezTo>
                  <a:cubicBezTo>
                    <a:pt x="37" y="143"/>
                    <a:pt x="37" y="143"/>
                    <a:pt x="37" y="143"/>
                  </a:cubicBezTo>
                  <a:lnTo>
                    <a:pt x="38" y="144"/>
                  </a:lnTo>
                  <a:lnTo>
                    <a:pt x="37" y="144"/>
                  </a:lnTo>
                  <a:lnTo>
                    <a:pt x="34" y="141"/>
                  </a:lnTo>
                  <a:lnTo>
                    <a:pt x="35" y="141"/>
                  </a:lnTo>
                  <a:cubicBezTo>
                    <a:pt x="35" y="141"/>
                    <a:pt x="36" y="141"/>
                    <a:pt x="36" y="141"/>
                  </a:cubicBezTo>
                  <a:cubicBezTo>
                    <a:pt x="37" y="141"/>
                    <a:pt x="37" y="140"/>
                    <a:pt x="38" y="139"/>
                  </a:cubicBezTo>
                  <a:lnTo>
                    <a:pt x="50" y="125"/>
                  </a:lnTo>
                  <a:cubicBezTo>
                    <a:pt x="51" y="124"/>
                    <a:pt x="51" y="124"/>
                    <a:pt x="51" y="123"/>
                  </a:cubicBezTo>
                  <a:cubicBezTo>
                    <a:pt x="51" y="123"/>
                    <a:pt x="51" y="123"/>
                    <a:pt x="51" y="122"/>
                  </a:cubicBezTo>
                  <a:cubicBezTo>
                    <a:pt x="51" y="122"/>
                    <a:pt x="50" y="122"/>
                    <a:pt x="50" y="121"/>
                  </a:cubicBezTo>
                  <a:lnTo>
                    <a:pt x="51" y="121"/>
                  </a:lnTo>
                  <a:close/>
                  <a:moveTo>
                    <a:pt x="51" y="155"/>
                  </a:moveTo>
                  <a:lnTo>
                    <a:pt x="50" y="156"/>
                  </a:lnTo>
                  <a:lnTo>
                    <a:pt x="46" y="152"/>
                  </a:lnTo>
                  <a:lnTo>
                    <a:pt x="47" y="151"/>
                  </a:lnTo>
                  <a:lnTo>
                    <a:pt x="47" y="152"/>
                  </a:lnTo>
                  <a:cubicBezTo>
                    <a:pt x="47" y="152"/>
                    <a:pt x="48" y="152"/>
                    <a:pt x="49" y="152"/>
                  </a:cubicBezTo>
                  <a:cubicBezTo>
                    <a:pt x="49" y="152"/>
                    <a:pt x="50" y="151"/>
                    <a:pt x="51" y="150"/>
                  </a:cubicBezTo>
                  <a:lnTo>
                    <a:pt x="62" y="137"/>
                  </a:lnTo>
                  <a:cubicBezTo>
                    <a:pt x="63" y="136"/>
                    <a:pt x="63" y="135"/>
                    <a:pt x="63" y="135"/>
                  </a:cubicBezTo>
                  <a:cubicBezTo>
                    <a:pt x="64" y="134"/>
                    <a:pt x="64" y="134"/>
                    <a:pt x="64" y="134"/>
                  </a:cubicBezTo>
                  <a:cubicBezTo>
                    <a:pt x="64" y="133"/>
                    <a:pt x="64" y="133"/>
                    <a:pt x="63" y="133"/>
                  </a:cubicBezTo>
                  <a:lnTo>
                    <a:pt x="63" y="132"/>
                  </a:lnTo>
                  <a:lnTo>
                    <a:pt x="68" y="136"/>
                  </a:lnTo>
                  <a:lnTo>
                    <a:pt x="67" y="136"/>
                  </a:lnTo>
                  <a:cubicBezTo>
                    <a:pt x="66" y="136"/>
                    <a:pt x="66" y="136"/>
                    <a:pt x="65" y="136"/>
                  </a:cubicBezTo>
                  <a:cubicBezTo>
                    <a:pt x="65" y="136"/>
                    <a:pt x="64" y="137"/>
                    <a:pt x="63" y="138"/>
                  </a:cubicBezTo>
                  <a:lnTo>
                    <a:pt x="52" y="151"/>
                  </a:lnTo>
                  <a:cubicBezTo>
                    <a:pt x="51" y="152"/>
                    <a:pt x="51" y="153"/>
                    <a:pt x="50" y="153"/>
                  </a:cubicBezTo>
                  <a:cubicBezTo>
                    <a:pt x="50" y="153"/>
                    <a:pt x="50" y="153"/>
                    <a:pt x="50" y="154"/>
                  </a:cubicBezTo>
                  <a:cubicBezTo>
                    <a:pt x="50" y="154"/>
                    <a:pt x="50" y="155"/>
                    <a:pt x="51" y="155"/>
                  </a:cubicBezTo>
                  <a:close/>
                  <a:moveTo>
                    <a:pt x="81" y="143"/>
                  </a:moveTo>
                  <a:lnTo>
                    <a:pt x="80" y="143"/>
                  </a:lnTo>
                  <a:cubicBezTo>
                    <a:pt x="80" y="143"/>
                    <a:pt x="79" y="143"/>
                    <a:pt x="79" y="144"/>
                  </a:cubicBezTo>
                  <a:cubicBezTo>
                    <a:pt x="78" y="144"/>
                    <a:pt x="78" y="145"/>
                    <a:pt x="77" y="146"/>
                  </a:cubicBezTo>
                  <a:lnTo>
                    <a:pt x="61" y="163"/>
                  </a:lnTo>
                  <a:lnTo>
                    <a:pt x="61" y="162"/>
                  </a:lnTo>
                  <a:lnTo>
                    <a:pt x="68" y="140"/>
                  </a:lnTo>
                  <a:cubicBezTo>
                    <a:pt x="69" y="139"/>
                    <a:pt x="69" y="139"/>
                    <a:pt x="69" y="138"/>
                  </a:cubicBezTo>
                  <a:cubicBezTo>
                    <a:pt x="69" y="138"/>
                    <a:pt x="69" y="137"/>
                    <a:pt x="69" y="137"/>
                  </a:cubicBezTo>
                  <a:cubicBezTo>
                    <a:pt x="69" y="137"/>
                    <a:pt x="69" y="137"/>
                    <a:pt x="68" y="136"/>
                  </a:cubicBezTo>
                  <a:lnTo>
                    <a:pt x="69" y="136"/>
                  </a:lnTo>
                  <a:lnTo>
                    <a:pt x="73" y="138"/>
                  </a:lnTo>
                  <a:lnTo>
                    <a:pt x="73" y="139"/>
                  </a:lnTo>
                  <a:cubicBezTo>
                    <a:pt x="72" y="139"/>
                    <a:pt x="72" y="139"/>
                    <a:pt x="72" y="139"/>
                  </a:cubicBezTo>
                  <a:cubicBezTo>
                    <a:pt x="71" y="139"/>
                    <a:pt x="71" y="139"/>
                    <a:pt x="71" y="140"/>
                  </a:cubicBezTo>
                  <a:cubicBezTo>
                    <a:pt x="71" y="140"/>
                    <a:pt x="70" y="141"/>
                    <a:pt x="70" y="143"/>
                  </a:cubicBezTo>
                  <a:lnTo>
                    <a:pt x="65" y="158"/>
                  </a:lnTo>
                  <a:lnTo>
                    <a:pt x="75" y="146"/>
                  </a:lnTo>
                  <a:cubicBezTo>
                    <a:pt x="76" y="145"/>
                    <a:pt x="77" y="144"/>
                    <a:pt x="77" y="144"/>
                  </a:cubicBezTo>
                  <a:cubicBezTo>
                    <a:pt x="77" y="143"/>
                    <a:pt x="77" y="143"/>
                    <a:pt x="77" y="143"/>
                  </a:cubicBezTo>
                  <a:cubicBezTo>
                    <a:pt x="77" y="142"/>
                    <a:pt x="77" y="142"/>
                    <a:pt x="77" y="141"/>
                  </a:cubicBezTo>
                  <a:cubicBezTo>
                    <a:pt x="77" y="141"/>
                    <a:pt x="77" y="141"/>
                    <a:pt x="77" y="141"/>
                  </a:cubicBezTo>
                  <a:lnTo>
                    <a:pt x="81" y="143"/>
                  </a:lnTo>
                  <a:close/>
                  <a:moveTo>
                    <a:pt x="153" y="160"/>
                  </a:moveTo>
                  <a:cubicBezTo>
                    <a:pt x="155" y="160"/>
                    <a:pt x="156" y="161"/>
                    <a:pt x="157" y="164"/>
                  </a:cubicBezTo>
                  <a:cubicBezTo>
                    <a:pt x="159" y="166"/>
                    <a:pt x="159" y="170"/>
                    <a:pt x="159" y="174"/>
                  </a:cubicBezTo>
                  <a:cubicBezTo>
                    <a:pt x="159" y="178"/>
                    <a:pt x="159" y="181"/>
                    <a:pt x="157" y="184"/>
                  </a:cubicBezTo>
                  <a:cubicBezTo>
                    <a:pt x="156" y="186"/>
                    <a:pt x="155" y="187"/>
                    <a:pt x="153" y="187"/>
                  </a:cubicBezTo>
                  <a:cubicBezTo>
                    <a:pt x="151" y="187"/>
                    <a:pt x="150" y="186"/>
                    <a:pt x="148" y="184"/>
                  </a:cubicBezTo>
                  <a:cubicBezTo>
                    <a:pt x="147" y="181"/>
                    <a:pt x="147" y="178"/>
                    <a:pt x="147" y="174"/>
                  </a:cubicBezTo>
                  <a:cubicBezTo>
                    <a:pt x="147" y="169"/>
                    <a:pt x="147" y="166"/>
                    <a:pt x="149" y="163"/>
                  </a:cubicBezTo>
                  <a:cubicBezTo>
                    <a:pt x="150" y="161"/>
                    <a:pt x="151" y="160"/>
                    <a:pt x="153" y="160"/>
                  </a:cubicBezTo>
                  <a:close/>
                  <a:moveTo>
                    <a:pt x="153" y="161"/>
                  </a:moveTo>
                  <a:cubicBezTo>
                    <a:pt x="152" y="161"/>
                    <a:pt x="151" y="162"/>
                    <a:pt x="150" y="164"/>
                  </a:cubicBezTo>
                  <a:cubicBezTo>
                    <a:pt x="149" y="166"/>
                    <a:pt x="149" y="169"/>
                    <a:pt x="149" y="174"/>
                  </a:cubicBezTo>
                  <a:cubicBezTo>
                    <a:pt x="149" y="178"/>
                    <a:pt x="149" y="181"/>
                    <a:pt x="150" y="183"/>
                  </a:cubicBezTo>
                  <a:cubicBezTo>
                    <a:pt x="151" y="185"/>
                    <a:pt x="152" y="186"/>
                    <a:pt x="153" y="186"/>
                  </a:cubicBezTo>
                  <a:cubicBezTo>
                    <a:pt x="154" y="186"/>
                    <a:pt x="155" y="185"/>
                    <a:pt x="156" y="183"/>
                  </a:cubicBezTo>
                  <a:cubicBezTo>
                    <a:pt x="157" y="181"/>
                    <a:pt x="157" y="178"/>
                    <a:pt x="157" y="174"/>
                  </a:cubicBezTo>
                  <a:cubicBezTo>
                    <a:pt x="157" y="170"/>
                    <a:pt x="157" y="166"/>
                    <a:pt x="156" y="164"/>
                  </a:cubicBezTo>
                  <a:cubicBezTo>
                    <a:pt x="155" y="162"/>
                    <a:pt x="154" y="161"/>
                    <a:pt x="153" y="161"/>
                  </a:cubicBezTo>
                  <a:close/>
                  <a:moveTo>
                    <a:pt x="165" y="162"/>
                  </a:moveTo>
                  <a:lnTo>
                    <a:pt x="165" y="172"/>
                  </a:lnTo>
                  <a:lnTo>
                    <a:pt x="167" y="172"/>
                  </a:lnTo>
                  <a:cubicBezTo>
                    <a:pt x="168" y="172"/>
                    <a:pt x="168" y="172"/>
                    <a:pt x="168" y="172"/>
                  </a:cubicBezTo>
                  <a:cubicBezTo>
                    <a:pt x="168" y="171"/>
                    <a:pt x="169" y="170"/>
                    <a:pt x="169" y="169"/>
                  </a:cubicBezTo>
                  <a:lnTo>
                    <a:pt x="169" y="178"/>
                  </a:lnTo>
                  <a:cubicBezTo>
                    <a:pt x="169" y="177"/>
                    <a:pt x="169" y="176"/>
                    <a:pt x="169" y="175"/>
                  </a:cubicBezTo>
                  <a:cubicBezTo>
                    <a:pt x="168" y="175"/>
                    <a:pt x="168" y="175"/>
                    <a:pt x="168" y="174"/>
                  </a:cubicBezTo>
                  <a:cubicBezTo>
                    <a:pt x="168" y="174"/>
                    <a:pt x="167" y="174"/>
                    <a:pt x="167" y="174"/>
                  </a:cubicBezTo>
                  <a:lnTo>
                    <a:pt x="165" y="174"/>
                  </a:lnTo>
                  <a:lnTo>
                    <a:pt x="165" y="182"/>
                  </a:lnTo>
                  <a:cubicBezTo>
                    <a:pt x="165" y="184"/>
                    <a:pt x="165" y="184"/>
                    <a:pt x="165" y="185"/>
                  </a:cubicBezTo>
                  <a:cubicBezTo>
                    <a:pt x="165" y="185"/>
                    <a:pt x="165" y="185"/>
                    <a:pt x="165" y="186"/>
                  </a:cubicBezTo>
                  <a:cubicBezTo>
                    <a:pt x="165" y="186"/>
                    <a:pt x="166" y="186"/>
                    <a:pt x="166" y="186"/>
                  </a:cubicBezTo>
                  <a:lnTo>
                    <a:pt x="167" y="186"/>
                  </a:lnTo>
                  <a:lnTo>
                    <a:pt x="167" y="187"/>
                  </a:lnTo>
                  <a:lnTo>
                    <a:pt x="161" y="187"/>
                  </a:lnTo>
                  <a:lnTo>
                    <a:pt x="161" y="186"/>
                  </a:lnTo>
                  <a:cubicBezTo>
                    <a:pt x="162" y="186"/>
                    <a:pt x="162" y="186"/>
                    <a:pt x="163" y="185"/>
                  </a:cubicBezTo>
                  <a:cubicBezTo>
                    <a:pt x="163" y="185"/>
                    <a:pt x="163" y="184"/>
                    <a:pt x="163" y="182"/>
                  </a:cubicBezTo>
                  <a:lnTo>
                    <a:pt x="163" y="165"/>
                  </a:lnTo>
                  <a:cubicBezTo>
                    <a:pt x="163" y="164"/>
                    <a:pt x="163" y="163"/>
                    <a:pt x="163" y="163"/>
                  </a:cubicBezTo>
                  <a:cubicBezTo>
                    <a:pt x="163" y="162"/>
                    <a:pt x="162" y="162"/>
                    <a:pt x="162" y="162"/>
                  </a:cubicBezTo>
                  <a:cubicBezTo>
                    <a:pt x="162" y="161"/>
                    <a:pt x="162" y="161"/>
                    <a:pt x="161" y="161"/>
                  </a:cubicBezTo>
                  <a:lnTo>
                    <a:pt x="171" y="161"/>
                  </a:lnTo>
                  <a:lnTo>
                    <a:pt x="171" y="166"/>
                  </a:lnTo>
                  <a:lnTo>
                    <a:pt x="170" y="166"/>
                  </a:lnTo>
                  <a:cubicBezTo>
                    <a:pt x="170" y="165"/>
                    <a:pt x="170" y="164"/>
                    <a:pt x="170" y="164"/>
                  </a:cubicBezTo>
                  <a:cubicBezTo>
                    <a:pt x="170" y="163"/>
                    <a:pt x="169" y="163"/>
                    <a:pt x="169" y="162"/>
                  </a:cubicBezTo>
                  <a:cubicBezTo>
                    <a:pt x="169" y="162"/>
                    <a:pt x="168" y="162"/>
                    <a:pt x="168" y="162"/>
                  </a:cubicBezTo>
                  <a:lnTo>
                    <a:pt x="165" y="162"/>
                  </a:lnTo>
                  <a:close/>
                  <a:moveTo>
                    <a:pt x="92" y="176"/>
                  </a:moveTo>
                  <a:lnTo>
                    <a:pt x="89" y="175"/>
                  </a:lnTo>
                  <a:lnTo>
                    <a:pt x="91" y="162"/>
                  </a:lnTo>
                  <a:cubicBezTo>
                    <a:pt x="90" y="162"/>
                    <a:pt x="90" y="161"/>
                    <a:pt x="90" y="161"/>
                  </a:cubicBezTo>
                  <a:cubicBezTo>
                    <a:pt x="90" y="161"/>
                    <a:pt x="90" y="161"/>
                    <a:pt x="90" y="161"/>
                  </a:cubicBezTo>
                  <a:cubicBezTo>
                    <a:pt x="90" y="161"/>
                    <a:pt x="90" y="161"/>
                    <a:pt x="89" y="161"/>
                  </a:cubicBezTo>
                  <a:lnTo>
                    <a:pt x="86" y="168"/>
                  </a:lnTo>
                  <a:cubicBezTo>
                    <a:pt x="85" y="169"/>
                    <a:pt x="85" y="170"/>
                    <a:pt x="84" y="171"/>
                  </a:cubicBezTo>
                  <a:cubicBezTo>
                    <a:pt x="84" y="171"/>
                    <a:pt x="85" y="172"/>
                    <a:pt x="85" y="172"/>
                  </a:cubicBezTo>
                  <a:lnTo>
                    <a:pt x="85" y="173"/>
                  </a:lnTo>
                  <a:lnTo>
                    <a:pt x="80" y="170"/>
                  </a:lnTo>
                  <a:lnTo>
                    <a:pt x="81" y="169"/>
                  </a:lnTo>
                  <a:lnTo>
                    <a:pt x="81" y="170"/>
                  </a:lnTo>
                  <a:cubicBezTo>
                    <a:pt x="81" y="170"/>
                    <a:pt x="82" y="170"/>
                    <a:pt x="83" y="169"/>
                  </a:cubicBezTo>
                  <a:cubicBezTo>
                    <a:pt x="83" y="169"/>
                    <a:pt x="83" y="168"/>
                    <a:pt x="84" y="167"/>
                  </a:cubicBezTo>
                  <a:lnTo>
                    <a:pt x="92" y="152"/>
                  </a:lnTo>
                  <a:cubicBezTo>
                    <a:pt x="93" y="151"/>
                    <a:pt x="94" y="150"/>
                    <a:pt x="94" y="149"/>
                  </a:cubicBezTo>
                  <a:cubicBezTo>
                    <a:pt x="94" y="149"/>
                    <a:pt x="94" y="148"/>
                    <a:pt x="93" y="148"/>
                  </a:cubicBezTo>
                  <a:lnTo>
                    <a:pt x="93" y="147"/>
                  </a:lnTo>
                  <a:lnTo>
                    <a:pt x="97" y="149"/>
                  </a:lnTo>
                  <a:cubicBezTo>
                    <a:pt x="98" y="150"/>
                    <a:pt x="99" y="151"/>
                    <a:pt x="100" y="151"/>
                  </a:cubicBezTo>
                  <a:cubicBezTo>
                    <a:pt x="100" y="152"/>
                    <a:pt x="100" y="153"/>
                    <a:pt x="100" y="154"/>
                  </a:cubicBezTo>
                  <a:cubicBezTo>
                    <a:pt x="100" y="155"/>
                    <a:pt x="99" y="157"/>
                    <a:pt x="99" y="158"/>
                  </a:cubicBezTo>
                  <a:cubicBezTo>
                    <a:pt x="98" y="159"/>
                    <a:pt x="97" y="160"/>
                    <a:pt x="96" y="161"/>
                  </a:cubicBezTo>
                  <a:cubicBezTo>
                    <a:pt x="95" y="162"/>
                    <a:pt x="94" y="162"/>
                    <a:pt x="93" y="162"/>
                  </a:cubicBezTo>
                  <a:lnTo>
                    <a:pt x="91" y="170"/>
                  </a:lnTo>
                  <a:cubicBezTo>
                    <a:pt x="91" y="172"/>
                    <a:pt x="91" y="173"/>
                    <a:pt x="91" y="174"/>
                  </a:cubicBezTo>
                  <a:cubicBezTo>
                    <a:pt x="91" y="175"/>
                    <a:pt x="91" y="175"/>
                    <a:pt x="92" y="176"/>
                  </a:cubicBezTo>
                  <a:close/>
                  <a:moveTo>
                    <a:pt x="90" y="160"/>
                  </a:moveTo>
                  <a:cubicBezTo>
                    <a:pt x="90" y="160"/>
                    <a:pt x="90" y="160"/>
                    <a:pt x="90" y="160"/>
                  </a:cubicBezTo>
                  <a:cubicBezTo>
                    <a:pt x="90" y="160"/>
                    <a:pt x="90" y="160"/>
                    <a:pt x="91" y="160"/>
                  </a:cubicBezTo>
                  <a:cubicBezTo>
                    <a:pt x="92" y="161"/>
                    <a:pt x="93" y="161"/>
                    <a:pt x="94" y="160"/>
                  </a:cubicBezTo>
                  <a:cubicBezTo>
                    <a:pt x="95" y="160"/>
                    <a:pt x="96" y="158"/>
                    <a:pt x="97" y="157"/>
                  </a:cubicBezTo>
                  <a:cubicBezTo>
                    <a:pt x="97" y="156"/>
                    <a:pt x="98" y="154"/>
                    <a:pt x="98" y="153"/>
                  </a:cubicBezTo>
                  <a:cubicBezTo>
                    <a:pt x="98" y="152"/>
                    <a:pt x="98" y="151"/>
                    <a:pt x="97" y="151"/>
                  </a:cubicBezTo>
                  <a:cubicBezTo>
                    <a:pt x="97" y="151"/>
                    <a:pt x="96" y="150"/>
                    <a:pt x="95" y="150"/>
                  </a:cubicBezTo>
                  <a:lnTo>
                    <a:pt x="90" y="160"/>
                  </a:lnTo>
                  <a:close/>
                  <a:moveTo>
                    <a:pt x="110" y="153"/>
                  </a:moveTo>
                  <a:lnTo>
                    <a:pt x="107" y="161"/>
                  </a:lnTo>
                  <a:cubicBezTo>
                    <a:pt x="107" y="160"/>
                    <a:pt x="108" y="158"/>
                    <a:pt x="108" y="157"/>
                  </a:cubicBezTo>
                  <a:cubicBezTo>
                    <a:pt x="108" y="156"/>
                    <a:pt x="108" y="155"/>
                    <a:pt x="107" y="154"/>
                  </a:cubicBezTo>
                  <a:cubicBezTo>
                    <a:pt x="107" y="154"/>
                    <a:pt x="107" y="153"/>
                    <a:pt x="106" y="153"/>
                  </a:cubicBezTo>
                  <a:cubicBezTo>
                    <a:pt x="105" y="153"/>
                    <a:pt x="105" y="153"/>
                    <a:pt x="104" y="154"/>
                  </a:cubicBezTo>
                  <a:cubicBezTo>
                    <a:pt x="103" y="154"/>
                    <a:pt x="103" y="155"/>
                    <a:pt x="103" y="156"/>
                  </a:cubicBezTo>
                  <a:cubicBezTo>
                    <a:pt x="102" y="157"/>
                    <a:pt x="102" y="157"/>
                    <a:pt x="102" y="158"/>
                  </a:cubicBezTo>
                  <a:cubicBezTo>
                    <a:pt x="102" y="159"/>
                    <a:pt x="103" y="161"/>
                    <a:pt x="104" y="163"/>
                  </a:cubicBezTo>
                  <a:cubicBezTo>
                    <a:pt x="104" y="164"/>
                    <a:pt x="105" y="166"/>
                    <a:pt x="105" y="166"/>
                  </a:cubicBezTo>
                  <a:cubicBezTo>
                    <a:pt x="105" y="167"/>
                    <a:pt x="105" y="168"/>
                    <a:pt x="105" y="169"/>
                  </a:cubicBezTo>
                  <a:cubicBezTo>
                    <a:pt x="105" y="170"/>
                    <a:pt x="105" y="171"/>
                    <a:pt x="104" y="172"/>
                  </a:cubicBezTo>
                  <a:cubicBezTo>
                    <a:pt x="104" y="174"/>
                    <a:pt x="103" y="175"/>
                    <a:pt x="101" y="177"/>
                  </a:cubicBezTo>
                  <a:cubicBezTo>
                    <a:pt x="100" y="178"/>
                    <a:pt x="99" y="178"/>
                    <a:pt x="98" y="178"/>
                  </a:cubicBezTo>
                  <a:cubicBezTo>
                    <a:pt x="97" y="177"/>
                    <a:pt x="97" y="177"/>
                    <a:pt x="97" y="177"/>
                  </a:cubicBezTo>
                  <a:cubicBezTo>
                    <a:pt x="97" y="177"/>
                    <a:pt x="96" y="177"/>
                    <a:pt x="96" y="176"/>
                  </a:cubicBezTo>
                  <a:cubicBezTo>
                    <a:pt x="96" y="175"/>
                    <a:pt x="95" y="175"/>
                    <a:pt x="95" y="175"/>
                  </a:cubicBezTo>
                  <a:cubicBezTo>
                    <a:pt x="95" y="175"/>
                    <a:pt x="95" y="175"/>
                    <a:pt x="95" y="175"/>
                  </a:cubicBezTo>
                  <a:cubicBezTo>
                    <a:pt x="94" y="175"/>
                    <a:pt x="94" y="176"/>
                    <a:pt x="94" y="176"/>
                  </a:cubicBezTo>
                  <a:lnTo>
                    <a:pt x="97" y="168"/>
                  </a:lnTo>
                  <a:cubicBezTo>
                    <a:pt x="97" y="170"/>
                    <a:pt x="96" y="171"/>
                    <a:pt x="96" y="172"/>
                  </a:cubicBezTo>
                  <a:cubicBezTo>
                    <a:pt x="96" y="173"/>
                    <a:pt x="96" y="174"/>
                    <a:pt x="97" y="175"/>
                  </a:cubicBezTo>
                  <a:cubicBezTo>
                    <a:pt x="97" y="175"/>
                    <a:pt x="98" y="176"/>
                    <a:pt x="98" y="176"/>
                  </a:cubicBezTo>
                  <a:cubicBezTo>
                    <a:pt x="99" y="176"/>
                    <a:pt x="100" y="176"/>
                    <a:pt x="100" y="176"/>
                  </a:cubicBezTo>
                  <a:cubicBezTo>
                    <a:pt x="101" y="175"/>
                    <a:pt x="102" y="174"/>
                    <a:pt x="102" y="173"/>
                  </a:cubicBezTo>
                  <a:cubicBezTo>
                    <a:pt x="102" y="172"/>
                    <a:pt x="102" y="172"/>
                    <a:pt x="103" y="171"/>
                  </a:cubicBezTo>
                  <a:cubicBezTo>
                    <a:pt x="103" y="170"/>
                    <a:pt x="103" y="170"/>
                    <a:pt x="102" y="169"/>
                  </a:cubicBezTo>
                  <a:cubicBezTo>
                    <a:pt x="102" y="169"/>
                    <a:pt x="102" y="168"/>
                    <a:pt x="101" y="166"/>
                  </a:cubicBezTo>
                  <a:cubicBezTo>
                    <a:pt x="101" y="164"/>
                    <a:pt x="100" y="163"/>
                    <a:pt x="100" y="162"/>
                  </a:cubicBezTo>
                  <a:cubicBezTo>
                    <a:pt x="100" y="161"/>
                    <a:pt x="100" y="161"/>
                    <a:pt x="100" y="160"/>
                  </a:cubicBezTo>
                  <a:cubicBezTo>
                    <a:pt x="100" y="159"/>
                    <a:pt x="100" y="158"/>
                    <a:pt x="101" y="157"/>
                  </a:cubicBezTo>
                  <a:cubicBezTo>
                    <a:pt x="101" y="155"/>
                    <a:pt x="102" y="153"/>
                    <a:pt x="103" y="152"/>
                  </a:cubicBezTo>
                  <a:cubicBezTo>
                    <a:pt x="105" y="151"/>
                    <a:pt x="106" y="151"/>
                    <a:pt x="107" y="151"/>
                  </a:cubicBezTo>
                  <a:cubicBezTo>
                    <a:pt x="107" y="152"/>
                    <a:pt x="108" y="152"/>
                    <a:pt x="108" y="153"/>
                  </a:cubicBezTo>
                  <a:cubicBezTo>
                    <a:pt x="109" y="154"/>
                    <a:pt x="109" y="154"/>
                    <a:pt x="109" y="154"/>
                  </a:cubicBezTo>
                  <a:cubicBezTo>
                    <a:pt x="109" y="154"/>
                    <a:pt x="109" y="154"/>
                    <a:pt x="109" y="154"/>
                  </a:cubicBezTo>
                  <a:cubicBezTo>
                    <a:pt x="110" y="154"/>
                    <a:pt x="110" y="153"/>
                    <a:pt x="110" y="153"/>
                  </a:cubicBezTo>
                  <a:close/>
                  <a:moveTo>
                    <a:pt x="138" y="160"/>
                  </a:moveTo>
                  <a:lnTo>
                    <a:pt x="143" y="160"/>
                  </a:lnTo>
                  <a:lnTo>
                    <a:pt x="143" y="161"/>
                  </a:lnTo>
                  <a:lnTo>
                    <a:pt x="142" y="161"/>
                  </a:lnTo>
                  <a:cubicBezTo>
                    <a:pt x="142" y="161"/>
                    <a:pt x="142" y="161"/>
                    <a:pt x="142" y="161"/>
                  </a:cubicBezTo>
                  <a:cubicBezTo>
                    <a:pt x="141" y="162"/>
                    <a:pt x="141" y="162"/>
                    <a:pt x="141" y="163"/>
                  </a:cubicBezTo>
                  <a:cubicBezTo>
                    <a:pt x="140" y="163"/>
                    <a:pt x="140" y="164"/>
                    <a:pt x="139" y="165"/>
                  </a:cubicBezTo>
                  <a:lnTo>
                    <a:pt x="135" y="175"/>
                  </a:lnTo>
                  <a:lnTo>
                    <a:pt x="134" y="181"/>
                  </a:lnTo>
                  <a:cubicBezTo>
                    <a:pt x="134" y="183"/>
                    <a:pt x="134" y="184"/>
                    <a:pt x="134" y="184"/>
                  </a:cubicBezTo>
                  <a:cubicBezTo>
                    <a:pt x="135" y="185"/>
                    <a:pt x="135" y="185"/>
                    <a:pt x="135" y="185"/>
                  </a:cubicBezTo>
                  <a:lnTo>
                    <a:pt x="136" y="185"/>
                  </a:lnTo>
                  <a:lnTo>
                    <a:pt x="136" y="186"/>
                  </a:lnTo>
                  <a:lnTo>
                    <a:pt x="130" y="185"/>
                  </a:lnTo>
                  <a:lnTo>
                    <a:pt x="131" y="185"/>
                  </a:lnTo>
                  <a:cubicBezTo>
                    <a:pt x="131" y="185"/>
                    <a:pt x="132" y="184"/>
                    <a:pt x="132" y="184"/>
                  </a:cubicBezTo>
                  <a:cubicBezTo>
                    <a:pt x="132" y="183"/>
                    <a:pt x="132" y="183"/>
                    <a:pt x="133" y="181"/>
                  </a:cubicBezTo>
                  <a:lnTo>
                    <a:pt x="133" y="175"/>
                  </a:lnTo>
                  <a:lnTo>
                    <a:pt x="131" y="164"/>
                  </a:lnTo>
                  <a:cubicBezTo>
                    <a:pt x="131" y="162"/>
                    <a:pt x="130" y="161"/>
                    <a:pt x="130" y="161"/>
                  </a:cubicBezTo>
                  <a:cubicBezTo>
                    <a:pt x="130" y="161"/>
                    <a:pt x="130" y="160"/>
                    <a:pt x="130" y="160"/>
                  </a:cubicBezTo>
                  <a:cubicBezTo>
                    <a:pt x="129" y="160"/>
                    <a:pt x="129" y="160"/>
                    <a:pt x="129" y="159"/>
                  </a:cubicBezTo>
                  <a:lnTo>
                    <a:pt x="135" y="159"/>
                  </a:lnTo>
                  <a:lnTo>
                    <a:pt x="135" y="160"/>
                  </a:lnTo>
                  <a:lnTo>
                    <a:pt x="134" y="160"/>
                  </a:lnTo>
                  <a:cubicBezTo>
                    <a:pt x="134" y="160"/>
                    <a:pt x="134" y="160"/>
                    <a:pt x="133" y="160"/>
                  </a:cubicBezTo>
                  <a:cubicBezTo>
                    <a:pt x="133" y="161"/>
                    <a:pt x="133" y="161"/>
                    <a:pt x="133" y="162"/>
                  </a:cubicBezTo>
                  <a:cubicBezTo>
                    <a:pt x="133" y="162"/>
                    <a:pt x="133" y="163"/>
                    <a:pt x="133" y="164"/>
                  </a:cubicBezTo>
                  <a:lnTo>
                    <a:pt x="135" y="173"/>
                  </a:lnTo>
                  <a:lnTo>
                    <a:pt x="138" y="165"/>
                  </a:lnTo>
                  <a:cubicBezTo>
                    <a:pt x="139" y="164"/>
                    <a:pt x="139" y="163"/>
                    <a:pt x="139" y="163"/>
                  </a:cubicBezTo>
                  <a:cubicBezTo>
                    <a:pt x="139" y="162"/>
                    <a:pt x="139" y="162"/>
                    <a:pt x="139" y="162"/>
                  </a:cubicBezTo>
                  <a:cubicBezTo>
                    <a:pt x="139" y="161"/>
                    <a:pt x="139" y="161"/>
                    <a:pt x="139" y="161"/>
                  </a:cubicBezTo>
                  <a:cubicBezTo>
                    <a:pt x="139" y="161"/>
                    <a:pt x="139" y="161"/>
                    <a:pt x="138" y="161"/>
                  </a:cubicBezTo>
                  <a:lnTo>
                    <a:pt x="138" y="160"/>
                  </a:lnTo>
                  <a:close/>
                  <a:moveTo>
                    <a:pt x="84" y="146"/>
                  </a:moveTo>
                  <a:lnTo>
                    <a:pt x="79" y="155"/>
                  </a:lnTo>
                  <a:lnTo>
                    <a:pt x="82" y="156"/>
                  </a:lnTo>
                  <a:cubicBezTo>
                    <a:pt x="83" y="157"/>
                    <a:pt x="83" y="157"/>
                    <a:pt x="84" y="156"/>
                  </a:cubicBezTo>
                  <a:cubicBezTo>
                    <a:pt x="84" y="156"/>
                    <a:pt x="85" y="155"/>
                    <a:pt x="86" y="154"/>
                  </a:cubicBezTo>
                  <a:lnTo>
                    <a:pt x="82" y="162"/>
                  </a:lnTo>
                  <a:lnTo>
                    <a:pt x="81" y="162"/>
                  </a:lnTo>
                  <a:cubicBezTo>
                    <a:pt x="82" y="161"/>
                    <a:pt x="82" y="160"/>
                    <a:pt x="82" y="160"/>
                  </a:cubicBezTo>
                  <a:cubicBezTo>
                    <a:pt x="82" y="159"/>
                    <a:pt x="82" y="159"/>
                    <a:pt x="82" y="158"/>
                  </a:cubicBezTo>
                  <a:cubicBezTo>
                    <a:pt x="82" y="158"/>
                    <a:pt x="82" y="158"/>
                    <a:pt x="81" y="157"/>
                  </a:cubicBezTo>
                  <a:lnTo>
                    <a:pt x="79" y="156"/>
                  </a:lnTo>
                  <a:lnTo>
                    <a:pt x="75" y="164"/>
                  </a:lnTo>
                  <a:cubicBezTo>
                    <a:pt x="74" y="165"/>
                    <a:pt x="74" y="165"/>
                    <a:pt x="74" y="166"/>
                  </a:cubicBezTo>
                  <a:cubicBezTo>
                    <a:pt x="74" y="166"/>
                    <a:pt x="74" y="166"/>
                    <a:pt x="74" y="166"/>
                  </a:cubicBezTo>
                  <a:cubicBezTo>
                    <a:pt x="74" y="166"/>
                    <a:pt x="74" y="167"/>
                    <a:pt x="74" y="167"/>
                  </a:cubicBezTo>
                  <a:lnTo>
                    <a:pt x="76" y="168"/>
                  </a:lnTo>
                  <a:cubicBezTo>
                    <a:pt x="77" y="168"/>
                    <a:pt x="77" y="168"/>
                    <a:pt x="78" y="168"/>
                  </a:cubicBezTo>
                  <a:cubicBezTo>
                    <a:pt x="78" y="168"/>
                    <a:pt x="79" y="168"/>
                    <a:pt x="79" y="168"/>
                  </a:cubicBezTo>
                  <a:cubicBezTo>
                    <a:pt x="80" y="167"/>
                    <a:pt x="81" y="166"/>
                    <a:pt x="82" y="165"/>
                  </a:cubicBezTo>
                  <a:lnTo>
                    <a:pt x="78" y="171"/>
                  </a:lnTo>
                  <a:lnTo>
                    <a:pt x="69" y="166"/>
                  </a:lnTo>
                  <a:lnTo>
                    <a:pt x="70" y="165"/>
                  </a:lnTo>
                  <a:cubicBezTo>
                    <a:pt x="70" y="166"/>
                    <a:pt x="71" y="166"/>
                    <a:pt x="71" y="165"/>
                  </a:cubicBezTo>
                  <a:cubicBezTo>
                    <a:pt x="71" y="165"/>
                    <a:pt x="72" y="165"/>
                    <a:pt x="72" y="165"/>
                  </a:cubicBezTo>
                  <a:cubicBezTo>
                    <a:pt x="72" y="164"/>
                    <a:pt x="73" y="164"/>
                    <a:pt x="73" y="163"/>
                  </a:cubicBezTo>
                  <a:lnTo>
                    <a:pt x="81" y="148"/>
                  </a:lnTo>
                  <a:cubicBezTo>
                    <a:pt x="82" y="146"/>
                    <a:pt x="82" y="145"/>
                    <a:pt x="82" y="145"/>
                  </a:cubicBezTo>
                  <a:cubicBezTo>
                    <a:pt x="82" y="144"/>
                    <a:pt x="82" y="144"/>
                    <a:pt x="82" y="144"/>
                  </a:cubicBezTo>
                  <a:lnTo>
                    <a:pt x="81" y="143"/>
                  </a:lnTo>
                  <a:lnTo>
                    <a:pt x="82" y="143"/>
                  </a:lnTo>
                  <a:lnTo>
                    <a:pt x="91" y="147"/>
                  </a:lnTo>
                  <a:lnTo>
                    <a:pt x="88" y="153"/>
                  </a:lnTo>
                  <a:lnTo>
                    <a:pt x="88" y="152"/>
                  </a:lnTo>
                  <a:cubicBezTo>
                    <a:pt x="88" y="151"/>
                    <a:pt x="89" y="150"/>
                    <a:pt x="89" y="150"/>
                  </a:cubicBezTo>
                  <a:cubicBezTo>
                    <a:pt x="89" y="149"/>
                    <a:pt x="89" y="149"/>
                    <a:pt x="89" y="148"/>
                  </a:cubicBezTo>
                  <a:cubicBezTo>
                    <a:pt x="88" y="148"/>
                    <a:pt x="88" y="148"/>
                    <a:pt x="87" y="147"/>
                  </a:cubicBezTo>
                  <a:lnTo>
                    <a:pt x="84" y="146"/>
                  </a:lnTo>
                  <a:close/>
                  <a:moveTo>
                    <a:pt x="108" y="180"/>
                  </a:moveTo>
                  <a:lnTo>
                    <a:pt x="108" y="180"/>
                  </a:lnTo>
                  <a:lnTo>
                    <a:pt x="103" y="178"/>
                  </a:lnTo>
                  <a:lnTo>
                    <a:pt x="103" y="177"/>
                  </a:lnTo>
                  <a:lnTo>
                    <a:pt x="104" y="178"/>
                  </a:lnTo>
                  <a:cubicBezTo>
                    <a:pt x="104" y="178"/>
                    <a:pt x="105" y="178"/>
                    <a:pt x="105" y="177"/>
                  </a:cubicBezTo>
                  <a:cubicBezTo>
                    <a:pt x="105" y="177"/>
                    <a:pt x="106" y="176"/>
                    <a:pt x="106" y="174"/>
                  </a:cubicBezTo>
                  <a:lnTo>
                    <a:pt x="113" y="159"/>
                  </a:lnTo>
                  <a:cubicBezTo>
                    <a:pt x="113" y="157"/>
                    <a:pt x="113" y="157"/>
                    <a:pt x="113" y="156"/>
                  </a:cubicBezTo>
                  <a:cubicBezTo>
                    <a:pt x="113" y="156"/>
                    <a:pt x="113" y="156"/>
                    <a:pt x="113" y="155"/>
                  </a:cubicBezTo>
                  <a:cubicBezTo>
                    <a:pt x="113" y="155"/>
                    <a:pt x="113" y="155"/>
                    <a:pt x="113" y="154"/>
                  </a:cubicBezTo>
                  <a:lnTo>
                    <a:pt x="112" y="154"/>
                  </a:lnTo>
                  <a:lnTo>
                    <a:pt x="113" y="154"/>
                  </a:lnTo>
                  <a:lnTo>
                    <a:pt x="118" y="156"/>
                  </a:lnTo>
                  <a:lnTo>
                    <a:pt x="117" y="156"/>
                  </a:lnTo>
                  <a:cubicBezTo>
                    <a:pt x="117" y="156"/>
                    <a:pt x="116" y="156"/>
                    <a:pt x="116" y="157"/>
                  </a:cubicBezTo>
                  <a:cubicBezTo>
                    <a:pt x="115" y="157"/>
                    <a:pt x="115" y="158"/>
                    <a:pt x="114" y="159"/>
                  </a:cubicBezTo>
                  <a:lnTo>
                    <a:pt x="108" y="175"/>
                  </a:lnTo>
                  <a:cubicBezTo>
                    <a:pt x="108" y="176"/>
                    <a:pt x="107" y="177"/>
                    <a:pt x="107" y="178"/>
                  </a:cubicBezTo>
                  <a:cubicBezTo>
                    <a:pt x="107" y="178"/>
                    <a:pt x="107" y="178"/>
                    <a:pt x="107" y="179"/>
                  </a:cubicBezTo>
                  <a:cubicBezTo>
                    <a:pt x="107" y="179"/>
                    <a:pt x="108" y="179"/>
                    <a:pt x="108" y="179"/>
                  </a:cubicBezTo>
                  <a:lnTo>
                    <a:pt x="108" y="180"/>
                  </a:lnTo>
                  <a:close/>
                  <a:moveTo>
                    <a:pt x="129" y="158"/>
                  </a:moveTo>
                  <a:lnTo>
                    <a:pt x="128" y="164"/>
                  </a:lnTo>
                  <a:cubicBezTo>
                    <a:pt x="128" y="163"/>
                    <a:pt x="128" y="162"/>
                    <a:pt x="128" y="162"/>
                  </a:cubicBezTo>
                  <a:cubicBezTo>
                    <a:pt x="128" y="161"/>
                    <a:pt x="128" y="161"/>
                    <a:pt x="128" y="160"/>
                  </a:cubicBezTo>
                  <a:cubicBezTo>
                    <a:pt x="127" y="160"/>
                    <a:pt x="127" y="159"/>
                    <a:pt x="126" y="159"/>
                  </a:cubicBezTo>
                  <a:lnTo>
                    <a:pt x="125" y="159"/>
                  </a:lnTo>
                  <a:lnTo>
                    <a:pt x="120" y="178"/>
                  </a:lnTo>
                  <a:cubicBezTo>
                    <a:pt x="119" y="180"/>
                    <a:pt x="119" y="181"/>
                    <a:pt x="119" y="181"/>
                  </a:cubicBezTo>
                  <a:cubicBezTo>
                    <a:pt x="119" y="182"/>
                    <a:pt x="119" y="182"/>
                    <a:pt x="120" y="182"/>
                  </a:cubicBezTo>
                  <a:lnTo>
                    <a:pt x="120" y="183"/>
                  </a:lnTo>
                  <a:lnTo>
                    <a:pt x="115" y="182"/>
                  </a:lnTo>
                  <a:lnTo>
                    <a:pt x="115" y="181"/>
                  </a:lnTo>
                  <a:cubicBezTo>
                    <a:pt x="116" y="181"/>
                    <a:pt x="116" y="181"/>
                    <a:pt x="117" y="180"/>
                  </a:cubicBezTo>
                  <a:cubicBezTo>
                    <a:pt x="117" y="180"/>
                    <a:pt x="117" y="179"/>
                    <a:pt x="118" y="178"/>
                  </a:cubicBezTo>
                  <a:lnTo>
                    <a:pt x="123" y="158"/>
                  </a:lnTo>
                  <a:lnTo>
                    <a:pt x="121" y="158"/>
                  </a:lnTo>
                  <a:cubicBezTo>
                    <a:pt x="121" y="158"/>
                    <a:pt x="120" y="158"/>
                    <a:pt x="120" y="158"/>
                  </a:cubicBezTo>
                  <a:cubicBezTo>
                    <a:pt x="120" y="158"/>
                    <a:pt x="119" y="158"/>
                    <a:pt x="119" y="159"/>
                  </a:cubicBezTo>
                  <a:cubicBezTo>
                    <a:pt x="119" y="160"/>
                    <a:pt x="118" y="160"/>
                    <a:pt x="118" y="162"/>
                  </a:cubicBezTo>
                  <a:lnTo>
                    <a:pt x="117" y="161"/>
                  </a:lnTo>
                  <a:lnTo>
                    <a:pt x="119" y="156"/>
                  </a:lnTo>
                  <a:lnTo>
                    <a:pt x="129" y="158"/>
                  </a:lnTo>
                  <a:close/>
                  <a:moveTo>
                    <a:pt x="209" y="181"/>
                  </a:moveTo>
                  <a:lnTo>
                    <a:pt x="210" y="181"/>
                  </a:lnTo>
                  <a:lnTo>
                    <a:pt x="204" y="183"/>
                  </a:lnTo>
                  <a:lnTo>
                    <a:pt x="204" y="182"/>
                  </a:lnTo>
                  <a:lnTo>
                    <a:pt x="205" y="182"/>
                  </a:lnTo>
                  <a:cubicBezTo>
                    <a:pt x="205" y="182"/>
                    <a:pt x="205" y="181"/>
                    <a:pt x="206" y="181"/>
                  </a:cubicBezTo>
                  <a:cubicBezTo>
                    <a:pt x="206" y="180"/>
                    <a:pt x="205" y="179"/>
                    <a:pt x="205" y="178"/>
                  </a:cubicBezTo>
                  <a:lnTo>
                    <a:pt x="202" y="161"/>
                  </a:lnTo>
                  <a:cubicBezTo>
                    <a:pt x="201" y="160"/>
                    <a:pt x="201" y="159"/>
                    <a:pt x="201" y="159"/>
                  </a:cubicBezTo>
                  <a:cubicBezTo>
                    <a:pt x="201" y="158"/>
                    <a:pt x="201" y="158"/>
                    <a:pt x="200" y="158"/>
                  </a:cubicBezTo>
                  <a:cubicBezTo>
                    <a:pt x="200" y="158"/>
                    <a:pt x="200" y="158"/>
                    <a:pt x="199" y="158"/>
                  </a:cubicBezTo>
                  <a:lnTo>
                    <a:pt x="199" y="157"/>
                  </a:lnTo>
                  <a:lnTo>
                    <a:pt x="204" y="156"/>
                  </a:lnTo>
                  <a:lnTo>
                    <a:pt x="204" y="157"/>
                  </a:lnTo>
                  <a:cubicBezTo>
                    <a:pt x="203" y="157"/>
                    <a:pt x="203" y="157"/>
                    <a:pt x="203" y="158"/>
                  </a:cubicBezTo>
                  <a:cubicBezTo>
                    <a:pt x="203" y="158"/>
                    <a:pt x="203" y="159"/>
                    <a:pt x="203" y="161"/>
                  </a:cubicBezTo>
                  <a:lnTo>
                    <a:pt x="207" y="177"/>
                  </a:lnTo>
                  <a:cubicBezTo>
                    <a:pt x="207" y="179"/>
                    <a:pt x="207" y="179"/>
                    <a:pt x="208" y="180"/>
                  </a:cubicBezTo>
                  <a:cubicBezTo>
                    <a:pt x="208" y="180"/>
                    <a:pt x="208" y="180"/>
                    <a:pt x="208" y="181"/>
                  </a:cubicBezTo>
                  <a:cubicBezTo>
                    <a:pt x="208" y="181"/>
                    <a:pt x="209" y="181"/>
                    <a:pt x="209" y="181"/>
                  </a:cubicBezTo>
                  <a:close/>
                  <a:moveTo>
                    <a:pt x="197" y="157"/>
                  </a:moveTo>
                  <a:lnTo>
                    <a:pt x="199" y="166"/>
                  </a:lnTo>
                  <a:cubicBezTo>
                    <a:pt x="198" y="163"/>
                    <a:pt x="197" y="162"/>
                    <a:pt x="196" y="161"/>
                  </a:cubicBezTo>
                  <a:cubicBezTo>
                    <a:pt x="195" y="160"/>
                    <a:pt x="194" y="159"/>
                    <a:pt x="193" y="160"/>
                  </a:cubicBezTo>
                  <a:cubicBezTo>
                    <a:pt x="193" y="160"/>
                    <a:pt x="192" y="160"/>
                    <a:pt x="192" y="161"/>
                  </a:cubicBezTo>
                  <a:cubicBezTo>
                    <a:pt x="191" y="162"/>
                    <a:pt x="191" y="164"/>
                    <a:pt x="191" y="166"/>
                  </a:cubicBezTo>
                  <a:cubicBezTo>
                    <a:pt x="191" y="168"/>
                    <a:pt x="191" y="170"/>
                    <a:pt x="192" y="173"/>
                  </a:cubicBezTo>
                  <a:cubicBezTo>
                    <a:pt x="192" y="175"/>
                    <a:pt x="193" y="177"/>
                    <a:pt x="194" y="179"/>
                  </a:cubicBezTo>
                  <a:cubicBezTo>
                    <a:pt x="194" y="181"/>
                    <a:pt x="195" y="182"/>
                    <a:pt x="196" y="183"/>
                  </a:cubicBezTo>
                  <a:cubicBezTo>
                    <a:pt x="197" y="183"/>
                    <a:pt x="198" y="184"/>
                    <a:pt x="199" y="183"/>
                  </a:cubicBezTo>
                  <a:cubicBezTo>
                    <a:pt x="200" y="183"/>
                    <a:pt x="200" y="183"/>
                    <a:pt x="201" y="182"/>
                  </a:cubicBezTo>
                  <a:cubicBezTo>
                    <a:pt x="201" y="181"/>
                    <a:pt x="202" y="179"/>
                    <a:pt x="202" y="177"/>
                  </a:cubicBezTo>
                  <a:cubicBezTo>
                    <a:pt x="202" y="180"/>
                    <a:pt x="202" y="182"/>
                    <a:pt x="201" y="183"/>
                  </a:cubicBezTo>
                  <a:cubicBezTo>
                    <a:pt x="201" y="184"/>
                    <a:pt x="200" y="185"/>
                    <a:pt x="199" y="185"/>
                  </a:cubicBezTo>
                  <a:cubicBezTo>
                    <a:pt x="197" y="186"/>
                    <a:pt x="195" y="184"/>
                    <a:pt x="193" y="182"/>
                  </a:cubicBezTo>
                  <a:cubicBezTo>
                    <a:pt x="191" y="179"/>
                    <a:pt x="190" y="177"/>
                    <a:pt x="190" y="174"/>
                  </a:cubicBezTo>
                  <a:cubicBezTo>
                    <a:pt x="189" y="171"/>
                    <a:pt x="189" y="169"/>
                    <a:pt x="189" y="166"/>
                  </a:cubicBezTo>
                  <a:cubicBezTo>
                    <a:pt x="189" y="164"/>
                    <a:pt x="190" y="162"/>
                    <a:pt x="190" y="161"/>
                  </a:cubicBezTo>
                  <a:cubicBezTo>
                    <a:pt x="191" y="159"/>
                    <a:pt x="192" y="159"/>
                    <a:pt x="193" y="158"/>
                  </a:cubicBezTo>
                  <a:cubicBezTo>
                    <a:pt x="194" y="158"/>
                    <a:pt x="195" y="158"/>
                    <a:pt x="196" y="159"/>
                  </a:cubicBezTo>
                  <a:cubicBezTo>
                    <a:pt x="196" y="159"/>
                    <a:pt x="196" y="159"/>
                    <a:pt x="197" y="159"/>
                  </a:cubicBezTo>
                  <a:cubicBezTo>
                    <a:pt x="197" y="159"/>
                    <a:pt x="197" y="159"/>
                    <a:pt x="197" y="159"/>
                  </a:cubicBezTo>
                  <a:cubicBezTo>
                    <a:pt x="197" y="158"/>
                    <a:pt x="197" y="158"/>
                    <a:pt x="197" y="157"/>
                  </a:cubicBezTo>
                  <a:close/>
                  <a:moveTo>
                    <a:pt x="183" y="160"/>
                  </a:moveTo>
                  <a:lnTo>
                    <a:pt x="185" y="169"/>
                  </a:lnTo>
                  <a:cubicBezTo>
                    <a:pt x="184" y="167"/>
                    <a:pt x="184" y="166"/>
                    <a:pt x="183" y="165"/>
                  </a:cubicBezTo>
                  <a:cubicBezTo>
                    <a:pt x="183" y="164"/>
                    <a:pt x="182" y="163"/>
                    <a:pt x="182" y="163"/>
                  </a:cubicBezTo>
                  <a:cubicBezTo>
                    <a:pt x="181" y="162"/>
                    <a:pt x="180" y="162"/>
                    <a:pt x="180" y="162"/>
                  </a:cubicBezTo>
                  <a:cubicBezTo>
                    <a:pt x="179" y="163"/>
                    <a:pt x="179" y="163"/>
                    <a:pt x="178" y="164"/>
                  </a:cubicBezTo>
                  <a:cubicBezTo>
                    <a:pt x="178" y="165"/>
                    <a:pt x="178" y="166"/>
                    <a:pt x="178" y="167"/>
                  </a:cubicBezTo>
                  <a:cubicBezTo>
                    <a:pt x="179" y="168"/>
                    <a:pt x="179" y="168"/>
                    <a:pt x="179" y="169"/>
                  </a:cubicBezTo>
                  <a:cubicBezTo>
                    <a:pt x="180" y="170"/>
                    <a:pt x="181" y="171"/>
                    <a:pt x="183" y="172"/>
                  </a:cubicBezTo>
                  <a:cubicBezTo>
                    <a:pt x="184" y="173"/>
                    <a:pt x="185" y="174"/>
                    <a:pt x="186" y="175"/>
                  </a:cubicBezTo>
                  <a:cubicBezTo>
                    <a:pt x="186" y="175"/>
                    <a:pt x="187" y="176"/>
                    <a:pt x="187" y="177"/>
                  </a:cubicBezTo>
                  <a:cubicBezTo>
                    <a:pt x="188" y="178"/>
                    <a:pt x="188" y="179"/>
                    <a:pt x="188" y="180"/>
                  </a:cubicBezTo>
                  <a:cubicBezTo>
                    <a:pt x="189" y="182"/>
                    <a:pt x="189" y="183"/>
                    <a:pt x="188" y="185"/>
                  </a:cubicBezTo>
                  <a:cubicBezTo>
                    <a:pt x="188" y="186"/>
                    <a:pt x="187" y="187"/>
                    <a:pt x="186" y="188"/>
                  </a:cubicBezTo>
                  <a:cubicBezTo>
                    <a:pt x="185" y="188"/>
                    <a:pt x="185" y="188"/>
                    <a:pt x="185" y="188"/>
                  </a:cubicBezTo>
                  <a:cubicBezTo>
                    <a:pt x="185" y="188"/>
                    <a:pt x="184" y="188"/>
                    <a:pt x="184" y="187"/>
                  </a:cubicBezTo>
                  <a:cubicBezTo>
                    <a:pt x="183" y="187"/>
                    <a:pt x="182" y="187"/>
                    <a:pt x="182" y="187"/>
                  </a:cubicBezTo>
                  <a:cubicBezTo>
                    <a:pt x="182" y="187"/>
                    <a:pt x="182" y="187"/>
                    <a:pt x="182" y="187"/>
                  </a:cubicBezTo>
                  <a:cubicBezTo>
                    <a:pt x="182" y="188"/>
                    <a:pt x="182" y="188"/>
                    <a:pt x="182" y="189"/>
                  </a:cubicBezTo>
                  <a:lnTo>
                    <a:pt x="180" y="180"/>
                  </a:lnTo>
                  <a:cubicBezTo>
                    <a:pt x="181" y="182"/>
                    <a:pt x="181" y="183"/>
                    <a:pt x="182" y="184"/>
                  </a:cubicBezTo>
                  <a:cubicBezTo>
                    <a:pt x="182" y="185"/>
                    <a:pt x="183" y="185"/>
                    <a:pt x="183" y="186"/>
                  </a:cubicBezTo>
                  <a:cubicBezTo>
                    <a:pt x="184" y="186"/>
                    <a:pt x="185" y="186"/>
                    <a:pt x="185" y="186"/>
                  </a:cubicBezTo>
                  <a:cubicBezTo>
                    <a:pt x="186" y="186"/>
                    <a:pt x="187" y="185"/>
                    <a:pt x="187" y="185"/>
                  </a:cubicBezTo>
                  <a:cubicBezTo>
                    <a:pt x="187" y="184"/>
                    <a:pt x="187" y="183"/>
                    <a:pt x="187" y="181"/>
                  </a:cubicBezTo>
                  <a:cubicBezTo>
                    <a:pt x="187" y="181"/>
                    <a:pt x="187" y="180"/>
                    <a:pt x="186" y="180"/>
                  </a:cubicBezTo>
                  <a:cubicBezTo>
                    <a:pt x="186" y="179"/>
                    <a:pt x="186" y="178"/>
                    <a:pt x="185" y="178"/>
                  </a:cubicBezTo>
                  <a:cubicBezTo>
                    <a:pt x="185" y="178"/>
                    <a:pt x="184" y="177"/>
                    <a:pt x="183" y="176"/>
                  </a:cubicBezTo>
                  <a:cubicBezTo>
                    <a:pt x="181" y="175"/>
                    <a:pt x="180" y="174"/>
                    <a:pt x="180" y="174"/>
                  </a:cubicBezTo>
                  <a:cubicBezTo>
                    <a:pt x="179" y="173"/>
                    <a:pt x="179" y="172"/>
                    <a:pt x="178" y="171"/>
                  </a:cubicBezTo>
                  <a:cubicBezTo>
                    <a:pt x="178" y="171"/>
                    <a:pt x="177" y="170"/>
                    <a:pt x="177" y="169"/>
                  </a:cubicBezTo>
                  <a:cubicBezTo>
                    <a:pt x="177" y="167"/>
                    <a:pt x="177" y="165"/>
                    <a:pt x="177" y="164"/>
                  </a:cubicBezTo>
                  <a:cubicBezTo>
                    <a:pt x="178" y="162"/>
                    <a:pt x="178" y="161"/>
                    <a:pt x="179" y="161"/>
                  </a:cubicBezTo>
                  <a:cubicBezTo>
                    <a:pt x="180" y="161"/>
                    <a:pt x="181" y="161"/>
                    <a:pt x="182" y="161"/>
                  </a:cubicBezTo>
                  <a:cubicBezTo>
                    <a:pt x="182" y="162"/>
                    <a:pt x="182" y="162"/>
                    <a:pt x="182" y="162"/>
                  </a:cubicBezTo>
                  <a:cubicBezTo>
                    <a:pt x="183" y="162"/>
                    <a:pt x="183" y="162"/>
                    <a:pt x="183" y="161"/>
                  </a:cubicBezTo>
                  <a:cubicBezTo>
                    <a:pt x="183" y="161"/>
                    <a:pt x="183" y="161"/>
                    <a:pt x="183" y="160"/>
                  </a:cubicBezTo>
                  <a:close/>
                  <a:moveTo>
                    <a:pt x="209" y="157"/>
                  </a:moveTo>
                  <a:lnTo>
                    <a:pt x="212" y="167"/>
                  </a:lnTo>
                  <a:lnTo>
                    <a:pt x="214" y="166"/>
                  </a:lnTo>
                  <a:cubicBezTo>
                    <a:pt x="215" y="166"/>
                    <a:pt x="215" y="166"/>
                    <a:pt x="216" y="165"/>
                  </a:cubicBezTo>
                  <a:cubicBezTo>
                    <a:pt x="216" y="165"/>
                    <a:pt x="216" y="164"/>
                    <a:pt x="215" y="162"/>
                  </a:cubicBezTo>
                  <a:lnTo>
                    <a:pt x="216" y="162"/>
                  </a:lnTo>
                  <a:lnTo>
                    <a:pt x="218" y="171"/>
                  </a:lnTo>
                  <a:lnTo>
                    <a:pt x="217" y="171"/>
                  </a:lnTo>
                  <a:cubicBezTo>
                    <a:pt x="217" y="170"/>
                    <a:pt x="217" y="169"/>
                    <a:pt x="217" y="169"/>
                  </a:cubicBezTo>
                  <a:cubicBezTo>
                    <a:pt x="216" y="168"/>
                    <a:pt x="216" y="168"/>
                    <a:pt x="216" y="168"/>
                  </a:cubicBezTo>
                  <a:cubicBezTo>
                    <a:pt x="216" y="168"/>
                    <a:pt x="215" y="167"/>
                    <a:pt x="215" y="168"/>
                  </a:cubicBezTo>
                  <a:lnTo>
                    <a:pt x="212" y="168"/>
                  </a:lnTo>
                  <a:lnTo>
                    <a:pt x="214" y="177"/>
                  </a:lnTo>
                  <a:cubicBezTo>
                    <a:pt x="214" y="178"/>
                    <a:pt x="214" y="179"/>
                    <a:pt x="214" y="179"/>
                  </a:cubicBezTo>
                  <a:cubicBezTo>
                    <a:pt x="215" y="179"/>
                    <a:pt x="215" y="179"/>
                    <a:pt x="215" y="179"/>
                  </a:cubicBezTo>
                  <a:cubicBezTo>
                    <a:pt x="215" y="179"/>
                    <a:pt x="215" y="179"/>
                    <a:pt x="216" y="179"/>
                  </a:cubicBezTo>
                  <a:lnTo>
                    <a:pt x="218" y="179"/>
                  </a:lnTo>
                  <a:cubicBezTo>
                    <a:pt x="218" y="179"/>
                    <a:pt x="219" y="178"/>
                    <a:pt x="219" y="178"/>
                  </a:cubicBezTo>
                  <a:cubicBezTo>
                    <a:pt x="219" y="178"/>
                    <a:pt x="219" y="177"/>
                    <a:pt x="220" y="177"/>
                  </a:cubicBezTo>
                  <a:cubicBezTo>
                    <a:pt x="220" y="176"/>
                    <a:pt x="220" y="175"/>
                    <a:pt x="220" y="173"/>
                  </a:cubicBezTo>
                  <a:lnTo>
                    <a:pt x="221" y="180"/>
                  </a:lnTo>
                  <a:lnTo>
                    <a:pt x="212" y="182"/>
                  </a:lnTo>
                  <a:lnTo>
                    <a:pt x="211" y="181"/>
                  </a:lnTo>
                  <a:lnTo>
                    <a:pt x="212" y="181"/>
                  </a:lnTo>
                  <a:cubicBezTo>
                    <a:pt x="212" y="181"/>
                    <a:pt x="212" y="181"/>
                    <a:pt x="213" y="180"/>
                  </a:cubicBezTo>
                  <a:cubicBezTo>
                    <a:pt x="213" y="180"/>
                    <a:pt x="213" y="180"/>
                    <a:pt x="213" y="179"/>
                  </a:cubicBezTo>
                  <a:cubicBezTo>
                    <a:pt x="213" y="179"/>
                    <a:pt x="213" y="178"/>
                    <a:pt x="212" y="177"/>
                  </a:cubicBezTo>
                  <a:lnTo>
                    <a:pt x="208" y="160"/>
                  </a:lnTo>
                  <a:cubicBezTo>
                    <a:pt x="208" y="159"/>
                    <a:pt x="208" y="158"/>
                    <a:pt x="208" y="157"/>
                  </a:cubicBezTo>
                  <a:cubicBezTo>
                    <a:pt x="207" y="157"/>
                    <a:pt x="207" y="157"/>
                    <a:pt x="206" y="157"/>
                  </a:cubicBezTo>
                  <a:lnTo>
                    <a:pt x="206" y="156"/>
                  </a:lnTo>
                  <a:lnTo>
                    <a:pt x="215" y="154"/>
                  </a:lnTo>
                  <a:lnTo>
                    <a:pt x="216" y="159"/>
                  </a:lnTo>
                  <a:lnTo>
                    <a:pt x="216" y="160"/>
                  </a:lnTo>
                  <a:cubicBezTo>
                    <a:pt x="215" y="158"/>
                    <a:pt x="215" y="157"/>
                    <a:pt x="215" y="157"/>
                  </a:cubicBezTo>
                  <a:cubicBezTo>
                    <a:pt x="215" y="156"/>
                    <a:pt x="214" y="156"/>
                    <a:pt x="214" y="156"/>
                  </a:cubicBezTo>
                  <a:cubicBezTo>
                    <a:pt x="214" y="156"/>
                    <a:pt x="213" y="156"/>
                    <a:pt x="213" y="156"/>
                  </a:cubicBezTo>
                  <a:lnTo>
                    <a:pt x="209" y="157"/>
                  </a:lnTo>
                  <a:close/>
                  <a:moveTo>
                    <a:pt x="217" y="153"/>
                  </a:moveTo>
                  <a:lnTo>
                    <a:pt x="220" y="153"/>
                  </a:lnTo>
                  <a:lnTo>
                    <a:pt x="231" y="170"/>
                  </a:lnTo>
                  <a:lnTo>
                    <a:pt x="228" y="155"/>
                  </a:lnTo>
                  <a:cubicBezTo>
                    <a:pt x="228" y="154"/>
                    <a:pt x="227" y="153"/>
                    <a:pt x="227" y="152"/>
                  </a:cubicBezTo>
                  <a:cubicBezTo>
                    <a:pt x="227" y="152"/>
                    <a:pt x="226" y="152"/>
                    <a:pt x="226" y="152"/>
                  </a:cubicBezTo>
                  <a:lnTo>
                    <a:pt x="225" y="152"/>
                  </a:lnTo>
                  <a:lnTo>
                    <a:pt x="225" y="151"/>
                  </a:lnTo>
                  <a:lnTo>
                    <a:pt x="229" y="150"/>
                  </a:lnTo>
                  <a:lnTo>
                    <a:pt x="230" y="151"/>
                  </a:lnTo>
                  <a:lnTo>
                    <a:pt x="229" y="151"/>
                  </a:lnTo>
                  <a:cubicBezTo>
                    <a:pt x="229" y="151"/>
                    <a:pt x="228" y="151"/>
                    <a:pt x="228" y="152"/>
                  </a:cubicBezTo>
                  <a:cubicBezTo>
                    <a:pt x="228" y="153"/>
                    <a:pt x="228" y="154"/>
                    <a:pt x="229" y="155"/>
                  </a:cubicBezTo>
                  <a:lnTo>
                    <a:pt x="234" y="177"/>
                  </a:lnTo>
                  <a:lnTo>
                    <a:pt x="233" y="177"/>
                  </a:lnTo>
                  <a:lnTo>
                    <a:pt x="221" y="158"/>
                  </a:lnTo>
                  <a:lnTo>
                    <a:pt x="224" y="174"/>
                  </a:lnTo>
                  <a:cubicBezTo>
                    <a:pt x="225" y="175"/>
                    <a:pt x="225" y="176"/>
                    <a:pt x="225" y="177"/>
                  </a:cubicBezTo>
                  <a:cubicBezTo>
                    <a:pt x="226" y="177"/>
                    <a:pt x="226" y="177"/>
                    <a:pt x="226" y="177"/>
                  </a:cubicBezTo>
                  <a:lnTo>
                    <a:pt x="227" y="177"/>
                  </a:lnTo>
                  <a:lnTo>
                    <a:pt x="227" y="178"/>
                  </a:lnTo>
                  <a:lnTo>
                    <a:pt x="223" y="179"/>
                  </a:lnTo>
                  <a:lnTo>
                    <a:pt x="223" y="178"/>
                  </a:lnTo>
                  <a:cubicBezTo>
                    <a:pt x="224" y="178"/>
                    <a:pt x="224" y="178"/>
                    <a:pt x="224" y="177"/>
                  </a:cubicBezTo>
                  <a:cubicBezTo>
                    <a:pt x="224" y="176"/>
                    <a:pt x="224" y="175"/>
                    <a:pt x="224" y="174"/>
                  </a:cubicBezTo>
                  <a:lnTo>
                    <a:pt x="220" y="156"/>
                  </a:lnTo>
                  <a:cubicBezTo>
                    <a:pt x="219" y="155"/>
                    <a:pt x="219" y="155"/>
                    <a:pt x="218" y="155"/>
                  </a:cubicBezTo>
                  <a:cubicBezTo>
                    <a:pt x="218" y="154"/>
                    <a:pt x="218" y="154"/>
                    <a:pt x="217" y="154"/>
                  </a:cubicBezTo>
                  <a:cubicBezTo>
                    <a:pt x="217" y="154"/>
                    <a:pt x="217" y="154"/>
                    <a:pt x="217" y="154"/>
                  </a:cubicBezTo>
                  <a:lnTo>
                    <a:pt x="217" y="153"/>
                  </a:lnTo>
                  <a:close/>
                  <a:moveTo>
                    <a:pt x="238" y="146"/>
                  </a:moveTo>
                  <a:lnTo>
                    <a:pt x="242" y="155"/>
                  </a:lnTo>
                  <a:cubicBezTo>
                    <a:pt x="240" y="152"/>
                    <a:pt x="239" y="151"/>
                    <a:pt x="238" y="150"/>
                  </a:cubicBezTo>
                  <a:cubicBezTo>
                    <a:pt x="237" y="149"/>
                    <a:pt x="236" y="149"/>
                    <a:pt x="235" y="149"/>
                  </a:cubicBezTo>
                  <a:cubicBezTo>
                    <a:pt x="234" y="149"/>
                    <a:pt x="233" y="150"/>
                    <a:pt x="233" y="151"/>
                  </a:cubicBezTo>
                  <a:cubicBezTo>
                    <a:pt x="233" y="152"/>
                    <a:pt x="233" y="154"/>
                    <a:pt x="233" y="156"/>
                  </a:cubicBezTo>
                  <a:cubicBezTo>
                    <a:pt x="233" y="158"/>
                    <a:pt x="234" y="160"/>
                    <a:pt x="235" y="163"/>
                  </a:cubicBezTo>
                  <a:cubicBezTo>
                    <a:pt x="236" y="165"/>
                    <a:pt x="237" y="167"/>
                    <a:pt x="237" y="168"/>
                  </a:cubicBezTo>
                  <a:cubicBezTo>
                    <a:pt x="238" y="170"/>
                    <a:pt x="239" y="171"/>
                    <a:pt x="240" y="172"/>
                  </a:cubicBezTo>
                  <a:cubicBezTo>
                    <a:pt x="241" y="172"/>
                    <a:pt x="242" y="172"/>
                    <a:pt x="243" y="172"/>
                  </a:cubicBezTo>
                  <a:cubicBezTo>
                    <a:pt x="244" y="172"/>
                    <a:pt x="245" y="171"/>
                    <a:pt x="245" y="170"/>
                  </a:cubicBezTo>
                  <a:cubicBezTo>
                    <a:pt x="245" y="169"/>
                    <a:pt x="246" y="168"/>
                    <a:pt x="246" y="165"/>
                  </a:cubicBezTo>
                  <a:lnTo>
                    <a:pt x="246" y="166"/>
                  </a:lnTo>
                  <a:cubicBezTo>
                    <a:pt x="246" y="168"/>
                    <a:pt x="246" y="170"/>
                    <a:pt x="246" y="171"/>
                  </a:cubicBezTo>
                  <a:cubicBezTo>
                    <a:pt x="245" y="173"/>
                    <a:pt x="244" y="174"/>
                    <a:pt x="243" y="174"/>
                  </a:cubicBezTo>
                  <a:cubicBezTo>
                    <a:pt x="241" y="175"/>
                    <a:pt x="239" y="174"/>
                    <a:pt x="237" y="171"/>
                  </a:cubicBezTo>
                  <a:cubicBezTo>
                    <a:pt x="235" y="169"/>
                    <a:pt x="234" y="167"/>
                    <a:pt x="233" y="164"/>
                  </a:cubicBezTo>
                  <a:cubicBezTo>
                    <a:pt x="232" y="161"/>
                    <a:pt x="231" y="159"/>
                    <a:pt x="231" y="156"/>
                  </a:cubicBezTo>
                  <a:cubicBezTo>
                    <a:pt x="231" y="154"/>
                    <a:pt x="231" y="152"/>
                    <a:pt x="232" y="151"/>
                  </a:cubicBezTo>
                  <a:cubicBezTo>
                    <a:pt x="232" y="149"/>
                    <a:pt x="233" y="148"/>
                    <a:pt x="234" y="148"/>
                  </a:cubicBezTo>
                  <a:cubicBezTo>
                    <a:pt x="235" y="148"/>
                    <a:pt x="236" y="148"/>
                    <a:pt x="237" y="148"/>
                  </a:cubicBezTo>
                  <a:cubicBezTo>
                    <a:pt x="238" y="148"/>
                    <a:pt x="238" y="149"/>
                    <a:pt x="238" y="149"/>
                  </a:cubicBezTo>
                  <a:cubicBezTo>
                    <a:pt x="238" y="148"/>
                    <a:pt x="238" y="148"/>
                    <a:pt x="238" y="148"/>
                  </a:cubicBezTo>
                  <a:cubicBezTo>
                    <a:pt x="238" y="148"/>
                    <a:pt x="238" y="147"/>
                    <a:pt x="238" y="147"/>
                  </a:cubicBezTo>
                  <a:lnTo>
                    <a:pt x="238" y="146"/>
                  </a:lnTo>
                  <a:close/>
                  <a:moveTo>
                    <a:pt x="245" y="146"/>
                  </a:moveTo>
                  <a:lnTo>
                    <a:pt x="248" y="156"/>
                  </a:lnTo>
                  <a:lnTo>
                    <a:pt x="251" y="155"/>
                  </a:lnTo>
                  <a:cubicBezTo>
                    <a:pt x="252" y="155"/>
                    <a:pt x="252" y="155"/>
                    <a:pt x="252" y="154"/>
                  </a:cubicBezTo>
                  <a:cubicBezTo>
                    <a:pt x="252" y="153"/>
                    <a:pt x="252" y="152"/>
                    <a:pt x="252" y="151"/>
                  </a:cubicBezTo>
                  <a:lnTo>
                    <a:pt x="255" y="159"/>
                  </a:lnTo>
                  <a:cubicBezTo>
                    <a:pt x="254" y="158"/>
                    <a:pt x="254" y="158"/>
                    <a:pt x="254" y="157"/>
                  </a:cubicBezTo>
                  <a:cubicBezTo>
                    <a:pt x="253" y="157"/>
                    <a:pt x="253" y="157"/>
                    <a:pt x="253" y="156"/>
                  </a:cubicBezTo>
                  <a:cubicBezTo>
                    <a:pt x="252" y="156"/>
                    <a:pt x="252" y="156"/>
                    <a:pt x="251" y="156"/>
                  </a:cubicBezTo>
                  <a:lnTo>
                    <a:pt x="249" y="157"/>
                  </a:lnTo>
                  <a:lnTo>
                    <a:pt x="252" y="166"/>
                  </a:lnTo>
                  <a:cubicBezTo>
                    <a:pt x="252" y="167"/>
                    <a:pt x="252" y="167"/>
                    <a:pt x="252" y="168"/>
                  </a:cubicBezTo>
                  <a:cubicBezTo>
                    <a:pt x="253" y="168"/>
                    <a:pt x="253" y="168"/>
                    <a:pt x="253" y="168"/>
                  </a:cubicBezTo>
                  <a:cubicBezTo>
                    <a:pt x="253" y="168"/>
                    <a:pt x="253" y="168"/>
                    <a:pt x="254" y="168"/>
                  </a:cubicBezTo>
                  <a:lnTo>
                    <a:pt x="256" y="167"/>
                  </a:lnTo>
                  <a:cubicBezTo>
                    <a:pt x="256" y="167"/>
                    <a:pt x="257" y="167"/>
                    <a:pt x="257" y="166"/>
                  </a:cubicBezTo>
                  <a:cubicBezTo>
                    <a:pt x="257" y="166"/>
                    <a:pt x="258" y="166"/>
                    <a:pt x="258" y="165"/>
                  </a:cubicBezTo>
                  <a:cubicBezTo>
                    <a:pt x="258" y="164"/>
                    <a:pt x="258" y="163"/>
                    <a:pt x="258" y="161"/>
                  </a:cubicBezTo>
                  <a:lnTo>
                    <a:pt x="259" y="168"/>
                  </a:lnTo>
                  <a:lnTo>
                    <a:pt x="250" y="171"/>
                  </a:lnTo>
                  <a:lnTo>
                    <a:pt x="249" y="170"/>
                  </a:lnTo>
                  <a:lnTo>
                    <a:pt x="250" y="170"/>
                  </a:lnTo>
                  <a:cubicBezTo>
                    <a:pt x="250" y="170"/>
                    <a:pt x="250" y="170"/>
                    <a:pt x="251" y="169"/>
                  </a:cubicBezTo>
                  <a:cubicBezTo>
                    <a:pt x="251" y="169"/>
                    <a:pt x="251" y="169"/>
                    <a:pt x="251" y="168"/>
                  </a:cubicBezTo>
                  <a:cubicBezTo>
                    <a:pt x="251" y="168"/>
                    <a:pt x="250" y="167"/>
                    <a:pt x="250" y="166"/>
                  </a:cubicBezTo>
                  <a:lnTo>
                    <a:pt x="244" y="150"/>
                  </a:lnTo>
                  <a:cubicBezTo>
                    <a:pt x="244" y="148"/>
                    <a:pt x="243" y="147"/>
                    <a:pt x="243" y="147"/>
                  </a:cubicBezTo>
                  <a:cubicBezTo>
                    <a:pt x="242" y="147"/>
                    <a:pt x="242" y="147"/>
                    <a:pt x="241" y="147"/>
                  </a:cubicBezTo>
                  <a:lnTo>
                    <a:pt x="241" y="146"/>
                  </a:lnTo>
                  <a:lnTo>
                    <a:pt x="250" y="143"/>
                  </a:lnTo>
                  <a:lnTo>
                    <a:pt x="252" y="148"/>
                  </a:lnTo>
                  <a:cubicBezTo>
                    <a:pt x="251" y="147"/>
                    <a:pt x="251" y="146"/>
                    <a:pt x="251" y="146"/>
                  </a:cubicBezTo>
                  <a:cubicBezTo>
                    <a:pt x="250" y="145"/>
                    <a:pt x="250" y="145"/>
                    <a:pt x="249" y="145"/>
                  </a:cubicBezTo>
                  <a:cubicBezTo>
                    <a:pt x="249" y="145"/>
                    <a:pt x="249" y="145"/>
                    <a:pt x="248" y="145"/>
                  </a:cubicBezTo>
                  <a:lnTo>
                    <a:pt x="245" y="146"/>
                  </a:lnTo>
                  <a:close/>
                </a:path>
              </a:pathLst>
            </a:custGeom>
            <a:solidFill>
              <a:srgbClr val="24211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16"/>
            <p:cNvSpPr>
              <a:spLocks noChangeArrowheads="1"/>
            </p:cNvSpPr>
            <p:nvPr/>
          </p:nvSpPr>
          <p:spPr bwMode="auto">
            <a:xfrm>
              <a:off x="1724747" y="1969820"/>
              <a:ext cx="615211" cy="348129"/>
            </a:xfrm>
            <a:custGeom>
              <a:avLst/>
              <a:gdLst>
                <a:gd name="T0" fmla="*/ 1887888961 w 143"/>
                <a:gd name="T1" fmla="*/ 701931213 h 81"/>
                <a:gd name="T2" fmla="*/ 2147483646 w 143"/>
                <a:gd name="T3" fmla="*/ 701931213 h 81"/>
                <a:gd name="T4" fmla="*/ 980960393 w 143"/>
                <a:gd name="T5" fmla="*/ 332493280 h 81"/>
                <a:gd name="T6" fmla="*/ 1425168548 w 143"/>
                <a:gd name="T7" fmla="*/ 757343895 h 81"/>
                <a:gd name="T8" fmla="*/ 1776836922 w 143"/>
                <a:gd name="T9" fmla="*/ 1071369146 h 81"/>
                <a:gd name="T10" fmla="*/ 1628764669 w 143"/>
                <a:gd name="T11" fmla="*/ 1496219761 h 81"/>
                <a:gd name="T12" fmla="*/ 0 w 143"/>
                <a:gd name="T13" fmla="*/ 1496219761 h 81"/>
                <a:gd name="T14" fmla="*/ 185088165 w 143"/>
                <a:gd name="T15" fmla="*/ 1403862427 h 81"/>
                <a:gd name="T16" fmla="*/ 1054996519 w 143"/>
                <a:gd name="T17" fmla="*/ 1403862427 h 81"/>
                <a:gd name="T18" fmla="*/ 1517712630 w 143"/>
                <a:gd name="T19" fmla="*/ 979007514 h 81"/>
                <a:gd name="T20" fmla="*/ 721840403 w 143"/>
                <a:gd name="T21" fmla="*/ 498739920 h 81"/>
                <a:gd name="T22" fmla="*/ 980960393 w 143"/>
                <a:gd name="T23" fmla="*/ 314020954 h 81"/>
                <a:gd name="T24" fmla="*/ 2147483646 w 143"/>
                <a:gd name="T25" fmla="*/ 443322941 h 81"/>
                <a:gd name="T26" fmla="*/ 2147483646 w 143"/>
                <a:gd name="T27" fmla="*/ 831233201 h 81"/>
                <a:gd name="T28" fmla="*/ 2147483646 w 143"/>
                <a:gd name="T29" fmla="*/ 831233201 h 81"/>
                <a:gd name="T30" fmla="*/ 1998941000 w 143"/>
                <a:gd name="T31" fmla="*/ 1496219761 h 81"/>
                <a:gd name="T32" fmla="*/ 1776836922 w 143"/>
                <a:gd name="T33" fmla="*/ 1496219761 h 81"/>
                <a:gd name="T34" fmla="*/ 1961925088 w 143"/>
                <a:gd name="T35" fmla="*/ 831233201 h 81"/>
                <a:gd name="T36" fmla="*/ 1758328966 w 143"/>
                <a:gd name="T37" fmla="*/ 831233201 h 81"/>
                <a:gd name="T38" fmla="*/ 1887888961 w 143"/>
                <a:gd name="T39" fmla="*/ 701931213 h 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43" h="81">
                  <a:moveTo>
                    <a:pt x="102" y="38"/>
                  </a:moveTo>
                  <a:lnTo>
                    <a:pt x="129" y="38"/>
                  </a:lnTo>
                  <a:cubicBezTo>
                    <a:pt x="135" y="33"/>
                    <a:pt x="68" y="12"/>
                    <a:pt x="53" y="18"/>
                  </a:cubicBezTo>
                  <a:cubicBezTo>
                    <a:pt x="44" y="22"/>
                    <a:pt x="65" y="31"/>
                    <a:pt x="77" y="41"/>
                  </a:cubicBezTo>
                  <a:cubicBezTo>
                    <a:pt x="84" y="46"/>
                    <a:pt x="94" y="54"/>
                    <a:pt x="96" y="58"/>
                  </a:cubicBezTo>
                  <a:cubicBezTo>
                    <a:pt x="101" y="65"/>
                    <a:pt x="97" y="72"/>
                    <a:pt x="88" y="81"/>
                  </a:cubicBezTo>
                  <a:lnTo>
                    <a:pt x="0" y="81"/>
                  </a:lnTo>
                  <a:cubicBezTo>
                    <a:pt x="3" y="78"/>
                    <a:pt x="7" y="76"/>
                    <a:pt x="10" y="76"/>
                  </a:cubicBezTo>
                  <a:lnTo>
                    <a:pt x="57" y="76"/>
                  </a:lnTo>
                  <a:cubicBezTo>
                    <a:pt x="65" y="75"/>
                    <a:pt x="82" y="73"/>
                    <a:pt x="82" y="53"/>
                  </a:cubicBezTo>
                  <a:cubicBezTo>
                    <a:pt x="79" y="40"/>
                    <a:pt x="48" y="37"/>
                    <a:pt x="39" y="27"/>
                  </a:cubicBezTo>
                  <a:cubicBezTo>
                    <a:pt x="35" y="23"/>
                    <a:pt x="41" y="17"/>
                    <a:pt x="53" y="17"/>
                  </a:cubicBezTo>
                  <a:cubicBezTo>
                    <a:pt x="75" y="0"/>
                    <a:pt x="143" y="8"/>
                    <a:pt x="141" y="24"/>
                  </a:cubicBezTo>
                  <a:cubicBezTo>
                    <a:pt x="140" y="33"/>
                    <a:pt x="134" y="39"/>
                    <a:pt x="127" y="45"/>
                  </a:cubicBezTo>
                  <a:lnTo>
                    <a:pt x="118" y="45"/>
                  </a:lnTo>
                  <a:lnTo>
                    <a:pt x="108" y="81"/>
                  </a:lnTo>
                  <a:lnTo>
                    <a:pt x="96" y="81"/>
                  </a:lnTo>
                  <a:lnTo>
                    <a:pt x="106" y="45"/>
                  </a:lnTo>
                  <a:lnTo>
                    <a:pt x="95" y="45"/>
                  </a:lnTo>
                  <a:lnTo>
                    <a:pt x="102" y="38"/>
                  </a:ln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 name="Freeform 17"/>
            <p:cNvSpPr>
              <a:spLocks noChangeArrowheads="1"/>
            </p:cNvSpPr>
            <p:nvPr/>
          </p:nvSpPr>
          <p:spPr bwMode="auto">
            <a:xfrm>
              <a:off x="1776632" y="2163664"/>
              <a:ext cx="140831" cy="116702"/>
            </a:xfrm>
            <a:custGeom>
              <a:avLst/>
              <a:gdLst>
                <a:gd name="T0" fmla="*/ 127486196 w 33"/>
                <a:gd name="T1" fmla="*/ 0 h 27"/>
                <a:gd name="T2" fmla="*/ 327824695 w 33"/>
                <a:gd name="T3" fmla="*/ 0 h 27"/>
                <a:gd name="T4" fmla="*/ 236762517 w 33"/>
                <a:gd name="T5" fmla="*/ 317598010 h 27"/>
                <a:gd name="T6" fmla="*/ 327824695 w 33"/>
                <a:gd name="T7" fmla="*/ 317598010 h 27"/>
                <a:gd name="T8" fmla="*/ 400672730 w 33"/>
                <a:gd name="T9" fmla="*/ 0 h 27"/>
                <a:gd name="T10" fmla="*/ 601011229 w 33"/>
                <a:gd name="T11" fmla="*/ 0 h 27"/>
                <a:gd name="T12" fmla="*/ 455310891 w 33"/>
                <a:gd name="T13" fmla="*/ 504420622 h 27"/>
                <a:gd name="T14" fmla="*/ 273186534 w 33"/>
                <a:gd name="T15" fmla="*/ 504420622 h 27"/>
                <a:gd name="T16" fmla="*/ 309610552 w 33"/>
                <a:gd name="T17" fmla="*/ 373645226 h 27"/>
                <a:gd name="T18" fmla="*/ 236762517 w 33"/>
                <a:gd name="T19" fmla="*/ 373645226 h 27"/>
                <a:gd name="T20" fmla="*/ 200338499 w 33"/>
                <a:gd name="T21" fmla="*/ 504420622 h 27"/>
                <a:gd name="T22" fmla="*/ 0 w 33"/>
                <a:gd name="T23" fmla="*/ 504420622 h 27"/>
                <a:gd name="T24" fmla="*/ 127486196 w 33"/>
                <a:gd name="T25" fmla="*/ 0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 h="27">
                  <a:moveTo>
                    <a:pt x="7" y="0"/>
                  </a:moveTo>
                  <a:lnTo>
                    <a:pt x="18" y="0"/>
                  </a:lnTo>
                  <a:lnTo>
                    <a:pt x="13" y="17"/>
                  </a:lnTo>
                  <a:lnTo>
                    <a:pt x="18" y="17"/>
                  </a:lnTo>
                  <a:lnTo>
                    <a:pt x="22" y="0"/>
                  </a:lnTo>
                  <a:lnTo>
                    <a:pt x="33" y="0"/>
                  </a:lnTo>
                  <a:lnTo>
                    <a:pt x="25" y="27"/>
                  </a:lnTo>
                  <a:lnTo>
                    <a:pt x="15" y="27"/>
                  </a:lnTo>
                  <a:lnTo>
                    <a:pt x="17" y="20"/>
                  </a:lnTo>
                  <a:lnTo>
                    <a:pt x="13" y="20"/>
                  </a:lnTo>
                  <a:lnTo>
                    <a:pt x="11" y="27"/>
                  </a:lnTo>
                  <a:lnTo>
                    <a:pt x="0" y="27"/>
                  </a:lnTo>
                  <a:lnTo>
                    <a:pt x="7" y="0"/>
                  </a:ln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Freeform 18"/>
            <p:cNvSpPr>
              <a:spLocks noChangeArrowheads="1"/>
            </p:cNvSpPr>
            <p:nvPr/>
          </p:nvSpPr>
          <p:spPr bwMode="auto">
            <a:xfrm>
              <a:off x="1900786" y="2163664"/>
              <a:ext cx="142685" cy="116702"/>
            </a:xfrm>
            <a:custGeom>
              <a:avLst/>
              <a:gdLst>
                <a:gd name="T0" fmla="*/ 149559823 w 33"/>
                <a:gd name="T1" fmla="*/ 0 h 27"/>
                <a:gd name="T2" fmla="*/ 0 w 33"/>
                <a:gd name="T3" fmla="*/ 504420622 h 27"/>
                <a:gd name="T4" fmla="*/ 467379851 w 33"/>
                <a:gd name="T5" fmla="*/ 504420622 h 27"/>
                <a:gd name="T6" fmla="*/ 616939673 w 33"/>
                <a:gd name="T7" fmla="*/ 0 h 27"/>
                <a:gd name="T8" fmla="*/ 411291674 w 33"/>
                <a:gd name="T9" fmla="*/ 0 h 27"/>
                <a:gd name="T10" fmla="*/ 280427910 w 33"/>
                <a:gd name="T11" fmla="*/ 448373406 h 27"/>
                <a:gd name="T12" fmla="*/ 205647999 w 33"/>
                <a:gd name="T13" fmla="*/ 448373406 h 27"/>
                <a:gd name="T14" fmla="*/ 336511763 w 33"/>
                <a:gd name="T15" fmla="*/ 0 h 27"/>
                <a:gd name="T16" fmla="*/ 149559823 w 33"/>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 h="27">
                  <a:moveTo>
                    <a:pt x="8" y="0"/>
                  </a:moveTo>
                  <a:lnTo>
                    <a:pt x="0" y="27"/>
                  </a:lnTo>
                  <a:lnTo>
                    <a:pt x="25" y="27"/>
                  </a:lnTo>
                  <a:lnTo>
                    <a:pt x="33" y="0"/>
                  </a:lnTo>
                  <a:lnTo>
                    <a:pt x="22" y="0"/>
                  </a:lnTo>
                  <a:lnTo>
                    <a:pt x="15" y="24"/>
                  </a:lnTo>
                  <a:lnTo>
                    <a:pt x="11" y="24"/>
                  </a:lnTo>
                  <a:lnTo>
                    <a:pt x="18" y="0"/>
                  </a:lnTo>
                  <a:lnTo>
                    <a:pt x="8" y="0"/>
                  </a:lnTo>
                  <a:close/>
                </a:path>
              </a:pathLst>
            </a:custGeom>
            <a:solidFill>
              <a:srgbClr val="005A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9" name="Freeform 5"/>
          <p:cNvSpPr>
            <a:spLocks noEditPoints="1" noChangeArrowheads="1"/>
          </p:cNvSpPr>
          <p:nvPr userDrawn="1"/>
        </p:nvSpPr>
        <p:spPr bwMode="auto">
          <a:xfrm>
            <a:off x="2211388" y="207963"/>
            <a:ext cx="2212975" cy="474662"/>
          </a:xfrm>
          <a:custGeom>
            <a:avLst/>
            <a:gdLst>
              <a:gd name="T0" fmla="*/ 2147483646 w 489"/>
              <a:gd name="T1" fmla="*/ 656864399 h 98"/>
              <a:gd name="T2" fmla="*/ 2147483646 w 489"/>
              <a:gd name="T3" fmla="*/ 539564763 h 98"/>
              <a:gd name="T4" fmla="*/ 2147483646 w 489"/>
              <a:gd name="T5" fmla="*/ 2017507240 h 98"/>
              <a:gd name="T6" fmla="*/ 1925143434 w 489"/>
              <a:gd name="T7" fmla="*/ 1102591391 h 98"/>
              <a:gd name="T8" fmla="*/ 2147483646 w 489"/>
              <a:gd name="T9" fmla="*/ 774159192 h 98"/>
              <a:gd name="T10" fmla="*/ 573445632 w 489"/>
              <a:gd name="T11" fmla="*/ 1618699133 h 98"/>
              <a:gd name="T12" fmla="*/ 983054181 w 489"/>
              <a:gd name="T13" fmla="*/ 1337185819 h 98"/>
              <a:gd name="T14" fmla="*/ 1024014583 w 489"/>
              <a:gd name="T15" fmla="*/ 1172967298 h 98"/>
              <a:gd name="T16" fmla="*/ 593928096 w 489"/>
              <a:gd name="T17" fmla="*/ 1782912811 h 98"/>
              <a:gd name="T18" fmla="*/ 1208334131 w 489"/>
              <a:gd name="T19" fmla="*/ 1501399497 h 98"/>
              <a:gd name="T20" fmla="*/ 1208334131 w 489"/>
              <a:gd name="T21" fmla="*/ 961834734 h 98"/>
              <a:gd name="T22" fmla="*/ 962571717 w 489"/>
              <a:gd name="T23" fmla="*/ 821078077 h 98"/>
              <a:gd name="T24" fmla="*/ 880650912 w 489"/>
              <a:gd name="T25" fmla="*/ 516107742 h 98"/>
              <a:gd name="T26" fmla="*/ 409604023 w 489"/>
              <a:gd name="T27" fmla="*/ 633402535 h 98"/>
              <a:gd name="T28" fmla="*/ 675848901 w 489"/>
              <a:gd name="T29" fmla="*/ 914915848 h 98"/>
              <a:gd name="T30" fmla="*/ 655366437 w 489"/>
              <a:gd name="T31" fmla="*/ 1149510277 h 98"/>
              <a:gd name="T32" fmla="*/ 409604023 w 489"/>
              <a:gd name="T33" fmla="*/ 1477942476 h 98"/>
              <a:gd name="T34" fmla="*/ 593928096 w 489"/>
              <a:gd name="T35" fmla="*/ 1782912811 h 98"/>
              <a:gd name="T36" fmla="*/ 2147483646 w 489"/>
              <a:gd name="T37" fmla="*/ 703783285 h 98"/>
              <a:gd name="T38" fmla="*/ 2147483646 w 489"/>
              <a:gd name="T39" fmla="*/ 1008753620 h 98"/>
              <a:gd name="T40" fmla="*/ 2147483646 w 489"/>
              <a:gd name="T41" fmla="*/ 1618699133 h 98"/>
              <a:gd name="T42" fmla="*/ 2147483646 w 489"/>
              <a:gd name="T43" fmla="*/ 1055672505 h 98"/>
              <a:gd name="T44" fmla="*/ 2147483646 w 489"/>
              <a:gd name="T45" fmla="*/ 1219886183 h 98"/>
              <a:gd name="T46" fmla="*/ 2147483646 w 489"/>
              <a:gd name="T47" fmla="*/ 375351085 h 98"/>
              <a:gd name="T48" fmla="*/ 2147483646 w 489"/>
              <a:gd name="T49" fmla="*/ 1290266934 h 98"/>
              <a:gd name="T50" fmla="*/ 2147483646 w 489"/>
              <a:gd name="T51" fmla="*/ 1642156154 h 98"/>
              <a:gd name="T52" fmla="*/ 2147483646 w 489"/>
              <a:gd name="T53" fmla="*/ 1337185819 h 98"/>
              <a:gd name="T54" fmla="*/ 2147483646 w 489"/>
              <a:gd name="T55" fmla="*/ 750702170 h 98"/>
              <a:gd name="T56" fmla="*/ 2147483646 w 489"/>
              <a:gd name="T57" fmla="*/ 985296599 h 98"/>
              <a:gd name="T58" fmla="*/ 2147483646 w 489"/>
              <a:gd name="T59" fmla="*/ 1524861362 h 98"/>
              <a:gd name="T60" fmla="*/ 2147483646 w 489"/>
              <a:gd name="T61" fmla="*/ 1219886183 h 98"/>
              <a:gd name="T62" fmla="*/ 2147483646 w 489"/>
              <a:gd name="T63" fmla="*/ 1618699133 h 98"/>
              <a:gd name="T64" fmla="*/ 2147483646 w 489"/>
              <a:gd name="T65" fmla="*/ 1923669468 h 98"/>
              <a:gd name="T66" fmla="*/ 2147483646 w 489"/>
              <a:gd name="T67" fmla="*/ 1149510277 h 98"/>
              <a:gd name="T68" fmla="*/ 2147483646 w 489"/>
              <a:gd name="T69" fmla="*/ 750702170 h 98"/>
              <a:gd name="T70" fmla="*/ 2147483646 w 489"/>
              <a:gd name="T71" fmla="*/ 891458827 h 98"/>
              <a:gd name="T72" fmla="*/ 2147483646 w 489"/>
              <a:gd name="T73" fmla="*/ 1712536905 h 98"/>
              <a:gd name="T74" fmla="*/ 2147483646 w 489"/>
              <a:gd name="T75" fmla="*/ 1806374676 h 98"/>
              <a:gd name="T76" fmla="*/ 2147483646 w 489"/>
              <a:gd name="T77" fmla="*/ 1384104705 h 98"/>
              <a:gd name="T78" fmla="*/ 2147483646 w 489"/>
              <a:gd name="T79" fmla="*/ 1032215484 h 98"/>
              <a:gd name="T80" fmla="*/ 2147483646 w 489"/>
              <a:gd name="T81" fmla="*/ 539564763 h 98"/>
              <a:gd name="T82" fmla="*/ 2147483646 w 489"/>
              <a:gd name="T83" fmla="*/ 1102591391 h 98"/>
              <a:gd name="T84" fmla="*/ 2147483646 w 489"/>
              <a:gd name="T85" fmla="*/ 703783285 h 98"/>
              <a:gd name="T86" fmla="*/ 2147483646 w 489"/>
              <a:gd name="T87" fmla="*/ 1501399497 h 98"/>
              <a:gd name="T88" fmla="*/ 2147483646 w 489"/>
              <a:gd name="T89" fmla="*/ 844539942 h 98"/>
              <a:gd name="T90" fmla="*/ 2147483646 w 489"/>
              <a:gd name="T91" fmla="*/ 422269971 h 98"/>
              <a:gd name="T92" fmla="*/ 2147483646 w 489"/>
              <a:gd name="T93" fmla="*/ 1782912811 h 98"/>
              <a:gd name="T94" fmla="*/ 2147483646 w 489"/>
              <a:gd name="T95" fmla="*/ 1548318383 h 98"/>
              <a:gd name="T96" fmla="*/ 2147483646 w 489"/>
              <a:gd name="T97" fmla="*/ 1407561726 h 98"/>
              <a:gd name="T98" fmla="*/ 2147483646 w 489"/>
              <a:gd name="T99" fmla="*/ 1759455790 h 98"/>
              <a:gd name="T100" fmla="*/ 2147483646 w 489"/>
              <a:gd name="T101" fmla="*/ 1079134370 h 98"/>
              <a:gd name="T102" fmla="*/ 2147483646 w 489"/>
              <a:gd name="T103" fmla="*/ 211132564 h 98"/>
              <a:gd name="T104" fmla="*/ 2147483646 w 489"/>
              <a:gd name="T105" fmla="*/ 234594428 h 98"/>
              <a:gd name="T106" fmla="*/ 2147483646 w 489"/>
              <a:gd name="T107" fmla="*/ 539564763 h 98"/>
              <a:gd name="T108" fmla="*/ 2147483646 w 489"/>
              <a:gd name="T109" fmla="*/ 609945513 h 98"/>
              <a:gd name="T110" fmla="*/ 2147483646 w 489"/>
              <a:gd name="T111" fmla="*/ 328432200 h 98"/>
              <a:gd name="T112" fmla="*/ 2147483646 w 489"/>
              <a:gd name="T113" fmla="*/ 938377713 h 98"/>
              <a:gd name="T114" fmla="*/ 2147483646 w 489"/>
              <a:gd name="T115" fmla="*/ 586483649 h 98"/>
              <a:gd name="T116" fmla="*/ 1105935388 w 489"/>
              <a:gd name="T117" fmla="*/ 398808106 h 9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89" h="98">
                <a:moveTo>
                  <a:pt x="98" y="37"/>
                </a:moveTo>
                <a:cubicBezTo>
                  <a:pt x="98" y="37"/>
                  <a:pt x="101" y="31"/>
                  <a:pt x="102" y="39"/>
                </a:cubicBezTo>
                <a:lnTo>
                  <a:pt x="104" y="45"/>
                </a:lnTo>
                <a:cubicBezTo>
                  <a:pt x="104" y="45"/>
                  <a:pt x="106" y="49"/>
                  <a:pt x="109" y="43"/>
                </a:cubicBezTo>
                <a:lnTo>
                  <a:pt x="112" y="40"/>
                </a:lnTo>
                <a:cubicBezTo>
                  <a:pt x="112" y="40"/>
                  <a:pt x="114" y="40"/>
                  <a:pt x="114" y="37"/>
                </a:cubicBezTo>
                <a:lnTo>
                  <a:pt x="113" y="28"/>
                </a:lnTo>
                <a:cubicBezTo>
                  <a:pt x="113" y="28"/>
                  <a:pt x="113" y="22"/>
                  <a:pt x="111" y="22"/>
                </a:cubicBezTo>
                <a:cubicBezTo>
                  <a:pt x="111" y="22"/>
                  <a:pt x="108" y="16"/>
                  <a:pt x="112" y="15"/>
                </a:cubicBezTo>
                <a:cubicBezTo>
                  <a:pt x="112" y="15"/>
                  <a:pt x="113" y="11"/>
                  <a:pt x="119" y="14"/>
                </a:cubicBezTo>
                <a:cubicBezTo>
                  <a:pt x="119" y="14"/>
                  <a:pt x="125" y="16"/>
                  <a:pt x="123" y="21"/>
                </a:cubicBezTo>
                <a:lnTo>
                  <a:pt x="122" y="29"/>
                </a:lnTo>
                <a:cubicBezTo>
                  <a:pt x="122" y="29"/>
                  <a:pt x="121" y="33"/>
                  <a:pt x="127" y="28"/>
                </a:cubicBezTo>
                <a:lnTo>
                  <a:pt x="135" y="23"/>
                </a:lnTo>
                <a:cubicBezTo>
                  <a:pt x="135" y="23"/>
                  <a:pt x="143" y="20"/>
                  <a:pt x="145" y="24"/>
                </a:cubicBezTo>
                <a:cubicBezTo>
                  <a:pt x="145" y="24"/>
                  <a:pt x="147" y="27"/>
                  <a:pt x="143" y="30"/>
                </a:cubicBezTo>
                <a:cubicBezTo>
                  <a:pt x="143" y="30"/>
                  <a:pt x="131" y="33"/>
                  <a:pt x="133" y="42"/>
                </a:cubicBezTo>
                <a:cubicBezTo>
                  <a:pt x="133" y="42"/>
                  <a:pt x="139" y="43"/>
                  <a:pt x="134" y="48"/>
                </a:cubicBezTo>
                <a:cubicBezTo>
                  <a:pt x="134" y="48"/>
                  <a:pt x="128" y="49"/>
                  <a:pt x="125" y="52"/>
                </a:cubicBezTo>
                <a:lnTo>
                  <a:pt x="121" y="53"/>
                </a:lnTo>
                <a:lnTo>
                  <a:pt x="121" y="86"/>
                </a:lnTo>
                <a:cubicBezTo>
                  <a:pt x="121" y="86"/>
                  <a:pt x="121" y="96"/>
                  <a:pt x="115" y="92"/>
                </a:cubicBezTo>
                <a:cubicBezTo>
                  <a:pt x="115" y="92"/>
                  <a:pt x="109" y="84"/>
                  <a:pt x="113" y="74"/>
                </a:cubicBezTo>
                <a:lnTo>
                  <a:pt x="114" y="49"/>
                </a:lnTo>
                <a:cubicBezTo>
                  <a:pt x="114" y="49"/>
                  <a:pt x="115" y="41"/>
                  <a:pt x="109" y="50"/>
                </a:cubicBezTo>
                <a:lnTo>
                  <a:pt x="104" y="57"/>
                </a:lnTo>
                <a:cubicBezTo>
                  <a:pt x="104" y="57"/>
                  <a:pt x="102" y="60"/>
                  <a:pt x="98" y="58"/>
                </a:cubicBezTo>
                <a:cubicBezTo>
                  <a:pt x="98" y="58"/>
                  <a:pt x="90" y="54"/>
                  <a:pt x="94" y="47"/>
                </a:cubicBezTo>
                <a:cubicBezTo>
                  <a:pt x="96" y="45"/>
                  <a:pt x="97" y="40"/>
                  <a:pt x="98" y="37"/>
                </a:cubicBezTo>
                <a:close/>
                <a:moveTo>
                  <a:pt x="121" y="39"/>
                </a:moveTo>
                <a:lnTo>
                  <a:pt x="121" y="45"/>
                </a:lnTo>
                <a:cubicBezTo>
                  <a:pt x="121" y="45"/>
                  <a:pt x="120" y="48"/>
                  <a:pt x="125" y="45"/>
                </a:cubicBezTo>
                <a:cubicBezTo>
                  <a:pt x="125" y="45"/>
                  <a:pt x="128" y="42"/>
                  <a:pt x="128" y="40"/>
                </a:cubicBezTo>
                <a:cubicBezTo>
                  <a:pt x="128" y="40"/>
                  <a:pt x="128" y="35"/>
                  <a:pt x="130" y="35"/>
                </a:cubicBezTo>
                <a:cubicBezTo>
                  <a:pt x="130" y="35"/>
                  <a:pt x="131" y="31"/>
                  <a:pt x="126" y="33"/>
                </a:cubicBezTo>
                <a:lnTo>
                  <a:pt x="123" y="37"/>
                </a:lnTo>
                <a:lnTo>
                  <a:pt x="122" y="37"/>
                </a:lnTo>
                <a:cubicBezTo>
                  <a:pt x="122" y="37"/>
                  <a:pt x="121" y="38"/>
                  <a:pt x="121" y="39"/>
                </a:cubicBezTo>
                <a:close/>
                <a:moveTo>
                  <a:pt x="38" y="65"/>
                </a:moveTo>
                <a:cubicBezTo>
                  <a:pt x="38" y="67"/>
                  <a:pt x="37" y="68"/>
                  <a:pt x="34" y="69"/>
                </a:cubicBezTo>
                <a:lnTo>
                  <a:pt x="30" y="70"/>
                </a:lnTo>
                <a:cubicBezTo>
                  <a:pt x="26" y="71"/>
                  <a:pt x="25" y="71"/>
                  <a:pt x="28" y="69"/>
                </a:cubicBezTo>
                <a:lnTo>
                  <a:pt x="35" y="64"/>
                </a:lnTo>
                <a:cubicBezTo>
                  <a:pt x="37" y="63"/>
                  <a:pt x="38" y="63"/>
                  <a:pt x="38" y="65"/>
                </a:cubicBezTo>
                <a:close/>
                <a:moveTo>
                  <a:pt x="48" y="57"/>
                </a:moveTo>
                <a:lnTo>
                  <a:pt x="48" y="61"/>
                </a:lnTo>
                <a:cubicBezTo>
                  <a:pt x="48" y="63"/>
                  <a:pt x="50" y="63"/>
                  <a:pt x="51" y="62"/>
                </a:cubicBezTo>
                <a:cubicBezTo>
                  <a:pt x="51" y="62"/>
                  <a:pt x="51" y="61"/>
                  <a:pt x="51" y="59"/>
                </a:cubicBezTo>
                <a:cubicBezTo>
                  <a:pt x="50" y="58"/>
                  <a:pt x="49" y="57"/>
                  <a:pt x="48" y="57"/>
                </a:cubicBezTo>
                <a:close/>
                <a:moveTo>
                  <a:pt x="50" y="50"/>
                </a:moveTo>
                <a:cubicBezTo>
                  <a:pt x="48" y="50"/>
                  <a:pt x="48" y="51"/>
                  <a:pt x="48" y="52"/>
                </a:cubicBezTo>
                <a:cubicBezTo>
                  <a:pt x="49" y="53"/>
                  <a:pt x="51" y="53"/>
                  <a:pt x="53" y="51"/>
                </a:cubicBezTo>
                <a:lnTo>
                  <a:pt x="58" y="48"/>
                </a:lnTo>
                <a:cubicBezTo>
                  <a:pt x="59" y="47"/>
                  <a:pt x="59" y="47"/>
                  <a:pt x="56" y="47"/>
                </a:cubicBezTo>
                <a:lnTo>
                  <a:pt x="51" y="49"/>
                </a:lnTo>
                <a:lnTo>
                  <a:pt x="50" y="50"/>
                </a:lnTo>
                <a:close/>
                <a:moveTo>
                  <a:pt x="48" y="39"/>
                </a:moveTo>
                <a:lnTo>
                  <a:pt x="47" y="44"/>
                </a:lnTo>
                <a:cubicBezTo>
                  <a:pt x="48" y="47"/>
                  <a:pt x="49" y="47"/>
                  <a:pt x="51" y="45"/>
                </a:cubicBezTo>
                <a:cubicBezTo>
                  <a:pt x="51" y="44"/>
                  <a:pt x="52" y="43"/>
                  <a:pt x="53" y="41"/>
                </a:cubicBezTo>
                <a:cubicBezTo>
                  <a:pt x="53" y="39"/>
                  <a:pt x="52" y="39"/>
                  <a:pt x="51" y="38"/>
                </a:cubicBezTo>
                <a:cubicBezTo>
                  <a:pt x="50" y="38"/>
                  <a:pt x="49" y="38"/>
                  <a:pt x="48" y="39"/>
                </a:cubicBezTo>
                <a:close/>
                <a:moveTo>
                  <a:pt x="29" y="76"/>
                </a:moveTo>
                <a:cubicBezTo>
                  <a:pt x="34" y="73"/>
                  <a:pt x="37" y="72"/>
                  <a:pt x="38" y="73"/>
                </a:cubicBezTo>
                <a:cubicBezTo>
                  <a:pt x="39" y="73"/>
                  <a:pt x="39" y="80"/>
                  <a:pt x="39" y="92"/>
                </a:cubicBezTo>
                <a:cubicBezTo>
                  <a:pt x="39" y="98"/>
                  <a:pt x="43" y="98"/>
                  <a:pt x="45" y="95"/>
                </a:cubicBezTo>
                <a:cubicBezTo>
                  <a:pt x="47" y="92"/>
                  <a:pt x="48" y="86"/>
                  <a:pt x="48" y="78"/>
                </a:cubicBezTo>
                <a:lnTo>
                  <a:pt x="48" y="71"/>
                </a:lnTo>
                <a:lnTo>
                  <a:pt x="50" y="68"/>
                </a:lnTo>
                <a:lnTo>
                  <a:pt x="59" y="64"/>
                </a:lnTo>
                <a:cubicBezTo>
                  <a:pt x="62" y="63"/>
                  <a:pt x="62" y="61"/>
                  <a:pt x="59" y="60"/>
                </a:cubicBezTo>
                <a:lnTo>
                  <a:pt x="54" y="56"/>
                </a:lnTo>
                <a:cubicBezTo>
                  <a:pt x="53" y="54"/>
                  <a:pt x="53" y="53"/>
                  <a:pt x="56" y="52"/>
                </a:cubicBezTo>
                <a:lnTo>
                  <a:pt x="71" y="44"/>
                </a:lnTo>
                <a:cubicBezTo>
                  <a:pt x="73" y="44"/>
                  <a:pt x="74" y="42"/>
                  <a:pt x="71" y="39"/>
                </a:cubicBezTo>
                <a:cubicBezTo>
                  <a:pt x="69" y="37"/>
                  <a:pt x="67" y="37"/>
                  <a:pt x="64" y="39"/>
                </a:cubicBezTo>
                <a:lnTo>
                  <a:pt x="59" y="41"/>
                </a:lnTo>
                <a:cubicBezTo>
                  <a:pt x="56" y="44"/>
                  <a:pt x="55" y="42"/>
                  <a:pt x="59" y="37"/>
                </a:cubicBezTo>
                <a:lnTo>
                  <a:pt x="64" y="34"/>
                </a:lnTo>
                <a:cubicBezTo>
                  <a:pt x="68" y="32"/>
                  <a:pt x="66" y="30"/>
                  <a:pt x="63" y="29"/>
                </a:cubicBezTo>
                <a:lnTo>
                  <a:pt x="59" y="26"/>
                </a:lnTo>
                <a:cubicBezTo>
                  <a:pt x="57" y="25"/>
                  <a:pt x="56" y="25"/>
                  <a:pt x="55" y="28"/>
                </a:cubicBezTo>
                <a:cubicBezTo>
                  <a:pt x="55" y="32"/>
                  <a:pt x="54" y="34"/>
                  <a:pt x="52" y="35"/>
                </a:cubicBezTo>
                <a:cubicBezTo>
                  <a:pt x="50" y="36"/>
                  <a:pt x="48" y="36"/>
                  <a:pt x="47" y="35"/>
                </a:cubicBezTo>
                <a:cubicBezTo>
                  <a:pt x="45" y="33"/>
                  <a:pt x="45" y="32"/>
                  <a:pt x="47" y="30"/>
                </a:cubicBezTo>
                <a:cubicBezTo>
                  <a:pt x="49" y="27"/>
                  <a:pt x="52" y="25"/>
                  <a:pt x="56" y="25"/>
                </a:cubicBezTo>
                <a:cubicBezTo>
                  <a:pt x="60" y="23"/>
                  <a:pt x="64" y="21"/>
                  <a:pt x="65" y="18"/>
                </a:cubicBezTo>
                <a:cubicBezTo>
                  <a:pt x="66" y="17"/>
                  <a:pt x="65" y="14"/>
                  <a:pt x="62" y="11"/>
                </a:cubicBezTo>
                <a:cubicBezTo>
                  <a:pt x="59" y="6"/>
                  <a:pt x="55" y="5"/>
                  <a:pt x="52" y="10"/>
                </a:cubicBezTo>
                <a:lnTo>
                  <a:pt x="47" y="22"/>
                </a:lnTo>
                <a:lnTo>
                  <a:pt x="43" y="22"/>
                </a:lnTo>
                <a:lnTo>
                  <a:pt x="44" y="14"/>
                </a:lnTo>
                <a:cubicBezTo>
                  <a:pt x="45" y="12"/>
                  <a:pt x="43" y="10"/>
                  <a:pt x="40" y="7"/>
                </a:cubicBezTo>
                <a:cubicBezTo>
                  <a:pt x="36" y="5"/>
                  <a:pt x="34" y="4"/>
                  <a:pt x="33" y="7"/>
                </a:cubicBezTo>
                <a:cubicBezTo>
                  <a:pt x="32" y="7"/>
                  <a:pt x="33" y="9"/>
                  <a:pt x="36" y="13"/>
                </a:cubicBezTo>
                <a:cubicBezTo>
                  <a:pt x="38" y="15"/>
                  <a:pt x="39" y="18"/>
                  <a:pt x="41" y="23"/>
                </a:cubicBezTo>
                <a:cubicBezTo>
                  <a:pt x="36" y="23"/>
                  <a:pt x="31" y="24"/>
                  <a:pt x="26" y="23"/>
                </a:cubicBezTo>
                <a:cubicBezTo>
                  <a:pt x="20" y="23"/>
                  <a:pt x="17" y="24"/>
                  <a:pt x="20" y="27"/>
                </a:cubicBezTo>
                <a:cubicBezTo>
                  <a:pt x="21" y="29"/>
                  <a:pt x="23" y="30"/>
                  <a:pt x="24" y="32"/>
                </a:cubicBezTo>
                <a:lnTo>
                  <a:pt x="38" y="28"/>
                </a:lnTo>
                <a:cubicBezTo>
                  <a:pt x="45" y="27"/>
                  <a:pt x="45" y="27"/>
                  <a:pt x="43" y="30"/>
                </a:cubicBezTo>
                <a:cubicBezTo>
                  <a:pt x="43" y="31"/>
                  <a:pt x="41" y="31"/>
                  <a:pt x="39" y="30"/>
                </a:cubicBezTo>
                <a:cubicBezTo>
                  <a:pt x="36" y="31"/>
                  <a:pt x="36" y="33"/>
                  <a:pt x="37" y="35"/>
                </a:cubicBezTo>
                <a:cubicBezTo>
                  <a:pt x="38" y="39"/>
                  <a:pt x="38" y="40"/>
                  <a:pt x="35" y="38"/>
                </a:cubicBezTo>
                <a:cubicBezTo>
                  <a:pt x="34" y="38"/>
                  <a:pt x="33" y="38"/>
                  <a:pt x="33" y="39"/>
                </a:cubicBezTo>
                <a:cubicBezTo>
                  <a:pt x="32" y="40"/>
                  <a:pt x="30" y="40"/>
                  <a:pt x="28" y="37"/>
                </a:cubicBezTo>
                <a:cubicBezTo>
                  <a:pt x="24" y="33"/>
                  <a:pt x="21" y="32"/>
                  <a:pt x="20" y="35"/>
                </a:cubicBezTo>
                <a:lnTo>
                  <a:pt x="21" y="38"/>
                </a:lnTo>
                <a:cubicBezTo>
                  <a:pt x="23" y="42"/>
                  <a:pt x="23" y="44"/>
                  <a:pt x="20" y="44"/>
                </a:cubicBezTo>
                <a:cubicBezTo>
                  <a:pt x="19" y="45"/>
                  <a:pt x="20" y="46"/>
                  <a:pt x="21" y="47"/>
                </a:cubicBezTo>
                <a:lnTo>
                  <a:pt x="24" y="50"/>
                </a:lnTo>
                <a:cubicBezTo>
                  <a:pt x="26" y="53"/>
                  <a:pt x="28" y="53"/>
                  <a:pt x="32" y="49"/>
                </a:cubicBezTo>
                <a:cubicBezTo>
                  <a:pt x="36" y="44"/>
                  <a:pt x="38" y="43"/>
                  <a:pt x="38" y="47"/>
                </a:cubicBezTo>
                <a:cubicBezTo>
                  <a:pt x="38" y="50"/>
                  <a:pt x="37" y="51"/>
                  <a:pt x="34" y="51"/>
                </a:cubicBezTo>
                <a:lnTo>
                  <a:pt x="1" y="61"/>
                </a:lnTo>
                <a:cubicBezTo>
                  <a:pt x="0" y="61"/>
                  <a:pt x="0" y="61"/>
                  <a:pt x="0" y="61"/>
                </a:cubicBezTo>
                <a:lnTo>
                  <a:pt x="7" y="66"/>
                </a:lnTo>
                <a:cubicBezTo>
                  <a:pt x="8" y="66"/>
                  <a:pt x="10" y="66"/>
                  <a:pt x="11" y="66"/>
                </a:cubicBezTo>
                <a:lnTo>
                  <a:pt x="20" y="63"/>
                </a:lnTo>
                <a:lnTo>
                  <a:pt x="33" y="56"/>
                </a:lnTo>
                <a:cubicBezTo>
                  <a:pt x="37" y="55"/>
                  <a:pt x="39" y="55"/>
                  <a:pt x="38" y="58"/>
                </a:cubicBezTo>
                <a:cubicBezTo>
                  <a:pt x="38" y="59"/>
                  <a:pt x="37" y="60"/>
                  <a:pt x="35" y="61"/>
                </a:cubicBezTo>
                <a:cubicBezTo>
                  <a:pt x="29" y="64"/>
                  <a:pt x="23" y="69"/>
                  <a:pt x="17" y="74"/>
                </a:cubicBezTo>
                <a:cubicBezTo>
                  <a:pt x="14" y="77"/>
                  <a:pt x="13" y="78"/>
                  <a:pt x="17" y="78"/>
                </a:cubicBezTo>
                <a:cubicBezTo>
                  <a:pt x="19" y="79"/>
                  <a:pt x="21" y="79"/>
                  <a:pt x="25" y="77"/>
                </a:cubicBezTo>
                <a:lnTo>
                  <a:pt x="29" y="76"/>
                </a:lnTo>
                <a:close/>
                <a:moveTo>
                  <a:pt x="186" y="22"/>
                </a:moveTo>
                <a:lnTo>
                  <a:pt x="193" y="17"/>
                </a:lnTo>
                <a:cubicBezTo>
                  <a:pt x="193" y="17"/>
                  <a:pt x="195" y="13"/>
                  <a:pt x="198" y="18"/>
                </a:cubicBezTo>
                <a:cubicBezTo>
                  <a:pt x="198" y="18"/>
                  <a:pt x="202" y="23"/>
                  <a:pt x="196" y="24"/>
                </a:cubicBezTo>
                <a:cubicBezTo>
                  <a:pt x="196" y="24"/>
                  <a:pt x="193" y="26"/>
                  <a:pt x="191" y="25"/>
                </a:cubicBezTo>
                <a:cubicBezTo>
                  <a:pt x="191" y="25"/>
                  <a:pt x="180" y="30"/>
                  <a:pt x="177" y="31"/>
                </a:cubicBezTo>
                <a:cubicBezTo>
                  <a:pt x="177" y="31"/>
                  <a:pt x="171" y="33"/>
                  <a:pt x="172" y="30"/>
                </a:cubicBezTo>
                <a:lnTo>
                  <a:pt x="183" y="24"/>
                </a:lnTo>
                <a:lnTo>
                  <a:pt x="186" y="22"/>
                </a:lnTo>
                <a:close/>
                <a:moveTo>
                  <a:pt x="217" y="29"/>
                </a:moveTo>
                <a:lnTo>
                  <a:pt x="216" y="50"/>
                </a:lnTo>
                <a:lnTo>
                  <a:pt x="220" y="47"/>
                </a:lnTo>
                <a:lnTo>
                  <a:pt x="221" y="42"/>
                </a:lnTo>
                <a:cubicBezTo>
                  <a:pt x="221" y="42"/>
                  <a:pt x="221" y="39"/>
                  <a:pt x="225" y="43"/>
                </a:cubicBezTo>
                <a:cubicBezTo>
                  <a:pt x="225" y="43"/>
                  <a:pt x="229" y="46"/>
                  <a:pt x="228" y="50"/>
                </a:cubicBezTo>
                <a:cubicBezTo>
                  <a:pt x="228" y="50"/>
                  <a:pt x="220" y="52"/>
                  <a:pt x="216" y="59"/>
                </a:cubicBezTo>
                <a:lnTo>
                  <a:pt x="216" y="83"/>
                </a:lnTo>
                <a:cubicBezTo>
                  <a:pt x="216" y="83"/>
                  <a:pt x="216" y="87"/>
                  <a:pt x="215" y="89"/>
                </a:cubicBezTo>
                <a:cubicBezTo>
                  <a:pt x="215" y="89"/>
                  <a:pt x="212" y="95"/>
                  <a:pt x="211" y="94"/>
                </a:cubicBezTo>
                <a:cubicBezTo>
                  <a:pt x="211" y="94"/>
                  <a:pt x="207" y="92"/>
                  <a:pt x="209" y="86"/>
                </a:cubicBezTo>
                <a:lnTo>
                  <a:pt x="209" y="69"/>
                </a:lnTo>
                <a:cubicBezTo>
                  <a:pt x="209" y="69"/>
                  <a:pt x="210" y="63"/>
                  <a:pt x="206" y="68"/>
                </a:cubicBezTo>
                <a:cubicBezTo>
                  <a:pt x="206" y="68"/>
                  <a:pt x="202" y="74"/>
                  <a:pt x="197" y="69"/>
                </a:cubicBezTo>
                <a:cubicBezTo>
                  <a:pt x="197" y="69"/>
                  <a:pt x="192" y="67"/>
                  <a:pt x="197" y="64"/>
                </a:cubicBezTo>
                <a:cubicBezTo>
                  <a:pt x="197" y="64"/>
                  <a:pt x="198" y="64"/>
                  <a:pt x="199" y="59"/>
                </a:cubicBezTo>
                <a:lnTo>
                  <a:pt x="200" y="55"/>
                </a:lnTo>
                <a:cubicBezTo>
                  <a:pt x="200" y="55"/>
                  <a:pt x="201" y="50"/>
                  <a:pt x="198" y="50"/>
                </a:cubicBezTo>
                <a:cubicBezTo>
                  <a:pt x="198" y="50"/>
                  <a:pt x="195" y="47"/>
                  <a:pt x="197" y="45"/>
                </a:cubicBezTo>
                <a:cubicBezTo>
                  <a:pt x="197" y="45"/>
                  <a:pt x="203" y="38"/>
                  <a:pt x="196" y="32"/>
                </a:cubicBezTo>
                <a:cubicBezTo>
                  <a:pt x="196" y="32"/>
                  <a:pt x="190" y="29"/>
                  <a:pt x="195" y="28"/>
                </a:cubicBezTo>
                <a:cubicBezTo>
                  <a:pt x="195" y="28"/>
                  <a:pt x="199" y="28"/>
                  <a:pt x="199" y="29"/>
                </a:cubicBezTo>
                <a:cubicBezTo>
                  <a:pt x="199" y="29"/>
                  <a:pt x="207" y="28"/>
                  <a:pt x="207" y="34"/>
                </a:cubicBezTo>
                <a:cubicBezTo>
                  <a:pt x="207" y="34"/>
                  <a:pt x="207" y="37"/>
                  <a:pt x="205" y="37"/>
                </a:cubicBezTo>
                <a:cubicBezTo>
                  <a:pt x="205" y="37"/>
                  <a:pt x="197" y="44"/>
                  <a:pt x="203" y="44"/>
                </a:cubicBezTo>
                <a:cubicBezTo>
                  <a:pt x="203" y="44"/>
                  <a:pt x="211" y="46"/>
                  <a:pt x="205" y="52"/>
                </a:cubicBezTo>
                <a:cubicBezTo>
                  <a:pt x="205" y="52"/>
                  <a:pt x="203" y="51"/>
                  <a:pt x="202" y="57"/>
                </a:cubicBezTo>
                <a:cubicBezTo>
                  <a:pt x="202" y="57"/>
                  <a:pt x="199" y="64"/>
                  <a:pt x="204" y="61"/>
                </a:cubicBezTo>
                <a:cubicBezTo>
                  <a:pt x="204" y="61"/>
                  <a:pt x="206" y="60"/>
                  <a:pt x="209" y="57"/>
                </a:cubicBezTo>
                <a:cubicBezTo>
                  <a:pt x="209" y="57"/>
                  <a:pt x="210" y="54"/>
                  <a:pt x="210" y="51"/>
                </a:cubicBezTo>
                <a:cubicBezTo>
                  <a:pt x="210" y="51"/>
                  <a:pt x="210" y="26"/>
                  <a:pt x="209" y="20"/>
                </a:cubicBezTo>
                <a:cubicBezTo>
                  <a:pt x="209" y="20"/>
                  <a:pt x="207" y="16"/>
                  <a:pt x="211" y="14"/>
                </a:cubicBezTo>
                <a:cubicBezTo>
                  <a:pt x="211" y="14"/>
                  <a:pt x="214" y="12"/>
                  <a:pt x="218" y="16"/>
                </a:cubicBezTo>
                <a:cubicBezTo>
                  <a:pt x="218" y="16"/>
                  <a:pt x="221" y="17"/>
                  <a:pt x="218" y="21"/>
                </a:cubicBezTo>
                <a:lnTo>
                  <a:pt x="217" y="26"/>
                </a:lnTo>
                <a:lnTo>
                  <a:pt x="217" y="29"/>
                </a:lnTo>
                <a:close/>
                <a:moveTo>
                  <a:pt x="170" y="48"/>
                </a:moveTo>
                <a:cubicBezTo>
                  <a:pt x="170" y="48"/>
                  <a:pt x="165" y="51"/>
                  <a:pt x="163" y="49"/>
                </a:cubicBezTo>
                <a:cubicBezTo>
                  <a:pt x="163" y="49"/>
                  <a:pt x="160" y="49"/>
                  <a:pt x="162" y="52"/>
                </a:cubicBezTo>
                <a:cubicBezTo>
                  <a:pt x="162" y="52"/>
                  <a:pt x="165" y="59"/>
                  <a:pt x="171" y="55"/>
                </a:cubicBezTo>
                <a:lnTo>
                  <a:pt x="179" y="49"/>
                </a:lnTo>
                <a:cubicBezTo>
                  <a:pt x="179" y="49"/>
                  <a:pt x="182" y="45"/>
                  <a:pt x="181" y="51"/>
                </a:cubicBezTo>
                <a:cubicBezTo>
                  <a:pt x="181" y="51"/>
                  <a:pt x="181" y="55"/>
                  <a:pt x="179" y="55"/>
                </a:cubicBezTo>
                <a:lnTo>
                  <a:pt x="167" y="68"/>
                </a:lnTo>
                <a:cubicBezTo>
                  <a:pt x="167" y="68"/>
                  <a:pt x="162" y="73"/>
                  <a:pt x="168" y="74"/>
                </a:cubicBezTo>
                <a:cubicBezTo>
                  <a:pt x="168" y="74"/>
                  <a:pt x="172" y="75"/>
                  <a:pt x="175" y="72"/>
                </a:cubicBezTo>
                <a:cubicBezTo>
                  <a:pt x="175" y="72"/>
                  <a:pt x="180" y="66"/>
                  <a:pt x="179" y="70"/>
                </a:cubicBezTo>
                <a:lnTo>
                  <a:pt x="179" y="79"/>
                </a:lnTo>
                <a:cubicBezTo>
                  <a:pt x="179" y="79"/>
                  <a:pt x="178" y="82"/>
                  <a:pt x="181" y="83"/>
                </a:cubicBezTo>
                <a:cubicBezTo>
                  <a:pt x="181" y="83"/>
                  <a:pt x="183" y="85"/>
                  <a:pt x="185" y="82"/>
                </a:cubicBezTo>
                <a:cubicBezTo>
                  <a:pt x="185" y="82"/>
                  <a:pt x="187" y="80"/>
                  <a:pt x="186" y="75"/>
                </a:cubicBezTo>
                <a:lnTo>
                  <a:pt x="186" y="63"/>
                </a:lnTo>
                <a:cubicBezTo>
                  <a:pt x="186" y="63"/>
                  <a:pt x="192" y="59"/>
                  <a:pt x="193" y="57"/>
                </a:cubicBezTo>
                <a:cubicBezTo>
                  <a:pt x="193" y="57"/>
                  <a:pt x="194" y="53"/>
                  <a:pt x="190" y="57"/>
                </a:cubicBezTo>
                <a:cubicBezTo>
                  <a:pt x="190" y="57"/>
                  <a:pt x="185" y="62"/>
                  <a:pt x="186" y="58"/>
                </a:cubicBezTo>
                <a:lnTo>
                  <a:pt x="186" y="52"/>
                </a:lnTo>
                <a:cubicBezTo>
                  <a:pt x="186" y="52"/>
                  <a:pt x="197" y="43"/>
                  <a:pt x="196" y="42"/>
                </a:cubicBezTo>
                <a:cubicBezTo>
                  <a:pt x="196" y="41"/>
                  <a:pt x="198" y="40"/>
                  <a:pt x="194" y="36"/>
                </a:cubicBezTo>
                <a:cubicBezTo>
                  <a:pt x="194" y="36"/>
                  <a:pt x="191" y="34"/>
                  <a:pt x="190" y="37"/>
                </a:cubicBezTo>
                <a:cubicBezTo>
                  <a:pt x="190" y="37"/>
                  <a:pt x="186" y="41"/>
                  <a:pt x="186" y="37"/>
                </a:cubicBezTo>
                <a:cubicBezTo>
                  <a:pt x="186" y="37"/>
                  <a:pt x="189" y="34"/>
                  <a:pt x="186" y="32"/>
                </a:cubicBezTo>
                <a:cubicBezTo>
                  <a:pt x="186" y="32"/>
                  <a:pt x="182" y="28"/>
                  <a:pt x="180" y="33"/>
                </a:cubicBezTo>
                <a:cubicBezTo>
                  <a:pt x="180" y="33"/>
                  <a:pt x="178" y="33"/>
                  <a:pt x="181" y="42"/>
                </a:cubicBezTo>
                <a:lnTo>
                  <a:pt x="176" y="44"/>
                </a:lnTo>
                <a:lnTo>
                  <a:pt x="173" y="46"/>
                </a:lnTo>
                <a:lnTo>
                  <a:pt x="170" y="48"/>
                </a:lnTo>
                <a:close/>
                <a:moveTo>
                  <a:pt x="186" y="43"/>
                </a:moveTo>
                <a:cubicBezTo>
                  <a:pt x="186" y="43"/>
                  <a:pt x="187" y="41"/>
                  <a:pt x="189" y="42"/>
                </a:cubicBezTo>
                <a:cubicBezTo>
                  <a:pt x="189" y="42"/>
                  <a:pt x="189" y="44"/>
                  <a:pt x="188" y="45"/>
                </a:cubicBezTo>
                <a:cubicBezTo>
                  <a:pt x="188" y="45"/>
                  <a:pt x="186" y="46"/>
                  <a:pt x="187" y="44"/>
                </a:cubicBezTo>
                <a:cubicBezTo>
                  <a:pt x="186" y="46"/>
                  <a:pt x="186" y="43"/>
                  <a:pt x="186" y="43"/>
                </a:cubicBezTo>
                <a:close/>
                <a:moveTo>
                  <a:pt x="175" y="64"/>
                </a:moveTo>
                <a:lnTo>
                  <a:pt x="178" y="61"/>
                </a:lnTo>
                <a:cubicBezTo>
                  <a:pt x="178" y="61"/>
                  <a:pt x="180" y="57"/>
                  <a:pt x="180" y="60"/>
                </a:cubicBezTo>
                <a:cubicBezTo>
                  <a:pt x="180" y="60"/>
                  <a:pt x="180" y="65"/>
                  <a:pt x="177" y="65"/>
                </a:cubicBezTo>
                <a:cubicBezTo>
                  <a:pt x="177" y="65"/>
                  <a:pt x="174" y="67"/>
                  <a:pt x="174" y="65"/>
                </a:cubicBezTo>
                <a:lnTo>
                  <a:pt x="175" y="65"/>
                </a:lnTo>
                <a:lnTo>
                  <a:pt x="175" y="64"/>
                </a:lnTo>
                <a:close/>
                <a:moveTo>
                  <a:pt x="255" y="43"/>
                </a:moveTo>
                <a:cubicBezTo>
                  <a:pt x="255" y="43"/>
                  <a:pt x="252" y="46"/>
                  <a:pt x="249" y="46"/>
                </a:cubicBezTo>
                <a:cubicBezTo>
                  <a:pt x="249" y="46"/>
                  <a:pt x="247" y="45"/>
                  <a:pt x="248" y="48"/>
                </a:cubicBezTo>
                <a:cubicBezTo>
                  <a:pt x="248" y="48"/>
                  <a:pt x="248" y="51"/>
                  <a:pt x="253" y="52"/>
                </a:cubicBezTo>
                <a:cubicBezTo>
                  <a:pt x="253" y="52"/>
                  <a:pt x="257" y="52"/>
                  <a:pt x="257" y="51"/>
                </a:cubicBezTo>
                <a:cubicBezTo>
                  <a:pt x="257" y="51"/>
                  <a:pt x="257" y="49"/>
                  <a:pt x="260" y="48"/>
                </a:cubicBezTo>
                <a:cubicBezTo>
                  <a:pt x="260" y="48"/>
                  <a:pt x="263" y="46"/>
                  <a:pt x="264" y="45"/>
                </a:cubicBezTo>
                <a:cubicBezTo>
                  <a:pt x="264" y="45"/>
                  <a:pt x="267" y="42"/>
                  <a:pt x="266" y="46"/>
                </a:cubicBezTo>
                <a:lnTo>
                  <a:pt x="265" y="55"/>
                </a:lnTo>
                <a:cubicBezTo>
                  <a:pt x="265" y="59"/>
                  <a:pt x="258" y="64"/>
                  <a:pt x="256" y="66"/>
                </a:cubicBezTo>
                <a:cubicBezTo>
                  <a:pt x="256" y="66"/>
                  <a:pt x="253" y="69"/>
                  <a:pt x="251" y="69"/>
                </a:cubicBezTo>
                <a:cubicBezTo>
                  <a:pt x="251" y="69"/>
                  <a:pt x="249" y="68"/>
                  <a:pt x="251" y="72"/>
                </a:cubicBezTo>
                <a:cubicBezTo>
                  <a:pt x="251" y="72"/>
                  <a:pt x="255" y="76"/>
                  <a:pt x="257" y="75"/>
                </a:cubicBezTo>
                <a:lnTo>
                  <a:pt x="261" y="71"/>
                </a:lnTo>
                <a:lnTo>
                  <a:pt x="263" y="67"/>
                </a:lnTo>
                <a:cubicBezTo>
                  <a:pt x="263" y="67"/>
                  <a:pt x="266" y="63"/>
                  <a:pt x="265" y="69"/>
                </a:cubicBezTo>
                <a:cubicBezTo>
                  <a:pt x="265" y="69"/>
                  <a:pt x="265" y="77"/>
                  <a:pt x="263" y="79"/>
                </a:cubicBezTo>
                <a:cubicBezTo>
                  <a:pt x="263" y="79"/>
                  <a:pt x="262" y="79"/>
                  <a:pt x="264" y="82"/>
                </a:cubicBezTo>
                <a:cubicBezTo>
                  <a:pt x="264" y="82"/>
                  <a:pt x="266" y="87"/>
                  <a:pt x="268" y="85"/>
                </a:cubicBezTo>
                <a:lnTo>
                  <a:pt x="270" y="81"/>
                </a:lnTo>
                <a:cubicBezTo>
                  <a:pt x="270" y="81"/>
                  <a:pt x="272" y="78"/>
                  <a:pt x="271" y="76"/>
                </a:cubicBezTo>
                <a:cubicBezTo>
                  <a:pt x="270" y="75"/>
                  <a:pt x="271" y="57"/>
                  <a:pt x="271" y="57"/>
                </a:cubicBezTo>
                <a:lnTo>
                  <a:pt x="277" y="48"/>
                </a:lnTo>
                <a:cubicBezTo>
                  <a:pt x="277" y="48"/>
                  <a:pt x="281" y="44"/>
                  <a:pt x="277" y="44"/>
                </a:cubicBezTo>
                <a:cubicBezTo>
                  <a:pt x="277" y="44"/>
                  <a:pt x="275" y="46"/>
                  <a:pt x="273" y="49"/>
                </a:cubicBezTo>
                <a:cubicBezTo>
                  <a:pt x="273" y="49"/>
                  <a:pt x="271" y="51"/>
                  <a:pt x="272" y="46"/>
                </a:cubicBezTo>
                <a:lnTo>
                  <a:pt x="272" y="40"/>
                </a:lnTo>
                <a:cubicBezTo>
                  <a:pt x="272" y="40"/>
                  <a:pt x="271" y="37"/>
                  <a:pt x="275" y="36"/>
                </a:cubicBezTo>
                <a:lnTo>
                  <a:pt x="279" y="33"/>
                </a:lnTo>
                <a:cubicBezTo>
                  <a:pt x="279" y="33"/>
                  <a:pt x="282" y="31"/>
                  <a:pt x="280" y="30"/>
                </a:cubicBezTo>
                <a:cubicBezTo>
                  <a:pt x="280" y="30"/>
                  <a:pt x="276" y="26"/>
                  <a:pt x="276" y="30"/>
                </a:cubicBezTo>
                <a:lnTo>
                  <a:pt x="274" y="32"/>
                </a:lnTo>
                <a:cubicBezTo>
                  <a:pt x="274" y="32"/>
                  <a:pt x="272" y="34"/>
                  <a:pt x="273" y="30"/>
                </a:cubicBezTo>
                <a:lnTo>
                  <a:pt x="274" y="23"/>
                </a:lnTo>
                <a:cubicBezTo>
                  <a:pt x="274" y="23"/>
                  <a:pt x="274" y="18"/>
                  <a:pt x="276" y="17"/>
                </a:cubicBezTo>
                <a:cubicBezTo>
                  <a:pt x="276" y="17"/>
                  <a:pt x="273" y="11"/>
                  <a:pt x="269" y="14"/>
                </a:cubicBezTo>
                <a:cubicBezTo>
                  <a:pt x="269" y="14"/>
                  <a:pt x="263" y="17"/>
                  <a:pt x="267" y="21"/>
                </a:cubicBezTo>
                <a:lnTo>
                  <a:pt x="266" y="35"/>
                </a:lnTo>
                <a:cubicBezTo>
                  <a:pt x="266" y="35"/>
                  <a:pt x="266" y="38"/>
                  <a:pt x="264" y="38"/>
                </a:cubicBezTo>
                <a:lnTo>
                  <a:pt x="258" y="42"/>
                </a:lnTo>
                <a:lnTo>
                  <a:pt x="256" y="43"/>
                </a:lnTo>
                <a:lnTo>
                  <a:pt x="255" y="43"/>
                </a:lnTo>
                <a:close/>
                <a:moveTo>
                  <a:pt x="303" y="56"/>
                </a:moveTo>
                <a:cubicBezTo>
                  <a:pt x="303" y="56"/>
                  <a:pt x="300" y="63"/>
                  <a:pt x="298" y="65"/>
                </a:cubicBezTo>
                <a:lnTo>
                  <a:pt x="304" y="70"/>
                </a:lnTo>
                <a:cubicBezTo>
                  <a:pt x="304" y="70"/>
                  <a:pt x="306" y="73"/>
                  <a:pt x="317" y="73"/>
                </a:cubicBezTo>
                <a:cubicBezTo>
                  <a:pt x="317" y="73"/>
                  <a:pt x="323" y="73"/>
                  <a:pt x="316" y="76"/>
                </a:cubicBezTo>
                <a:lnTo>
                  <a:pt x="307" y="81"/>
                </a:lnTo>
                <a:cubicBezTo>
                  <a:pt x="307" y="81"/>
                  <a:pt x="300" y="84"/>
                  <a:pt x="299" y="80"/>
                </a:cubicBezTo>
                <a:lnTo>
                  <a:pt x="295" y="73"/>
                </a:lnTo>
                <a:cubicBezTo>
                  <a:pt x="295" y="73"/>
                  <a:pt x="294" y="68"/>
                  <a:pt x="293" y="72"/>
                </a:cubicBezTo>
                <a:cubicBezTo>
                  <a:pt x="293" y="72"/>
                  <a:pt x="288" y="78"/>
                  <a:pt x="285" y="78"/>
                </a:cubicBezTo>
                <a:cubicBezTo>
                  <a:pt x="285" y="78"/>
                  <a:pt x="280" y="79"/>
                  <a:pt x="276" y="77"/>
                </a:cubicBezTo>
                <a:cubicBezTo>
                  <a:pt x="276" y="77"/>
                  <a:pt x="269" y="77"/>
                  <a:pt x="279" y="75"/>
                </a:cubicBezTo>
                <a:cubicBezTo>
                  <a:pt x="279" y="75"/>
                  <a:pt x="286" y="73"/>
                  <a:pt x="290" y="66"/>
                </a:cubicBezTo>
                <a:lnTo>
                  <a:pt x="283" y="58"/>
                </a:lnTo>
                <a:cubicBezTo>
                  <a:pt x="283" y="58"/>
                  <a:pt x="280" y="55"/>
                  <a:pt x="284" y="55"/>
                </a:cubicBezTo>
                <a:cubicBezTo>
                  <a:pt x="284" y="55"/>
                  <a:pt x="285" y="54"/>
                  <a:pt x="289" y="57"/>
                </a:cubicBezTo>
                <a:cubicBezTo>
                  <a:pt x="289" y="57"/>
                  <a:pt x="291" y="59"/>
                  <a:pt x="292" y="60"/>
                </a:cubicBezTo>
                <a:cubicBezTo>
                  <a:pt x="293" y="60"/>
                  <a:pt x="293" y="61"/>
                  <a:pt x="295" y="59"/>
                </a:cubicBezTo>
                <a:cubicBezTo>
                  <a:pt x="295" y="58"/>
                  <a:pt x="296" y="56"/>
                  <a:pt x="298" y="52"/>
                </a:cubicBezTo>
                <a:cubicBezTo>
                  <a:pt x="298" y="52"/>
                  <a:pt x="300" y="49"/>
                  <a:pt x="296" y="50"/>
                </a:cubicBezTo>
                <a:cubicBezTo>
                  <a:pt x="296" y="50"/>
                  <a:pt x="293" y="52"/>
                  <a:pt x="292" y="54"/>
                </a:cubicBezTo>
                <a:cubicBezTo>
                  <a:pt x="292" y="54"/>
                  <a:pt x="290" y="56"/>
                  <a:pt x="287" y="54"/>
                </a:cubicBezTo>
                <a:cubicBezTo>
                  <a:pt x="287" y="54"/>
                  <a:pt x="282" y="51"/>
                  <a:pt x="285" y="49"/>
                </a:cubicBezTo>
                <a:lnTo>
                  <a:pt x="286" y="45"/>
                </a:lnTo>
                <a:cubicBezTo>
                  <a:pt x="286" y="45"/>
                  <a:pt x="288" y="40"/>
                  <a:pt x="284" y="44"/>
                </a:cubicBezTo>
                <a:cubicBezTo>
                  <a:pt x="284" y="44"/>
                  <a:pt x="282" y="47"/>
                  <a:pt x="281" y="45"/>
                </a:cubicBezTo>
                <a:lnTo>
                  <a:pt x="276" y="41"/>
                </a:lnTo>
                <a:cubicBezTo>
                  <a:pt x="276" y="41"/>
                  <a:pt x="273" y="38"/>
                  <a:pt x="278" y="39"/>
                </a:cubicBezTo>
                <a:lnTo>
                  <a:pt x="290" y="34"/>
                </a:lnTo>
                <a:cubicBezTo>
                  <a:pt x="290" y="34"/>
                  <a:pt x="291" y="25"/>
                  <a:pt x="292" y="23"/>
                </a:cubicBezTo>
                <a:cubicBezTo>
                  <a:pt x="292" y="23"/>
                  <a:pt x="293" y="14"/>
                  <a:pt x="298" y="15"/>
                </a:cubicBezTo>
                <a:cubicBezTo>
                  <a:pt x="298" y="15"/>
                  <a:pt x="302" y="15"/>
                  <a:pt x="305" y="23"/>
                </a:cubicBezTo>
                <a:cubicBezTo>
                  <a:pt x="305" y="23"/>
                  <a:pt x="308" y="26"/>
                  <a:pt x="304" y="29"/>
                </a:cubicBezTo>
                <a:cubicBezTo>
                  <a:pt x="304" y="29"/>
                  <a:pt x="296" y="34"/>
                  <a:pt x="295" y="35"/>
                </a:cubicBezTo>
                <a:cubicBezTo>
                  <a:pt x="295" y="35"/>
                  <a:pt x="292" y="37"/>
                  <a:pt x="291" y="41"/>
                </a:cubicBezTo>
                <a:cubicBezTo>
                  <a:pt x="291" y="41"/>
                  <a:pt x="287" y="50"/>
                  <a:pt x="291" y="47"/>
                </a:cubicBezTo>
                <a:lnTo>
                  <a:pt x="301" y="40"/>
                </a:lnTo>
                <a:cubicBezTo>
                  <a:pt x="301" y="40"/>
                  <a:pt x="302" y="37"/>
                  <a:pt x="307" y="41"/>
                </a:cubicBezTo>
                <a:cubicBezTo>
                  <a:pt x="307" y="41"/>
                  <a:pt x="312" y="44"/>
                  <a:pt x="309" y="47"/>
                </a:cubicBezTo>
                <a:lnTo>
                  <a:pt x="305" y="52"/>
                </a:lnTo>
                <a:lnTo>
                  <a:pt x="303" y="54"/>
                </a:lnTo>
                <a:lnTo>
                  <a:pt x="303" y="56"/>
                </a:lnTo>
                <a:close/>
                <a:moveTo>
                  <a:pt x="295" y="27"/>
                </a:moveTo>
                <a:cubicBezTo>
                  <a:pt x="295" y="27"/>
                  <a:pt x="297" y="22"/>
                  <a:pt x="299" y="24"/>
                </a:cubicBezTo>
                <a:cubicBezTo>
                  <a:pt x="299" y="24"/>
                  <a:pt x="302" y="24"/>
                  <a:pt x="299" y="27"/>
                </a:cubicBezTo>
                <a:lnTo>
                  <a:pt x="297" y="30"/>
                </a:lnTo>
                <a:cubicBezTo>
                  <a:pt x="297" y="30"/>
                  <a:pt x="294" y="33"/>
                  <a:pt x="295" y="28"/>
                </a:cubicBezTo>
                <a:cubicBezTo>
                  <a:pt x="294" y="33"/>
                  <a:pt x="295" y="27"/>
                  <a:pt x="295" y="27"/>
                </a:cubicBezTo>
                <a:close/>
                <a:moveTo>
                  <a:pt x="354" y="54"/>
                </a:moveTo>
                <a:cubicBezTo>
                  <a:pt x="354" y="54"/>
                  <a:pt x="348" y="58"/>
                  <a:pt x="341" y="59"/>
                </a:cubicBezTo>
                <a:cubicBezTo>
                  <a:pt x="341" y="59"/>
                  <a:pt x="336" y="59"/>
                  <a:pt x="342" y="62"/>
                </a:cubicBezTo>
                <a:lnTo>
                  <a:pt x="347" y="66"/>
                </a:lnTo>
                <a:cubicBezTo>
                  <a:pt x="347" y="66"/>
                  <a:pt x="352" y="67"/>
                  <a:pt x="354" y="64"/>
                </a:cubicBezTo>
                <a:lnTo>
                  <a:pt x="358" y="61"/>
                </a:lnTo>
                <a:cubicBezTo>
                  <a:pt x="358" y="61"/>
                  <a:pt x="364" y="56"/>
                  <a:pt x="361" y="63"/>
                </a:cubicBezTo>
                <a:cubicBezTo>
                  <a:pt x="361" y="63"/>
                  <a:pt x="357" y="73"/>
                  <a:pt x="342" y="79"/>
                </a:cubicBezTo>
                <a:cubicBezTo>
                  <a:pt x="342" y="79"/>
                  <a:pt x="335" y="81"/>
                  <a:pt x="346" y="80"/>
                </a:cubicBezTo>
                <a:cubicBezTo>
                  <a:pt x="346" y="80"/>
                  <a:pt x="365" y="83"/>
                  <a:pt x="372" y="50"/>
                </a:cubicBezTo>
                <a:cubicBezTo>
                  <a:pt x="372" y="50"/>
                  <a:pt x="385" y="41"/>
                  <a:pt x="388" y="40"/>
                </a:cubicBezTo>
                <a:cubicBezTo>
                  <a:pt x="388" y="40"/>
                  <a:pt x="393" y="37"/>
                  <a:pt x="387" y="36"/>
                </a:cubicBezTo>
                <a:cubicBezTo>
                  <a:pt x="387" y="36"/>
                  <a:pt x="383" y="33"/>
                  <a:pt x="380" y="38"/>
                </a:cubicBezTo>
                <a:lnTo>
                  <a:pt x="377" y="40"/>
                </a:lnTo>
                <a:cubicBezTo>
                  <a:pt x="377" y="40"/>
                  <a:pt x="373" y="43"/>
                  <a:pt x="374" y="37"/>
                </a:cubicBezTo>
                <a:lnTo>
                  <a:pt x="376" y="26"/>
                </a:lnTo>
                <a:cubicBezTo>
                  <a:pt x="376" y="26"/>
                  <a:pt x="377" y="22"/>
                  <a:pt x="374" y="21"/>
                </a:cubicBezTo>
                <a:cubicBezTo>
                  <a:pt x="371" y="19"/>
                  <a:pt x="368" y="15"/>
                  <a:pt x="368" y="15"/>
                </a:cubicBezTo>
                <a:cubicBezTo>
                  <a:pt x="368" y="15"/>
                  <a:pt x="365" y="12"/>
                  <a:pt x="365" y="18"/>
                </a:cubicBezTo>
                <a:cubicBezTo>
                  <a:pt x="365" y="18"/>
                  <a:pt x="368" y="35"/>
                  <a:pt x="365" y="47"/>
                </a:cubicBezTo>
                <a:lnTo>
                  <a:pt x="359" y="51"/>
                </a:lnTo>
                <a:lnTo>
                  <a:pt x="357" y="53"/>
                </a:lnTo>
                <a:lnTo>
                  <a:pt x="354" y="54"/>
                </a:lnTo>
                <a:close/>
                <a:moveTo>
                  <a:pt x="378" y="66"/>
                </a:moveTo>
                <a:lnTo>
                  <a:pt x="383" y="76"/>
                </a:lnTo>
                <a:cubicBezTo>
                  <a:pt x="383" y="76"/>
                  <a:pt x="386" y="79"/>
                  <a:pt x="391" y="76"/>
                </a:cubicBezTo>
                <a:lnTo>
                  <a:pt x="401" y="72"/>
                </a:lnTo>
                <a:cubicBezTo>
                  <a:pt x="401" y="72"/>
                  <a:pt x="405" y="70"/>
                  <a:pt x="400" y="70"/>
                </a:cubicBezTo>
                <a:cubicBezTo>
                  <a:pt x="400" y="70"/>
                  <a:pt x="384" y="70"/>
                  <a:pt x="377" y="55"/>
                </a:cubicBezTo>
                <a:cubicBezTo>
                  <a:pt x="377" y="55"/>
                  <a:pt x="374" y="51"/>
                  <a:pt x="374" y="55"/>
                </a:cubicBezTo>
                <a:cubicBezTo>
                  <a:pt x="374" y="55"/>
                  <a:pt x="373" y="56"/>
                  <a:pt x="376" y="60"/>
                </a:cubicBezTo>
                <a:lnTo>
                  <a:pt x="377" y="63"/>
                </a:lnTo>
                <a:lnTo>
                  <a:pt x="378" y="66"/>
                </a:lnTo>
                <a:close/>
                <a:moveTo>
                  <a:pt x="437" y="62"/>
                </a:moveTo>
                <a:cubicBezTo>
                  <a:pt x="437" y="62"/>
                  <a:pt x="428" y="68"/>
                  <a:pt x="424" y="68"/>
                </a:cubicBezTo>
                <a:cubicBezTo>
                  <a:pt x="424" y="68"/>
                  <a:pt x="420" y="68"/>
                  <a:pt x="424" y="71"/>
                </a:cubicBezTo>
                <a:lnTo>
                  <a:pt x="432" y="74"/>
                </a:lnTo>
                <a:cubicBezTo>
                  <a:pt x="432" y="74"/>
                  <a:pt x="436" y="78"/>
                  <a:pt x="438" y="73"/>
                </a:cubicBezTo>
                <a:cubicBezTo>
                  <a:pt x="438" y="73"/>
                  <a:pt x="449" y="59"/>
                  <a:pt x="452" y="59"/>
                </a:cubicBezTo>
                <a:cubicBezTo>
                  <a:pt x="452" y="59"/>
                  <a:pt x="456" y="55"/>
                  <a:pt x="456" y="60"/>
                </a:cubicBezTo>
                <a:cubicBezTo>
                  <a:pt x="456" y="60"/>
                  <a:pt x="456" y="68"/>
                  <a:pt x="456" y="77"/>
                </a:cubicBezTo>
                <a:cubicBezTo>
                  <a:pt x="456" y="77"/>
                  <a:pt x="458" y="86"/>
                  <a:pt x="450" y="85"/>
                </a:cubicBezTo>
                <a:lnTo>
                  <a:pt x="444" y="86"/>
                </a:lnTo>
                <a:lnTo>
                  <a:pt x="451" y="89"/>
                </a:lnTo>
                <a:lnTo>
                  <a:pt x="457" y="91"/>
                </a:lnTo>
                <a:cubicBezTo>
                  <a:pt x="457" y="91"/>
                  <a:pt x="462" y="94"/>
                  <a:pt x="464" y="88"/>
                </a:cubicBezTo>
                <a:cubicBezTo>
                  <a:pt x="464" y="88"/>
                  <a:pt x="465" y="86"/>
                  <a:pt x="463" y="75"/>
                </a:cubicBezTo>
                <a:lnTo>
                  <a:pt x="461" y="54"/>
                </a:lnTo>
                <a:cubicBezTo>
                  <a:pt x="461" y="54"/>
                  <a:pt x="463" y="49"/>
                  <a:pt x="467" y="53"/>
                </a:cubicBezTo>
                <a:lnTo>
                  <a:pt x="467" y="56"/>
                </a:lnTo>
                <a:cubicBezTo>
                  <a:pt x="467" y="56"/>
                  <a:pt x="466" y="60"/>
                  <a:pt x="471" y="56"/>
                </a:cubicBezTo>
                <a:cubicBezTo>
                  <a:pt x="471" y="56"/>
                  <a:pt x="474" y="53"/>
                  <a:pt x="477" y="53"/>
                </a:cubicBezTo>
                <a:cubicBezTo>
                  <a:pt x="477" y="53"/>
                  <a:pt x="480" y="50"/>
                  <a:pt x="476" y="49"/>
                </a:cubicBezTo>
                <a:cubicBezTo>
                  <a:pt x="476" y="49"/>
                  <a:pt x="473" y="45"/>
                  <a:pt x="468" y="46"/>
                </a:cubicBezTo>
                <a:cubicBezTo>
                  <a:pt x="468" y="46"/>
                  <a:pt x="463" y="46"/>
                  <a:pt x="469" y="41"/>
                </a:cubicBezTo>
                <a:lnTo>
                  <a:pt x="473" y="38"/>
                </a:lnTo>
                <a:cubicBezTo>
                  <a:pt x="473" y="38"/>
                  <a:pt x="477" y="35"/>
                  <a:pt x="472" y="33"/>
                </a:cubicBezTo>
                <a:lnTo>
                  <a:pt x="470" y="31"/>
                </a:lnTo>
                <a:cubicBezTo>
                  <a:pt x="470" y="31"/>
                  <a:pt x="467" y="30"/>
                  <a:pt x="473" y="25"/>
                </a:cubicBezTo>
                <a:cubicBezTo>
                  <a:pt x="473" y="25"/>
                  <a:pt x="478" y="20"/>
                  <a:pt x="483" y="19"/>
                </a:cubicBezTo>
                <a:cubicBezTo>
                  <a:pt x="483" y="19"/>
                  <a:pt x="489" y="15"/>
                  <a:pt x="483" y="9"/>
                </a:cubicBezTo>
                <a:cubicBezTo>
                  <a:pt x="483" y="9"/>
                  <a:pt x="478" y="2"/>
                  <a:pt x="472" y="6"/>
                </a:cubicBezTo>
                <a:lnTo>
                  <a:pt x="462" y="11"/>
                </a:lnTo>
                <a:cubicBezTo>
                  <a:pt x="462" y="11"/>
                  <a:pt x="458" y="14"/>
                  <a:pt x="461" y="10"/>
                </a:cubicBezTo>
                <a:cubicBezTo>
                  <a:pt x="461" y="10"/>
                  <a:pt x="463" y="6"/>
                  <a:pt x="460" y="5"/>
                </a:cubicBezTo>
                <a:lnTo>
                  <a:pt x="457" y="3"/>
                </a:lnTo>
                <a:cubicBezTo>
                  <a:pt x="457" y="3"/>
                  <a:pt x="453" y="0"/>
                  <a:pt x="453" y="4"/>
                </a:cubicBezTo>
                <a:cubicBezTo>
                  <a:pt x="453" y="4"/>
                  <a:pt x="451" y="12"/>
                  <a:pt x="447" y="10"/>
                </a:cubicBezTo>
                <a:cubicBezTo>
                  <a:pt x="447" y="10"/>
                  <a:pt x="442" y="8"/>
                  <a:pt x="442" y="11"/>
                </a:cubicBezTo>
                <a:cubicBezTo>
                  <a:pt x="442" y="11"/>
                  <a:pt x="449" y="15"/>
                  <a:pt x="446" y="18"/>
                </a:cubicBezTo>
                <a:cubicBezTo>
                  <a:pt x="446" y="18"/>
                  <a:pt x="441" y="24"/>
                  <a:pt x="439" y="18"/>
                </a:cubicBezTo>
                <a:cubicBezTo>
                  <a:pt x="439" y="18"/>
                  <a:pt x="436" y="11"/>
                  <a:pt x="430" y="9"/>
                </a:cubicBezTo>
                <a:cubicBezTo>
                  <a:pt x="430" y="9"/>
                  <a:pt x="425" y="7"/>
                  <a:pt x="428" y="11"/>
                </a:cubicBezTo>
                <a:cubicBezTo>
                  <a:pt x="428" y="11"/>
                  <a:pt x="434" y="16"/>
                  <a:pt x="435" y="21"/>
                </a:cubicBezTo>
                <a:cubicBezTo>
                  <a:pt x="435" y="21"/>
                  <a:pt x="438" y="27"/>
                  <a:pt x="433" y="23"/>
                </a:cubicBezTo>
                <a:cubicBezTo>
                  <a:pt x="433" y="23"/>
                  <a:pt x="426" y="17"/>
                  <a:pt x="427" y="21"/>
                </a:cubicBezTo>
                <a:cubicBezTo>
                  <a:pt x="427" y="21"/>
                  <a:pt x="433" y="32"/>
                  <a:pt x="436" y="37"/>
                </a:cubicBezTo>
                <a:cubicBezTo>
                  <a:pt x="436" y="37"/>
                  <a:pt x="439" y="42"/>
                  <a:pt x="439" y="36"/>
                </a:cubicBezTo>
                <a:cubicBezTo>
                  <a:pt x="439" y="36"/>
                  <a:pt x="438" y="30"/>
                  <a:pt x="442" y="34"/>
                </a:cubicBezTo>
                <a:cubicBezTo>
                  <a:pt x="442" y="34"/>
                  <a:pt x="445" y="37"/>
                  <a:pt x="447" y="35"/>
                </a:cubicBezTo>
                <a:cubicBezTo>
                  <a:pt x="447" y="35"/>
                  <a:pt x="449" y="31"/>
                  <a:pt x="447" y="31"/>
                </a:cubicBezTo>
                <a:cubicBezTo>
                  <a:pt x="444" y="30"/>
                  <a:pt x="445" y="26"/>
                  <a:pt x="445" y="26"/>
                </a:cubicBezTo>
                <a:cubicBezTo>
                  <a:pt x="445" y="26"/>
                  <a:pt x="443" y="22"/>
                  <a:pt x="445" y="22"/>
                </a:cubicBezTo>
                <a:cubicBezTo>
                  <a:pt x="445" y="22"/>
                  <a:pt x="453" y="17"/>
                  <a:pt x="450" y="22"/>
                </a:cubicBezTo>
                <a:cubicBezTo>
                  <a:pt x="450" y="22"/>
                  <a:pt x="444" y="27"/>
                  <a:pt x="452" y="32"/>
                </a:cubicBezTo>
                <a:cubicBezTo>
                  <a:pt x="452" y="32"/>
                  <a:pt x="460" y="35"/>
                  <a:pt x="463" y="28"/>
                </a:cubicBezTo>
                <a:cubicBezTo>
                  <a:pt x="463" y="28"/>
                  <a:pt x="464" y="23"/>
                  <a:pt x="462" y="21"/>
                </a:cubicBezTo>
                <a:cubicBezTo>
                  <a:pt x="462" y="21"/>
                  <a:pt x="458" y="16"/>
                  <a:pt x="463" y="16"/>
                </a:cubicBezTo>
                <a:lnTo>
                  <a:pt x="468" y="14"/>
                </a:lnTo>
                <a:cubicBezTo>
                  <a:pt x="468" y="14"/>
                  <a:pt x="473" y="12"/>
                  <a:pt x="472" y="16"/>
                </a:cubicBezTo>
                <a:lnTo>
                  <a:pt x="466" y="28"/>
                </a:lnTo>
                <a:cubicBezTo>
                  <a:pt x="466" y="28"/>
                  <a:pt x="463" y="34"/>
                  <a:pt x="460" y="34"/>
                </a:cubicBezTo>
                <a:lnTo>
                  <a:pt x="444" y="43"/>
                </a:lnTo>
                <a:cubicBezTo>
                  <a:pt x="444" y="43"/>
                  <a:pt x="437" y="45"/>
                  <a:pt x="442" y="46"/>
                </a:cubicBezTo>
                <a:cubicBezTo>
                  <a:pt x="442" y="46"/>
                  <a:pt x="447" y="48"/>
                  <a:pt x="450" y="44"/>
                </a:cubicBezTo>
                <a:lnTo>
                  <a:pt x="458" y="40"/>
                </a:lnTo>
                <a:cubicBezTo>
                  <a:pt x="458" y="40"/>
                  <a:pt x="463" y="36"/>
                  <a:pt x="460" y="42"/>
                </a:cubicBezTo>
                <a:cubicBezTo>
                  <a:pt x="460" y="42"/>
                  <a:pt x="460" y="47"/>
                  <a:pt x="453" y="52"/>
                </a:cubicBezTo>
                <a:lnTo>
                  <a:pt x="443" y="59"/>
                </a:lnTo>
                <a:lnTo>
                  <a:pt x="440" y="60"/>
                </a:lnTo>
                <a:lnTo>
                  <a:pt x="437" y="62"/>
                </a:lnTo>
                <a:close/>
                <a:moveTo>
                  <a:pt x="456" y="23"/>
                </a:moveTo>
                <a:cubicBezTo>
                  <a:pt x="457" y="23"/>
                  <a:pt x="458" y="24"/>
                  <a:pt x="458" y="25"/>
                </a:cubicBezTo>
                <a:cubicBezTo>
                  <a:pt x="458" y="27"/>
                  <a:pt x="457" y="28"/>
                  <a:pt x="456" y="28"/>
                </a:cubicBezTo>
                <a:cubicBezTo>
                  <a:pt x="455" y="28"/>
                  <a:pt x="454" y="27"/>
                  <a:pt x="454" y="25"/>
                </a:cubicBezTo>
                <a:cubicBezTo>
                  <a:pt x="454" y="24"/>
                  <a:pt x="455" y="23"/>
                  <a:pt x="456" y="23"/>
                </a:cubicBezTo>
                <a:close/>
                <a:moveTo>
                  <a:pt x="60" y="14"/>
                </a:moveTo>
                <a:cubicBezTo>
                  <a:pt x="60" y="15"/>
                  <a:pt x="59" y="16"/>
                  <a:pt x="58" y="17"/>
                </a:cubicBezTo>
                <a:lnTo>
                  <a:pt x="57" y="17"/>
                </a:lnTo>
                <a:cubicBezTo>
                  <a:pt x="56" y="17"/>
                  <a:pt x="55" y="18"/>
                  <a:pt x="54" y="17"/>
                </a:cubicBezTo>
                <a:lnTo>
                  <a:pt x="57" y="14"/>
                </a:lnTo>
                <a:cubicBezTo>
                  <a:pt x="58" y="14"/>
                  <a:pt x="60" y="13"/>
                  <a:pt x="60" y="14"/>
                </a:cubicBezTo>
                <a:close/>
              </a:path>
            </a:pathLst>
          </a:custGeom>
          <a:solidFill>
            <a:srgbClr val="0553A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Freeform 6"/>
          <p:cNvSpPr>
            <a:spLocks noEditPoints="1" noChangeArrowheads="1"/>
          </p:cNvSpPr>
          <p:nvPr userDrawn="1"/>
        </p:nvSpPr>
        <p:spPr bwMode="auto">
          <a:xfrm>
            <a:off x="2373313" y="758825"/>
            <a:ext cx="1943100" cy="46038"/>
          </a:xfrm>
          <a:custGeom>
            <a:avLst/>
            <a:gdLst>
              <a:gd name="T0" fmla="*/ 34039317 w 471"/>
              <a:gd name="T1" fmla="*/ 75361137 h 15"/>
              <a:gd name="T2" fmla="*/ 204235899 w 471"/>
              <a:gd name="T3" fmla="*/ 84780512 h 15"/>
              <a:gd name="T4" fmla="*/ 476546306 w 471"/>
              <a:gd name="T5" fmla="*/ 0 h 15"/>
              <a:gd name="T6" fmla="*/ 493568027 w 471"/>
              <a:gd name="T7" fmla="*/ 18838750 h 15"/>
              <a:gd name="T8" fmla="*/ 629725294 w 471"/>
              <a:gd name="T9" fmla="*/ 113038636 h 15"/>
              <a:gd name="T10" fmla="*/ 953096738 w 471"/>
              <a:gd name="T11" fmla="*/ 0 h 15"/>
              <a:gd name="T12" fmla="*/ 1174350233 w 471"/>
              <a:gd name="T13" fmla="*/ 37680568 h 15"/>
              <a:gd name="T14" fmla="*/ 1140310917 w 471"/>
              <a:gd name="T15" fmla="*/ 113038636 h 15"/>
              <a:gd name="T16" fmla="*/ 1344546816 w 471"/>
              <a:gd name="T17" fmla="*/ 0 h 15"/>
              <a:gd name="T18" fmla="*/ 1565800311 w 471"/>
              <a:gd name="T19" fmla="*/ 131880455 h 15"/>
              <a:gd name="T20" fmla="*/ 1582817906 w 471"/>
              <a:gd name="T21" fmla="*/ 47099943 h 15"/>
              <a:gd name="T22" fmla="*/ 1548778590 w 471"/>
              <a:gd name="T23" fmla="*/ 122461080 h 15"/>
              <a:gd name="T24" fmla="*/ 1735996894 w 471"/>
              <a:gd name="T25" fmla="*/ 113038636 h 15"/>
              <a:gd name="T26" fmla="*/ 1940228668 w 471"/>
              <a:gd name="T27" fmla="*/ 141299830 h 15"/>
              <a:gd name="T28" fmla="*/ 2144464567 w 471"/>
              <a:gd name="T29" fmla="*/ 141299830 h 15"/>
              <a:gd name="T30" fmla="*/ 2147483646 w 471"/>
              <a:gd name="T31" fmla="*/ 0 h 15"/>
              <a:gd name="T32" fmla="*/ 2147483646 w 471"/>
              <a:gd name="T33" fmla="*/ 75361137 h 15"/>
              <a:gd name="T34" fmla="*/ 2147483646 w 471"/>
              <a:gd name="T35" fmla="*/ 37680568 h 15"/>
              <a:gd name="T36" fmla="*/ 2147483646 w 471"/>
              <a:gd name="T37" fmla="*/ 75361137 h 15"/>
              <a:gd name="T38" fmla="*/ 2147483646 w 471"/>
              <a:gd name="T39" fmla="*/ 18838750 h 15"/>
              <a:gd name="T40" fmla="*/ 2147483646 w 471"/>
              <a:gd name="T41" fmla="*/ 84780512 h 15"/>
              <a:gd name="T42" fmla="*/ 2147483646 w 471"/>
              <a:gd name="T43" fmla="*/ 37680568 h 15"/>
              <a:gd name="T44" fmla="*/ 2147483646 w 471"/>
              <a:gd name="T45" fmla="*/ 131880455 h 15"/>
              <a:gd name="T46" fmla="*/ 2147483646 w 471"/>
              <a:gd name="T47" fmla="*/ 18838750 h 15"/>
              <a:gd name="T48" fmla="*/ 2147483646 w 471"/>
              <a:gd name="T49" fmla="*/ 0 h 15"/>
              <a:gd name="T50" fmla="*/ 2147483646 w 471"/>
              <a:gd name="T51" fmla="*/ 0 h 15"/>
              <a:gd name="T52" fmla="*/ 2147483646 w 471"/>
              <a:gd name="T53" fmla="*/ 113038636 h 15"/>
              <a:gd name="T54" fmla="*/ 2147483646 w 471"/>
              <a:gd name="T55" fmla="*/ 0 h 15"/>
              <a:gd name="T56" fmla="*/ 2147483646 w 471"/>
              <a:gd name="T57" fmla="*/ 113038636 h 15"/>
              <a:gd name="T58" fmla="*/ 2147483646 w 471"/>
              <a:gd name="T59" fmla="*/ 37680568 h 15"/>
              <a:gd name="T60" fmla="*/ 2147483646 w 471"/>
              <a:gd name="T61" fmla="*/ 37680568 h 15"/>
              <a:gd name="T62" fmla="*/ 2147483646 w 471"/>
              <a:gd name="T63" fmla="*/ 94199886 h 15"/>
              <a:gd name="T64" fmla="*/ 2147483646 w 471"/>
              <a:gd name="T65" fmla="*/ 9419375 h 15"/>
              <a:gd name="T66" fmla="*/ 2147483646 w 471"/>
              <a:gd name="T67" fmla="*/ 113038636 h 15"/>
              <a:gd name="T68" fmla="*/ 2147483646 w 471"/>
              <a:gd name="T69" fmla="*/ 18838750 h 15"/>
              <a:gd name="T70" fmla="*/ 2147483646 w 471"/>
              <a:gd name="T71" fmla="*/ 0 h 15"/>
              <a:gd name="T72" fmla="*/ 2147483646 w 471"/>
              <a:gd name="T73" fmla="*/ 131880455 h 15"/>
              <a:gd name="T74" fmla="*/ 2147483646 w 471"/>
              <a:gd name="T75" fmla="*/ 18838750 h 15"/>
              <a:gd name="T76" fmla="*/ 2147483646 w 471"/>
              <a:gd name="T77" fmla="*/ 0 h 15"/>
              <a:gd name="T78" fmla="*/ 2147483646 w 471"/>
              <a:gd name="T79" fmla="*/ 141299830 h 15"/>
              <a:gd name="T80" fmla="*/ 2147483646 w 471"/>
              <a:gd name="T81" fmla="*/ 84780512 h 15"/>
              <a:gd name="T82" fmla="*/ 2147483646 w 471"/>
              <a:gd name="T83" fmla="*/ 141299830 h 15"/>
              <a:gd name="T84" fmla="*/ 2147483646 w 471"/>
              <a:gd name="T85" fmla="*/ 65938693 h 15"/>
              <a:gd name="T86" fmla="*/ 2147483646 w 471"/>
              <a:gd name="T87" fmla="*/ 94199886 h 15"/>
              <a:gd name="T88" fmla="*/ 2147483646 w 471"/>
              <a:gd name="T89" fmla="*/ 0 h 15"/>
              <a:gd name="T90" fmla="*/ 2147483646 w 471"/>
              <a:gd name="T91" fmla="*/ 56519318 h 15"/>
              <a:gd name="T92" fmla="*/ 2147483646 w 471"/>
              <a:gd name="T93" fmla="*/ 131880455 h 15"/>
              <a:gd name="T94" fmla="*/ 2147483646 w 471"/>
              <a:gd name="T95" fmla="*/ 18838750 h 15"/>
              <a:gd name="T96" fmla="*/ 2147483646 w 471"/>
              <a:gd name="T97" fmla="*/ 56519318 h 15"/>
              <a:gd name="T98" fmla="*/ 2147483646 w 471"/>
              <a:gd name="T99" fmla="*/ 0 h 15"/>
              <a:gd name="T100" fmla="*/ 2147483646 w 471"/>
              <a:gd name="T101" fmla="*/ 18838750 h 15"/>
              <a:gd name="T102" fmla="*/ 2147483646 w 471"/>
              <a:gd name="T103" fmla="*/ 75361137 h 15"/>
              <a:gd name="T104" fmla="*/ 2147483646 w 471"/>
              <a:gd name="T105" fmla="*/ 0 h 15"/>
              <a:gd name="T106" fmla="*/ 2147483646 w 471"/>
              <a:gd name="T107" fmla="*/ 75361137 h 15"/>
              <a:gd name="T108" fmla="*/ 2147483646 w 471"/>
              <a:gd name="T109" fmla="*/ 65938693 h 15"/>
              <a:gd name="T110" fmla="*/ 2147483646 w 471"/>
              <a:gd name="T111" fmla="*/ 141299830 h 15"/>
              <a:gd name="T112" fmla="*/ 2147483646 w 471"/>
              <a:gd name="T113" fmla="*/ 28261194 h 15"/>
              <a:gd name="T114" fmla="*/ 2147483646 w 471"/>
              <a:gd name="T115" fmla="*/ 113038636 h 15"/>
              <a:gd name="T116" fmla="*/ 2147483646 w 471"/>
              <a:gd name="T117" fmla="*/ 0 h 1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71" h="15">
                <a:moveTo>
                  <a:pt x="0" y="15"/>
                </a:moveTo>
                <a:lnTo>
                  <a:pt x="0" y="0"/>
                </a:lnTo>
                <a:lnTo>
                  <a:pt x="2" y="0"/>
                </a:lnTo>
                <a:lnTo>
                  <a:pt x="2" y="6"/>
                </a:lnTo>
                <a:lnTo>
                  <a:pt x="9" y="6"/>
                </a:lnTo>
                <a:lnTo>
                  <a:pt x="9" y="0"/>
                </a:lnTo>
                <a:lnTo>
                  <a:pt x="10" y="0"/>
                </a:lnTo>
                <a:lnTo>
                  <a:pt x="10" y="15"/>
                </a:lnTo>
                <a:lnTo>
                  <a:pt x="9" y="15"/>
                </a:lnTo>
                <a:lnTo>
                  <a:pt x="9" y="8"/>
                </a:lnTo>
                <a:lnTo>
                  <a:pt x="2" y="8"/>
                </a:lnTo>
                <a:lnTo>
                  <a:pt x="2" y="15"/>
                </a:lnTo>
                <a:lnTo>
                  <a:pt x="0" y="15"/>
                </a:lnTo>
                <a:close/>
                <a:moveTo>
                  <a:pt x="21" y="0"/>
                </a:moveTo>
                <a:lnTo>
                  <a:pt x="22" y="0"/>
                </a:lnTo>
                <a:lnTo>
                  <a:pt x="22" y="9"/>
                </a:lnTo>
                <a:cubicBezTo>
                  <a:pt x="22" y="10"/>
                  <a:pt x="22" y="11"/>
                  <a:pt x="22" y="12"/>
                </a:cubicBezTo>
                <a:cubicBezTo>
                  <a:pt x="22" y="13"/>
                  <a:pt x="21" y="14"/>
                  <a:pt x="20" y="14"/>
                </a:cubicBezTo>
                <a:cubicBezTo>
                  <a:pt x="20" y="15"/>
                  <a:pt x="19" y="15"/>
                  <a:pt x="17" y="15"/>
                </a:cubicBezTo>
                <a:cubicBezTo>
                  <a:pt x="16" y="15"/>
                  <a:pt x="15" y="15"/>
                  <a:pt x="15" y="14"/>
                </a:cubicBezTo>
                <a:cubicBezTo>
                  <a:pt x="14" y="14"/>
                  <a:pt x="13" y="13"/>
                  <a:pt x="13" y="12"/>
                </a:cubicBezTo>
                <a:cubicBezTo>
                  <a:pt x="13" y="11"/>
                  <a:pt x="12" y="10"/>
                  <a:pt x="12" y="9"/>
                </a:cubicBezTo>
                <a:lnTo>
                  <a:pt x="12" y="0"/>
                </a:lnTo>
                <a:lnTo>
                  <a:pt x="14" y="0"/>
                </a:lnTo>
                <a:lnTo>
                  <a:pt x="14" y="9"/>
                </a:lnTo>
                <a:cubicBezTo>
                  <a:pt x="14" y="10"/>
                  <a:pt x="14" y="11"/>
                  <a:pt x="14" y="11"/>
                </a:cubicBezTo>
                <a:cubicBezTo>
                  <a:pt x="15" y="12"/>
                  <a:pt x="15" y="12"/>
                  <a:pt x="15" y="13"/>
                </a:cubicBezTo>
                <a:cubicBezTo>
                  <a:pt x="16" y="13"/>
                  <a:pt x="17" y="13"/>
                  <a:pt x="17" y="13"/>
                </a:cubicBezTo>
                <a:cubicBezTo>
                  <a:pt x="18" y="13"/>
                  <a:pt x="19" y="13"/>
                  <a:pt x="20" y="12"/>
                </a:cubicBezTo>
                <a:cubicBezTo>
                  <a:pt x="20" y="12"/>
                  <a:pt x="21" y="10"/>
                  <a:pt x="21" y="9"/>
                </a:cubicBezTo>
                <a:lnTo>
                  <a:pt x="21" y="0"/>
                </a:lnTo>
                <a:close/>
                <a:moveTo>
                  <a:pt x="23" y="15"/>
                </a:moveTo>
                <a:lnTo>
                  <a:pt x="28" y="0"/>
                </a:lnTo>
                <a:lnTo>
                  <a:pt x="30" y="0"/>
                </a:lnTo>
                <a:lnTo>
                  <a:pt x="35" y="15"/>
                </a:lnTo>
                <a:lnTo>
                  <a:pt x="33" y="15"/>
                </a:lnTo>
                <a:lnTo>
                  <a:pt x="32" y="10"/>
                </a:lnTo>
                <a:lnTo>
                  <a:pt x="26" y="10"/>
                </a:lnTo>
                <a:lnTo>
                  <a:pt x="25" y="15"/>
                </a:lnTo>
                <a:lnTo>
                  <a:pt x="23" y="15"/>
                </a:lnTo>
                <a:close/>
                <a:moveTo>
                  <a:pt x="27" y="9"/>
                </a:moveTo>
                <a:lnTo>
                  <a:pt x="31" y="9"/>
                </a:lnTo>
                <a:lnTo>
                  <a:pt x="30" y="5"/>
                </a:lnTo>
                <a:cubicBezTo>
                  <a:pt x="29" y="4"/>
                  <a:pt x="29" y="3"/>
                  <a:pt x="29" y="2"/>
                </a:cubicBezTo>
                <a:cubicBezTo>
                  <a:pt x="29" y="3"/>
                  <a:pt x="28" y="4"/>
                  <a:pt x="28" y="5"/>
                </a:cubicBezTo>
                <a:lnTo>
                  <a:pt x="27" y="9"/>
                </a:lnTo>
                <a:close/>
                <a:moveTo>
                  <a:pt x="35" y="15"/>
                </a:moveTo>
                <a:lnTo>
                  <a:pt x="35" y="13"/>
                </a:lnTo>
                <a:lnTo>
                  <a:pt x="41" y="4"/>
                </a:lnTo>
                <a:cubicBezTo>
                  <a:pt x="42" y="3"/>
                  <a:pt x="42" y="2"/>
                  <a:pt x="42" y="2"/>
                </a:cubicBezTo>
                <a:lnTo>
                  <a:pt x="35" y="2"/>
                </a:lnTo>
                <a:lnTo>
                  <a:pt x="35" y="0"/>
                </a:lnTo>
                <a:lnTo>
                  <a:pt x="44" y="0"/>
                </a:lnTo>
                <a:lnTo>
                  <a:pt x="44" y="2"/>
                </a:lnTo>
                <a:lnTo>
                  <a:pt x="37" y="12"/>
                </a:lnTo>
                <a:lnTo>
                  <a:pt x="37" y="13"/>
                </a:lnTo>
                <a:lnTo>
                  <a:pt x="45" y="13"/>
                </a:lnTo>
                <a:lnTo>
                  <a:pt x="45" y="15"/>
                </a:lnTo>
                <a:lnTo>
                  <a:pt x="35" y="15"/>
                </a:lnTo>
                <a:close/>
                <a:moveTo>
                  <a:pt x="46" y="15"/>
                </a:moveTo>
                <a:lnTo>
                  <a:pt x="46" y="0"/>
                </a:lnTo>
                <a:lnTo>
                  <a:pt x="48" y="0"/>
                </a:lnTo>
                <a:lnTo>
                  <a:pt x="48" y="6"/>
                </a:lnTo>
                <a:lnTo>
                  <a:pt x="54" y="6"/>
                </a:lnTo>
                <a:lnTo>
                  <a:pt x="54" y="0"/>
                </a:lnTo>
                <a:lnTo>
                  <a:pt x="56" y="0"/>
                </a:lnTo>
                <a:lnTo>
                  <a:pt x="56" y="15"/>
                </a:lnTo>
                <a:lnTo>
                  <a:pt x="54" y="15"/>
                </a:lnTo>
                <a:lnTo>
                  <a:pt x="54" y="8"/>
                </a:lnTo>
                <a:lnTo>
                  <a:pt x="48" y="8"/>
                </a:lnTo>
                <a:lnTo>
                  <a:pt x="48" y="15"/>
                </a:lnTo>
                <a:lnTo>
                  <a:pt x="46" y="15"/>
                </a:lnTo>
                <a:close/>
                <a:moveTo>
                  <a:pt x="58" y="8"/>
                </a:moveTo>
                <a:cubicBezTo>
                  <a:pt x="58" y="5"/>
                  <a:pt x="58" y="3"/>
                  <a:pt x="59" y="2"/>
                </a:cubicBezTo>
                <a:cubicBezTo>
                  <a:pt x="60" y="1"/>
                  <a:pt x="62" y="0"/>
                  <a:pt x="64" y="0"/>
                </a:cubicBezTo>
                <a:cubicBezTo>
                  <a:pt x="65" y="0"/>
                  <a:pt x="66" y="0"/>
                  <a:pt x="67" y="1"/>
                </a:cubicBezTo>
                <a:cubicBezTo>
                  <a:pt x="68" y="2"/>
                  <a:pt x="68" y="3"/>
                  <a:pt x="69" y="4"/>
                </a:cubicBezTo>
                <a:cubicBezTo>
                  <a:pt x="69" y="5"/>
                  <a:pt x="70" y="6"/>
                  <a:pt x="70" y="8"/>
                </a:cubicBezTo>
                <a:cubicBezTo>
                  <a:pt x="70" y="9"/>
                  <a:pt x="69" y="10"/>
                  <a:pt x="69" y="11"/>
                </a:cubicBezTo>
                <a:cubicBezTo>
                  <a:pt x="68" y="13"/>
                  <a:pt x="68" y="13"/>
                  <a:pt x="67" y="14"/>
                </a:cubicBezTo>
                <a:cubicBezTo>
                  <a:pt x="66" y="15"/>
                  <a:pt x="65" y="15"/>
                  <a:pt x="64" y="15"/>
                </a:cubicBezTo>
                <a:cubicBezTo>
                  <a:pt x="62" y="15"/>
                  <a:pt x="61" y="15"/>
                  <a:pt x="60" y="14"/>
                </a:cubicBezTo>
                <a:cubicBezTo>
                  <a:pt x="59" y="13"/>
                  <a:pt x="59" y="12"/>
                  <a:pt x="58" y="11"/>
                </a:cubicBezTo>
                <a:cubicBezTo>
                  <a:pt x="58" y="10"/>
                  <a:pt x="58" y="9"/>
                  <a:pt x="58" y="8"/>
                </a:cubicBezTo>
                <a:close/>
                <a:moveTo>
                  <a:pt x="59" y="8"/>
                </a:moveTo>
                <a:cubicBezTo>
                  <a:pt x="59" y="9"/>
                  <a:pt x="60" y="11"/>
                  <a:pt x="60" y="12"/>
                </a:cubicBezTo>
                <a:cubicBezTo>
                  <a:pt x="61" y="13"/>
                  <a:pt x="62" y="13"/>
                  <a:pt x="64" y="13"/>
                </a:cubicBezTo>
                <a:cubicBezTo>
                  <a:pt x="65" y="13"/>
                  <a:pt x="66" y="13"/>
                  <a:pt x="67" y="12"/>
                </a:cubicBezTo>
                <a:cubicBezTo>
                  <a:pt x="67" y="11"/>
                  <a:pt x="68" y="9"/>
                  <a:pt x="68" y="7"/>
                </a:cubicBezTo>
                <a:cubicBezTo>
                  <a:pt x="68" y="6"/>
                  <a:pt x="68" y="5"/>
                  <a:pt x="67" y="4"/>
                </a:cubicBezTo>
                <a:cubicBezTo>
                  <a:pt x="67" y="4"/>
                  <a:pt x="66" y="3"/>
                  <a:pt x="66" y="2"/>
                </a:cubicBezTo>
                <a:cubicBezTo>
                  <a:pt x="65" y="2"/>
                  <a:pt x="64" y="2"/>
                  <a:pt x="64" y="2"/>
                </a:cubicBezTo>
                <a:cubicBezTo>
                  <a:pt x="62" y="2"/>
                  <a:pt x="61" y="2"/>
                  <a:pt x="61" y="3"/>
                </a:cubicBezTo>
                <a:cubicBezTo>
                  <a:pt x="60" y="4"/>
                  <a:pt x="59" y="6"/>
                  <a:pt x="59" y="8"/>
                </a:cubicBezTo>
                <a:close/>
                <a:moveTo>
                  <a:pt x="71" y="15"/>
                </a:moveTo>
                <a:lnTo>
                  <a:pt x="71" y="0"/>
                </a:lnTo>
                <a:lnTo>
                  <a:pt x="73" y="0"/>
                </a:lnTo>
                <a:lnTo>
                  <a:pt x="79" y="12"/>
                </a:lnTo>
                <a:lnTo>
                  <a:pt x="79" y="0"/>
                </a:lnTo>
                <a:lnTo>
                  <a:pt x="81" y="0"/>
                </a:lnTo>
                <a:lnTo>
                  <a:pt x="81" y="15"/>
                </a:lnTo>
                <a:lnTo>
                  <a:pt x="79" y="15"/>
                </a:lnTo>
                <a:lnTo>
                  <a:pt x="73" y="3"/>
                </a:lnTo>
                <a:lnTo>
                  <a:pt x="73" y="15"/>
                </a:lnTo>
                <a:lnTo>
                  <a:pt x="71" y="15"/>
                </a:lnTo>
                <a:close/>
                <a:moveTo>
                  <a:pt x="89" y="9"/>
                </a:moveTo>
                <a:lnTo>
                  <a:pt x="89" y="7"/>
                </a:lnTo>
                <a:lnTo>
                  <a:pt x="94" y="7"/>
                </a:lnTo>
                <a:lnTo>
                  <a:pt x="94" y="13"/>
                </a:lnTo>
                <a:cubicBezTo>
                  <a:pt x="94" y="13"/>
                  <a:pt x="93" y="14"/>
                  <a:pt x="92" y="14"/>
                </a:cubicBezTo>
                <a:cubicBezTo>
                  <a:pt x="91" y="15"/>
                  <a:pt x="90" y="15"/>
                  <a:pt x="89" y="15"/>
                </a:cubicBezTo>
                <a:cubicBezTo>
                  <a:pt x="88" y="15"/>
                  <a:pt x="87" y="15"/>
                  <a:pt x="86" y="14"/>
                </a:cubicBezTo>
                <a:cubicBezTo>
                  <a:pt x="85" y="13"/>
                  <a:pt x="84" y="13"/>
                  <a:pt x="84" y="11"/>
                </a:cubicBezTo>
                <a:cubicBezTo>
                  <a:pt x="83" y="10"/>
                  <a:pt x="83" y="9"/>
                  <a:pt x="83" y="8"/>
                </a:cubicBezTo>
                <a:cubicBezTo>
                  <a:pt x="83" y="6"/>
                  <a:pt x="83" y="5"/>
                  <a:pt x="84" y="4"/>
                </a:cubicBezTo>
                <a:cubicBezTo>
                  <a:pt x="84" y="2"/>
                  <a:pt x="85" y="2"/>
                  <a:pt x="86" y="1"/>
                </a:cubicBezTo>
                <a:cubicBezTo>
                  <a:pt x="87" y="0"/>
                  <a:pt x="88" y="0"/>
                  <a:pt x="89" y="0"/>
                </a:cubicBezTo>
                <a:cubicBezTo>
                  <a:pt x="90" y="0"/>
                  <a:pt x="91" y="0"/>
                  <a:pt x="92" y="1"/>
                </a:cubicBezTo>
                <a:cubicBezTo>
                  <a:pt x="92" y="1"/>
                  <a:pt x="93" y="1"/>
                  <a:pt x="93" y="2"/>
                </a:cubicBezTo>
                <a:cubicBezTo>
                  <a:pt x="94" y="3"/>
                  <a:pt x="94" y="3"/>
                  <a:pt x="94" y="4"/>
                </a:cubicBezTo>
                <a:lnTo>
                  <a:pt x="93" y="5"/>
                </a:lnTo>
                <a:cubicBezTo>
                  <a:pt x="93" y="4"/>
                  <a:pt x="92" y="3"/>
                  <a:pt x="92" y="3"/>
                </a:cubicBezTo>
                <a:cubicBezTo>
                  <a:pt x="92" y="3"/>
                  <a:pt x="91" y="2"/>
                  <a:pt x="91" y="2"/>
                </a:cubicBezTo>
                <a:cubicBezTo>
                  <a:pt x="90" y="2"/>
                  <a:pt x="90" y="2"/>
                  <a:pt x="89" y="2"/>
                </a:cubicBezTo>
                <a:cubicBezTo>
                  <a:pt x="88" y="2"/>
                  <a:pt x="88" y="2"/>
                  <a:pt x="87" y="2"/>
                </a:cubicBezTo>
                <a:cubicBezTo>
                  <a:pt x="87" y="2"/>
                  <a:pt x="86" y="3"/>
                  <a:pt x="86" y="3"/>
                </a:cubicBezTo>
                <a:cubicBezTo>
                  <a:pt x="86" y="4"/>
                  <a:pt x="85" y="4"/>
                  <a:pt x="85" y="5"/>
                </a:cubicBezTo>
                <a:cubicBezTo>
                  <a:pt x="85" y="5"/>
                  <a:pt x="85" y="6"/>
                  <a:pt x="85" y="7"/>
                </a:cubicBezTo>
                <a:cubicBezTo>
                  <a:pt x="85" y="9"/>
                  <a:pt x="85" y="10"/>
                  <a:pt x="85" y="11"/>
                </a:cubicBezTo>
                <a:cubicBezTo>
                  <a:pt x="86" y="12"/>
                  <a:pt x="86" y="12"/>
                  <a:pt x="87" y="13"/>
                </a:cubicBezTo>
                <a:cubicBezTo>
                  <a:pt x="88" y="13"/>
                  <a:pt x="88" y="13"/>
                  <a:pt x="89" y="13"/>
                </a:cubicBezTo>
                <a:cubicBezTo>
                  <a:pt x="90" y="13"/>
                  <a:pt x="91" y="13"/>
                  <a:pt x="91" y="13"/>
                </a:cubicBezTo>
                <a:cubicBezTo>
                  <a:pt x="92" y="12"/>
                  <a:pt x="92" y="12"/>
                  <a:pt x="93" y="12"/>
                </a:cubicBezTo>
                <a:lnTo>
                  <a:pt x="93" y="9"/>
                </a:lnTo>
                <a:lnTo>
                  <a:pt x="89" y="9"/>
                </a:lnTo>
                <a:close/>
                <a:moveTo>
                  <a:pt x="110" y="0"/>
                </a:moveTo>
                <a:lnTo>
                  <a:pt x="112" y="0"/>
                </a:lnTo>
                <a:lnTo>
                  <a:pt x="112" y="9"/>
                </a:lnTo>
                <a:cubicBezTo>
                  <a:pt x="112" y="10"/>
                  <a:pt x="111" y="11"/>
                  <a:pt x="111" y="12"/>
                </a:cubicBezTo>
                <a:cubicBezTo>
                  <a:pt x="111" y="13"/>
                  <a:pt x="110" y="14"/>
                  <a:pt x="110" y="14"/>
                </a:cubicBezTo>
                <a:cubicBezTo>
                  <a:pt x="109" y="15"/>
                  <a:pt x="108" y="15"/>
                  <a:pt x="107" y="15"/>
                </a:cubicBezTo>
                <a:cubicBezTo>
                  <a:pt x="106" y="15"/>
                  <a:pt x="105" y="15"/>
                  <a:pt x="104" y="14"/>
                </a:cubicBezTo>
                <a:cubicBezTo>
                  <a:pt x="103" y="14"/>
                  <a:pt x="103" y="13"/>
                  <a:pt x="102" y="12"/>
                </a:cubicBezTo>
                <a:cubicBezTo>
                  <a:pt x="102" y="11"/>
                  <a:pt x="102" y="10"/>
                  <a:pt x="102" y="9"/>
                </a:cubicBezTo>
                <a:lnTo>
                  <a:pt x="102" y="0"/>
                </a:lnTo>
                <a:lnTo>
                  <a:pt x="103" y="0"/>
                </a:lnTo>
                <a:lnTo>
                  <a:pt x="103" y="9"/>
                </a:lnTo>
                <a:cubicBezTo>
                  <a:pt x="103" y="10"/>
                  <a:pt x="104" y="11"/>
                  <a:pt x="104" y="11"/>
                </a:cubicBezTo>
                <a:cubicBezTo>
                  <a:pt x="104" y="12"/>
                  <a:pt x="104" y="12"/>
                  <a:pt x="105" y="13"/>
                </a:cubicBezTo>
                <a:cubicBezTo>
                  <a:pt x="105" y="13"/>
                  <a:pt x="106" y="13"/>
                  <a:pt x="107" y="13"/>
                </a:cubicBezTo>
                <a:cubicBezTo>
                  <a:pt x="108" y="13"/>
                  <a:pt x="109" y="13"/>
                  <a:pt x="109" y="12"/>
                </a:cubicBezTo>
                <a:cubicBezTo>
                  <a:pt x="110" y="12"/>
                  <a:pt x="110" y="10"/>
                  <a:pt x="110" y="9"/>
                </a:cubicBezTo>
                <a:lnTo>
                  <a:pt x="110" y="0"/>
                </a:lnTo>
                <a:close/>
                <a:moveTo>
                  <a:pt x="114" y="15"/>
                </a:moveTo>
                <a:lnTo>
                  <a:pt x="114" y="0"/>
                </a:lnTo>
                <a:lnTo>
                  <a:pt x="116" y="0"/>
                </a:lnTo>
                <a:lnTo>
                  <a:pt x="122" y="12"/>
                </a:lnTo>
                <a:lnTo>
                  <a:pt x="122" y="0"/>
                </a:lnTo>
                <a:lnTo>
                  <a:pt x="124" y="0"/>
                </a:lnTo>
                <a:lnTo>
                  <a:pt x="124" y="15"/>
                </a:lnTo>
                <a:lnTo>
                  <a:pt x="122" y="15"/>
                </a:lnTo>
                <a:lnTo>
                  <a:pt x="115" y="3"/>
                </a:lnTo>
                <a:lnTo>
                  <a:pt x="115" y="15"/>
                </a:lnTo>
                <a:lnTo>
                  <a:pt x="114" y="15"/>
                </a:lnTo>
                <a:close/>
                <a:moveTo>
                  <a:pt x="126" y="15"/>
                </a:moveTo>
                <a:lnTo>
                  <a:pt x="126" y="0"/>
                </a:lnTo>
                <a:lnTo>
                  <a:pt x="128" y="0"/>
                </a:lnTo>
                <a:lnTo>
                  <a:pt x="128" y="15"/>
                </a:lnTo>
                <a:lnTo>
                  <a:pt x="126" y="15"/>
                </a:lnTo>
                <a:close/>
                <a:moveTo>
                  <a:pt x="134" y="15"/>
                </a:moveTo>
                <a:lnTo>
                  <a:pt x="129" y="0"/>
                </a:lnTo>
                <a:lnTo>
                  <a:pt x="131" y="0"/>
                </a:lnTo>
                <a:lnTo>
                  <a:pt x="134" y="11"/>
                </a:lnTo>
                <a:cubicBezTo>
                  <a:pt x="134" y="12"/>
                  <a:pt x="135" y="12"/>
                  <a:pt x="135" y="13"/>
                </a:cubicBezTo>
                <a:cubicBezTo>
                  <a:pt x="135" y="12"/>
                  <a:pt x="135" y="12"/>
                  <a:pt x="135" y="11"/>
                </a:cubicBezTo>
                <a:lnTo>
                  <a:pt x="139" y="0"/>
                </a:lnTo>
                <a:lnTo>
                  <a:pt x="141" y="0"/>
                </a:lnTo>
                <a:lnTo>
                  <a:pt x="136" y="15"/>
                </a:lnTo>
                <a:lnTo>
                  <a:pt x="134" y="15"/>
                </a:lnTo>
                <a:close/>
                <a:moveTo>
                  <a:pt x="142" y="15"/>
                </a:moveTo>
                <a:lnTo>
                  <a:pt x="142" y="0"/>
                </a:lnTo>
                <a:lnTo>
                  <a:pt x="151" y="0"/>
                </a:lnTo>
                <a:lnTo>
                  <a:pt x="151" y="2"/>
                </a:lnTo>
                <a:lnTo>
                  <a:pt x="143" y="2"/>
                </a:lnTo>
                <a:lnTo>
                  <a:pt x="143" y="6"/>
                </a:lnTo>
                <a:lnTo>
                  <a:pt x="150" y="6"/>
                </a:lnTo>
                <a:lnTo>
                  <a:pt x="150" y="8"/>
                </a:lnTo>
                <a:lnTo>
                  <a:pt x="143" y="8"/>
                </a:lnTo>
                <a:lnTo>
                  <a:pt x="143" y="13"/>
                </a:lnTo>
                <a:lnTo>
                  <a:pt x="151" y="13"/>
                </a:lnTo>
                <a:lnTo>
                  <a:pt x="151" y="15"/>
                </a:lnTo>
                <a:lnTo>
                  <a:pt x="142" y="15"/>
                </a:lnTo>
                <a:close/>
                <a:moveTo>
                  <a:pt x="153" y="15"/>
                </a:moveTo>
                <a:lnTo>
                  <a:pt x="153" y="0"/>
                </a:lnTo>
                <a:lnTo>
                  <a:pt x="158" y="0"/>
                </a:lnTo>
                <a:cubicBezTo>
                  <a:pt x="159" y="0"/>
                  <a:pt x="160" y="0"/>
                  <a:pt x="161" y="1"/>
                </a:cubicBezTo>
                <a:cubicBezTo>
                  <a:pt x="161" y="1"/>
                  <a:pt x="162" y="1"/>
                  <a:pt x="162" y="2"/>
                </a:cubicBezTo>
                <a:cubicBezTo>
                  <a:pt x="163" y="3"/>
                  <a:pt x="163" y="3"/>
                  <a:pt x="163" y="4"/>
                </a:cubicBezTo>
                <a:cubicBezTo>
                  <a:pt x="163" y="5"/>
                  <a:pt x="162" y="6"/>
                  <a:pt x="162" y="7"/>
                </a:cubicBezTo>
                <a:cubicBezTo>
                  <a:pt x="161" y="7"/>
                  <a:pt x="160" y="8"/>
                  <a:pt x="159" y="8"/>
                </a:cubicBezTo>
                <a:cubicBezTo>
                  <a:pt x="160" y="8"/>
                  <a:pt x="160" y="9"/>
                  <a:pt x="160" y="9"/>
                </a:cubicBezTo>
                <a:cubicBezTo>
                  <a:pt x="161" y="9"/>
                  <a:pt x="161" y="10"/>
                  <a:pt x="162" y="11"/>
                </a:cubicBezTo>
                <a:lnTo>
                  <a:pt x="164" y="15"/>
                </a:lnTo>
                <a:lnTo>
                  <a:pt x="162" y="15"/>
                </a:lnTo>
                <a:lnTo>
                  <a:pt x="160" y="12"/>
                </a:lnTo>
                <a:cubicBezTo>
                  <a:pt x="160" y="11"/>
                  <a:pt x="159" y="10"/>
                  <a:pt x="159" y="10"/>
                </a:cubicBezTo>
                <a:cubicBezTo>
                  <a:pt x="159" y="9"/>
                  <a:pt x="158" y="9"/>
                  <a:pt x="158" y="9"/>
                </a:cubicBezTo>
                <a:cubicBezTo>
                  <a:pt x="158" y="9"/>
                  <a:pt x="158" y="8"/>
                  <a:pt x="157" y="8"/>
                </a:cubicBezTo>
                <a:cubicBezTo>
                  <a:pt x="157" y="8"/>
                  <a:pt x="157" y="8"/>
                  <a:pt x="156" y="8"/>
                </a:cubicBezTo>
                <a:lnTo>
                  <a:pt x="154" y="8"/>
                </a:lnTo>
                <a:lnTo>
                  <a:pt x="154" y="15"/>
                </a:lnTo>
                <a:lnTo>
                  <a:pt x="153" y="15"/>
                </a:lnTo>
                <a:close/>
                <a:moveTo>
                  <a:pt x="154" y="7"/>
                </a:moveTo>
                <a:lnTo>
                  <a:pt x="158" y="7"/>
                </a:lnTo>
                <a:cubicBezTo>
                  <a:pt x="159" y="7"/>
                  <a:pt x="159" y="7"/>
                  <a:pt x="160" y="6"/>
                </a:cubicBezTo>
                <a:cubicBezTo>
                  <a:pt x="160" y="6"/>
                  <a:pt x="160" y="6"/>
                  <a:pt x="161" y="6"/>
                </a:cubicBezTo>
                <a:cubicBezTo>
                  <a:pt x="161" y="5"/>
                  <a:pt x="161" y="5"/>
                  <a:pt x="161" y="4"/>
                </a:cubicBezTo>
                <a:cubicBezTo>
                  <a:pt x="161" y="4"/>
                  <a:pt x="161" y="3"/>
                  <a:pt x="160" y="3"/>
                </a:cubicBezTo>
                <a:cubicBezTo>
                  <a:pt x="160" y="2"/>
                  <a:pt x="159" y="2"/>
                  <a:pt x="158" y="2"/>
                </a:cubicBezTo>
                <a:lnTo>
                  <a:pt x="154" y="2"/>
                </a:lnTo>
                <a:lnTo>
                  <a:pt x="154" y="7"/>
                </a:lnTo>
                <a:close/>
                <a:moveTo>
                  <a:pt x="164" y="10"/>
                </a:moveTo>
                <a:lnTo>
                  <a:pt x="166" y="10"/>
                </a:lnTo>
                <a:cubicBezTo>
                  <a:pt x="166" y="11"/>
                  <a:pt x="166" y="11"/>
                  <a:pt x="166" y="12"/>
                </a:cubicBezTo>
                <a:cubicBezTo>
                  <a:pt x="167" y="12"/>
                  <a:pt x="167" y="13"/>
                  <a:pt x="168" y="13"/>
                </a:cubicBezTo>
                <a:cubicBezTo>
                  <a:pt x="168" y="13"/>
                  <a:pt x="169" y="13"/>
                  <a:pt x="170" y="13"/>
                </a:cubicBezTo>
                <a:cubicBezTo>
                  <a:pt x="170" y="13"/>
                  <a:pt x="171" y="13"/>
                  <a:pt x="171" y="13"/>
                </a:cubicBezTo>
                <a:cubicBezTo>
                  <a:pt x="172" y="13"/>
                  <a:pt x="172" y="12"/>
                  <a:pt x="172" y="12"/>
                </a:cubicBezTo>
                <a:cubicBezTo>
                  <a:pt x="173" y="12"/>
                  <a:pt x="173" y="11"/>
                  <a:pt x="173" y="11"/>
                </a:cubicBezTo>
                <a:cubicBezTo>
                  <a:pt x="173" y="10"/>
                  <a:pt x="173" y="10"/>
                  <a:pt x="172" y="10"/>
                </a:cubicBezTo>
                <a:cubicBezTo>
                  <a:pt x="172" y="9"/>
                  <a:pt x="172" y="9"/>
                  <a:pt x="171" y="9"/>
                </a:cubicBezTo>
                <a:cubicBezTo>
                  <a:pt x="171" y="9"/>
                  <a:pt x="170" y="8"/>
                  <a:pt x="169" y="8"/>
                </a:cubicBezTo>
                <a:cubicBezTo>
                  <a:pt x="168" y="8"/>
                  <a:pt x="167" y="7"/>
                  <a:pt x="167" y="7"/>
                </a:cubicBezTo>
                <a:cubicBezTo>
                  <a:pt x="166" y="7"/>
                  <a:pt x="166" y="6"/>
                  <a:pt x="165" y="6"/>
                </a:cubicBezTo>
                <a:cubicBezTo>
                  <a:pt x="165" y="5"/>
                  <a:pt x="165" y="5"/>
                  <a:pt x="165" y="4"/>
                </a:cubicBezTo>
                <a:cubicBezTo>
                  <a:pt x="165" y="3"/>
                  <a:pt x="165" y="3"/>
                  <a:pt x="165" y="2"/>
                </a:cubicBezTo>
                <a:cubicBezTo>
                  <a:pt x="166" y="1"/>
                  <a:pt x="166" y="1"/>
                  <a:pt x="167" y="1"/>
                </a:cubicBezTo>
                <a:cubicBezTo>
                  <a:pt x="168" y="0"/>
                  <a:pt x="168" y="0"/>
                  <a:pt x="169" y="0"/>
                </a:cubicBezTo>
                <a:cubicBezTo>
                  <a:pt x="170" y="0"/>
                  <a:pt x="171" y="0"/>
                  <a:pt x="172" y="1"/>
                </a:cubicBezTo>
                <a:cubicBezTo>
                  <a:pt x="172" y="1"/>
                  <a:pt x="173" y="1"/>
                  <a:pt x="173" y="2"/>
                </a:cubicBezTo>
                <a:cubicBezTo>
                  <a:pt x="174" y="3"/>
                  <a:pt x="174" y="3"/>
                  <a:pt x="174" y="4"/>
                </a:cubicBezTo>
                <a:lnTo>
                  <a:pt x="172" y="4"/>
                </a:lnTo>
                <a:cubicBezTo>
                  <a:pt x="172" y="4"/>
                  <a:pt x="172" y="3"/>
                  <a:pt x="171" y="2"/>
                </a:cubicBezTo>
                <a:cubicBezTo>
                  <a:pt x="171" y="2"/>
                  <a:pt x="170" y="2"/>
                  <a:pt x="169" y="2"/>
                </a:cubicBezTo>
                <a:cubicBezTo>
                  <a:pt x="168" y="2"/>
                  <a:pt x="168" y="2"/>
                  <a:pt x="167" y="2"/>
                </a:cubicBezTo>
                <a:cubicBezTo>
                  <a:pt x="167" y="3"/>
                  <a:pt x="166" y="3"/>
                  <a:pt x="166" y="4"/>
                </a:cubicBezTo>
                <a:cubicBezTo>
                  <a:pt x="166" y="4"/>
                  <a:pt x="167" y="5"/>
                  <a:pt x="167" y="5"/>
                </a:cubicBezTo>
                <a:cubicBezTo>
                  <a:pt x="167" y="5"/>
                  <a:pt x="168" y="6"/>
                  <a:pt x="169" y="6"/>
                </a:cubicBezTo>
                <a:cubicBezTo>
                  <a:pt x="171" y="7"/>
                  <a:pt x="172" y="7"/>
                  <a:pt x="172" y="7"/>
                </a:cubicBezTo>
                <a:cubicBezTo>
                  <a:pt x="173" y="7"/>
                  <a:pt x="173" y="8"/>
                  <a:pt x="174" y="9"/>
                </a:cubicBezTo>
                <a:cubicBezTo>
                  <a:pt x="174" y="9"/>
                  <a:pt x="174" y="10"/>
                  <a:pt x="174" y="11"/>
                </a:cubicBezTo>
                <a:cubicBezTo>
                  <a:pt x="174" y="11"/>
                  <a:pt x="174" y="12"/>
                  <a:pt x="174" y="13"/>
                </a:cubicBezTo>
                <a:cubicBezTo>
                  <a:pt x="173" y="13"/>
                  <a:pt x="173" y="14"/>
                  <a:pt x="172" y="14"/>
                </a:cubicBezTo>
                <a:cubicBezTo>
                  <a:pt x="171" y="15"/>
                  <a:pt x="171" y="15"/>
                  <a:pt x="170" y="15"/>
                </a:cubicBezTo>
                <a:cubicBezTo>
                  <a:pt x="169" y="15"/>
                  <a:pt x="168" y="15"/>
                  <a:pt x="167" y="14"/>
                </a:cubicBezTo>
                <a:cubicBezTo>
                  <a:pt x="166" y="14"/>
                  <a:pt x="165" y="13"/>
                  <a:pt x="165" y="13"/>
                </a:cubicBezTo>
                <a:cubicBezTo>
                  <a:pt x="165" y="12"/>
                  <a:pt x="164" y="11"/>
                  <a:pt x="164" y="10"/>
                </a:cubicBezTo>
                <a:close/>
                <a:moveTo>
                  <a:pt x="176" y="15"/>
                </a:moveTo>
                <a:lnTo>
                  <a:pt x="176" y="0"/>
                </a:lnTo>
                <a:lnTo>
                  <a:pt x="178" y="0"/>
                </a:lnTo>
                <a:lnTo>
                  <a:pt x="178" y="15"/>
                </a:lnTo>
                <a:lnTo>
                  <a:pt x="176" y="15"/>
                </a:lnTo>
                <a:close/>
                <a:moveTo>
                  <a:pt x="184" y="15"/>
                </a:moveTo>
                <a:lnTo>
                  <a:pt x="184" y="2"/>
                </a:lnTo>
                <a:lnTo>
                  <a:pt x="179" y="2"/>
                </a:lnTo>
                <a:lnTo>
                  <a:pt x="179" y="0"/>
                </a:lnTo>
                <a:lnTo>
                  <a:pt x="189" y="0"/>
                </a:lnTo>
                <a:lnTo>
                  <a:pt x="189" y="2"/>
                </a:lnTo>
                <a:lnTo>
                  <a:pt x="185" y="2"/>
                </a:lnTo>
                <a:lnTo>
                  <a:pt x="185" y="15"/>
                </a:lnTo>
                <a:lnTo>
                  <a:pt x="184" y="15"/>
                </a:lnTo>
                <a:close/>
                <a:moveTo>
                  <a:pt x="194" y="15"/>
                </a:moveTo>
                <a:lnTo>
                  <a:pt x="194" y="9"/>
                </a:lnTo>
                <a:lnTo>
                  <a:pt x="189" y="0"/>
                </a:lnTo>
                <a:lnTo>
                  <a:pt x="191" y="0"/>
                </a:lnTo>
                <a:lnTo>
                  <a:pt x="194" y="5"/>
                </a:lnTo>
                <a:cubicBezTo>
                  <a:pt x="194" y="5"/>
                  <a:pt x="195" y="6"/>
                  <a:pt x="195" y="7"/>
                </a:cubicBezTo>
                <a:cubicBezTo>
                  <a:pt x="195" y="6"/>
                  <a:pt x="196" y="5"/>
                  <a:pt x="196" y="5"/>
                </a:cubicBezTo>
                <a:lnTo>
                  <a:pt x="199" y="0"/>
                </a:lnTo>
                <a:lnTo>
                  <a:pt x="201" y="0"/>
                </a:lnTo>
                <a:lnTo>
                  <a:pt x="196" y="9"/>
                </a:lnTo>
                <a:lnTo>
                  <a:pt x="196" y="15"/>
                </a:lnTo>
                <a:lnTo>
                  <a:pt x="194" y="15"/>
                </a:lnTo>
                <a:close/>
                <a:moveTo>
                  <a:pt x="206" y="8"/>
                </a:moveTo>
                <a:cubicBezTo>
                  <a:pt x="206" y="5"/>
                  <a:pt x="207" y="3"/>
                  <a:pt x="208" y="2"/>
                </a:cubicBezTo>
                <a:cubicBezTo>
                  <a:pt x="209" y="1"/>
                  <a:pt x="211" y="0"/>
                  <a:pt x="212" y="0"/>
                </a:cubicBezTo>
                <a:cubicBezTo>
                  <a:pt x="213" y="0"/>
                  <a:pt x="214" y="0"/>
                  <a:pt x="215" y="1"/>
                </a:cubicBezTo>
                <a:cubicBezTo>
                  <a:pt x="216" y="2"/>
                  <a:pt x="217" y="3"/>
                  <a:pt x="218" y="4"/>
                </a:cubicBezTo>
                <a:cubicBezTo>
                  <a:pt x="218" y="5"/>
                  <a:pt x="218" y="6"/>
                  <a:pt x="218" y="8"/>
                </a:cubicBezTo>
                <a:cubicBezTo>
                  <a:pt x="218" y="9"/>
                  <a:pt x="218" y="10"/>
                  <a:pt x="217" y="11"/>
                </a:cubicBezTo>
                <a:cubicBezTo>
                  <a:pt x="217" y="13"/>
                  <a:pt x="216" y="13"/>
                  <a:pt x="215" y="14"/>
                </a:cubicBezTo>
                <a:cubicBezTo>
                  <a:pt x="214" y="15"/>
                  <a:pt x="213" y="15"/>
                  <a:pt x="212" y="15"/>
                </a:cubicBezTo>
                <a:cubicBezTo>
                  <a:pt x="211" y="15"/>
                  <a:pt x="210" y="15"/>
                  <a:pt x="209" y="14"/>
                </a:cubicBezTo>
                <a:cubicBezTo>
                  <a:pt x="208" y="13"/>
                  <a:pt x="207" y="12"/>
                  <a:pt x="207" y="11"/>
                </a:cubicBezTo>
                <a:cubicBezTo>
                  <a:pt x="207" y="10"/>
                  <a:pt x="206" y="9"/>
                  <a:pt x="206" y="8"/>
                </a:cubicBezTo>
                <a:close/>
                <a:moveTo>
                  <a:pt x="208" y="8"/>
                </a:moveTo>
                <a:cubicBezTo>
                  <a:pt x="208" y="9"/>
                  <a:pt x="208" y="11"/>
                  <a:pt x="209" y="12"/>
                </a:cubicBezTo>
                <a:cubicBezTo>
                  <a:pt x="210" y="13"/>
                  <a:pt x="211" y="13"/>
                  <a:pt x="212" y="13"/>
                </a:cubicBezTo>
                <a:cubicBezTo>
                  <a:pt x="214" y="13"/>
                  <a:pt x="215" y="13"/>
                  <a:pt x="215" y="12"/>
                </a:cubicBezTo>
                <a:cubicBezTo>
                  <a:pt x="216" y="11"/>
                  <a:pt x="217" y="9"/>
                  <a:pt x="217" y="7"/>
                </a:cubicBezTo>
                <a:cubicBezTo>
                  <a:pt x="217" y="6"/>
                  <a:pt x="216" y="5"/>
                  <a:pt x="216" y="4"/>
                </a:cubicBezTo>
                <a:cubicBezTo>
                  <a:pt x="216" y="4"/>
                  <a:pt x="215" y="3"/>
                  <a:pt x="215" y="2"/>
                </a:cubicBezTo>
                <a:cubicBezTo>
                  <a:pt x="214" y="2"/>
                  <a:pt x="213" y="2"/>
                  <a:pt x="212" y="2"/>
                </a:cubicBezTo>
                <a:cubicBezTo>
                  <a:pt x="211" y="2"/>
                  <a:pt x="210" y="2"/>
                  <a:pt x="209" y="3"/>
                </a:cubicBezTo>
                <a:cubicBezTo>
                  <a:pt x="208" y="4"/>
                  <a:pt x="208" y="6"/>
                  <a:pt x="208" y="8"/>
                </a:cubicBezTo>
                <a:close/>
                <a:moveTo>
                  <a:pt x="220" y="15"/>
                </a:moveTo>
                <a:lnTo>
                  <a:pt x="220" y="0"/>
                </a:lnTo>
                <a:lnTo>
                  <a:pt x="228" y="0"/>
                </a:lnTo>
                <a:lnTo>
                  <a:pt x="228" y="2"/>
                </a:lnTo>
                <a:lnTo>
                  <a:pt x="222" y="2"/>
                </a:lnTo>
                <a:lnTo>
                  <a:pt x="222" y="6"/>
                </a:lnTo>
                <a:lnTo>
                  <a:pt x="228" y="6"/>
                </a:lnTo>
                <a:lnTo>
                  <a:pt x="228" y="8"/>
                </a:lnTo>
                <a:lnTo>
                  <a:pt x="222" y="8"/>
                </a:lnTo>
                <a:lnTo>
                  <a:pt x="222" y="15"/>
                </a:lnTo>
                <a:lnTo>
                  <a:pt x="220" y="15"/>
                </a:lnTo>
                <a:close/>
                <a:moveTo>
                  <a:pt x="235" y="10"/>
                </a:moveTo>
                <a:lnTo>
                  <a:pt x="236" y="10"/>
                </a:lnTo>
                <a:cubicBezTo>
                  <a:pt x="237" y="11"/>
                  <a:pt x="237" y="11"/>
                  <a:pt x="237" y="12"/>
                </a:cubicBezTo>
                <a:cubicBezTo>
                  <a:pt x="237" y="12"/>
                  <a:pt x="238" y="13"/>
                  <a:pt x="238" y="13"/>
                </a:cubicBezTo>
                <a:cubicBezTo>
                  <a:pt x="239" y="13"/>
                  <a:pt x="239" y="13"/>
                  <a:pt x="240" y="13"/>
                </a:cubicBezTo>
                <a:cubicBezTo>
                  <a:pt x="241" y="13"/>
                  <a:pt x="241" y="13"/>
                  <a:pt x="242" y="13"/>
                </a:cubicBezTo>
                <a:cubicBezTo>
                  <a:pt x="242" y="13"/>
                  <a:pt x="243" y="12"/>
                  <a:pt x="243" y="12"/>
                </a:cubicBezTo>
                <a:cubicBezTo>
                  <a:pt x="243" y="12"/>
                  <a:pt x="243" y="11"/>
                  <a:pt x="243" y="11"/>
                </a:cubicBezTo>
                <a:cubicBezTo>
                  <a:pt x="243" y="10"/>
                  <a:pt x="243" y="10"/>
                  <a:pt x="243" y="10"/>
                </a:cubicBezTo>
                <a:cubicBezTo>
                  <a:pt x="243" y="9"/>
                  <a:pt x="242" y="9"/>
                  <a:pt x="242" y="9"/>
                </a:cubicBezTo>
                <a:cubicBezTo>
                  <a:pt x="241" y="9"/>
                  <a:pt x="241" y="8"/>
                  <a:pt x="240" y="8"/>
                </a:cubicBezTo>
                <a:cubicBezTo>
                  <a:pt x="238" y="8"/>
                  <a:pt x="238" y="7"/>
                  <a:pt x="237" y="7"/>
                </a:cubicBezTo>
                <a:cubicBezTo>
                  <a:pt x="237" y="7"/>
                  <a:pt x="236" y="6"/>
                  <a:pt x="236" y="6"/>
                </a:cubicBezTo>
                <a:cubicBezTo>
                  <a:pt x="235" y="5"/>
                  <a:pt x="235" y="5"/>
                  <a:pt x="235" y="4"/>
                </a:cubicBezTo>
                <a:cubicBezTo>
                  <a:pt x="235" y="3"/>
                  <a:pt x="236" y="3"/>
                  <a:pt x="236" y="2"/>
                </a:cubicBezTo>
                <a:cubicBezTo>
                  <a:pt x="236" y="1"/>
                  <a:pt x="237" y="1"/>
                  <a:pt x="237" y="1"/>
                </a:cubicBezTo>
                <a:cubicBezTo>
                  <a:pt x="238" y="0"/>
                  <a:pt x="239" y="0"/>
                  <a:pt x="240" y="0"/>
                </a:cubicBezTo>
                <a:cubicBezTo>
                  <a:pt x="241" y="0"/>
                  <a:pt x="241" y="0"/>
                  <a:pt x="242" y="1"/>
                </a:cubicBezTo>
                <a:cubicBezTo>
                  <a:pt x="243" y="1"/>
                  <a:pt x="243" y="1"/>
                  <a:pt x="244" y="2"/>
                </a:cubicBezTo>
                <a:cubicBezTo>
                  <a:pt x="244" y="3"/>
                  <a:pt x="244" y="3"/>
                  <a:pt x="244" y="4"/>
                </a:cubicBezTo>
                <a:lnTo>
                  <a:pt x="243" y="4"/>
                </a:lnTo>
                <a:cubicBezTo>
                  <a:pt x="243" y="4"/>
                  <a:pt x="242" y="3"/>
                  <a:pt x="242" y="2"/>
                </a:cubicBezTo>
                <a:cubicBezTo>
                  <a:pt x="242" y="2"/>
                  <a:pt x="241" y="2"/>
                  <a:pt x="240" y="2"/>
                </a:cubicBezTo>
                <a:cubicBezTo>
                  <a:pt x="239" y="2"/>
                  <a:pt x="238" y="2"/>
                  <a:pt x="238" y="2"/>
                </a:cubicBezTo>
                <a:cubicBezTo>
                  <a:pt x="237" y="3"/>
                  <a:pt x="237" y="3"/>
                  <a:pt x="237" y="4"/>
                </a:cubicBezTo>
                <a:cubicBezTo>
                  <a:pt x="237" y="4"/>
                  <a:pt x="237" y="5"/>
                  <a:pt x="237" y="5"/>
                </a:cubicBezTo>
                <a:cubicBezTo>
                  <a:pt x="238" y="5"/>
                  <a:pt x="239" y="6"/>
                  <a:pt x="240" y="6"/>
                </a:cubicBezTo>
                <a:cubicBezTo>
                  <a:pt x="241" y="7"/>
                  <a:pt x="242" y="7"/>
                  <a:pt x="243" y="7"/>
                </a:cubicBezTo>
                <a:cubicBezTo>
                  <a:pt x="243" y="7"/>
                  <a:pt x="244" y="8"/>
                  <a:pt x="244" y="9"/>
                </a:cubicBezTo>
                <a:cubicBezTo>
                  <a:pt x="245" y="9"/>
                  <a:pt x="245" y="10"/>
                  <a:pt x="245" y="11"/>
                </a:cubicBezTo>
                <a:cubicBezTo>
                  <a:pt x="245" y="11"/>
                  <a:pt x="245" y="12"/>
                  <a:pt x="244" y="13"/>
                </a:cubicBezTo>
                <a:cubicBezTo>
                  <a:pt x="244" y="13"/>
                  <a:pt x="243" y="14"/>
                  <a:pt x="243" y="14"/>
                </a:cubicBezTo>
                <a:cubicBezTo>
                  <a:pt x="242" y="15"/>
                  <a:pt x="241" y="15"/>
                  <a:pt x="240" y="15"/>
                </a:cubicBezTo>
                <a:cubicBezTo>
                  <a:pt x="239" y="15"/>
                  <a:pt x="238" y="15"/>
                  <a:pt x="237" y="14"/>
                </a:cubicBezTo>
                <a:cubicBezTo>
                  <a:pt x="237" y="14"/>
                  <a:pt x="236" y="13"/>
                  <a:pt x="236" y="13"/>
                </a:cubicBezTo>
                <a:cubicBezTo>
                  <a:pt x="235" y="12"/>
                  <a:pt x="235" y="11"/>
                  <a:pt x="235" y="10"/>
                </a:cubicBezTo>
                <a:close/>
                <a:moveTo>
                  <a:pt x="256" y="10"/>
                </a:moveTo>
                <a:lnTo>
                  <a:pt x="257" y="10"/>
                </a:lnTo>
                <a:cubicBezTo>
                  <a:pt x="257" y="12"/>
                  <a:pt x="256" y="13"/>
                  <a:pt x="255" y="14"/>
                </a:cubicBezTo>
                <a:cubicBezTo>
                  <a:pt x="254" y="15"/>
                  <a:pt x="253" y="15"/>
                  <a:pt x="252" y="15"/>
                </a:cubicBezTo>
                <a:cubicBezTo>
                  <a:pt x="251" y="15"/>
                  <a:pt x="250" y="15"/>
                  <a:pt x="249" y="14"/>
                </a:cubicBezTo>
                <a:cubicBezTo>
                  <a:pt x="248" y="13"/>
                  <a:pt x="247" y="12"/>
                  <a:pt x="247" y="11"/>
                </a:cubicBezTo>
                <a:cubicBezTo>
                  <a:pt x="246" y="10"/>
                  <a:pt x="246" y="9"/>
                  <a:pt x="246" y="7"/>
                </a:cubicBezTo>
                <a:cubicBezTo>
                  <a:pt x="246" y="6"/>
                  <a:pt x="246" y="5"/>
                  <a:pt x="247" y="3"/>
                </a:cubicBezTo>
                <a:cubicBezTo>
                  <a:pt x="247" y="2"/>
                  <a:pt x="248" y="1"/>
                  <a:pt x="249" y="1"/>
                </a:cubicBezTo>
                <a:cubicBezTo>
                  <a:pt x="250" y="0"/>
                  <a:pt x="251" y="0"/>
                  <a:pt x="252" y="0"/>
                </a:cubicBezTo>
                <a:cubicBezTo>
                  <a:pt x="253" y="0"/>
                  <a:pt x="254" y="0"/>
                  <a:pt x="255" y="1"/>
                </a:cubicBezTo>
                <a:cubicBezTo>
                  <a:pt x="256" y="2"/>
                  <a:pt x="257" y="3"/>
                  <a:pt x="257" y="4"/>
                </a:cubicBezTo>
                <a:lnTo>
                  <a:pt x="255" y="5"/>
                </a:lnTo>
                <a:cubicBezTo>
                  <a:pt x="255" y="4"/>
                  <a:pt x="255" y="3"/>
                  <a:pt x="254" y="2"/>
                </a:cubicBezTo>
                <a:cubicBezTo>
                  <a:pt x="254" y="2"/>
                  <a:pt x="253" y="2"/>
                  <a:pt x="252" y="2"/>
                </a:cubicBezTo>
                <a:cubicBezTo>
                  <a:pt x="251" y="2"/>
                  <a:pt x="250" y="2"/>
                  <a:pt x="250" y="2"/>
                </a:cubicBezTo>
                <a:cubicBezTo>
                  <a:pt x="249" y="3"/>
                  <a:pt x="248" y="4"/>
                  <a:pt x="248" y="5"/>
                </a:cubicBezTo>
                <a:cubicBezTo>
                  <a:pt x="248" y="5"/>
                  <a:pt x="248" y="6"/>
                  <a:pt x="248" y="7"/>
                </a:cubicBezTo>
                <a:cubicBezTo>
                  <a:pt x="248" y="9"/>
                  <a:pt x="248" y="10"/>
                  <a:pt x="248" y="11"/>
                </a:cubicBezTo>
                <a:cubicBezTo>
                  <a:pt x="249" y="11"/>
                  <a:pt x="249" y="12"/>
                  <a:pt x="250" y="13"/>
                </a:cubicBezTo>
                <a:cubicBezTo>
                  <a:pt x="250" y="13"/>
                  <a:pt x="251" y="13"/>
                  <a:pt x="252" y="13"/>
                </a:cubicBezTo>
                <a:cubicBezTo>
                  <a:pt x="253" y="13"/>
                  <a:pt x="254" y="13"/>
                  <a:pt x="254" y="12"/>
                </a:cubicBezTo>
                <a:cubicBezTo>
                  <a:pt x="255" y="12"/>
                  <a:pt x="255" y="11"/>
                  <a:pt x="256" y="10"/>
                </a:cubicBezTo>
                <a:close/>
                <a:moveTo>
                  <a:pt x="259" y="15"/>
                </a:moveTo>
                <a:lnTo>
                  <a:pt x="259" y="0"/>
                </a:lnTo>
                <a:lnTo>
                  <a:pt x="261" y="0"/>
                </a:lnTo>
                <a:lnTo>
                  <a:pt x="261" y="15"/>
                </a:lnTo>
                <a:lnTo>
                  <a:pt x="259" y="15"/>
                </a:lnTo>
                <a:close/>
                <a:moveTo>
                  <a:pt x="263" y="15"/>
                </a:moveTo>
                <a:lnTo>
                  <a:pt x="263" y="0"/>
                </a:lnTo>
                <a:lnTo>
                  <a:pt x="272" y="0"/>
                </a:lnTo>
                <a:lnTo>
                  <a:pt x="272" y="2"/>
                </a:lnTo>
                <a:lnTo>
                  <a:pt x="265" y="2"/>
                </a:lnTo>
                <a:lnTo>
                  <a:pt x="265" y="6"/>
                </a:lnTo>
                <a:lnTo>
                  <a:pt x="272" y="6"/>
                </a:lnTo>
                <a:lnTo>
                  <a:pt x="272" y="8"/>
                </a:lnTo>
                <a:lnTo>
                  <a:pt x="265" y="8"/>
                </a:lnTo>
                <a:lnTo>
                  <a:pt x="265" y="13"/>
                </a:lnTo>
                <a:lnTo>
                  <a:pt x="272" y="13"/>
                </a:lnTo>
                <a:lnTo>
                  <a:pt x="272" y="15"/>
                </a:lnTo>
                <a:lnTo>
                  <a:pt x="263" y="15"/>
                </a:lnTo>
                <a:close/>
                <a:moveTo>
                  <a:pt x="274" y="15"/>
                </a:moveTo>
                <a:lnTo>
                  <a:pt x="274" y="0"/>
                </a:lnTo>
                <a:lnTo>
                  <a:pt x="276" y="0"/>
                </a:lnTo>
                <a:lnTo>
                  <a:pt x="283" y="12"/>
                </a:lnTo>
                <a:lnTo>
                  <a:pt x="283" y="0"/>
                </a:lnTo>
                <a:lnTo>
                  <a:pt x="284" y="0"/>
                </a:lnTo>
                <a:lnTo>
                  <a:pt x="284" y="15"/>
                </a:lnTo>
                <a:lnTo>
                  <a:pt x="282" y="15"/>
                </a:lnTo>
                <a:lnTo>
                  <a:pt x="276" y="3"/>
                </a:lnTo>
                <a:lnTo>
                  <a:pt x="276" y="15"/>
                </a:lnTo>
                <a:lnTo>
                  <a:pt x="274" y="15"/>
                </a:lnTo>
                <a:close/>
                <a:moveTo>
                  <a:pt x="295" y="10"/>
                </a:moveTo>
                <a:lnTo>
                  <a:pt x="297" y="10"/>
                </a:lnTo>
                <a:cubicBezTo>
                  <a:pt x="297" y="12"/>
                  <a:pt x="296" y="13"/>
                  <a:pt x="295" y="14"/>
                </a:cubicBezTo>
                <a:cubicBezTo>
                  <a:pt x="294" y="15"/>
                  <a:pt x="293" y="15"/>
                  <a:pt x="292" y="15"/>
                </a:cubicBezTo>
                <a:cubicBezTo>
                  <a:pt x="290" y="15"/>
                  <a:pt x="289" y="15"/>
                  <a:pt x="289" y="14"/>
                </a:cubicBezTo>
                <a:cubicBezTo>
                  <a:pt x="288" y="13"/>
                  <a:pt x="287" y="12"/>
                  <a:pt x="287" y="11"/>
                </a:cubicBezTo>
                <a:cubicBezTo>
                  <a:pt x="286" y="10"/>
                  <a:pt x="286" y="9"/>
                  <a:pt x="286" y="7"/>
                </a:cubicBezTo>
                <a:cubicBezTo>
                  <a:pt x="286" y="6"/>
                  <a:pt x="286" y="5"/>
                  <a:pt x="287" y="3"/>
                </a:cubicBezTo>
                <a:cubicBezTo>
                  <a:pt x="287" y="2"/>
                  <a:pt x="288" y="1"/>
                  <a:pt x="289" y="1"/>
                </a:cubicBezTo>
                <a:cubicBezTo>
                  <a:pt x="290" y="0"/>
                  <a:pt x="291" y="0"/>
                  <a:pt x="292" y="0"/>
                </a:cubicBezTo>
                <a:cubicBezTo>
                  <a:pt x="293" y="0"/>
                  <a:pt x="294" y="0"/>
                  <a:pt x="295" y="1"/>
                </a:cubicBezTo>
                <a:cubicBezTo>
                  <a:pt x="296" y="2"/>
                  <a:pt x="296" y="3"/>
                  <a:pt x="297" y="4"/>
                </a:cubicBezTo>
                <a:lnTo>
                  <a:pt x="295" y="5"/>
                </a:lnTo>
                <a:cubicBezTo>
                  <a:pt x="295" y="4"/>
                  <a:pt x="294" y="3"/>
                  <a:pt x="294" y="2"/>
                </a:cubicBezTo>
                <a:cubicBezTo>
                  <a:pt x="293" y="2"/>
                  <a:pt x="293" y="2"/>
                  <a:pt x="292" y="2"/>
                </a:cubicBezTo>
                <a:cubicBezTo>
                  <a:pt x="291" y="2"/>
                  <a:pt x="290" y="2"/>
                  <a:pt x="289" y="2"/>
                </a:cubicBezTo>
                <a:cubicBezTo>
                  <a:pt x="289" y="3"/>
                  <a:pt x="288" y="4"/>
                  <a:pt x="288" y="5"/>
                </a:cubicBezTo>
                <a:cubicBezTo>
                  <a:pt x="288" y="5"/>
                  <a:pt x="288" y="6"/>
                  <a:pt x="288" y="7"/>
                </a:cubicBezTo>
                <a:cubicBezTo>
                  <a:pt x="288" y="9"/>
                  <a:pt x="288" y="10"/>
                  <a:pt x="288" y="11"/>
                </a:cubicBezTo>
                <a:cubicBezTo>
                  <a:pt x="288" y="11"/>
                  <a:pt x="289" y="12"/>
                  <a:pt x="290" y="13"/>
                </a:cubicBezTo>
                <a:cubicBezTo>
                  <a:pt x="290" y="13"/>
                  <a:pt x="291" y="13"/>
                  <a:pt x="292" y="13"/>
                </a:cubicBezTo>
                <a:cubicBezTo>
                  <a:pt x="293" y="13"/>
                  <a:pt x="293" y="13"/>
                  <a:pt x="294" y="12"/>
                </a:cubicBezTo>
                <a:cubicBezTo>
                  <a:pt x="295" y="12"/>
                  <a:pt x="295" y="11"/>
                  <a:pt x="295" y="10"/>
                </a:cubicBezTo>
                <a:close/>
                <a:moveTo>
                  <a:pt x="299" y="15"/>
                </a:moveTo>
                <a:lnTo>
                  <a:pt x="299" y="0"/>
                </a:lnTo>
                <a:lnTo>
                  <a:pt x="308" y="0"/>
                </a:lnTo>
                <a:lnTo>
                  <a:pt x="308" y="2"/>
                </a:lnTo>
                <a:lnTo>
                  <a:pt x="300" y="2"/>
                </a:lnTo>
                <a:lnTo>
                  <a:pt x="300" y="6"/>
                </a:lnTo>
                <a:lnTo>
                  <a:pt x="307" y="6"/>
                </a:lnTo>
                <a:lnTo>
                  <a:pt x="307" y="8"/>
                </a:lnTo>
                <a:lnTo>
                  <a:pt x="300" y="8"/>
                </a:lnTo>
                <a:lnTo>
                  <a:pt x="300" y="13"/>
                </a:lnTo>
                <a:lnTo>
                  <a:pt x="308" y="13"/>
                </a:lnTo>
                <a:lnTo>
                  <a:pt x="308" y="15"/>
                </a:lnTo>
                <a:lnTo>
                  <a:pt x="299" y="15"/>
                </a:lnTo>
                <a:close/>
                <a:moveTo>
                  <a:pt x="313" y="15"/>
                </a:moveTo>
                <a:lnTo>
                  <a:pt x="318" y="0"/>
                </a:lnTo>
                <a:lnTo>
                  <a:pt x="319" y="0"/>
                </a:lnTo>
                <a:lnTo>
                  <a:pt x="324" y="15"/>
                </a:lnTo>
                <a:lnTo>
                  <a:pt x="323" y="15"/>
                </a:lnTo>
                <a:lnTo>
                  <a:pt x="321" y="10"/>
                </a:lnTo>
                <a:lnTo>
                  <a:pt x="316" y="10"/>
                </a:lnTo>
                <a:lnTo>
                  <a:pt x="314" y="15"/>
                </a:lnTo>
                <a:lnTo>
                  <a:pt x="313" y="15"/>
                </a:lnTo>
                <a:close/>
                <a:moveTo>
                  <a:pt x="316" y="9"/>
                </a:moveTo>
                <a:lnTo>
                  <a:pt x="321" y="9"/>
                </a:lnTo>
                <a:lnTo>
                  <a:pt x="319" y="5"/>
                </a:lnTo>
                <a:cubicBezTo>
                  <a:pt x="319" y="4"/>
                  <a:pt x="319" y="3"/>
                  <a:pt x="318" y="2"/>
                </a:cubicBezTo>
                <a:cubicBezTo>
                  <a:pt x="318" y="3"/>
                  <a:pt x="318" y="4"/>
                  <a:pt x="318" y="5"/>
                </a:cubicBezTo>
                <a:lnTo>
                  <a:pt x="316" y="9"/>
                </a:lnTo>
                <a:close/>
                <a:moveTo>
                  <a:pt x="325" y="15"/>
                </a:moveTo>
                <a:lnTo>
                  <a:pt x="325" y="0"/>
                </a:lnTo>
                <a:lnTo>
                  <a:pt x="327" y="0"/>
                </a:lnTo>
                <a:lnTo>
                  <a:pt x="334" y="12"/>
                </a:lnTo>
                <a:lnTo>
                  <a:pt x="334" y="0"/>
                </a:lnTo>
                <a:lnTo>
                  <a:pt x="335" y="0"/>
                </a:lnTo>
                <a:lnTo>
                  <a:pt x="335" y="15"/>
                </a:lnTo>
                <a:lnTo>
                  <a:pt x="333" y="15"/>
                </a:lnTo>
                <a:lnTo>
                  <a:pt x="327" y="3"/>
                </a:lnTo>
                <a:lnTo>
                  <a:pt x="327" y="15"/>
                </a:lnTo>
                <a:lnTo>
                  <a:pt x="325" y="15"/>
                </a:lnTo>
                <a:close/>
                <a:moveTo>
                  <a:pt x="337" y="15"/>
                </a:moveTo>
                <a:lnTo>
                  <a:pt x="337" y="0"/>
                </a:lnTo>
                <a:lnTo>
                  <a:pt x="342" y="0"/>
                </a:lnTo>
                <a:cubicBezTo>
                  <a:pt x="343" y="0"/>
                  <a:pt x="343" y="0"/>
                  <a:pt x="344" y="0"/>
                </a:cubicBezTo>
                <a:cubicBezTo>
                  <a:pt x="345" y="1"/>
                  <a:pt x="345" y="1"/>
                  <a:pt x="346" y="2"/>
                </a:cubicBezTo>
                <a:cubicBezTo>
                  <a:pt x="346" y="2"/>
                  <a:pt x="347" y="3"/>
                  <a:pt x="347" y="4"/>
                </a:cubicBezTo>
                <a:cubicBezTo>
                  <a:pt x="348" y="5"/>
                  <a:pt x="348" y="6"/>
                  <a:pt x="348" y="7"/>
                </a:cubicBezTo>
                <a:cubicBezTo>
                  <a:pt x="348" y="8"/>
                  <a:pt x="348" y="9"/>
                  <a:pt x="347" y="10"/>
                </a:cubicBezTo>
                <a:cubicBezTo>
                  <a:pt x="347" y="11"/>
                  <a:pt x="347" y="12"/>
                  <a:pt x="347" y="12"/>
                </a:cubicBezTo>
                <a:cubicBezTo>
                  <a:pt x="346" y="13"/>
                  <a:pt x="346" y="13"/>
                  <a:pt x="345" y="14"/>
                </a:cubicBezTo>
                <a:cubicBezTo>
                  <a:pt x="345" y="14"/>
                  <a:pt x="344" y="14"/>
                  <a:pt x="344" y="14"/>
                </a:cubicBezTo>
                <a:cubicBezTo>
                  <a:pt x="343" y="15"/>
                  <a:pt x="343" y="15"/>
                  <a:pt x="342" y="15"/>
                </a:cubicBezTo>
                <a:lnTo>
                  <a:pt x="337" y="15"/>
                </a:lnTo>
                <a:close/>
                <a:moveTo>
                  <a:pt x="339" y="13"/>
                </a:moveTo>
                <a:lnTo>
                  <a:pt x="342" y="13"/>
                </a:lnTo>
                <a:cubicBezTo>
                  <a:pt x="343" y="13"/>
                  <a:pt x="343" y="13"/>
                  <a:pt x="344" y="13"/>
                </a:cubicBezTo>
                <a:cubicBezTo>
                  <a:pt x="344" y="13"/>
                  <a:pt x="345" y="12"/>
                  <a:pt x="345" y="12"/>
                </a:cubicBezTo>
                <a:cubicBezTo>
                  <a:pt x="345" y="12"/>
                  <a:pt x="345" y="11"/>
                  <a:pt x="346" y="10"/>
                </a:cubicBezTo>
                <a:cubicBezTo>
                  <a:pt x="346" y="9"/>
                  <a:pt x="346" y="8"/>
                  <a:pt x="346" y="7"/>
                </a:cubicBezTo>
                <a:cubicBezTo>
                  <a:pt x="346" y="6"/>
                  <a:pt x="346" y="5"/>
                  <a:pt x="345" y="4"/>
                </a:cubicBezTo>
                <a:cubicBezTo>
                  <a:pt x="345" y="3"/>
                  <a:pt x="344" y="3"/>
                  <a:pt x="344" y="2"/>
                </a:cubicBezTo>
                <a:cubicBezTo>
                  <a:pt x="343" y="2"/>
                  <a:pt x="343" y="2"/>
                  <a:pt x="342" y="2"/>
                </a:cubicBezTo>
                <a:lnTo>
                  <a:pt x="339" y="2"/>
                </a:lnTo>
                <a:lnTo>
                  <a:pt x="339" y="13"/>
                </a:lnTo>
                <a:close/>
                <a:moveTo>
                  <a:pt x="358" y="15"/>
                </a:moveTo>
                <a:lnTo>
                  <a:pt x="358" y="2"/>
                </a:lnTo>
                <a:lnTo>
                  <a:pt x="354" y="2"/>
                </a:lnTo>
                <a:lnTo>
                  <a:pt x="354" y="0"/>
                </a:lnTo>
                <a:lnTo>
                  <a:pt x="364" y="0"/>
                </a:lnTo>
                <a:lnTo>
                  <a:pt x="364" y="2"/>
                </a:lnTo>
                <a:lnTo>
                  <a:pt x="359" y="2"/>
                </a:lnTo>
                <a:lnTo>
                  <a:pt x="359" y="15"/>
                </a:lnTo>
                <a:lnTo>
                  <a:pt x="358" y="15"/>
                </a:lnTo>
                <a:close/>
                <a:moveTo>
                  <a:pt x="365" y="15"/>
                </a:moveTo>
                <a:lnTo>
                  <a:pt x="365" y="0"/>
                </a:lnTo>
                <a:lnTo>
                  <a:pt x="374" y="0"/>
                </a:lnTo>
                <a:lnTo>
                  <a:pt x="374" y="2"/>
                </a:lnTo>
                <a:lnTo>
                  <a:pt x="366" y="2"/>
                </a:lnTo>
                <a:lnTo>
                  <a:pt x="366" y="6"/>
                </a:lnTo>
                <a:lnTo>
                  <a:pt x="373" y="6"/>
                </a:lnTo>
                <a:lnTo>
                  <a:pt x="373" y="8"/>
                </a:lnTo>
                <a:lnTo>
                  <a:pt x="366" y="8"/>
                </a:lnTo>
                <a:lnTo>
                  <a:pt x="366" y="13"/>
                </a:lnTo>
                <a:lnTo>
                  <a:pt x="374" y="13"/>
                </a:lnTo>
                <a:lnTo>
                  <a:pt x="374" y="15"/>
                </a:lnTo>
                <a:lnTo>
                  <a:pt x="365" y="15"/>
                </a:lnTo>
                <a:close/>
                <a:moveTo>
                  <a:pt x="385" y="10"/>
                </a:moveTo>
                <a:lnTo>
                  <a:pt x="386" y="10"/>
                </a:lnTo>
                <a:cubicBezTo>
                  <a:pt x="386" y="12"/>
                  <a:pt x="386" y="13"/>
                  <a:pt x="385" y="14"/>
                </a:cubicBezTo>
                <a:cubicBezTo>
                  <a:pt x="384" y="15"/>
                  <a:pt x="383" y="15"/>
                  <a:pt x="381" y="15"/>
                </a:cubicBezTo>
                <a:cubicBezTo>
                  <a:pt x="380" y="15"/>
                  <a:pt x="379" y="15"/>
                  <a:pt x="378" y="14"/>
                </a:cubicBezTo>
                <a:cubicBezTo>
                  <a:pt x="377" y="13"/>
                  <a:pt x="377" y="12"/>
                  <a:pt x="376" y="11"/>
                </a:cubicBezTo>
                <a:cubicBezTo>
                  <a:pt x="376" y="10"/>
                  <a:pt x="375" y="9"/>
                  <a:pt x="375" y="7"/>
                </a:cubicBezTo>
                <a:cubicBezTo>
                  <a:pt x="375" y="6"/>
                  <a:pt x="376" y="5"/>
                  <a:pt x="376" y="3"/>
                </a:cubicBezTo>
                <a:cubicBezTo>
                  <a:pt x="377" y="2"/>
                  <a:pt x="377" y="1"/>
                  <a:pt x="378" y="1"/>
                </a:cubicBezTo>
                <a:cubicBezTo>
                  <a:pt x="379" y="0"/>
                  <a:pt x="380" y="0"/>
                  <a:pt x="381" y="0"/>
                </a:cubicBezTo>
                <a:cubicBezTo>
                  <a:pt x="383" y="0"/>
                  <a:pt x="384" y="0"/>
                  <a:pt x="384" y="1"/>
                </a:cubicBezTo>
                <a:cubicBezTo>
                  <a:pt x="385" y="2"/>
                  <a:pt x="386" y="3"/>
                  <a:pt x="386" y="4"/>
                </a:cubicBezTo>
                <a:lnTo>
                  <a:pt x="385" y="5"/>
                </a:lnTo>
                <a:cubicBezTo>
                  <a:pt x="384" y="4"/>
                  <a:pt x="384" y="3"/>
                  <a:pt x="383" y="2"/>
                </a:cubicBezTo>
                <a:cubicBezTo>
                  <a:pt x="383" y="2"/>
                  <a:pt x="382" y="2"/>
                  <a:pt x="381" y="2"/>
                </a:cubicBezTo>
                <a:cubicBezTo>
                  <a:pt x="380" y="2"/>
                  <a:pt x="380" y="2"/>
                  <a:pt x="379" y="2"/>
                </a:cubicBezTo>
                <a:cubicBezTo>
                  <a:pt x="378" y="3"/>
                  <a:pt x="378" y="4"/>
                  <a:pt x="378" y="5"/>
                </a:cubicBezTo>
                <a:cubicBezTo>
                  <a:pt x="377" y="5"/>
                  <a:pt x="377" y="6"/>
                  <a:pt x="377" y="7"/>
                </a:cubicBezTo>
                <a:cubicBezTo>
                  <a:pt x="377" y="9"/>
                  <a:pt x="377" y="10"/>
                  <a:pt x="378" y="11"/>
                </a:cubicBezTo>
                <a:cubicBezTo>
                  <a:pt x="378" y="11"/>
                  <a:pt x="378" y="12"/>
                  <a:pt x="379" y="13"/>
                </a:cubicBezTo>
                <a:cubicBezTo>
                  <a:pt x="380" y="13"/>
                  <a:pt x="380" y="13"/>
                  <a:pt x="381" y="13"/>
                </a:cubicBezTo>
                <a:cubicBezTo>
                  <a:pt x="382" y="13"/>
                  <a:pt x="383" y="13"/>
                  <a:pt x="384" y="12"/>
                </a:cubicBezTo>
                <a:cubicBezTo>
                  <a:pt x="384" y="12"/>
                  <a:pt x="385" y="11"/>
                  <a:pt x="385" y="10"/>
                </a:cubicBezTo>
                <a:close/>
                <a:moveTo>
                  <a:pt x="388" y="15"/>
                </a:moveTo>
                <a:lnTo>
                  <a:pt x="388" y="0"/>
                </a:lnTo>
                <a:lnTo>
                  <a:pt x="390" y="0"/>
                </a:lnTo>
                <a:lnTo>
                  <a:pt x="390" y="6"/>
                </a:lnTo>
                <a:lnTo>
                  <a:pt x="396" y="6"/>
                </a:lnTo>
                <a:lnTo>
                  <a:pt x="396" y="0"/>
                </a:lnTo>
                <a:lnTo>
                  <a:pt x="398" y="0"/>
                </a:lnTo>
                <a:lnTo>
                  <a:pt x="398" y="15"/>
                </a:lnTo>
                <a:lnTo>
                  <a:pt x="396" y="15"/>
                </a:lnTo>
                <a:lnTo>
                  <a:pt x="396" y="8"/>
                </a:lnTo>
                <a:lnTo>
                  <a:pt x="390" y="8"/>
                </a:lnTo>
                <a:lnTo>
                  <a:pt x="390" y="15"/>
                </a:lnTo>
                <a:lnTo>
                  <a:pt x="388" y="15"/>
                </a:lnTo>
                <a:close/>
                <a:moveTo>
                  <a:pt x="400" y="15"/>
                </a:moveTo>
                <a:lnTo>
                  <a:pt x="400" y="0"/>
                </a:lnTo>
                <a:lnTo>
                  <a:pt x="402" y="0"/>
                </a:lnTo>
                <a:lnTo>
                  <a:pt x="408" y="12"/>
                </a:lnTo>
                <a:lnTo>
                  <a:pt x="408" y="0"/>
                </a:lnTo>
                <a:lnTo>
                  <a:pt x="410" y="0"/>
                </a:lnTo>
                <a:lnTo>
                  <a:pt x="410" y="15"/>
                </a:lnTo>
                <a:lnTo>
                  <a:pt x="408" y="15"/>
                </a:lnTo>
                <a:lnTo>
                  <a:pt x="402" y="3"/>
                </a:lnTo>
                <a:lnTo>
                  <a:pt x="402" y="15"/>
                </a:lnTo>
                <a:lnTo>
                  <a:pt x="400" y="15"/>
                </a:lnTo>
                <a:close/>
                <a:moveTo>
                  <a:pt x="412" y="8"/>
                </a:moveTo>
                <a:cubicBezTo>
                  <a:pt x="412" y="5"/>
                  <a:pt x="412" y="3"/>
                  <a:pt x="413" y="2"/>
                </a:cubicBezTo>
                <a:cubicBezTo>
                  <a:pt x="415" y="1"/>
                  <a:pt x="416" y="0"/>
                  <a:pt x="418" y="0"/>
                </a:cubicBezTo>
                <a:cubicBezTo>
                  <a:pt x="419" y="0"/>
                  <a:pt x="420" y="0"/>
                  <a:pt x="421" y="1"/>
                </a:cubicBezTo>
                <a:cubicBezTo>
                  <a:pt x="422" y="2"/>
                  <a:pt x="423" y="3"/>
                  <a:pt x="423" y="4"/>
                </a:cubicBezTo>
                <a:cubicBezTo>
                  <a:pt x="424" y="5"/>
                  <a:pt x="424" y="6"/>
                  <a:pt x="424" y="8"/>
                </a:cubicBezTo>
                <a:cubicBezTo>
                  <a:pt x="424" y="9"/>
                  <a:pt x="424" y="10"/>
                  <a:pt x="423" y="11"/>
                </a:cubicBezTo>
                <a:cubicBezTo>
                  <a:pt x="422" y="13"/>
                  <a:pt x="422" y="13"/>
                  <a:pt x="421" y="14"/>
                </a:cubicBezTo>
                <a:cubicBezTo>
                  <a:pt x="420" y="15"/>
                  <a:pt x="419" y="15"/>
                  <a:pt x="418" y="15"/>
                </a:cubicBezTo>
                <a:cubicBezTo>
                  <a:pt x="417" y="15"/>
                  <a:pt x="416" y="15"/>
                  <a:pt x="415" y="14"/>
                </a:cubicBezTo>
                <a:cubicBezTo>
                  <a:pt x="414" y="13"/>
                  <a:pt x="413" y="12"/>
                  <a:pt x="413" y="11"/>
                </a:cubicBezTo>
                <a:cubicBezTo>
                  <a:pt x="412" y="10"/>
                  <a:pt x="412" y="9"/>
                  <a:pt x="412" y="8"/>
                </a:cubicBezTo>
                <a:close/>
                <a:moveTo>
                  <a:pt x="414" y="8"/>
                </a:moveTo>
                <a:cubicBezTo>
                  <a:pt x="414" y="9"/>
                  <a:pt x="414" y="11"/>
                  <a:pt x="415" y="12"/>
                </a:cubicBezTo>
                <a:cubicBezTo>
                  <a:pt x="416" y="13"/>
                  <a:pt x="417" y="13"/>
                  <a:pt x="418" y="13"/>
                </a:cubicBezTo>
                <a:cubicBezTo>
                  <a:pt x="419" y="13"/>
                  <a:pt x="420" y="13"/>
                  <a:pt x="421" y="12"/>
                </a:cubicBezTo>
                <a:cubicBezTo>
                  <a:pt x="422" y="11"/>
                  <a:pt x="422" y="9"/>
                  <a:pt x="422" y="7"/>
                </a:cubicBezTo>
                <a:cubicBezTo>
                  <a:pt x="422" y="6"/>
                  <a:pt x="422" y="5"/>
                  <a:pt x="422" y="4"/>
                </a:cubicBezTo>
                <a:cubicBezTo>
                  <a:pt x="421" y="4"/>
                  <a:pt x="421" y="3"/>
                  <a:pt x="420" y="2"/>
                </a:cubicBezTo>
                <a:cubicBezTo>
                  <a:pt x="419" y="2"/>
                  <a:pt x="419" y="2"/>
                  <a:pt x="418" y="2"/>
                </a:cubicBezTo>
                <a:cubicBezTo>
                  <a:pt x="417" y="2"/>
                  <a:pt x="416" y="2"/>
                  <a:pt x="415" y="3"/>
                </a:cubicBezTo>
                <a:cubicBezTo>
                  <a:pt x="414" y="4"/>
                  <a:pt x="414" y="6"/>
                  <a:pt x="414" y="8"/>
                </a:cubicBezTo>
                <a:close/>
                <a:moveTo>
                  <a:pt x="425" y="15"/>
                </a:moveTo>
                <a:lnTo>
                  <a:pt x="425" y="0"/>
                </a:lnTo>
                <a:lnTo>
                  <a:pt x="427" y="0"/>
                </a:lnTo>
                <a:lnTo>
                  <a:pt x="427" y="13"/>
                </a:lnTo>
                <a:lnTo>
                  <a:pt x="433" y="13"/>
                </a:lnTo>
                <a:lnTo>
                  <a:pt x="433" y="15"/>
                </a:lnTo>
                <a:lnTo>
                  <a:pt x="425" y="15"/>
                </a:lnTo>
                <a:close/>
                <a:moveTo>
                  <a:pt x="434" y="8"/>
                </a:moveTo>
                <a:cubicBezTo>
                  <a:pt x="434" y="5"/>
                  <a:pt x="435" y="3"/>
                  <a:pt x="436" y="2"/>
                </a:cubicBezTo>
                <a:cubicBezTo>
                  <a:pt x="437" y="1"/>
                  <a:pt x="438" y="0"/>
                  <a:pt x="440" y="0"/>
                </a:cubicBezTo>
                <a:cubicBezTo>
                  <a:pt x="441" y="0"/>
                  <a:pt x="442" y="0"/>
                  <a:pt x="443" y="1"/>
                </a:cubicBezTo>
                <a:cubicBezTo>
                  <a:pt x="444" y="2"/>
                  <a:pt x="445" y="3"/>
                  <a:pt x="445" y="4"/>
                </a:cubicBezTo>
                <a:cubicBezTo>
                  <a:pt x="446" y="5"/>
                  <a:pt x="446" y="6"/>
                  <a:pt x="446" y="8"/>
                </a:cubicBezTo>
                <a:cubicBezTo>
                  <a:pt x="446" y="9"/>
                  <a:pt x="446" y="10"/>
                  <a:pt x="445" y="11"/>
                </a:cubicBezTo>
                <a:cubicBezTo>
                  <a:pt x="445" y="13"/>
                  <a:pt x="444" y="13"/>
                  <a:pt x="443" y="14"/>
                </a:cubicBezTo>
                <a:cubicBezTo>
                  <a:pt x="442" y="15"/>
                  <a:pt x="441" y="15"/>
                  <a:pt x="440" y="15"/>
                </a:cubicBezTo>
                <a:cubicBezTo>
                  <a:pt x="439" y="15"/>
                  <a:pt x="438" y="15"/>
                  <a:pt x="437" y="14"/>
                </a:cubicBezTo>
                <a:cubicBezTo>
                  <a:pt x="436" y="13"/>
                  <a:pt x="435" y="12"/>
                  <a:pt x="435" y="11"/>
                </a:cubicBezTo>
                <a:cubicBezTo>
                  <a:pt x="434" y="10"/>
                  <a:pt x="434" y="9"/>
                  <a:pt x="434" y="8"/>
                </a:cubicBezTo>
                <a:close/>
                <a:moveTo>
                  <a:pt x="436" y="8"/>
                </a:moveTo>
                <a:cubicBezTo>
                  <a:pt x="436" y="9"/>
                  <a:pt x="436" y="11"/>
                  <a:pt x="437" y="12"/>
                </a:cubicBezTo>
                <a:cubicBezTo>
                  <a:pt x="438" y="13"/>
                  <a:pt x="439" y="13"/>
                  <a:pt x="440" y="13"/>
                </a:cubicBezTo>
                <a:cubicBezTo>
                  <a:pt x="441" y="13"/>
                  <a:pt x="442" y="13"/>
                  <a:pt x="443" y="12"/>
                </a:cubicBezTo>
                <a:cubicBezTo>
                  <a:pt x="444" y="11"/>
                  <a:pt x="444" y="9"/>
                  <a:pt x="444" y="7"/>
                </a:cubicBezTo>
                <a:cubicBezTo>
                  <a:pt x="444" y="6"/>
                  <a:pt x="444" y="5"/>
                  <a:pt x="444" y="4"/>
                </a:cubicBezTo>
                <a:cubicBezTo>
                  <a:pt x="444" y="4"/>
                  <a:pt x="443" y="3"/>
                  <a:pt x="442" y="2"/>
                </a:cubicBezTo>
                <a:cubicBezTo>
                  <a:pt x="442" y="2"/>
                  <a:pt x="441" y="2"/>
                  <a:pt x="440" y="2"/>
                </a:cubicBezTo>
                <a:cubicBezTo>
                  <a:pt x="439" y="2"/>
                  <a:pt x="438" y="2"/>
                  <a:pt x="437" y="3"/>
                </a:cubicBezTo>
                <a:cubicBezTo>
                  <a:pt x="436" y="4"/>
                  <a:pt x="436" y="6"/>
                  <a:pt x="436" y="8"/>
                </a:cubicBezTo>
                <a:close/>
                <a:moveTo>
                  <a:pt x="454" y="9"/>
                </a:moveTo>
                <a:lnTo>
                  <a:pt x="454" y="7"/>
                </a:lnTo>
                <a:lnTo>
                  <a:pt x="459" y="7"/>
                </a:lnTo>
                <a:lnTo>
                  <a:pt x="459" y="13"/>
                </a:lnTo>
                <a:cubicBezTo>
                  <a:pt x="458" y="13"/>
                  <a:pt x="457" y="14"/>
                  <a:pt x="456" y="14"/>
                </a:cubicBezTo>
                <a:cubicBezTo>
                  <a:pt x="456" y="15"/>
                  <a:pt x="455" y="15"/>
                  <a:pt x="454" y="15"/>
                </a:cubicBezTo>
                <a:cubicBezTo>
                  <a:pt x="453" y="15"/>
                  <a:pt x="451" y="15"/>
                  <a:pt x="450" y="14"/>
                </a:cubicBezTo>
                <a:cubicBezTo>
                  <a:pt x="449" y="13"/>
                  <a:pt x="449" y="13"/>
                  <a:pt x="448" y="11"/>
                </a:cubicBezTo>
                <a:cubicBezTo>
                  <a:pt x="448" y="10"/>
                  <a:pt x="447" y="9"/>
                  <a:pt x="447" y="8"/>
                </a:cubicBezTo>
                <a:cubicBezTo>
                  <a:pt x="447" y="6"/>
                  <a:pt x="448" y="5"/>
                  <a:pt x="448" y="4"/>
                </a:cubicBezTo>
                <a:cubicBezTo>
                  <a:pt x="449" y="2"/>
                  <a:pt x="449" y="2"/>
                  <a:pt x="450" y="1"/>
                </a:cubicBezTo>
                <a:cubicBezTo>
                  <a:pt x="451" y="0"/>
                  <a:pt x="452" y="0"/>
                  <a:pt x="454" y="0"/>
                </a:cubicBezTo>
                <a:cubicBezTo>
                  <a:pt x="455" y="0"/>
                  <a:pt x="455" y="0"/>
                  <a:pt x="456" y="1"/>
                </a:cubicBezTo>
                <a:cubicBezTo>
                  <a:pt x="457" y="1"/>
                  <a:pt x="457" y="1"/>
                  <a:pt x="458" y="2"/>
                </a:cubicBezTo>
                <a:cubicBezTo>
                  <a:pt x="458" y="3"/>
                  <a:pt x="459" y="3"/>
                  <a:pt x="459" y="4"/>
                </a:cubicBezTo>
                <a:lnTo>
                  <a:pt x="457" y="5"/>
                </a:lnTo>
                <a:cubicBezTo>
                  <a:pt x="457" y="4"/>
                  <a:pt x="457" y="3"/>
                  <a:pt x="457" y="3"/>
                </a:cubicBezTo>
                <a:cubicBezTo>
                  <a:pt x="456" y="3"/>
                  <a:pt x="456" y="2"/>
                  <a:pt x="455" y="2"/>
                </a:cubicBezTo>
                <a:cubicBezTo>
                  <a:pt x="455" y="2"/>
                  <a:pt x="454" y="2"/>
                  <a:pt x="454" y="2"/>
                </a:cubicBezTo>
                <a:cubicBezTo>
                  <a:pt x="453" y="2"/>
                  <a:pt x="452" y="2"/>
                  <a:pt x="452" y="2"/>
                </a:cubicBezTo>
                <a:cubicBezTo>
                  <a:pt x="451" y="2"/>
                  <a:pt x="451" y="3"/>
                  <a:pt x="450" y="3"/>
                </a:cubicBezTo>
                <a:cubicBezTo>
                  <a:pt x="450" y="4"/>
                  <a:pt x="450" y="4"/>
                  <a:pt x="450" y="5"/>
                </a:cubicBezTo>
                <a:cubicBezTo>
                  <a:pt x="449" y="5"/>
                  <a:pt x="449" y="6"/>
                  <a:pt x="449" y="7"/>
                </a:cubicBezTo>
                <a:cubicBezTo>
                  <a:pt x="449" y="9"/>
                  <a:pt x="449" y="10"/>
                  <a:pt x="450" y="11"/>
                </a:cubicBezTo>
                <a:cubicBezTo>
                  <a:pt x="450" y="12"/>
                  <a:pt x="451" y="12"/>
                  <a:pt x="451" y="13"/>
                </a:cubicBezTo>
                <a:cubicBezTo>
                  <a:pt x="452" y="13"/>
                  <a:pt x="453" y="13"/>
                  <a:pt x="454" y="13"/>
                </a:cubicBezTo>
                <a:cubicBezTo>
                  <a:pt x="454" y="13"/>
                  <a:pt x="455" y="13"/>
                  <a:pt x="456" y="13"/>
                </a:cubicBezTo>
                <a:cubicBezTo>
                  <a:pt x="456" y="12"/>
                  <a:pt x="457" y="12"/>
                  <a:pt x="457" y="12"/>
                </a:cubicBezTo>
                <a:lnTo>
                  <a:pt x="457" y="9"/>
                </a:lnTo>
                <a:lnTo>
                  <a:pt x="454" y="9"/>
                </a:lnTo>
                <a:close/>
                <a:moveTo>
                  <a:pt x="464" y="15"/>
                </a:moveTo>
                <a:lnTo>
                  <a:pt x="464" y="9"/>
                </a:lnTo>
                <a:lnTo>
                  <a:pt x="460" y="0"/>
                </a:lnTo>
                <a:lnTo>
                  <a:pt x="462" y="0"/>
                </a:lnTo>
                <a:lnTo>
                  <a:pt x="464" y="5"/>
                </a:lnTo>
                <a:cubicBezTo>
                  <a:pt x="465" y="5"/>
                  <a:pt x="465" y="6"/>
                  <a:pt x="465" y="7"/>
                </a:cubicBezTo>
                <a:cubicBezTo>
                  <a:pt x="466" y="6"/>
                  <a:pt x="466" y="5"/>
                  <a:pt x="467" y="5"/>
                </a:cubicBezTo>
                <a:lnTo>
                  <a:pt x="469" y="0"/>
                </a:lnTo>
                <a:lnTo>
                  <a:pt x="471" y="0"/>
                </a:lnTo>
                <a:lnTo>
                  <a:pt x="466" y="9"/>
                </a:lnTo>
                <a:lnTo>
                  <a:pt x="466" y="15"/>
                </a:lnTo>
                <a:lnTo>
                  <a:pt x="464" y="15"/>
                </a:lnTo>
                <a:close/>
              </a:path>
            </a:pathLst>
          </a:custGeom>
          <a:solidFill>
            <a:srgbClr val="0553A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21" name="图片 2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486400" y="201613"/>
            <a:ext cx="6019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标题 1"/>
          <p:cNvSpPr>
            <a:spLocks noGrp="1"/>
          </p:cNvSpPr>
          <p:nvPr>
            <p:ph type="ctrTitle"/>
          </p:nvPr>
        </p:nvSpPr>
        <p:spPr>
          <a:xfrm>
            <a:off x="3766560" y="1613068"/>
            <a:ext cx="4482645" cy="973538"/>
          </a:xfrm>
        </p:spPr>
        <p:txBody>
          <a:bodyPr>
            <a:normAutofit/>
          </a:bodyPr>
          <a:lstStyle>
            <a:lvl1pPr marL="0" indent="0" algn="l">
              <a:buFont typeface="Arial" panose="020B0604020202020204" pitchFamily="34" charset="0"/>
              <a:buNone/>
              <a:defRPr sz="3200">
                <a:solidFill>
                  <a:srgbClr val="0553A7"/>
                </a:solidFill>
              </a:defRPr>
            </a:lvl1pPr>
          </a:lstStyle>
          <a:p>
            <a:r>
              <a:rPr lang="zh-CN" altLang="en-US" noProof="1"/>
              <a:t>单击此处编辑母版标题样式</a:t>
            </a:r>
            <a:endParaRPr lang="zh-CN" altLang="en-US" noProof="1"/>
          </a:p>
        </p:txBody>
      </p:sp>
      <p:sp>
        <p:nvSpPr>
          <p:cNvPr id="22" name="灯片编号占位符 2"/>
          <p:cNvSpPr>
            <a:spLocks noGrp="1"/>
          </p:cNvSpPr>
          <p:nvPr>
            <p:ph type="sldNum" sz="quarter" idx="10"/>
          </p:nvPr>
        </p:nvSpPr>
        <p:spPr/>
        <p:txBody>
          <a:bodyPr/>
          <a:lstStyle>
            <a:lvl1pPr>
              <a:defRPr/>
            </a:lvl1pPr>
          </a:lstStyle>
          <a:p>
            <a:pPr>
              <a:defRPr/>
            </a:pPr>
            <a:fld id="{AA2CEAA3-D976-4198-93E1-73D4C752DCC2}" type="slidenum">
              <a:rPr lang="zh-CN" altLang="en-US"/>
            </a:fld>
            <a:endParaRPr lang="zh-CN" altLang="en-US"/>
          </a:p>
        </p:txBody>
      </p:sp>
      <p:sp>
        <p:nvSpPr>
          <p:cNvPr id="23" name="页脚占位符 3"/>
          <p:cNvSpPr>
            <a:spLocks noGrp="1"/>
          </p:cNvSpPr>
          <p:nvPr>
            <p:ph type="ftr" sz="quarter" idx="11"/>
          </p:nvPr>
        </p:nvSpPr>
        <p:spPr/>
        <p:txBody>
          <a:bodyPr/>
          <a:lstStyle>
            <a:lvl1pPr>
              <a:defRPr/>
            </a:lvl1pPr>
          </a:lstStyle>
          <a:p>
            <a:pPr>
              <a:defRPr/>
            </a:pPr>
            <a:endParaRPr lang="zh-CN" altLang="en-US"/>
          </a:p>
        </p:txBody>
      </p:sp>
      <p:sp>
        <p:nvSpPr>
          <p:cNvPr id="24" name="日期占位符 4"/>
          <p:cNvSpPr>
            <a:spLocks noGrp="1"/>
          </p:cNvSpPr>
          <p:nvPr>
            <p:ph type="dt" sz="half" idx="12"/>
          </p:nvPr>
        </p:nvSpPr>
        <p:spPr/>
        <p:txBody>
          <a:bodyPr/>
          <a:lstStyle>
            <a:lvl1pPr>
              <a:defRPr/>
            </a:lvl1pPr>
          </a:lstStyle>
          <a:p>
            <a:pPr>
              <a:defRPr/>
            </a:pPr>
            <a:fld id="{ECB5DAF9-152C-46D1-B438-058453577B3F}" type="datetimeFigureOut">
              <a:rPr lang="zh-CN" altLang="en-US"/>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idx="4294967295"/>
          </p:nvPr>
        </p:nvSpPr>
        <p:spPr bwMode="auto">
          <a:xfrm>
            <a:off x="669925" y="0"/>
            <a:ext cx="10850563"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zh-CN"/>
              <a:t>Click to edit Master title style</a:t>
            </a:r>
            <a:endParaRPr lang="zh-CN" altLang="en-US"/>
          </a:p>
        </p:txBody>
      </p:sp>
      <p:sp>
        <p:nvSpPr>
          <p:cNvPr id="3075" name="文本占位符 2"/>
          <p:cNvSpPr>
            <a:spLocks noGrp="1" noChangeArrowheads="1"/>
          </p:cNvSpPr>
          <p:nvPr>
            <p:ph type="body" idx="9"/>
          </p:nvPr>
        </p:nvSpPr>
        <p:spPr bwMode="auto">
          <a:xfrm>
            <a:off x="669925" y="1136650"/>
            <a:ext cx="10850563" cy="499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 </a:t>
            </a:r>
            <a:r>
              <a:rPr lang="en-US" altLang="zh-CN"/>
              <a:t>Edit Master text stylessdfsdfs</a:t>
            </a:r>
            <a:r>
              <a:rPr lang="zh-CN" altLang="en-US"/>
              <a:t>厂商</a:t>
            </a:r>
            <a:r>
              <a:rPr lang="en-US" altLang="zh-CN"/>
              <a:t>v</a:t>
            </a:r>
            <a:r>
              <a:rPr lang="zh-CN" altLang="en-US"/>
              <a:t>都是</a:t>
            </a:r>
            <a:r>
              <a:rPr lang="en-US" altLang="zh-CN"/>
              <a:t>vDVDvs</a:t>
            </a:r>
            <a:r>
              <a:rPr lang="zh-CN" altLang="en-US"/>
              <a:t>擦萨法俄方俄方王菲王菲王菲为访问</a:t>
            </a:r>
            <a:endParaRPr lang="en-US" altLang="zh-CN"/>
          </a:p>
          <a:p>
            <a:pPr lvl="1"/>
            <a:r>
              <a:rPr lang="zh-CN" altLang="en-US"/>
              <a:t> </a:t>
            </a:r>
            <a:r>
              <a:rPr lang="en-US" altLang="zh-CN"/>
              <a:t>Second level</a:t>
            </a:r>
            <a:r>
              <a:rPr lang="zh-CN" altLang="en-US"/>
              <a:t>风热哥哥如果让哥哥个人个人个个个人个个热狗俄哥哥饿个哥哥饿个饿个哥哥饿个</a:t>
            </a:r>
            <a:endParaRPr lang="en-US" altLang="zh-CN"/>
          </a:p>
          <a:p>
            <a:pPr lvl="2"/>
            <a:r>
              <a:rPr lang="en-US" altLang="zh-CN"/>
              <a:t>Third level</a:t>
            </a:r>
            <a:endParaRPr lang="en-US" altLang="zh-CN"/>
          </a:p>
          <a:p>
            <a:pPr lvl="3"/>
            <a:r>
              <a:rPr lang="en-US" altLang="zh-CN"/>
              <a:t>Fourth level</a:t>
            </a:r>
            <a:endParaRPr lang="en-US" altLang="zh-CN"/>
          </a:p>
        </p:txBody>
      </p:sp>
      <p:sp>
        <p:nvSpPr>
          <p:cNvPr id="6" name="灯片编号占位符 5"/>
          <p:cNvSpPr>
            <a:spLocks noGrp="1"/>
          </p:cNvSpPr>
          <p:nvPr>
            <p:ph type="sldNum" sz="quarter" idx="4"/>
          </p:nvPr>
        </p:nvSpPr>
        <p:spPr>
          <a:xfrm>
            <a:off x="8610600" y="6356350"/>
            <a:ext cx="2909888" cy="365125"/>
          </a:xfrm>
          <a:prstGeom prst="rect">
            <a:avLst/>
          </a:prstGeom>
        </p:spPr>
        <p:txBody>
          <a:bodyPr vert="horz" wrap="square" lIns="91440" tIns="45720" rIns="91440" bIns="45720" numCol="1" anchor="ctr" anchorCtr="0" compatLnSpc="1"/>
          <a:lstStyle>
            <a:lvl1pPr algn="r" eaLnBrk="1" hangingPunct="1">
              <a:defRPr sz="1600">
                <a:solidFill>
                  <a:srgbClr val="7F7F7F"/>
                </a:solidFill>
              </a:defRPr>
            </a:lvl1pPr>
          </a:lstStyle>
          <a:p>
            <a:pPr>
              <a:defRPr/>
            </a:pPr>
            <a:fld id="{D67055AF-5642-4782-A846-FBF4CD11483A}" type="slidenum">
              <a:rPr lang="zh-CN" altLang="en-US"/>
            </a:fld>
            <a:endParaRPr lang="zh-CN" altLang="en-US"/>
          </a:p>
        </p:txBody>
      </p:sp>
      <p:cxnSp>
        <p:nvCxnSpPr>
          <p:cNvPr id="8" name="直接连接符 7"/>
          <p:cNvCxnSpPr/>
          <p:nvPr/>
        </p:nvCxnSpPr>
        <p:spPr>
          <a:xfrm>
            <a:off x="669925" y="6240463"/>
            <a:ext cx="108505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0" y="1033463"/>
            <a:ext cx="12192000" cy="9207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600">
                <a:solidFill>
                  <a:schemeClr val="tx1">
                    <a:tint val="75000"/>
                  </a:schemeClr>
                </a:solidFill>
                <a:latin typeface="+mn-lt"/>
                <a:ea typeface="+mn-ea"/>
              </a:defRPr>
            </a:lvl1pPr>
          </a:lstStyle>
          <a:p>
            <a:pPr>
              <a:defRPr/>
            </a:pPr>
            <a:endParaRPr lang="zh-CN" altLang="en-US"/>
          </a:p>
        </p:txBody>
      </p:sp>
      <p:sp>
        <p:nvSpPr>
          <p:cNvPr id="7" name="日期占位符 6"/>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600">
                <a:solidFill>
                  <a:schemeClr val="tx1">
                    <a:tint val="75000"/>
                  </a:schemeClr>
                </a:solidFill>
                <a:latin typeface="+mn-lt"/>
                <a:ea typeface="+mn-ea"/>
              </a:defRPr>
            </a:lvl1pPr>
          </a:lstStyle>
          <a:p>
            <a:pPr>
              <a:defRPr/>
            </a:pPr>
            <a:fld id="{2EB61540-753B-40CB-971B-C32D44E22CD2}" type="datetimeFigureOut">
              <a:rPr lang="zh-CN" altLang="en-US"/>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3130" rtl="0" eaLnBrk="0" fontAlgn="base" hangingPunct="0">
        <a:lnSpc>
          <a:spcPct val="90000"/>
        </a:lnSpc>
        <a:spcBef>
          <a:spcPct val="0"/>
        </a:spcBef>
        <a:spcAft>
          <a:spcPct val="0"/>
        </a:spcAft>
        <a:defRPr sz="3200" b="1" kern="1200">
          <a:solidFill>
            <a:schemeClr val="tx1"/>
          </a:solidFill>
          <a:latin typeface="+mj-lt"/>
          <a:ea typeface="+mj-ea"/>
          <a:cs typeface="+mj-cs"/>
        </a:defRPr>
      </a:lvl1pPr>
      <a:lvl2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2pPr>
      <a:lvl3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3pPr>
      <a:lvl4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4pPr>
      <a:lvl5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5pPr>
      <a:lvl6pPr marL="4572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6pPr>
      <a:lvl7pPr marL="9144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7pPr>
      <a:lvl8pPr marL="13716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8pPr>
      <a:lvl9pPr marL="18288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9pPr>
    </p:titleStyle>
    <p:bodyStyle>
      <a:lvl1pPr marL="227330" indent="-227330" algn="l" defTabSz="913130" rtl="0" eaLnBrk="0" fontAlgn="base" hangingPunct="0">
        <a:lnSpc>
          <a:spcPct val="125000"/>
        </a:lnSpc>
        <a:spcBef>
          <a:spcPts val="1000"/>
        </a:spcBef>
        <a:spcAft>
          <a:spcPts val="100"/>
        </a:spcAft>
        <a:buClr>
          <a:schemeClr val="accent1"/>
        </a:buClr>
        <a:buFont typeface="Wingdings" panose="05000000000000000000" pitchFamily="2" charset="2"/>
        <a:buChar char="Ø"/>
        <a:defRPr sz="2400" kern="1200">
          <a:solidFill>
            <a:schemeClr val="tx1"/>
          </a:solidFill>
          <a:latin typeface="+mn-lt"/>
          <a:ea typeface="+mn-ea"/>
          <a:cs typeface="+mn-cs"/>
        </a:defRPr>
      </a:lvl1pPr>
      <a:lvl2pPr marL="684530" indent="-227330" algn="l" defTabSz="913130" rtl="0" eaLnBrk="0" fontAlgn="base" hangingPunct="0">
        <a:lnSpc>
          <a:spcPct val="125000"/>
        </a:lnSpc>
        <a:spcBef>
          <a:spcPts val="500"/>
        </a:spcBef>
        <a:spcAft>
          <a:spcPts val="100"/>
        </a:spcAft>
        <a:buClr>
          <a:schemeClr val="accent2"/>
        </a:buClr>
        <a:buFont typeface="Wingdings" panose="05000000000000000000" pitchFamily="2" charset="2"/>
        <a:buChar char="p"/>
        <a:defRPr sz="2000" kern="1200">
          <a:solidFill>
            <a:schemeClr val="tx1"/>
          </a:solidFill>
          <a:latin typeface="+mn-lt"/>
          <a:ea typeface="+mn-ea"/>
          <a:cs typeface="+mn-cs"/>
        </a:defRPr>
      </a:lvl2pPr>
      <a:lvl3pPr marL="1141730" indent="-227330" algn="l" defTabSz="913130" rtl="0" eaLnBrk="0" fontAlgn="base" hangingPunct="0">
        <a:lnSpc>
          <a:spcPct val="125000"/>
        </a:lnSpc>
        <a:spcBef>
          <a:spcPts val="500"/>
        </a:spcBef>
        <a:spcAft>
          <a:spcPts val="100"/>
        </a:spcAft>
        <a:buClr>
          <a:srgbClr val="85C2BC"/>
        </a:buClr>
        <a:buFont typeface="Arial" panose="020B0604020202020204" pitchFamily="34" charset="0"/>
        <a:buChar char="•"/>
        <a:defRPr kern="1200">
          <a:solidFill>
            <a:schemeClr val="tx1"/>
          </a:solidFill>
          <a:latin typeface="+mn-lt"/>
          <a:ea typeface="+mn-ea"/>
          <a:cs typeface="+mn-cs"/>
        </a:defRPr>
      </a:lvl3pPr>
      <a:lvl4pPr marL="1598930" indent="-227330" algn="l" defTabSz="913130" rtl="0" eaLnBrk="0" fontAlgn="base" hangingPunct="0">
        <a:lnSpc>
          <a:spcPct val="125000"/>
        </a:lnSpc>
        <a:spcBef>
          <a:spcPts val="500"/>
        </a:spcBef>
        <a:spcAft>
          <a:spcPts val="100"/>
        </a:spcAft>
        <a:buClr>
          <a:srgbClr val="FAD25F"/>
        </a:buClr>
        <a:buFont typeface="Wingdings" panose="05000000000000000000" pitchFamily="2" charset="2"/>
        <a:buChar char="ü"/>
        <a:defRPr sz="1600" kern="1200">
          <a:solidFill>
            <a:schemeClr val="tx1"/>
          </a:solidFill>
          <a:latin typeface="+mn-lt"/>
          <a:ea typeface="+mn-ea"/>
          <a:cs typeface="+mn-cs"/>
        </a:defRPr>
      </a:lvl4pPr>
      <a:lvl5pPr marL="2056130" indent="-227330" algn="l" defTabSz="913130"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tags" Target="../tags/tag21.xml"/><Relationship Id="rId3" Type="http://schemas.openxmlformats.org/officeDocument/2006/relationships/image" Target="../media/image14.png"/><Relationship Id="rId2" Type="http://schemas.openxmlformats.org/officeDocument/2006/relationships/tags" Target="../tags/tag20.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5.xml"/><Relationship Id="rId3" Type="http://schemas.openxmlformats.org/officeDocument/2006/relationships/image" Target="../media/image16.png"/><Relationship Id="rId2" Type="http://schemas.openxmlformats.org/officeDocument/2006/relationships/tags" Target="../tags/tag23.xml"/><Relationship Id="rId1" Type="http://schemas.openxmlformats.org/officeDocument/2006/relationships/tags" Target="../tags/tag2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5.xml"/><Relationship Id="rId3" Type="http://schemas.openxmlformats.org/officeDocument/2006/relationships/image" Target="../media/image17.png"/><Relationship Id="rId2" Type="http://schemas.openxmlformats.org/officeDocument/2006/relationships/tags" Target="../tags/tag25.xml"/><Relationship Id="rId1" Type="http://schemas.openxmlformats.org/officeDocument/2006/relationships/tags" Target="../tags/tag24.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5.xml"/><Relationship Id="rId3" Type="http://schemas.openxmlformats.org/officeDocument/2006/relationships/image" Target="../media/image18.png"/><Relationship Id="rId2" Type="http://schemas.openxmlformats.org/officeDocument/2006/relationships/tags" Target="../tags/tag27.xml"/><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5.xml"/><Relationship Id="rId3" Type="http://schemas.openxmlformats.org/officeDocument/2006/relationships/image" Target="../media/image19.png"/><Relationship Id="rId2" Type="http://schemas.openxmlformats.org/officeDocument/2006/relationships/tags" Target="../tags/tag29.xml"/><Relationship Id="rId1" Type="http://schemas.openxmlformats.org/officeDocument/2006/relationships/tags" Target="../tags/tag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5.xml"/><Relationship Id="rId5" Type="http://schemas.openxmlformats.org/officeDocument/2006/relationships/image" Target="../media/image5.jpe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4.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tags" Target="../tags/tag8.xml"/><Relationship Id="rId3" Type="http://schemas.openxmlformats.org/officeDocument/2006/relationships/image" Target="../media/image6.png"/><Relationship Id="rId2" Type="http://schemas.openxmlformats.org/officeDocument/2006/relationships/tags" Target="../tags/tag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5.xml"/><Relationship Id="rId3" Type="http://schemas.openxmlformats.org/officeDocument/2006/relationships/image" Target="../media/image8.png"/><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5.xml"/><Relationship Id="rId3" Type="http://schemas.openxmlformats.org/officeDocument/2006/relationships/image" Target="../media/image9.png"/><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tags" Target="../tags/tag15.xml"/><Relationship Id="rId3" Type="http://schemas.openxmlformats.org/officeDocument/2006/relationships/image" Target="../media/image10.png"/><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tags" Target="../tags/tag18.xml"/><Relationship Id="rId3" Type="http://schemas.openxmlformats.org/officeDocument/2006/relationships/image" Target="../media/image12.png"/><Relationship Id="rId2" Type="http://schemas.openxmlformats.org/officeDocument/2006/relationships/tags" Target="../tags/tag17.xml"/><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2"/>
          <p:cNvSpPr>
            <a:spLocks noGrp="1" noChangeArrowheads="1"/>
          </p:cNvSpPr>
          <p:nvPr>
            <p:ph type="ctrTitle"/>
          </p:nvPr>
        </p:nvSpPr>
        <p:spPr>
          <a:xfrm>
            <a:off x="668338" y="2038350"/>
            <a:ext cx="10850562" cy="749300"/>
          </a:xfrm>
        </p:spPr>
        <p:txBody>
          <a:bodyPr/>
          <a:lstStyle/>
          <a:p>
            <a:pPr eaLnBrk="1" hangingPunct="1"/>
            <a:r>
              <a:rPr lang="en-US" altLang="zh-CN" dirty="0">
                <a:solidFill>
                  <a:srgbClr val="C00000"/>
                </a:solidFill>
              </a:rPr>
              <a:t>SingularFS</a:t>
            </a:r>
            <a:endParaRPr lang="en-US" altLang="zh-CN" dirty="0">
              <a:solidFill>
                <a:srgbClr val="C00000"/>
              </a:solidFill>
            </a:endParaRPr>
          </a:p>
        </p:txBody>
      </p:sp>
      <p:sp>
        <p:nvSpPr>
          <p:cNvPr id="27651" name="文本占位符 3"/>
          <p:cNvSpPr>
            <a:spLocks noGrp="1" noChangeArrowheads="1"/>
          </p:cNvSpPr>
          <p:nvPr>
            <p:ph type="body" sz="quarter" idx="10"/>
          </p:nvPr>
        </p:nvSpPr>
        <p:spPr>
          <a:xfrm>
            <a:off x="2924175" y="3162300"/>
            <a:ext cx="6600825" cy="1781175"/>
          </a:xfrm>
        </p:spPr>
        <p:txBody>
          <a:bodyPr/>
          <a:lstStyle/>
          <a:p>
            <a:pPr eaLnBrk="1" hangingPunct="1"/>
            <a:r>
              <a:rPr lang="zh-CN" altLang="en-US" dirty="0"/>
              <a:t>A Billion-Scale Distributed File System Using a Single Metadata Server</a:t>
            </a:r>
            <a:endParaRPr lang="zh-CN" altLang="en-US" dirty="0"/>
          </a:p>
          <a:p>
            <a:pPr eaLnBrk="1" hangingPunct="1"/>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noChangeArrowheads="1"/>
          </p:cNvSpPr>
          <p:nvPr>
            <p:custDataLst>
              <p:tags r:id="rId1"/>
            </p:custDataLst>
          </p:nvPr>
        </p:nvSpPr>
        <p:spPr>
          <a:xfrm>
            <a:off x="377189" y="543413"/>
            <a:ext cx="10850564" cy="501162"/>
          </a:xfrm>
          <a:prstGeom prst="rect">
            <a:avLst/>
          </a:prstGeom>
          <a:noFill/>
          <a:ln>
            <a:noFill/>
          </a:ln>
        </p:spPr>
        <p:txBody>
          <a:bodyPr vert="horz" wrap="square" lIns="91440" tIns="45720" rIns="91440" bIns="45720" numCol="1" anchor="ctr" anchorCtr="0" compatLnSpc="1">
            <a:normAutofit fontScale="90000"/>
          </a:bodyPr>
          <a:lstStyle>
            <a:lvl1pPr algn="l" defTabSz="913130" rtl="0" eaLnBrk="0" fontAlgn="base" hangingPunct="0">
              <a:lnSpc>
                <a:spcPct val="90000"/>
              </a:lnSpc>
              <a:spcBef>
                <a:spcPct val="0"/>
              </a:spcBef>
              <a:spcAft>
                <a:spcPct val="0"/>
              </a:spcAft>
              <a:defRPr sz="2800" b="1" kern="1200">
                <a:solidFill>
                  <a:schemeClr val="tx1"/>
                </a:solidFill>
                <a:latin typeface="+mj-lt"/>
                <a:ea typeface="+mj-ea"/>
                <a:cs typeface="+mj-cs"/>
              </a:defRPr>
            </a:lvl1pPr>
            <a:lvl2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2pPr>
            <a:lvl3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3pPr>
            <a:lvl4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4pPr>
            <a:lvl5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5pPr>
            <a:lvl6pPr marL="4572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6pPr>
            <a:lvl7pPr marL="9144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7pPr>
            <a:lvl8pPr marL="13716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8pPr>
            <a:lvl9pPr marL="18288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9pPr>
          </a:lstStyle>
          <a:p>
            <a:pPr eaLnBrk="1" hangingPunct="1"/>
            <a:r>
              <a:rPr lang="zh-CN" altLang="en-US" dirty="0"/>
              <a:t>分层并发控制</a:t>
            </a:r>
            <a:endParaRPr lang="zh-CN" altLang="en-US" dirty="0"/>
          </a:p>
        </p:txBody>
      </p:sp>
      <p:pic>
        <p:nvPicPr>
          <p:cNvPr id="2" name="图片 1"/>
          <p:cNvPicPr>
            <a:picLocks noChangeAspect="1"/>
          </p:cNvPicPr>
          <p:nvPr>
            <p:custDataLst>
              <p:tags r:id="rId2"/>
            </p:custDataLst>
          </p:nvPr>
        </p:nvPicPr>
        <p:blipFill>
          <a:blip r:embed="rId3"/>
          <a:stretch>
            <a:fillRect/>
          </a:stretch>
        </p:blipFill>
        <p:spPr>
          <a:xfrm>
            <a:off x="224155" y="1433195"/>
            <a:ext cx="10133965" cy="1572895"/>
          </a:xfrm>
          <a:prstGeom prst="rect">
            <a:avLst/>
          </a:prstGeom>
        </p:spPr>
      </p:pic>
      <p:pic>
        <p:nvPicPr>
          <p:cNvPr id="5" name="图片 4"/>
          <p:cNvPicPr>
            <a:picLocks noChangeAspect="1"/>
          </p:cNvPicPr>
          <p:nvPr>
            <p:custDataLst>
              <p:tags r:id="rId4"/>
            </p:custDataLst>
          </p:nvPr>
        </p:nvPicPr>
        <p:blipFill>
          <a:blip r:embed="rId5"/>
          <a:stretch>
            <a:fillRect/>
          </a:stretch>
        </p:blipFill>
        <p:spPr>
          <a:xfrm>
            <a:off x="434975" y="3279140"/>
            <a:ext cx="7774305" cy="32308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noChangeArrowheads="1"/>
          </p:cNvSpPr>
          <p:nvPr>
            <p:custDataLst>
              <p:tags r:id="rId1"/>
            </p:custDataLst>
          </p:nvPr>
        </p:nvSpPr>
        <p:spPr>
          <a:xfrm>
            <a:off x="377189" y="543413"/>
            <a:ext cx="10850564" cy="501162"/>
          </a:xfrm>
          <a:prstGeom prst="rect">
            <a:avLst/>
          </a:prstGeom>
          <a:noFill/>
          <a:ln>
            <a:noFill/>
          </a:ln>
        </p:spPr>
        <p:txBody>
          <a:bodyPr vert="horz" wrap="square" lIns="91440" tIns="45720" rIns="91440" bIns="45720" numCol="1" anchor="ctr" anchorCtr="0" compatLnSpc="1">
            <a:normAutofit fontScale="90000"/>
          </a:bodyPr>
          <a:lstStyle>
            <a:lvl1pPr algn="l" defTabSz="913130" rtl="0" eaLnBrk="0" fontAlgn="base" hangingPunct="0">
              <a:lnSpc>
                <a:spcPct val="90000"/>
              </a:lnSpc>
              <a:spcBef>
                <a:spcPct val="0"/>
              </a:spcBef>
              <a:spcAft>
                <a:spcPct val="0"/>
              </a:spcAft>
              <a:defRPr sz="2800" b="1" kern="1200">
                <a:solidFill>
                  <a:schemeClr val="tx1"/>
                </a:solidFill>
                <a:latin typeface="+mj-lt"/>
                <a:ea typeface="+mj-ea"/>
                <a:cs typeface="+mj-cs"/>
              </a:defRPr>
            </a:lvl1pPr>
            <a:lvl2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2pPr>
            <a:lvl3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3pPr>
            <a:lvl4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4pPr>
            <a:lvl5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5pPr>
            <a:lvl6pPr marL="4572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6pPr>
            <a:lvl7pPr marL="9144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7pPr>
            <a:lvl8pPr marL="13716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8pPr>
            <a:lvl9pPr marL="18288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9pPr>
          </a:lstStyle>
          <a:p>
            <a:pPr eaLnBrk="1" hangingPunct="1"/>
            <a:r>
              <a:rPr lang="zh-CN" altLang="en-US" dirty="0"/>
              <a:t>分层并发控制</a:t>
            </a:r>
            <a:endParaRPr lang="zh-CN" altLang="en-US" dirty="0"/>
          </a:p>
        </p:txBody>
      </p:sp>
      <p:pic>
        <p:nvPicPr>
          <p:cNvPr id="3" name="图片 2"/>
          <p:cNvPicPr>
            <a:picLocks noChangeAspect="1"/>
          </p:cNvPicPr>
          <p:nvPr>
            <p:custDataLst>
              <p:tags r:id="rId2"/>
            </p:custDataLst>
          </p:nvPr>
        </p:nvPicPr>
        <p:blipFill>
          <a:blip r:embed="rId3"/>
          <a:stretch>
            <a:fillRect/>
          </a:stretch>
        </p:blipFill>
        <p:spPr>
          <a:xfrm>
            <a:off x="274955" y="1172210"/>
            <a:ext cx="11456035" cy="52158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noChangeArrowheads="1"/>
          </p:cNvSpPr>
          <p:nvPr>
            <p:custDataLst>
              <p:tags r:id="rId1"/>
            </p:custDataLst>
          </p:nvPr>
        </p:nvSpPr>
        <p:spPr>
          <a:xfrm>
            <a:off x="377189" y="543413"/>
            <a:ext cx="10850564" cy="501162"/>
          </a:xfrm>
          <a:prstGeom prst="rect">
            <a:avLst/>
          </a:prstGeom>
          <a:noFill/>
          <a:ln>
            <a:noFill/>
          </a:ln>
        </p:spPr>
        <p:txBody>
          <a:bodyPr vert="horz" wrap="square" lIns="91440" tIns="45720" rIns="91440" bIns="45720" numCol="1" anchor="ctr" anchorCtr="0" compatLnSpc="1">
            <a:normAutofit fontScale="90000"/>
          </a:bodyPr>
          <a:lstStyle>
            <a:lvl1pPr algn="l" defTabSz="913130" rtl="0" eaLnBrk="0" fontAlgn="base" hangingPunct="0">
              <a:lnSpc>
                <a:spcPct val="90000"/>
              </a:lnSpc>
              <a:spcBef>
                <a:spcPct val="0"/>
              </a:spcBef>
              <a:spcAft>
                <a:spcPct val="0"/>
              </a:spcAft>
              <a:defRPr sz="2800" b="1" kern="1200">
                <a:solidFill>
                  <a:schemeClr val="tx1"/>
                </a:solidFill>
                <a:latin typeface="+mj-lt"/>
                <a:ea typeface="+mj-ea"/>
                <a:cs typeface="+mj-cs"/>
              </a:defRPr>
            </a:lvl1pPr>
            <a:lvl2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2pPr>
            <a:lvl3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3pPr>
            <a:lvl4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4pPr>
            <a:lvl5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5pPr>
            <a:lvl6pPr marL="4572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6pPr>
            <a:lvl7pPr marL="9144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7pPr>
            <a:lvl8pPr marL="13716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8pPr>
            <a:lvl9pPr marL="18288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9pPr>
          </a:lstStyle>
          <a:p>
            <a:pPr eaLnBrk="1" hangingPunct="1"/>
            <a:r>
              <a:rPr lang="zh-CN" altLang="en-US" dirty="0"/>
              <a:t>混合Inode分区</a:t>
            </a:r>
            <a:endParaRPr lang="zh-CN" altLang="en-US" dirty="0"/>
          </a:p>
        </p:txBody>
      </p:sp>
      <p:pic>
        <p:nvPicPr>
          <p:cNvPr id="3" name="图片 2"/>
          <p:cNvPicPr>
            <a:picLocks noChangeAspect="1"/>
          </p:cNvPicPr>
          <p:nvPr>
            <p:custDataLst>
              <p:tags r:id="rId2"/>
            </p:custDataLst>
          </p:nvPr>
        </p:nvPicPr>
        <p:blipFill>
          <a:blip r:embed="rId3"/>
          <a:stretch>
            <a:fillRect/>
          </a:stretch>
        </p:blipFill>
        <p:spPr>
          <a:xfrm>
            <a:off x="496570" y="1174750"/>
            <a:ext cx="10247630" cy="5511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noChangeArrowheads="1"/>
          </p:cNvSpPr>
          <p:nvPr>
            <p:custDataLst>
              <p:tags r:id="rId1"/>
            </p:custDataLst>
          </p:nvPr>
        </p:nvSpPr>
        <p:spPr>
          <a:xfrm>
            <a:off x="377189" y="543413"/>
            <a:ext cx="10850564" cy="501162"/>
          </a:xfrm>
          <a:prstGeom prst="rect">
            <a:avLst/>
          </a:prstGeom>
          <a:noFill/>
          <a:ln>
            <a:noFill/>
          </a:ln>
        </p:spPr>
        <p:txBody>
          <a:bodyPr vert="horz" wrap="square" lIns="91440" tIns="45720" rIns="91440" bIns="45720" numCol="1" anchor="ctr" anchorCtr="0" compatLnSpc="1">
            <a:normAutofit fontScale="90000"/>
          </a:bodyPr>
          <a:lstStyle>
            <a:lvl1pPr algn="l" defTabSz="913130" rtl="0" eaLnBrk="0" fontAlgn="base" hangingPunct="0">
              <a:lnSpc>
                <a:spcPct val="90000"/>
              </a:lnSpc>
              <a:spcBef>
                <a:spcPct val="0"/>
              </a:spcBef>
              <a:spcAft>
                <a:spcPct val="0"/>
              </a:spcAft>
              <a:defRPr sz="2800" b="1" kern="1200">
                <a:solidFill>
                  <a:schemeClr val="tx1"/>
                </a:solidFill>
                <a:latin typeface="+mj-lt"/>
                <a:ea typeface="+mj-ea"/>
                <a:cs typeface="+mj-cs"/>
              </a:defRPr>
            </a:lvl1pPr>
            <a:lvl2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2pPr>
            <a:lvl3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3pPr>
            <a:lvl4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4pPr>
            <a:lvl5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5pPr>
            <a:lvl6pPr marL="4572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6pPr>
            <a:lvl7pPr marL="9144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7pPr>
            <a:lvl8pPr marL="13716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8pPr>
            <a:lvl9pPr marL="18288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9pPr>
          </a:lstStyle>
          <a:p>
            <a:pPr eaLnBrk="1" hangingPunct="1"/>
            <a:r>
              <a:rPr lang="zh-CN" altLang="en-US" dirty="0"/>
              <a:t>混合Inode分区</a:t>
            </a:r>
            <a:endParaRPr lang="zh-CN" altLang="en-US" dirty="0"/>
          </a:p>
        </p:txBody>
      </p:sp>
      <p:pic>
        <p:nvPicPr>
          <p:cNvPr id="2" name="图片 1"/>
          <p:cNvPicPr>
            <a:picLocks noChangeAspect="1"/>
          </p:cNvPicPr>
          <p:nvPr>
            <p:custDataLst>
              <p:tags r:id="rId2"/>
            </p:custDataLst>
          </p:nvPr>
        </p:nvPicPr>
        <p:blipFill>
          <a:blip r:embed="rId3"/>
          <a:stretch>
            <a:fillRect/>
          </a:stretch>
        </p:blipFill>
        <p:spPr>
          <a:xfrm>
            <a:off x="377190" y="1602105"/>
            <a:ext cx="10315575" cy="25850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noChangeArrowheads="1"/>
          </p:cNvSpPr>
          <p:nvPr>
            <p:custDataLst>
              <p:tags r:id="rId1"/>
            </p:custDataLst>
          </p:nvPr>
        </p:nvSpPr>
        <p:spPr>
          <a:xfrm>
            <a:off x="377189" y="543413"/>
            <a:ext cx="10850564" cy="501162"/>
          </a:xfrm>
          <a:prstGeom prst="rect">
            <a:avLst/>
          </a:prstGeom>
          <a:noFill/>
          <a:ln>
            <a:noFill/>
          </a:ln>
        </p:spPr>
        <p:txBody>
          <a:bodyPr vert="horz" wrap="square" lIns="91440" tIns="45720" rIns="91440" bIns="45720" numCol="1" anchor="ctr" anchorCtr="0" compatLnSpc="1">
            <a:normAutofit fontScale="90000"/>
          </a:bodyPr>
          <a:lstStyle>
            <a:lvl1pPr algn="l" defTabSz="913130" rtl="0" eaLnBrk="0" fontAlgn="base" hangingPunct="0">
              <a:lnSpc>
                <a:spcPct val="90000"/>
              </a:lnSpc>
              <a:spcBef>
                <a:spcPct val="0"/>
              </a:spcBef>
              <a:spcAft>
                <a:spcPct val="0"/>
              </a:spcAft>
              <a:defRPr sz="2800" b="1" kern="1200">
                <a:solidFill>
                  <a:schemeClr val="tx1"/>
                </a:solidFill>
                <a:latin typeface="+mj-lt"/>
                <a:ea typeface="+mj-ea"/>
                <a:cs typeface="+mj-cs"/>
              </a:defRPr>
            </a:lvl1pPr>
            <a:lvl2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2pPr>
            <a:lvl3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3pPr>
            <a:lvl4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4pPr>
            <a:lvl5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5pPr>
            <a:lvl6pPr marL="4572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6pPr>
            <a:lvl7pPr marL="9144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7pPr>
            <a:lvl8pPr marL="13716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8pPr>
            <a:lvl9pPr marL="18288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9pPr>
          </a:lstStyle>
          <a:p>
            <a:pPr eaLnBrk="1" hangingPunct="1"/>
            <a:r>
              <a:rPr lang="zh-CN" altLang="en-US" dirty="0"/>
              <a:t>缺点</a:t>
            </a:r>
            <a:r>
              <a:rPr lang="zh-CN" altLang="en-US" dirty="0"/>
              <a:t>与不足</a:t>
            </a:r>
            <a:endParaRPr lang="zh-CN" altLang="en-US" dirty="0"/>
          </a:p>
        </p:txBody>
      </p:sp>
      <p:pic>
        <p:nvPicPr>
          <p:cNvPr id="3" name="图片 2"/>
          <p:cNvPicPr>
            <a:picLocks noChangeAspect="1"/>
          </p:cNvPicPr>
          <p:nvPr>
            <p:custDataLst>
              <p:tags r:id="rId2"/>
            </p:custDataLst>
          </p:nvPr>
        </p:nvPicPr>
        <p:blipFill>
          <a:blip r:embed="rId3"/>
          <a:stretch>
            <a:fillRect/>
          </a:stretch>
        </p:blipFill>
        <p:spPr>
          <a:xfrm>
            <a:off x="0" y="1390650"/>
            <a:ext cx="12008485" cy="2241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12810" y="2207010"/>
            <a:ext cx="6485127" cy="973538"/>
          </a:xfrm>
        </p:spPr>
        <p:txBody>
          <a:bodyPr>
            <a:noAutofit/>
          </a:bodyPr>
          <a:lstStyle/>
          <a:p>
            <a:r>
              <a:rPr lang="zh-CN" altLang="en-US" sz="5400" dirty="0"/>
              <a:t>请 批 评 斧 正 ！！</a:t>
            </a:r>
            <a:endParaRPr lang="zh-CN" altLang="en-US" sz="5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8119745" y="2272665"/>
            <a:ext cx="2654935" cy="265811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216535" y="3083560"/>
            <a:ext cx="7877810" cy="2584450"/>
          </a:xfrm>
          <a:prstGeom prst="rect">
            <a:avLst/>
          </a:prstGeom>
          <a:noFill/>
        </p:spPr>
        <p:txBody>
          <a:bodyPr wrap="square" rtlCol="0" anchor="t">
            <a:spAutoFit/>
          </a:bodyPr>
          <a:p>
            <a:endParaRPr lang="en-US" altLang="zh-CN"/>
          </a:p>
          <a:p>
            <a:r>
              <a:rPr lang="zh-CN" altLang="en-US"/>
              <a:t>文件</a:t>
            </a:r>
            <a:r>
              <a:rPr lang="zh-CN" altLang="en-US"/>
              <a:t>系统：</a:t>
            </a:r>
            <a:endParaRPr lang="zh-CN" altLang="en-US"/>
          </a:p>
          <a:p>
            <a:endParaRPr lang="zh-CN" altLang="en-US"/>
          </a:p>
          <a:p>
            <a:r>
              <a:rPr lang="zh-CN" altLang="en-US"/>
              <a:t>1、元数据(metadata):用来描述一个文件的特征的系统数据。诸如访问权限、文件拥有者以及文件数据块的分布信息(inode...)等等。在集群文件系统中，分布信息包括文件在磁盘上的位置以及磁盘在集群中的位置。用户需要操作一个文件必须首先得到它的元数据，才能定位到文件的位置并且得到文件的内容或相关属性。</a:t>
            </a:r>
            <a:endParaRPr lang="zh-CN" altLang="en-US"/>
          </a:p>
          <a:p>
            <a:r>
              <a:rPr lang="zh-CN" altLang="en-US"/>
              <a:t>2、数据：泛指普通文件中的实际数据；</a:t>
            </a:r>
            <a:endParaRPr lang="zh-CN" altLang="en-US"/>
          </a:p>
        </p:txBody>
      </p:sp>
      <p:sp>
        <p:nvSpPr>
          <p:cNvPr id="12" name="标题 1"/>
          <p:cNvSpPr>
            <a:spLocks noGrp="1" noChangeArrowheads="1"/>
          </p:cNvSpPr>
          <p:nvPr>
            <p:custDataLst>
              <p:tags r:id="rId3"/>
            </p:custDataLst>
          </p:nvPr>
        </p:nvSpPr>
        <p:spPr>
          <a:xfrm>
            <a:off x="64134" y="2320143"/>
            <a:ext cx="10850564" cy="501162"/>
          </a:xfrm>
          <a:prstGeom prst="rect">
            <a:avLst/>
          </a:prstGeom>
          <a:noFill/>
          <a:ln>
            <a:noFill/>
          </a:ln>
        </p:spPr>
        <p:txBody>
          <a:bodyPr vert="horz" wrap="square" lIns="91440" tIns="45720" rIns="91440" bIns="45720" numCol="1" anchor="ctr" anchorCtr="0" compatLnSpc="1">
            <a:normAutofit fontScale="90000"/>
          </a:bodyPr>
          <a:lstStyle>
            <a:lvl1pPr algn="l" defTabSz="913130" rtl="0" eaLnBrk="0" fontAlgn="base" hangingPunct="0">
              <a:lnSpc>
                <a:spcPct val="90000"/>
              </a:lnSpc>
              <a:spcBef>
                <a:spcPct val="0"/>
              </a:spcBef>
              <a:spcAft>
                <a:spcPct val="0"/>
              </a:spcAft>
              <a:defRPr sz="2800" b="1" kern="1200">
                <a:solidFill>
                  <a:schemeClr val="tx1"/>
                </a:solidFill>
                <a:latin typeface="+mj-lt"/>
                <a:ea typeface="+mj-ea"/>
                <a:cs typeface="+mj-cs"/>
              </a:defRPr>
            </a:lvl1pPr>
            <a:lvl2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2pPr>
            <a:lvl3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3pPr>
            <a:lvl4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4pPr>
            <a:lvl5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5pPr>
            <a:lvl6pPr marL="4572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6pPr>
            <a:lvl7pPr marL="9144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7pPr>
            <a:lvl8pPr marL="13716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8pPr>
            <a:lvl9pPr marL="18288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9pPr>
          </a:lstStyle>
          <a:p>
            <a:pPr eaLnBrk="1" hangingPunct="1"/>
            <a:r>
              <a:rPr lang="zh-CN" altLang="en-US" dirty="0"/>
              <a:t>背景介绍</a:t>
            </a:r>
            <a:r>
              <a:rPr lang="en-US" altLang="zh-CN" dirty="0"/>
              <a:t>	</a:t>
            </a:r>
            <a:r>
              <a:rPr lang="zh-CN" altLang="en-US" dirty="0"/>
              <a:t>数据与</a:t>
            </a:r>
            <a:r>
              <a:rPr lang="zh-CN" altLang="en-US" dirty="0"/>
              <a:t>元数据</a:t>
            </a:r>
            <a:endParaRPr lang="zh-CN" altLang="en-US" dirty="0"/>
          </a:p>
        </p:txBody>
      </p:sp>
      <p:pic>
        <p:nvPicPr>
          <p:cNvPr id="29701" name="图片占位符 14"/>
          <p:cNvPicPr>
            <a:picLocks noGrp="1" noChangeAspect="1" noChangeArrowheads="1"/>
          </p:cNvPicPr>
          <p:nvPr>
            <p:custDataLst>
              <p:tags r:id="rId4"/>
            </p:custDataLst>
          </p:nvPr>
        </p:nvPicPr>
        <p:blipFill>
          <a:blip r:embed="rId5">
            <a:extLst>
              <a:ext uri="{28A0092B-C50C-407E-A947-70E740481C1C}">
                <a14:useLocalDpi xmlns:a14="http://schemas.microsoft.com/office/drawing/2010/main" val="0"/>
              </a:ext>
            </a:extLst>
          </a:blip>
          <a:srcRect l="1139" r="1139"/>
          <a:stretch>
            <a:fillRect/>
          </a:stretch>
        </p:blipFill>
        <p:spPr>
          <a:xfrm>
            <a:off x="-1" y="1"/>
            <a:ext cx="12192001" cy="192551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noChangeArrowheads="1"/>
          </p:cNvSpPr>
          <p:nvPr>
            <p:custDataLst>
              <p:tags r:id="rId1"/>
            </p:custDataLst>
          </p:nvPr>
        </p:nvSpPr>
        <p:spPr>
          <a:xfrm>
            <a:off x="377189" y="234168"/>
            <a:ext cx="10850564" cy="501162"/>
          </a:xfrm>
          <a:prstGeom prst="rect">
            <a:avLst/>
          </a:prstGeom>
          <a:noFill/>
          <a:ln>
            <a:noFill/>
          </a:ln>
        </p:spPr>
        <p:txBody>
          <a:bodyPr vert="horz" wrap="square" lIns="91440" tIns="45720" rIns="91440" bIns="45720" numCol="1" anchor="ctr" anchorCtr="0" compatLnSpc="1">
            <a:normAutofit fontScale="90000"/>
          </a:bodyPr>
          <a:lstStyle>
            <a:lvl1pPr algn="l" defTabSz="913130" rtl="0" eaLnBrk="0" fontAlgn="base" hangingPunct="0">
              <a:lnSpc>
                <a:spcPct val="90000"/>
              </a:lnSpc>
              <a:spcBef>
                <a:spcPct val="0"/>
              </a:spcBef>
              <a:spcAft>
                <a:spcPct val="0"/>
              </a:spcAft>
              <a:defRPr sz="2800" b="1" kern="1200">
                <a:solidFill>
                  <a:schemeClr val="tx1"/>
                </a:solidFill>
                <a:latin typeface="+mj-lt"/>
                <a:ea typeface="+mj-ea"/>
                <a:cs typeface="+mj-cs"/>
              </a:defRPr>
            </a:lvl1pPr>
            <a:lvl2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2pPr>
            <a:lvl3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3pPr>
            <a:lvl4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4pPr>
            <a:lvl5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5pPr>
            <a:lvl6pPr marL="4572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6pPr>
            <a:lvl7pPr marL="9144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7pPr>
            <a:lvl8pPr marL="13716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8pPr>
            <a:lvl9pPr marL="18288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9pPr>
          </a:lstStyle>
          <a:p>
            <a:pPr eaLnBrk="1" hangingPunct="1"/>
            <a:r>
              <a:rPr lang="zh-CN" altLang="en-US" dirty="0"/>
              <a:t>背景介绍</a:t>
            </a:r>
            <a:r>
              <a:rPr lang="en-US" altLang="zh-CN" dirty="0"/>
              <a:t>	</a:t>
            </a:r>
            <a:r>
              <a:rPr lang="zh-CN" altLang="en-US" dirty="0"/>
              <a:t>文件</a:t>
            </a:r>
            <a:r>
              <a:rPr lang="zh-CN" altLang="en-US" dirty="0"/>
              <a:t>系统</a:t>
            </a:r>
            <a:endParaRPr lang="zh-CN" altLang="en-US" dirty="0"/>
          </a:p>
        </p:txBody>
      </p:sp>
      <p:sp>
        <p:nvSpPr>
          <p:cNvPr id="2" name="文本框 1"/>
          <p:cNvSpPr txBox="1"/>
          <p:nvPr/>
        </p:nvSpPr>
        <p:spPr>
          <a:xfrm>
            <a:off x="439420" y="868045"/>
            <a:ext cx="9883775" cy="5539740"/>
          </a:xfrm>
          <a:prstGeom prst="rect">
            <a:avLst/>
          </a:prstGeom>
          <a:noFill/>
        </p:spPr>
        <p:txBody>
          <a:bodyPr wrap="square" rtlCol="0" anchor="t">
            <a:noAutofit/>
          </a:bodyPr>
          <a:p>
            <a:r>
              <a:rPr lang="zh-CN" altLang="en-US"/>
              <a:t>数十亿规模的文件系统是云服务供应商和小型数据中心的构建要素。无须分布式事务的单点metadata server足够应付这个规模的元数据。</a:t>
            </a:r>
            <a:endParaRPr lang="zh-CN" altLang="en-US"/>
          </a:p>
          <a:p>
            <a:endParaRPr lang="zh-CN" altLang="en-US"/>
          </a:p>
          <a:p>
            <a:r>
              <a:rPr lang="zh-CN" altLang="en-US"/>
              <a:t>优点：</a:t>
            </a:r>
            <a:endParaRPr lang="zh-CN" altLang="en-US"/>
          </a:p>
          <a:p>
            <a:pPr indent="457200"/>
            <a:r>
              <a:rPr lang="zh-CN" altLang="en-US"/>
              <a:t>TCO 成本减少：单个元数据服务器的安装、维护和日常成本比多个元数据服务器更便宜。</a:t>
            </a:r>
            <a:endParaRPr lang="zh-CN" altLang="en-US"/>
          </a:p>
          <a:p>
            <a:pPr lvl="1"/>
            <a:r>
              <a:rPr lang="zh-CN" altLang="en-US"/>
              <a:t>简化实现，性能不错（无需分布式事务）。</a:t>
            </a:r>
            <a:endParaRPr lang="zh-CN" altLang="en-US"/>
          </a:p>
          <a:p>
            <a:pPr lvl="1"/>
            <a:endParaRPr lang="zh-CN" altLang="en-US"/>
          </a:p>
          <a:p>
            <a:r>
              <a:rPr lang="zh-CN" altLang="en-US"/>
              <a:t>存在的问题：</a:t>
            </a:r>
            <a:endParaRPr lang="zh-CN" altLang="en-US"/>
          </a:p>
          <a:p>
            <a:pPr indent="457200"/>
            <a:r>
              <a:rPr lang="zh-CN" altLang="en-US" b="1"/>
              <a:t>崩溃一致性的开销</a:t>
            </a:r>
            <a:r>
              <a:rPr lang="zh-CN" altLang="en-US"/>
              <a:t>限制了多索引节点元数据更新操作的吞吐量。（文件系统使用日志记录或日志结构化设计来提供崩溃的一致性。）</a:t>
            </a:r>
            <a:endParaRPr lang="zh-CN" altLang="en-US"/>
          </a:p>
          <a:p>
            <a:pPr indent="457200"/>
            <a:r>
              <a:rPr lang="zh-CN" altLang="en-US"/>
              <a:t>共享目录中的操作在分布式文件系统中很常见，</a:t>
            </a:r>
            <a:r>
              <a:rPr lang="zh-CN" altLang="en-US" b="1"/>
              <a:t>inode上锁的争用</a:t>
            </a:r>
            <a:r>
              <a:rPr lang="zh-CN" altLang="en-US"/>
              <a:t>限制了同目录下元数据操作的吞吐量。（共享目录中的元数据操作的并发性会显著影响这些应用程序的整体性能。但是，并发inode在共享目录中创建和删除操作需要更新它们共同的公共父目录项（脏项）和inode，这将导致高锁争用。这种争用限制了并行性和性能。）</a:t>
            </a:r>
            <a:endParaRPr lang="zh-CN" altLang="en-US"/>
          </a:p>
          <a:p>
            <a:pPr indent="457200"/>
            <a:r>
              <a:rPr lang="zh-CN" altLang="en-US"/>
              <a:t>文件系统无法扩展到</a:t>
            </a:r>
            <a:r>
              <a:rPr lang="zh-CN" altLang="en-US" b="1"/>
              <a:t>多个NUMA节点</a:t>
            </a:r>
            <a:r>
              <a:rPr lang="zh-CN" altLang="en-US"/>
              <a:t>，同时保持元数据操作的NUMA本地性。（NUMA体系结构对于文件系统没有得到充分利用，特别是对于单个元数据服务器中的元数据操作。将节点随机分散到多个NUMA节点中并不能避免这个问题，因为一些诸如inode创建和删除等操作需要更新多个节点，这会导致NUMA间元数据访问。）</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noChangeArrowheads="1"/>
          </p:cNvSpPr>
          <p:nvPr>
            <p:custDataLst>
              <p:tags r:id="rId1"/>
            </p:custDataLst>
          </p:nvPr>
        </p:nvSpPr>
        <p:spPr>
          <a:xfrm>
            <a:off x="377189" y="543413"/>
            <a:ext cx="10850564" cy="501162"/>
          </a:xfrm>
          <a:prstGeom prst="rect">
            <a:avLst/>
          </a:prstGeom>
          <a:noFill/>
          <a:ln>
            <a:noFill/>
          </a:ln>
        </p:spPr>
        <p:txBody>
          <a:bodyPr vert="horz" wrap="square" lIns="91440" tIns="45720" rIns="91440" bIns="45720" numCol="1" anchor="ctr" anchorCtr="0" compatLnSpc="1">
            <a:normAutofit fontScale="90000"/>
          </a:bodyPr>
          <a:lstStyle>
            <a:lvl1pPr algn="l" defTabSz="913130" rtl="0" eaLnBrk="0" fontAlgn="base" hangingPunct="0">
              <a:lnSpc>
                <a:spcPct val="90000"/>
              </a:lnSpc>
              <a:spcBef>
                <a:spcPct val="0"/>
              </a:spcBef>
              <a:spcAft>
                <a:spcPct val="0"/>
              </a:spcAft>
              <a:defRPr sz="2800" b="1" kern="1200">
                <a:solidFill>
                  <a:schemeClr val="tx1"/>
                </a:solidFill>
                <a:latin typeface="+mj-lt"/>
                <a:ea typeface="+mj-ea"/>
                <a:cs typeface="+mj-cs"/>
              </a:defRPr>
            </a:lvl1pPr>
            <a:lvl2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2pPr>
            <a:lvl3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3pPr>
            <a:lvl4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4pPr>
            <a:lvl5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5pPr>
            <a:lvl6pPr marL="4572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6pPr>
            <a:lvl7pPr marL="9144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7pPr>
            <a:lvl8pPr marL="13716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8pPr>
            <a:lvl9pPr marL="18288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9pPr>
          </a:lstStyle>
          <a:p>
            <a:pPr eaLnBrk="1" hangingPunct="1"/>
            <a:r>
              <a:rPr lang="zh-CN" altLang="en-US" dirty="0"/>
              <a:t>关键技术</a:t>
            </a:r>
            <a:endParaRPr lang="zh-CN" altLang="en-US" dirty="0"/>
          </a:p>
        </p:txBody>
      </p:sp>
      <p:sp>
        <p:nvSpPr>
          <p:cNvPr id="2" name="文本框 1"/>
          <p:cNvSpPr txBox="1"/>
          <p:nvPr/>
        </p:nvSpPr>
        <p:spPr>
          <a:xfrm>
            <a:off x="573405" y="1353185"/>
            <a:ext cx="9523730" cy="3969385"/>
          </a:xfrm>
          <a:prstGeom prst="rect">
            <a:avLst/>
          </a:prstGeom>
          <a:noFill/>
        </p:spPr>
        <p:txBody>
          <a:bodyPr wrap="square" rtlCol="0" anchor="t">
            <a:spAutoFit/>
          </a:bodyPr>
          <a:p>
            <a:r>
              <a:rPr lang="zh-CN" altLang="en-US"/>
              <a:t>①提出了无日志数据操作，消除大多数元数据操作的额外崩溃一致性开销。</a:t>
            </a:r>
            <a:endParaRPr lang="zh-CN" altLang="en-US"/>
          </a:p>
          <a:p>
            <a:r>
              <a:rPr lang="zh-CN" altLang="en-US"/>
              <a:t>    - 关键思想是通过利用键值存储后端</a:t>
            </a:r>
            <a:r>
              <a:rPr lang="zh-CN" altLang="en-US">
                <a:sym typeface="+mn-ea"/>
              </a:rPr>
              <a:t>更新</a:t>
            </a:r>
            <a:r>
              <a:rPr lang="zh-CN" altLang="en-US"/>
              <a:t>单对象</a:t>
            </a:r>
            <a:r>
              <a:rPr lang="zh-CN" altLang="en-US"/>
              <a:t>的原子性以及父inode和子inode的元数据语义依赖性来识别可能的元数据不一致性。</a:t>
            </a:r>
            <a:endParaRPr lang="zh-CN" altLang="en-US"/>
          </a:p>
          <a:p>
            <a:r>
              <a:rPr lang="zh-CN" altLang="en-US"/>
              <a:t>    - SingularFS向inode添加了两个字段，出</a:t>
            </a:r>
            <a:r>
              <a:rPr lang="zh-CN" altLang="en-US"/>
              <a:t>创建时间btime和死亡时间dtime</a:t>
            </a:r>
            <a:endParaRPr lang="zh-CN" altLang="en-US"/>
          </a:p>
          <a:p>
            <a:r>
              <a:rPr lang="zh-CN" altLang="en-US"/>
              <a:t>②设计了分层并发控制，以最大化元数据操作的并行性。</a:t>
            </a:r>
            <a:endParaRPr lang="zh-CN" altLang="en-US"/>
          </a:p>
          <a:p>
            <a:r>
              <a:rPr lang="zh-CN" altLang="en-US"/>
              <a:t>    - 关键思想是以一种更细粒度的方式同步inode操作。具体来说，inode写入器使用每个inode的读写锁来与其他操作进行同步，inode时间戳更新器和读取器使用无锁协议在它们之间进行额外的同步。</a:t>
            </a:r>
            <a:endParaRPr lang="zh-CN" altLang="en-US"/>
          </a:p>
          <a:p>
            <a:r>
              <a:rPr lang="zh-CN" altLang="en-US"/>
              <a:t>③引入了混合内部分区，以减少numa间访问和numa内锁争用。</a:t>
            </a:r>
            <a:endParaRPr lang="zh-CN" altLang="en-US"/>
          </a:p>
          <a:p>
            <a:r>
              <a:rPr lang="zh-CN" altLang="en-US"/>
              <a:t>    - 关键思想是将时间戳从目录inode中分离出来，并将其与目录的子节点分组到同一个NUMA节点，从而确保文件操作的NUMA本地性。SingularFS进一步对numa内部的数据结构进行了分区，以减少其锁的争用。</a:t>
            </a:r>
            <a:endParaRPr lang="zh-CN" altLang="en-US"/>
          </a:p>
          <a:p>
            <a:r>
              <a:rPr lang="zh-CN" altLang="en-US"/>
              <a:t>- 目标是稳定的高吞吐量。远程内存直接访问技术（RDMA）和持久内存（PM）为它提供了机会。</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noChangeArrowheads="1"/>
          </p:cNvSpPr>
          <p:nvPr>
            <p:custDataLst>
              <p:tags r:id="rId1"/>
            </p:custDataLst>
          </p:nvPr>
        </p:nvSpPr>
        <p:spPr>
          <a:xfrm>
            <a:off x="377189" y="543413"/>
            <a:ext cx="10850564" cy="501162"/>
          </a:xfrm>
          <a:prstGeom prst="rect">
            <a:avLst/>
          </a:prstGeom>
          <a:noFill/>
          <a:ln>
            <a:noFill/>
          </a:ln>
        </p:spPr>
        <p:txBody>
          <a:bodyPr vert="horz" wrap="square" lIns="91440" tIns="45720" rIns="91440" bIns="45720" numCol="1" anchor="ctr" anchorCtr="0" compatLnSpc="1">
            <a:normAutofit fontScale="90000"/>
          </a:bodyPr>
          <a:lstStyle>
            <a:lvl1pPr algn="l" defTabSz="913130" rtl="0" eaLnBrk="0" fontAlgn="base" hangingPunct="0">
              <a:lnSpc>
                <a:spcPct val="90000"/>
              </a:lnSpc>
              <a:spcBef>
                <a:spcPct val="0"/>
              </a:spcBef>
              <a:spcAft>
                <a:spcPct val="0"/>
              </a:spcAft>
              <a:defRPr sz="2800" b="1" kern="1200">
                <a:solidFill>
                  <a:schemeClr val="tx1"/>
                </a:solidFill>
                <a:latin typeface="+mj-lt"/>
                <a:ea typeface="+mj-ea"/>
                <a:cs typeface="+mj-cs"/>
              </a:defRPr>
            </a:lvl1pPr>
            <a:lvl2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2pPr>
            <a:lvl3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3pPr>
            <a:lvl4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4pPr>
            <a:lvl5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5pPr>
            <a:lvl6pPr marL="4572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6pPr>
            <a:lvl7pPr marL="9144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7pPr>
            <a:lvl8pPr marL="13716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8pPr>
            <a:lvl9pPr marL="18288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9pPr>
          </a:lstStyle>
          <a:p>
            <a:pPr eaLnBrk="1" hangingPunct="1"/>
            <a:r>
              <a:rPr lang="zh-CN" altLang="en-US" dirty="0"/>
              <a:t>无日志元数据操作</a:t>
            </a:r>
            <a:endParaRPr lang="zh-CN" altLang="en-US" dirty="0"/>
          </a:p>
        </p:txBody>
      </p:sp>
      <p:pic>
        <p:nvPicPr>
          <p:cNvPr id="8" name="图片 7"/>
          <p:cNvPicPr>
            <a:picLocks noChangeAspect="1"/>
          </p:cNvPicPr>
          <p:nvPr>
            <p:custDataLst>
              <p:tags r:id="rId2"/>
            </p:custDataLst>
          </p:nvPr>
        </p:nvPicPr>
        <p:blipFill>
          <a:blip r:embed="rId3"/>
          <a:stretch>
            <a:fillRect/>
          </a:stretch>
        </p:blipFill>
        <p:spPr>
          <a:xfrm>
            <a:off x="377190" y="1184275"/>
            <a:ext cx="10559415" cy="4785360"/>
          </a:xfrm>
          <a:prstGeom prst="rect">
            <a:avLst/>
          </a:prstGeom>
        </p:spPr>
      </p:pic>
      <p:pic>
        <p:nvPicPr>
          <p:cNvPr id="9" name="图片 8"/>
          <p:cNvPicPr>
            <a:picLocks noChangeAspect="1"/>
          </p:cNvPicPr>
          <p:nvPr>
            <p:custDataLst>
              <p:tags r:id="rId4"/>
            </p:custDataLst>
          </p:nvPr>
        </p:nvPicPr>
        <p:blipFill>
          <a:blip r:embed="rId5"/>
          <a:stretch>
            <a:fillRect/>
          </a:stretch>
        </p:blipFill>
        <p:spPr>
          <a:xfrm>
            <a:off x="7378065" y="1116330"/>
            <a:ext cx="3699510" cy="26079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noChangeArrowheads="1"/>
          </p:cNvSpPr>
          <p:nvPr>
            <p:custDataLst>
              <p:tags r:id="rId1"/>
            </p:custDataLst>
          </p:nvPr>
        </p:nvSpPr>
        <p:spPr>
          <a:xfrm>
            <a:off x="377189" y="543413"/>
            <a:ext cx="10850564" cy="501162"/>
          </a:xfrm>
          <a:prstGeom prst="rect">
            <a:avLst/>
          </a:prstGeom>
          <a:noFill/>
          <a:ln>
            <a:noFill/>
          </a:ln>
        </p:spPr>
        <p:txBody>
          <a:bodyPr vert="horz" wrap="square" lIns="91440" tIns="45720" rIns="91440" bIns="45720" numCol="1" anchor="ctr" anchorCtr="0" compatLnSpc="1">
            <a:normAutofit fontScale="90000"/>
          </a:bodyPr>
          <a:lstStyle>
            <a:lvl1pPr algn="l" defTabSz="913130" rtl="0" eaLnBrk="0" fontAlgn="base" hangingPunct="0">
              <a:lnSpc>
                <a:spcPct val="90000"/>
              </a:lnSpc>
              <a:spcBef>
                <a:spcPct val="0"/>
              </a:spcBef>
              <a:spcAft>
                <a:spcPct val="0"/>
              </a:spcAft>
              <a:defRPr sz="2800" b="1" kern="1200">
                <a:solidFill>
                  <a:schemeClr val="tx1"/>
                </a:solidFill>
                <a:latin typeface="+mj-lt"/>
                <a:ea typeface="+mj-ea"/>
                <a:cs typeface="+mj-cs"/>
              </a:defRPr>
            </a:lvl1pPr>
            <a:lvl2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2pPr>
            <a:lvl3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3pPr>
            <a:lvl4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4pPr>
            <a:lvl5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5pPr>
            <a:lvl6pPr marL="4572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6pPr>
            <a:lvl7pPr marL="9144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7pPr>
            <a:lvl8pPr marL="13716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8pPr>
            <a:lvl9pPr marL="18288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9pPr>
          </a:lstStyle>
          <a:p>
            <a:pPr eaLnBrk="1" hangingPunct="1"/>
            <a:r>
              <a:rPr lang="zh-CN" altLang="en-US" dirty="0"/>
              <a:t>无日志元数据操作</a:t>
            </a:r>
            <a:endParaRPr lang="zh-CN" altLang="en-US" dirty="0"/>
          </a:p>
        </p:txBody>
      </p:sp>
      <p:pic>
        <p:nvPicPr>
          <p:cNvPr id="3" name="图片 2"/>
          <p:cNvPicPr>
            <a:picLocks noChangeAspect="1"/>
          </p:cNvPicPr>
          <p:nvPr>
            <p:custDataLst>
              <p:tags r:id="rId2"/>
            </p:custDataLst>
          </p:nvPr>
        </p:nvPicPr>
        <p:blipFill>
          <a:blip r:embed="rId3"/>
          <a:stretch>
            <a:fillRect/>
          </a:stretch>
        </p:blipFill>
        <p:spPr>
          <a:xfrm>
            <a:off x="638175" y="1177925"/>
            <a:ext cx="8172450" cy="45021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noChangeArrowheads="1"/>
          </p:cNvSpPr>
          <p:nvPr>
            <p:custDataLst>
              <p:tags r:id="rId1"/>
            </p:custDataLst>
          </p:nvPr>
        </p:nvSpPr>
        <p:spPr>
          <a:xfrm>
            <a:off x="377189" y="543413"/>
            <a:ext cx="10850564" cy="501162"/>
          </a:xfrm>
          <a:prstGeom prst="rect">
            <a:avLst/>
          </a:prstGeom>
          <a:noFill/>
          <a:ln>
            <a:noFill/>
          </a:ln>
        </p:spPr>
        <p:txBody>
          <a:bodyPr vert="horz" wrap="square" lIns="91440" tIns="45720" rIns="91440" bIns="45720" numCol="1" anchor="ctr" anchorCtr="0" compatLnSpc="1">
            <a:normAutofit fontScale="90000"/>
          </a:bodyPr>
          <a:lstStyle>
            <a:lvl1pPr algn="l" defTabSz="913130" rtl="0" eaLnBrk="0" fontAlgn="base" hangingPunct="0">
              <a:lnSpc>
                <a:spcPct val="90000"/>
              </a:lnSpc>
              <a:spcBef>
                <a:spcPct val="0"/>
              </a:spcBef>
              <a:spcAft>
                <a:spcPct val="0"/>
              </a:spcAft>
              <a:defRPr sz="2800" b="1" kern="1200">
                <a:solidFill>
                  <a:schemeClr val="tx1"/>
                </a:solidFill>
                <a:latin typeface="+mj-lt"/>
                <a:ea typeface="+mj-ea"/>
                <a:cs typeface="+mj-cs"/>
              </a:defRPr>
            </a:lvl1pPr>
            <a:lvl2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2pPr>
            <a:lvl3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3pPr>
            <a:lvl4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4pPr>
            <a:lvl5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5pPr>
            <a:lvl6pPr marL="4572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6pPr>
            <a:lvl7pPr marL="9144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7pPr>
            <a:lvl8pPr marL="13716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8pPr>
            <a:lvl9pPr marL="18288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9pPr>
          </a:lstStyle>
          <a:p>
            <a:pPr eaLnBrk="1" hangingPunct="1"/>
            <a:r>
              <a:rPr lang="zh-CN" altLang="en-US" dirty="0"/>
              <a:t>分层并发控制</a:t>
            </a:r>
            <a:endParaRPr lang="zh-CN" altLang="en-US" dirty="0"/>
          </a:p>
        </p:txBody>
      </p:sp>
      <p:pic>
        <p:nvPicPr>
          <p:cNvPr id="3" name="图片 2"/>
          <p:cNvPicPr>
            <a:picLocks noChangeAspect="1"/>
          </p:cNvPicPr>
          <p:nvPr>
            <p:custDataLst>
              <p:tags r:id="rId2"/>
            </p:custDataLst>
          </p:nvPr>
        </p:nvPicPr>
        <p:blipFill>
          <a:blip r:embed="rId3"/>
          <a:stretch>
            <a:fillRect/>
          </a:stretch>
        </p:blipFill>
        <p:spPr>
          <a:xfrm>
            <a:off x="553720" y="1201420"/>
            <a:ext cx="12544425" cy="41325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noChangeArrowheads="1"/>
          </p:cNvSpPr>
          <p:nvPr>
            <p:custDataLst>
              <p:tags r:id="rId1"/>
            </p:custDataLst>
          </p:nvPr>
        </p:nvSpPr>
        <p:spPr>
          <a:xfrm>
            <a:off x="377189" y="543413"/>
            <a:ext cx="10850564" cy="501162"/>
          </a:xfrm>
          <a:prstGeom prst="rect">
            <a:avLst/>
          </a:prstGeom>
          <a:noFill/>
          <a:ln>
            <a:noFill/>
          </a:ln>
        </p:spPr>
        <p:txBody>
          <a:bodyPr vert="horz" wrap="square" lIns="91440" tIns="45720" rIns="91440" bIns="45720" numCol="1" anchor="ctr" anchorCtr="0" compatLnSpc="1">
            <a:normAutofit fontScale="90000"/>
          </a:bodyPr>
          <a:lstStyle>
            <a:lvl1pPr algn="l" defTabSz="913130" rtl="0" eaLnBrk="0" fontAlgn="base" hangingPunct="0">
              <a:lnSpc>
                <a:spcPct val="90000"/>
              </a:lnSpc>
              <a:spcBef>
                <a:spcPct val="0"/>
              </a:spcBef>
              <a:spcAft>
                <a:spcPct val="0"/>
              </a:spcAft>
              <a:defRPr sz="2800" b="1" kern="1200">
                <a:solidFill>
                  <a:schemeClr val="tx1"/>
                </a:solidFill>
                <a:latin typeface="+mj-lt"/>
                <a:ea typeface="+mj-ea"/>
                <a:cs typeface="+mj-cs"/>
              </a:defRPr>
            </a:lvl1pPr>
            <a:lvl2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2pPr>
            <a:lvl3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3pPr>
            <a:lvl4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4pPr>
            <a:lvl5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5pPr>
            <a:lvl6pPr marL="4572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6pPr>
            <a:lvl7pPr marL="9144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7pPr>
            <a:lvl8pPr marL="13716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8pPr>
            <a:lvl9pPr marL="18288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9pPr>
          </a:lstStyle>
          <a:p>
            <a:pPr eaLnBrk="1" hangingPunct="1"/>
            <a:r>
              <a:rPr lang="zh-CN" altLang="en-US" dirty="0"/>
              <a:t>分层并发控制</a:t>
            </a:r>
            <a:endParaRPr lang="zh-CN" altLang="en-US" dirty="0"/>
          </a:p>
        </p:txBody>
      </p:sp>
      <p:pic>
        <p:nvPicPr>
          <p:cNvPr id="2" name="图片 1"/>
          <p:cNvPicPr>
            <a:picLocks noChangeAspect="1"/>
          </p:cNvPicPr>
          <p:nvPr>
            <p:custDataLst>
              <p:tags r:id="rId2"/>
            </p:custDataLst>
          </p:nvPr>
        </p:nvPicPr>
        <p:blipFill>
          <a:blip r:embed="rId3"/>
          <a:stretch>
            <a:fillRect/>
          </a:stretch>
        </p:blipFill>
        <p:spPr>
          <a:xfrm>
            <a:off x="343535" y="1476375"/>
            <a:ext cx="11219815" cy="1952625"/>
          </a:xfrm>
          <a:prstGeom prst="rect">
            <a:avLst/>
          </a:prstGeom>
        </p:spPr>
      </p:pic>
      <p:pic>
        <p:nvPicPr>
          <p:cNvPr id="5" name="图片 4"/>
          <p:cNvPicPr>
            <a:picLocks noChangeAspect="1"/>
          </p:cNvPicPr>
          <p:nvPr>
            <p:custDataLst>
              <p:tags r:id="rId4"/>
            </p:custDataLst>
          </p:nvPr>
        </p:nvPicPr>
        <p:blipFill>
          <a:blip r:embed="rId5"/>
          <a:stretch>
            <a:fillRect/>
          </a:stretch>
        </p:blipFill>
        <p:spPr>
          <a:xfrm>
            <a:off x="818515" y="3860800"/>
            <a:ext cx="9269730" cy="15030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noChangeArrowheads="1"/>
          </p:cNvSpPr>
          <p:nvPr>
            <p:custDataLst>
              <p:tags r:id="rId1"/>
            </p:custDataLst>
          </p:nvPr>
        </p:nvSpPr>
        <p:spPr>
          <a:xfrm>
            <a:off x="377189" y="543413"/>
            <a:ext cx="10850564" cy="501162"/>
          </a:xfrm>
          <a:prstGeom prst="rect">
            <a:avLst/>
          </a:prstGeom>
          <a:noFill/>
          <a:ln>
            <a:noFill/>
          </a:ln>
        </p:spPr>
        <p:txBody>
          <a:bodyPr vert="horz" wrap="square" lIns="91440" tIns="45720" rIns="91440" bIns="45720" numCol="1" anchor="ctr" anchorCtr="0" compatLnSpc="1">
            <a:normAutofit fontScale="90000"/>
          </a:bodyPr>
          <a:lstStyle>
            <a:lvl1pPr algn="l" defTabSz="913130" rtl="0" eaLnBrk="0" fontAlgn="base" hangingPunct="0">
              <a:lnSpc>
                <a:spcPct val="90000"/>
              </a:lnSpc>
              <a:spcBef>
                <a:spcPct val="0"/>
              </a:spcBef>
              <a:spcAft>
                <a:spcPct val="0"/>
              </a:spcAft>
              <a:defRPr sz="2800" b="1" kern="1200">
                <a:solidFill>
                  <a:schemeClr val="tx1"/>
                </a:solidFill>
                <a:latin typeface="+mj-lt"/>
                <a:ea typeface="+mj-ea"/>
                <a:cs typeface="+mj-cs"/>
              </a:defRPr>
            </a:lvl1pPr>
            <a:lvl2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2pPr>
            <a:lvl3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3pPr>
            <a:lvl4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4pPr>
            <a:lvl5pPr algn="l" defTabSz="913130" rtl="0" eaLnBrk="0" fontAlgn="base" hangingPunct="0">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5pPr>
            <a:lvl6pPr marL="4572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6pPr>
            <a:lvl7pPr marL="9144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7pPr>
            <a:lvl8pPr marL="13716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8pPr>
            <a:lvl9pPr marL="1828800" algn="l" defTabSz="913130" rtl="0" fontAlgn="base">
              <a:lnSpc>
                <a:spcPct val="90000"/>
              </a:lnSpc>
              <a:spcBef>
                <a:spcPct val="0"/>
              </a:spcBef>
              <a:spcAft>
                <a:spcPct val="0"/>
              </a:spcAft>
              <a:defRPr sz="3200" b="1">
                <a:solidFill>
                  <a:schemeClr val="tx1"/>
                </a:solidFill>
                <a:latin typeface="Arial" panose="020B0604020202020204" pitchFamily="34" charset="0"/>
                <a:ea typeface="微软雅黑" panose="020B0503020204020204" pitchFamily="34" charset="-122"/>
              </a:defRPr>
            </a:lvl9pPr>
          </a:lstStyle>
          <a:p>
            <a:pPr eaLnBrk="1" hangingPunct="1"/>
            <a:r>
              <a:rPr lang="zh-CN" altLang="en-US" dirty="0"/>
              <a:t>分层并发控制</a:t>
            </a:r>
            <a:endParaRPr lang="zh-CN" altLang="en-US" dirty="0"/>
          </a:p>
        </p:txBody>
      </p:sp>
      <p:pic>
        <p:nvPicPr>
          <p:cNvPr id="3" name="图片 2"/>
          <p:cNvPicPr>
            <a:picLocks noChangeAspect="1"/>
          </p:cNvPicPr>
          <p:nvPr>
            <p:custDataLst>
              <p:tags r:id="rId2"/>
            </p:custDataLst>
          </p:nvPr>
        </p:nvPicPr>
        <p:blipFill>
          <a:blip r:embed="rId3"/>
          <a:stretch>
            <a:fillRect/>
          </a:stretch>
        </p:blipFill>
        <p:spPr>
          <a:xfrm>
            <a:off x="377190" y="1346200"/>
            <a:ext cx="10075545" cy="1781175"/>
          </a:xfrm>
          <a:prstGeom prst="rect">
            <a:avLst/>
          </a:prstGeom>
        </p:spPr>
      </p:pic>
      <p:pic>
        <p:nvPicPr>
          <p:cNvPr id="4" name="图片 3"/>
          <p:cNvPicPr>
            <a:picLocks noChangeAspect="1"/>
          </p:cNvPicPr>
          <p:nvPr>
            <p:custDataLst>
              <p:tags r:id="rId4"/>
            </p:custDataLst>
          </p:nvPr>
        </p:nvPicPr>
        <p:blipFill>
          <a:blip r:embed="rId5"/>
          <a:stretch>
            <a:fillRect/>
          </a:stretch>
        </p:blipFill>
        <p:spPr>
          <a:xfrm>
            <a:off x="717550" y="3429000"/>
            <a:ext cx="5632450" cy="309245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commondata" val="eyJoZGlkIjoiNzAyOWNmYmYzOTkyNmIwZmY5Yjc0ZTRiMjc0OGFmZmM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2_主题5">
  <a:themeElements>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1327</Words>
  <Application>WPS 演示</Application>
  <PresentationFormat>宽屏</PresentationFormat>
  <Paragraphs>58</Paragraphs>
  <Slides>15</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Arial</vt:lpstr>
      <vt:lpstr>宋体</vt:lpstr>
      <vt:lpstr>Wingdings</vt:lpstr>
      <vt:lpstr>微软雅黑</vt:lpstr>
      <vt:lpstr>Calibri</vt:lpstr>
      <vt:lpstr>Arial Unicode MS</vt:lpstr>
      <vt:lpstr>2_主题5</vt:lpstr>
      <vt:lpstr>SingularFS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请 批 评 斧 正 ！！</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ʾĸ�</dc:title>
  <dc:creator>iSlide</dc:creator>
  <cp:category>business proposal;oral defense;training courseware</cp:category>
  <cp:lastModifiedBy>阳景</cp:lastModifiedBy>
  <cp:revision>339</cp:revision>
  <cp:lastPrinted>2018-02-06T16:00:00Z</cp:lastPrinted>
  <dcterms:created xsi:type="dcterms:W3CDTF">2018-02-06T16:00:00Z</dcterms:created>
  <dcterms:modified xsi:type="dcterms:W3CDTF">2023-12-29T08:48:05Z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a18adb86-5929-4bf5-a1c6-bcf101f86030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2018-08-30T08:24:10.9447553Z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2052-12.1.0.16120</vt:lpwstr>
  </property>
  <property fmtid="{D5CDD505-2E9C-101B-9397-08002B2CF9AE}" pid="12" name="ICV">
    <vt:lpwstr>3FA34259B1C447A49597AC5075331EA3_13</vt:lpwstr>
  </property>
</Properties>
</file>