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handoutMasterIdLst>
    <p:handoutMasterId r:id="rId23"/>
  </p:handoutMasterIdLst>
  <p:sldIdLst>
    <p:sldId id="2571" r:id="rId5"/>
    <p:sldId id="2456" r:id="rId6"/>
    <p:sldId id="2623" r:id="rId7"/>
    <p:sldId id="2428" r:id="rId8"/>
    <p:sldId id="2429" r:id="rId9"/>
    <p:sldId id="2381" r:id="rId10"/>
    <p:sldId id="2625" r:id="rId11"/>
    <p:sldId id="2424" r:id="rId12"/>
    <p:sldId id="2418" r:id="rId13"/>
    <p:sldId id="2626" r:id="rId14"/>
    <p:sldId id="2627" r:id="rId15"/>
    <p:sldId id="2417" r:id="rId16"/>
    <p:sldId id="2628" r:id="rId17"/>
    <p:sldId id="2629" r:id="rId18"/>
    <p:sldId id="2425" r:id="rId19"/>
    <p:sldId id="2630" r:id="rId20"/>
    <p:sldId id="2538" r:id="rId21"/>
  </p:sldIdLst>
  <p:sldSz cx="12192000" cy="6858000"/>
  <p:notesSz cx="9144000" cy="6858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39">
          <p15:clr>
            <a:srgbClr val="A4A3A4"/>
          </p15:clr>
        </p15:guide>
        <p15:guide id="2" pos="38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uli" initials="l" lastIdx="1" clrIdx="0"/>
  <p:cmAuthor id="7" name="广州供电局" initials="广州局" lastIdx="76" clrIdx="7"/>
  <p:cmAuthor id="1" name="熊悠雯" initials="熊" lastIdx="1" clrIdx="0"/>
  <p:cmAuthor id="8" name="饶毅" initials="饶毅" lastIdx="6" clrIdx="8"/>
  <p:cmAuthor id="2" name="张秋辉" initials="张秋辉" lastIdx="2" clrIdx="2"/>
  <p:cmAuthor id="9" name="贺翔" initials="贺翔" lastIdx="7" clrIdx="9"/>
  <p:cmAuthor id="3" name="yang" initials="" lastIdx="0" clrIdx="3"/>
  <p:cmAuthor id="10" name="薇" initials="薇" lastIdx="3" clrIdx="10"/>
  <p:cmAuthor id="4" name="raoyi" initials="raoyi" lastIdx="41" clrIdx="4"/>
  <p:cmAuthor id="5" name="Author" initials="A" lastIdx="0" clrIdx="5"/>
  <p:cmAuthor id="6" name="作者" initials="A" lastIdx="4" clrIdx="6"/>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67A"/>
    <a:srgbClr val="F2F2F2"/>
    <a:srgbClr val="953735"/>
    <a:srgbClr val="C55A11"/>
    <a:srgbClr val="00377B"/>
    <a:srgbClr val="C6D9F1"/>
    <a:srgbClr val="5B9BD5"/>
    <a:srgbClr val="DBEEF4"/>
    <a:srgbClr val="A59183"/>
    <a:srgbClr val="B0CB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1BBD3-ED18-4134-9B5E-83B471C4E8F7}" v="24" dt="2022-07-12T03:29:56.65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38" autoAdjust="0"/>
  </p:normalViewPr>
  <p:slideViewPr>
    <p:cSldViewPr snapToGrid="0">
      <p:cViewPr varScale="1">
        <p:scale>
          <a:sx n="73" d="100"/>
          <a:sy n="73" d="100"/>
        </p:scale>
        <p:origin x="564" y="36"/>
      </p:cViewPr>
      <p:guideLst>
        <p:guide orient="horz" pos="2639"/>
        <p:guide pos="3806"/>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chang HC2 Zhou" userId="62eb77b4-2d98-437c-92ff-203a1bce21fd" providerId="ADAL" clId="{7451BBD3-ED18-4134-9B5E-83B471C4E8F7}"/>
    <pc:docChg chg="undo redo custSel addSld delSld modSld">
      <pc:chgData name="Haichang HC2 Zhou" userId="62eb77b4-2d98-437c-92ff-203a1bce21fd" providerId="ADAL" clId="{7451BBD3-ED18-4134-9B5E-83B471C4E8F7}" dt="2022-07-14T03:12:56.027" v="377" actId="1076"/>
      <pc:docMkLst>
        <pc:docMk/>
      </pc:docMkLst>
      <pc:sldChg chg="del modNotesTx">
        <pc:chgData name="Haichang HC2 Zhou" userId="62eb77b4-2d98-437c-92ff-203a1bce21fd" providerId="ADAL" clId="{7451BBD3-ED18-4134-9B5E-83B471C4E8F7}" dt="2022-07-12T02:32:13.069" v="314" actId="47"/>
        <pc:sldMkLst>
          <pc:docMk/>
          <pc:sldMk cId="0" sldId="2315"/>
        </pc:sldMkLst>
      </pc:sldChg>
      <pc:sldChg chg="addSp delSp modSp mod modNotesTx">
        <pc:chgData name="Haichang HC2 Zhou" userId="62eb77b4-2d98-437c-92ff-203a1bce21fd" providerId="ADAL" clId="{7451BBD3-ED18-4134-9B5E-83B471C4E8F7}" dt="2022-07-12T02:33:00.665" v="321" actId="6549"/>
        <pc:sldMkLst>
          <pc:docMk/>
          <pc:sldMk cId="0" sldId="2381"/>
        </pc:sldMkLst>
        <pc:spChg chg="del">
          <ac:chgData name="Haichang HC2 Zhou" userId="62eb77b4-2d98-437c-92ff-203a1bce21fd" providerId="ADAL" clId="{7451BBD3-ED18-4134-9B5E-83B471C4E8F7}" dt="2022-07-11T15:57:01.172" v="98" actId="478"/>
          <ac:spMkLst>
            <pc:docMk/>
            <pc:sldMk cId="0" sldId="2381"/>
            <ac:spMk id="2"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28"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29"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0"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2"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4"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5"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6"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7"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8"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39"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42"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43"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45"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46"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51" creationId="{00000000-0000-0000-0000-000000000000}"/>
          </ac:spMkLst>
        </pc:spChg>
        <pc:spChg chg="del">
          <ac:chgData name="Haichang HC2 Zhou" userId="62eb77b4-2d98-437c-92ff-203a1bce21fd" providerId="ADAL" clId="{7451BBD3-ED18-4134-9B5E-83B471C4E8F7}" dt="2022-07-11T15:57:01.172" v="98" actId="478"/>
          <ac:spMkLst>
            <pc:docMk/>
            <pc:sldMk cId="0" sldId="2381"/>
            <ac:spMk id="52" creationId="{00000000-0000-0000-0000-000000000000}"/>
          </ac:spMkLst>
        </pc:spChg>
        <pc:spChg chg="mod">
          <ac:chgData name="Haichang HC2 Zhou" userId="62eb77b4-2d98-437c-92ff-203a1bce21fd" providerId="ADAL" clId="{7451BBD3-ED18-4134-9B5E-83B471C4E8F7}" dt="2022-07-12T02:33:00.665" v="321" actId="6549"/>
          <ac:spMkLst>
            <pc:docMk/>
            <pc:sldMk cId="0" sldId="2381"/>
            <ac:spMk id="54" creationId="{00000000-0000-0000-0000-000000000000}"/>
          </ac:spMkLst>
        </pc:spChg>
        <pc:spChg chg="mod">
          <ac:chgData name="Haichang HC2 Zhou" userId="62eb77b4-2d98-437c-92ff-203a1bce21fd" providerId="ADAL" clId="{7451BBD3-ED18-4134-9B5E-83B471C4E8F7}" dt="2022-07-11T15:58:22.555" v="132"/>
          <ac:spMkLst>
            <pc:docMk/>
            <pc:sldMk cId="0" sldId="2381"/>
            <ac:spMk id="66" creationId="{00000000-0000-0000-0000-000000000000}"/>
          </ac:spMkLst>
        </pc:spChg>
        <pc:grpChg chg="mod">
          <ac:chgData name="Haichang HC2 Zhou" userId="62eb77b4-2d98-437c-92ff-203a1bce21fd" providerId="ADAL" clId="{7451BBD3-ED18-4134-9B5E-83B471C4E8F7}" dt="2022-07-11T15:59:50.705" v="142" actId="14100"/>
          <ac:grpSpMkLst>
            <pc:docMk/>
            <pc:sldMk cId="0" sldId="2381"/>
            <ac:grpSpMk id="49" creationId="{00000000-0000-0000-0000-000000000000}"/>
          </ac:grpSpMkLst>
        </pc:grpChg>
        <pc:picChg chg="add mod">
          <ac:chgData name="Haichang HC2 Zhou" userId="62eb77b4-2d98-437c-92ff-203a1bce21fd" providerId="ADAL" clId="{7451BBD3-ED18-4134-9B5E-83B471C4E8F7}" dt="2022-07-11T15:59:52.982" v="143" actId="1076"/>
          <ac:picMkLst>
            <pc:docMk/>
            <pc:sldMk cId="0" sldId="2381"/>
            <ac:picMk id="5" creationId="{42A802E3-C31C-401C-AFA6-00A316B06D1C}"/>
          </ac:picMkLst>
        </pc:picChg>
        <pc:cxnChg chg="del">
          <ac:chgData name="Haichang HC2 Zhou" userId="62eb77b4-2d98-437c-92ff-203a1bce21fd" providerId="ADAL" clId="{7451BBD3-ED18-4134-9B5E-83B471C4E8F7}" dt="2022-07-11T15:57:01.172" v="98" actId="478"/>
          <ac:cxnSpMkLst>
            <pc:docMk/>
            <pc:sldMk cId="0" sldId="2381"/>
            <ac:cxnSpMk id="31" creationId="{00000000-0000-0000-0000-000000000000}"/>
          </ac:cxnSpMkLst>
        </pc:cxnChg>
        <pc:cxnChg chg="del">
          <ac:chgData name="Haichang HC2 Zhou" userId="62eb77b4-2d98-437c-92ff-203a1bce21fd" providerId="ADAL" clId="{7451BBD3-ED18-4134-9B5E-83B471C4E8F7}" dt="2022-07-11T15:57:01.172" v="98" actId="478"/>
          <ac:cxnSpMkLst>
            <pc:docMk/>
            <pc:sldMk cId="0" sldId="2381"/>
            <ac:cxnSpMk id="33" creationId="{00000000-0000-0000-0000-000000000000}"/>
          </ac:cxnSpMkLst>
        </pc:cxnChg>
        <pc:cxnChg chg="del">
          <ac:chgData name="Haichang HC2 Zhou" userId="62eb77b4-2d98-437c-92ff-203a1bce21fd" providerId="ADAL" clId="{7451BBD3-ED18-4134-9B5E-83B471C4E8F7}" dt="2022-07-11T15:57:01.172" v="98" actId="478"/>
          <ac:cxnSpMkLst>
            <pc:docMk/>
            <pc:sldMk cId="0" sldId="2381"/>
            <ac:cxnSpMk id="40" creationId="{00000000-0000-0000-0000-000000000000}"/>
          </ac:cxnSpMkLst>
        </pc:cxnChg>
        <pc:cxnChg chg="del">
          <ac:chgData name="Haichang HC2 Zhou" userId="62eb77b4-2d98-437c-92ff-203a1bce21fd" providerId="ADAL" clId="{7451BBD3-ED18-4134-9B5E-83B471C4E8F7}" dt="2022-07-11T15:57:01.172" v="98" actId="478"/>
          <ac:cxnSpMkLst>
            <pc:docMk/>
            <pc:sldMk cId="0" sldId="2381"/>
            <ac:cxnSpMk id="41" creationId="{00000000-0000-0000-0000-000000000000}"/>
          </ac:cxnSpMkLst>
        </pc:cxnChg>
        <pc:cxnChg chg="del">
          <ac:chgData name="Haichang HC2 Zhou" userId="62eb77b4-2d98-437c-92ff-203a1bce21fd" providerId="ADAL" clId="{7451BBD3-ED18-4134-9B5E-83B471C4E8F7}" dt="2022-07-11T15:57:01.172" v="98" actId="478"/>
          <ac:cxnSpMkLst>
            <pc:docMk/>
            <pc:sldMk cId="0" sldId="2381"/>
            <ac:cxnSpMk id="47" creationId="{00000000-0000-0000-0000-000000000000}"/>
          </ac:cxnSpMkLst>
        </pc:cxnChg>
        <pc:cxnChg chg="del">
          <ac:chgData name="Haichang HC2 Zhou" userId="62eb77b4-2d98-437c-92ff-203a1bce21fd" providerId="ADAL" clId="{7451BBD3-ED18-4134-9B5E-83B471C4E8F7}" dt="2022-07-11T15:57:01.172" v="98" actId="478"/>
          <ac:cxnSpMkLst>
            <pc:docMk/>
            <pc:sldMk cId="0" sldId="2381"/>
            <ac:cxnSpMk id="48" creationId="{00000000-0000-0000-0000-000000000000}"/>
          </ac:cxnSpMkLst>
        </pc:cxnChg>
      </pc:sldChg>
      <pc:sldChg chg="addSp delSp modSp mod modNotesTx">
        <pc:chgData name="Haichang HC2 Zhou" userId="62eb77b4-2d98-437c-92ff-203a1bce21fd" providerId="ADAL" clId="{7451BBD3-ED18-4134-9B5E-83B471C4E8F7}" dt="2022-07-12T02:39:12.027" v="363" actId="688"/>
        <pc:sldMkLst>
          <pc:docMk/>
          <pc:sldMk cId="0" sldId="2416"/>
        </pc:sldMkLst>
        <pc:spChg chg="del">
          <ac:chgData name="Haichang HC2 Zhou" userId="62eb77b4-2d98-437c-92ff-203a1bce21fd" providerId="ADAL" clId="{7451BBD3-ED18-4134-9B5E-83B471C4E8F7}" dt="2022-07-11T23:32:24.070" v="247" actId="478"/>
          <ac:spMkLst>
            <pc:docMk/>
            <pc:sldMk cId="0" sldId="2416"/>
            <ac:spMk id="2" creationId="{00000000-0000-0000-0000-000000000000}"/>
          </ac:spMkLst>
        </pc:spChg>
        <pc:spChg chg="add mod">
          <ac:chgData name="Haichang HC2 Zhou" userId="62eb77b4-2d98-437c-92ff-203a1bce21fd" providerId="ADAL" clId="{7451BBD3-ED18-4134-9B5E-83B471C4E8F7}" dt="2022-07-12T02:39:12.027" v="363" actId="688"/>
          <ac:spMkLst>
            <pc:docMk/>
            <pc:sldMk cId="0" sldId="2416"/>
            <ac:spMk id="2" creationId="{E87B082C-ED52-4968-AE18-08051D29F490}"/>
          </ac:spMkLst>
        </pc:spChg>
        <pc:spChg chg="del">
          <ac:chgData name="Haichang HC2 Zhou" userId="62eb77b4-2d98-437c-92ff-203a1bce21fd" providerId="ADAL" clId="{7451BBD3-ED18-4134-9B5E-83B471C4E8F7}" dt="2022-07-11T23:32:24.070" v="247" actId="478"/>
          <ac:spMkLst>
            <pc:docMk/>
            <pc:sldMk cId="0" sldId="2416"/>
            <ac:spMk id="11" creationId="{00000000-0000-0000-0000-000000000000}"/>
          </ac:spMkLst>
        </pc:spChg>
        <pc:spChg chg="del">
          <ac:chgData name="Haichang HC2 Zhou" userId="62eb77b4-2d98-437c-92ff-203a1bce21fd" providerId="ADAL" clId="{7451BBD3-ED18-4134-9B5E-83B471C4E8F7}" dt="2022-07-11T23:32:24.070" v="247" actId="478"/>
          <ac:spMkLst>
            <pc:docMk/>
            <pc:sldMk cId="0" sldId="2416"/>
            <ac:spMk id="63" creationId="{00000000-0000-0000-0000-000000000000}"/>
          </ac:spMkLst>
        </pc:spChg>
        <pc:spChg chg="del">
          <ac:chgData name="Haichang HC2 Zhou" userId="62eb77b4-2d98-437c-92ff-203a1bce21fd" providerId="ADAL" clId="{7451BBD3-ED18-4134-9B5E-83B471C4E8F7}" dt="2022-07-11T23:32:24.070" v="247" actId="478"/>
          <ac:spMkLst>
            <pc:docMk/>
            <pc:sldMk cId="0" sldId="2416"/>
            <ac:spMk id="64" creationId="{00000000-0000-0000-0000-000000000000}"/>
          </ac:spMkLst>
        </pc:spChg>
        <pc:spChg chg="del">
          <ac:chgData name="Haichang HC2 Zhou" userId="62eb77b4-2d98-437c-92ff-203a1bce21fd" providerId="ADAL" clId="{7451BBD3-ED18-4134-9B5E-83B471C4E8F7}" dt="2022-07-11T23:32:24.070" v="247" actId="478"/>
          <ac:spMkLst>
            <pc:docMk/>
            <pc:sldMk cId="0" sldId="2416"/>
            <ac:spMk id="65" creationId="{00000000-0000-0000-0000-000000000000}"/>
          </ac:spMkLst>
        </pc:spChg>
        <pc:spChg chg="del">
          <ac:chgData name="Haichang HC2 Zhou" userId="62eb77b4-2d98-437c-92ff-203a1bce21fd" providerId="ADAL" clId="{7451BBD3-ED18-4134-9B5E-83B471C4E8F7}" dt="2022-07-11T23:32:24.070" v="247" actId="478"/>
          <ac:spMkLst>
            <pc:docMk/>
            <pc:sldMk cId="0" sldId="2416"/>
            <ac:spMk id="67" creationId="{00000000-0000-0000-0000-000000000000}"/>
          </ac:spMkLst>
        </pc:spChg>
        <pc:spChg chg="mod">
          <ac:chgData name="Haichang HC2 Zhou" userId="62eb77b4-2d98-437c-92ff-203a1bce21fd" providerId="ADAL" clId="{7451BBD3-ED18-4134-9B5E-83B471C4E8F7}" dt="2022-07-11T23:29:49.476" v="238"/>
          <ac:spMkLst>
            <pc:docMk/>
            <pc:sldMk cId="0" sldId="2416"/>
            <ac:spMk id="68" creationId="{00000000-0000-0000-0000-000000000000}"/>
          </ac:spMkLst>
        </pc:spChg>
        <pc:grpChg chg="del">
          <ac:chgData name="Haichang HC2 Zhou" userId="62eb77b4-2d98-437c-92ff-203a1bce21fd" providerId="ADAL" clId="{7451BBD3-ED18-4134-9B5E-83B471C4E8F7}" dt="2022-07-11T23:32:24.070" v="247" actId="478"/>
          <ac:grpSpMkLst>
            <pc:docMk/>
            <pc:sldMk cId="0" sldId="2416"/>
            <ac:grpSpMk id="8" creationId="{00000000-0000-0000-0000-000000000000}"/>
          </ac:grpSpMkLst>
        </pc:grpChg>
        <pc:picChg chg="add mod">
          <ac:chgData name="Haichang HC2 Zhou" userId="62eb77b4-2d98-437c-92ff-203a1bce21fd" providerId="ADAL" clId="{7451BBD3-ED18-4134-9B5E-83B471C4E8F7}" dt="2022-07-12T02:38:56.120" v="361" actId="1076"/>
          <ac:picMkLst>
            <pc:docMk/>
            <pc:sldMk cId="0" sldId="2416"/>
            <ac:picMk id="7" creationId="{5479AE23-D87C-43DA-B40D-C66B79014297}"/>
          </ac:picMkLst>
        </pc:picChg>
        <pc:picChg chg="add mod">
          <ac:chgData name="Haichang HC2 Zhou" userId="62eb77b4-2d98-437c-92ff-203a1bce21fd" providerId="ADAL" clId="{7451BBD3-ED18-4134-9B5E-83B471C4E8F7}" dt="2022-07-12T02:38:49.715" v="358" actId="14100"/>
          <ac:picMkLst>
            <pc:docMk/>
            <pc:sldMk cId="0" sldId="2416"/>
            <ac:picMk id="66" creationId="{046D1FA4-4D48-4D77-A1E2-98716E7BB4A0}"/>
          </ac:picMkLst>
        </pc:picChg>
      </pc:sldChg>
      <pc:sldChg chg="addSp delSp modSp mod modNotesTx">
        <pc:chgData name="Haichang HC2 Zhou" userId="62eb77b4-2d98-437c-92ff-203a1bce21fd" providerId="ADAL" clId="{7451BBD3-ED18-4134-9B5E-83B471C4E8F7}" dt="2022-07-12T02:39:29.530" v="369" actId="1076"/>
        <pc:sldMkLst>
          <pc:docMk/>
          <pc:sldMk cId="0" sldId="2417"/>
        </pc:sldMkLst>
        <pc:spChg chg="add mod">
          <ac:chgData name="Haichang HC2 Zhou" userId="62eb77b4-2d98-437c-92ff-203a1bce21fd" providerId="ADAL" clId="{7451BBD3-ED18-4134-9B5E-83B471C4E8F7}" dt="2022-07-12T02:39:29.530" v="369" actId="1076"/>
          <ac:spMkLst>
            <pc:docMk/>
            <pc:sldMk cId="0" sldId="2417"/>
            <ac:spMk id="9" creationId="{104C18E5-AFB1-4DD0-96B6-3581697B7E76}"/>
          </ac:spMkLst>
        </pc:spChg>
        <pc:spChg chg="mod">
          <ac:chgData name="Haichang HC2 Zhou" userId="62eb77b4-2d98-437c-92ff-203a1bce21fd" providerId="ADAL" clId="{7451BBD3-ED18-4134-9B5E-83B471C4E8F7}" dt="2022-07-11T23:25:33.379" v="210"/>
          <ac:spMkLst>
            <pc:docMk/>
            <pc:sldMk cId="0" sldId="2417"/>
            <ac:spMk id="39" creationId="{00000000-0000-0000-0000-000000000000}"/>
          </ac:spMkLst>
        </pc:spChg>
        <pc:spChg chg="del">
          <ac:chgData name="Haichang HC2 Zhou" userId="62eb77b4-2d98-437c-92ff-203a1bce21fd" providerId="ADAL" clId="{7451BBD3-ED18-4134-9B5E-83B471C4E8F7}" dt="2022-07-11T23:10:38.238" v="164" actId="478"/>
          <ac:spMkLst>
            <pc:docMk/>
            <pc:sldMk cId="0" sldId="2417"/>
            <ac:spMk id="171" creationId="{00000000-0000-0000-0000-000000000000}"/>
          </ac:spMkLst>
        </pc:spChg>
        <pc:spChg chg="del">
          <ac:chgData name="Haichang HC2 Zhou" userId="62eb77b4-2d98-437c-92ff-203a1bce21fd" providerId="ADAL" clId="{7451BBD3-ED18-4134-9B5E-83B471C4E8F7}" dt="2022-07-11T23:10:38.238" v="164" actId="478"/>
          <ac:spMkLst>
            <pc:docMk/>
            <pc:sldMk cId="0" sldId="2417"/>
            <ac:spMk id="172" creationId="{00000000-0000-0000-0000-000000000000}"/>
          </ac:spMkLst>
        </pc:spChg>
        <pc:spChg chg="del">
          <ac:chgData name="Haichang HC2 Zhou" userId="62eb77b4-2d98-437c-92ff-203a1bce21fd" providerId="ADAL" clId="{7451BBD3-ED18-4134-9B5E-83B471C4E8F7}" dt="2022-07-11T23:10:38.238" v="164" actId="478"/>
          <ac:spMkLst>
            <pc:docMk/>
            <pc:sldMk cId="0" sldId="2417"/>
            <ac:spMk id="173" creationId="{00000000-0000-0000-0000-000000000000}"/>
          </ac:spMkLst>
        </pc:spChg>
        <pc:spChg chg="del">
          <ac:chgData name="Haichang HC2 Zhou" userId="62eb77b4-2d98-437c-92ff-203a1bce21fd" providerId="ADAL" clId="{7451BBD3-ED18-4134-9B5E-83B471C4E8F7}" dt="2022-07-11T23:10:38.238" v="164" actId="478"/>
          <ac:spMkLst>
            <pc:docMk/>
            <pc:sldMk cId="0" sldId="2417"/>
            <ac:spMk id="177" creationId="{00000000-0000-0000-0000-000000000000}"/>
          </ac:spMkLst>
        </pc:spChg>
        <pc:spChg chg="del">
          <ac:chgData name="Haichang HC2 Zhou" userId="62eb77b4-2d98-437c-92ff-203a1bce21fd" providerId="ADAL" clId="{7451BBD3-ED18-4134-9B5E-83B471C4E8F7}" dt="2022-07-11T23:10:38.238" v="164" actId="478"/>
          <ac:spMkLst>
            <pc:docMk/>
            <pc:sldMk cId="0" sldId="2417"/>
            <ac:spMk id="178" creationId="{00000000-0000-0000-0000-000000000000}"/>
          </ac:spMkLst>
        </pc:spChg>
        <pc:grpChg chg="del">
          <ac:chgData name="Haichang HC2 Zhou" userId="62eb77b4-2d98-437c-92ff-203a1bce21fd" providerId="ADAL" clId="{7451BBD3-ED18-4134-9B5E-83B471C4E8F7}" dt="2022-07-11T23:10:38.238" v="164" actId="478"/>
          <ac:grpSpMkLst>
            <pc:docMk/>
            <pc:sldMk cId="0" sldId="2417"/>
            <ac:grpSpMk id="15" creationId="{00000000-0000-0000-0000-000000000000}"/>
          </ac:grpSpMkLst>
        </pc:grpChg>
        <pc:picChg chg="add mod">
          <ac:chgData name="Haichang HC2 Zhou" userId="62eb77b4-2d98-437c-92ff-203a1bce21fd" providerId="ADAL" clId="{7451BBD3-ED18-4134-9B5E-83B471C4E8F7}" dt="2022-07-12T02:39:21.746" v="366" actId="1076"/>
          <ac:picMkLst>
            <pc:docMk/>
            <pc:sldMk cId="0" sldId="2417"/>
            <ac:picMk id="3" creationId="{F97AC350-B394-441D-BCED-D31BF603654A}"/>
          </ac:picMkLst>
        </pc:picChg>
        <pc:picChg chg="add del mod">
          <ac:chgData name="Haichang HC2 Zhou" userId="62eb77b4-2d98-437c-92ff-203a1bce21fd" providerId="ADAL" clId="{7451BBD3-ED18-4134-9B5E-83B471C4E8F7}" dt="2022-07-11T23:14:00.365" v="171" actId="478"/>
          <ac:picMkLst>
            <pc:docMk/>
            <pc:sldMk cId="0" sldId="2417"/>
            <ac:picMk id="40" creationId="{E6BFB5AC-C8F1-4491-94DC-D96601917793}"/>
          </ac:picMkLst>
        </pc:picChg>
        <pc:picChg chg="add del mod">
          <ac:chgData name="Haichang HC2 Zhou" userId="62eb77b4-2d98-437c-92ff-203a1bce21fd" providerId="ADAL" clId="{7451BBD3-ED18-4134-9B5E-83B471C4E8F7}" dt="2022-07-11T23:14:05.785" v="174" actId="478"/>
          <ac:picMkLst>
            <pc:docMk/>
            <pc:sldMk cId="0" sldId="2417"/>
            <ac:picMk id="41" creationId="{52FC74FE-0C4B-4B2E-87DE-2961EA8DF470}"/>
          </ac:picMkLst>
        </pc:picChg>
        <pc:picChg chg="add del mod">
          <ac:chgData name="Haichang HC2 Zhou" userId="62eb77b4-2d98-437c-92ff-203a1bce21fd" providerId="ADAL" clId="{7451BBD3-ED18-4134-9B5E-83B471C4E8F7}" dt="2022-07-11T23:16:10.598" v="197" actId="1076"/>
          <ac:picMkLst>
            <pc:docMk/>
            <pc:sldMk cId="0" sldId="2417"/>
            <ac:picMk id="43" creationId="{87BB28F6-2F67-4DE2-B1C5-5FD21ED6FA39}"/>
          </ac:picMkLst>
        </pc:picChg>
      </pc:sldChg>
      <pc:sldChg chg="addSp delSp modSp mod modNotesTx">
        <pc:chgData name="Haichang HC2 Zhou" userId="62eb77b4-2d98-437c-92ff-203a1bce21fd" providerId="ADAL" clId="{7451BBD3-ED18-4134-9B5E-83B471C4E8F7}" dt="2022-07-12T02:33:37.301" v="322"/>
        <pc:sldMkLst>
          <pc:docMk/>
          <pc:sldMk cId="0" sldId="2418"/>
        </pc:sldMkLst>
        <pc:spChg chg="del">
          <ac:chgData name="Haichang HC2 Zhou" userId="62eb77b4-2d98-437c-92ff-203a1bce21fd" providerId="ADAL" clId="{7451BBD3-ED18-4134-9B5E-83B471C4E8F7}" dt="2022-07-11T23:08:53.153" v="155" actId="478"/>
          <ac:spMkLst>
            <pc:docMk/>
            <pc:sldMk cId="0" sldId="2418"/>
            <ac:spMk id="3"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51" creationId="{00000000-0000-0000-0000-000000000000}"/>
          </ac:spMkLst>
        </pc:spChg>
        <pc:spChg chg="mod">
          <ac:chgData name="Haichang HC2 Zhou" userId="62eb77b4-2d98-437c-92ff-203a1bce21fd" providerId="ADAL" clId="{7451BBD3-ED18-4134-9B5E-83B471C4E8F7}" dt="2022-07-11T23:10:22.623" v="161" actId="404"/>
          <ac:spMkLst>
            <pc:docMk/>
            <pc:sldMk cId="0" sldId="2418"/>
            <ac:spMk id="54" creationId="{00000000-0000-0000-0000-000000000000}"/>
          </ac:spMkLst>
        </pc:spChg>
        <pc:spChg chg="mod">
          <ac:chgData name="Haichang HC2 Zhou" userId="62eb77b4-2d98-437c-92ff-203a1bce21fd" providerId="ADAL" clId="{7451BBD3-ED18-4134-9B5E-83B471C4E8F7}" dt="2022-07-11T23:08:27.233" v="150"/>
          <ac:spMkLst>
            <pc:docMk/>
            <pc:sldMk cId="0" sldId="2418"/>
            <ac:spMk id="55"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56"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57"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59"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1"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2"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3"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5"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6"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7"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68"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76" creationId="{00000000-0000-0000-0000-000000000000}"/>
          </ac:spMkLst>
        </pc:spChg>
        <pc:spChg chg="del">
          <ac:chgData name="Haichang HC2 Zhou" userId="62eb77b4-2d98-437c-92ff-203a1bce21fd" providerId="ADAL" clId="{7451BBD3-ED18-4134-9B5E-83B471C4E8F7}" dt="2022-07-11T23:08:53.153" v="155" actId="478"/>
          <ac:spMkLst>
            <pc:docMk/>
            <pc:sldMk cId="0" sldId="2418"/>
            <ac:spMk id="86" creationId="{00000000-0000-0000-0000-000000000000}"/>
          </ac:spMkLst>
        </pc:spChg>
        <pc:picChg chg="add mod">
          <ac:chgData name="Haichang HC2 Zhou" userId="62eb77b4-2d98-437c-92ff-203a1bce21fd" providerId="ADAL" clId="{7451BBD3-ED18-4134-9B5E-83B471C4E8F7}" dt="2022-07-11T23:10:30.837" v="163" actId="1076"/>
          <ac:picMkLst>
            <pc:docMk/>
            <pc:sldMk cId="0" sldId="2418"/>
            <ac:picMk id="4" creationId="{DD2DEC3A-39FC-4DAC-9447-1038562C8888}"/>
          </ac:picMkLst>
        </pc:picChg>
        <pc:cxnChg chg="del mod">
          <ac:chgData name="Haichang HC2 Zhou" userId="62eb77b4-2d98-437c-92ff-203a1bce21fd" providerId="ADAL" clId="{7451BBD3-ED18-4134-9B5E-83B471C4E8F7}" dt="2022-07-11T23:08:53.153" v="155" actId="478"/>
          <ac:cxnSpMkLst>
            <pc:docMk/>
            <pc:sldMk cId="0" sldId="2418"/>
            <ac:cxnSpMk id="64" creationId="{00000000-0000-0000-0000-000000000000}"/>
          </ac:cxnSpMkLst>
        </pc:cxnChg>
        <pc:cxnChg chg="del mod">
          <ac:chgData name="Haichang HC2 Zhou" userId="62eb77b4-2d98-437c-92ff-203a1bce21fd" providerId="ADAL" clId="{7451BBD3-ED18-4134-9B5E-83B471C4E8F7}" dt="2022-07-11T23:08:53.153" v="155" actId="478"/>
          <ac:cxnSpMkLst>
            <pc:docMk/>
            <pc:sldMk cId="0" sldId="2418"/>
            <ac:cxnSpMk id="69" creationId="{00000000-0000-0000-0000-000000000000}"/>
          </ac:cxnSpMkLst>
        </pc:cxnChg>
        <pc:cxnChg chg="del">
          <ac:chgData name="Haichang HC2 Zhou" userId="62eb77b4-2d98-437c-92ff-203a1bce21fd" providerId="ADAL" clId="{7451BBD3-ED18-4134-9B5E-83B471C4E8F7}" dt="2022-07-11T23:08:53.153" v="155" actId="478"/>
          <ac:cxnSpMkLst>
            <pc:docMk/>
            <pc:sldMk cId="0" sldId="2418"/>
            <ac:cxnSpMk id="73" creationId="{00000000-0000-0000-0000-000000000000}"/>
          </ac:cxnSpMkLst>
        </pc:cxnChg>
        <pc:cxnChg chg="del">
          <ac:chgData name="Haichang HC2 Zhou" userId="62eb77b4-2d98-437c-92ff-203a1bce21fd" providerId="ADAL" clId="{7451BBD3-ED18-4134-9B5E-83B471C4E8F7}" dt="2022-07-11T23:08:53.153" v="155" actId="478"/>
          <ac:cxnSpMkLst>
            <pc:docMk/>
            <pc:sldMk cId="0" sldId="2418"/>
            <ac:cxnSpMk id="74" creationId="{00000000-0000-0000-0000-000000000000}"/>
          </ac:cxnSpMkLst>
        </pc:cxnChg>
        <pc:cxnChg chg="del">
          <ac:chgData name="Haichang HC2 Zhou" userId="62eb77b4-2d98-437c-92ff-203a1bce21fd" providerId="ADAL" clId="{7451BBD3-ED18-4134-9B5E-83B471C4E8F7}" dt="2022-07-11T23:08:53.153" v="155" actId="478"/>
          <ac:cxnSpMkLst>
            <pc:docMk/>
            <pc:sldMk cId="0" sldId="2418"/>
            <ac:cxnSpMk id="75" creationId="{00000000-0000-0000-0000-000000000000}"/>
          </ac:cxnSpMkLst>
        </pc:cxnChg>
        <pc:cxnChg chg="del mod">
          <ac:chgData name="Haichang HC2 Zhou" userId="62eb77b4-2d98-437c-92ff-203a1bce21fd" providerId="ADAL" clId="{7451BBD3-ED18-4134-9B5E-83B471C4E8F7}" dt="2022-07-11T23:08:53.153" v="155" actId="478"/>
          <ac:cxnSpMkLst>
            <pc:docMk/>
            <pc:sldMk cId="0" sldId="2418"/>
            <ac:cxnSpMk id="77" creationId="{00000000-0000-0000-0000-000000000000}"/>
          </ac:cxnSpMkLst>
        </pc:cxnChg>
      </pc:sldChg>
      <pc:sldChg chg="addSp delSp modSp mod modNotesTx">
        <pc:chgData name="Haichang HC2 Zhou" userId="62eb77b4-2d98-437c-92ff-203a1bce21fd" providerId="ADAL" clId="{7451BBD3-ED18-4134-9B5E-83B471C4E8F7}" dt="2022-07-12T02:37:29.499" v="345" actId="14100"/>
        <pc:sldMkLst>
          <pc:docMk/>
          <pc:sldMk cId="0" sldId="2424"/>
        </pc:sldMkLst>
        <pc:spChg chg="del">
          <ac:chgData name="Haichang HC2 Zhou" userId="62eb77b4-2d98-437c-92ff-203a1bce21fd" providerId="ADAL" clId="{7451BBD3-ED18-4134-9B5E-83B471C4E8F7}" dt="2022-07-11T15:58:51.503" v="133" actId="478"/>
          <ac:spMkLst>
            <pc:docMk/>
            <pc:sldMk cId="0" sldId="2424"/>
            <ac:spMk id="3"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8"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1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1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17"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1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2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2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25"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28"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2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3"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4"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5"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6"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7"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3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3"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4"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6"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7"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48"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4"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5"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6"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7"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8"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5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3"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4"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5"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7"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8"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69"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7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7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72" creationId="{00000000-0000-0000-0000-000000000000}"/>
          </ac:spMkLst>
        </pc:spChg>
        <pc:spChg chg="mod">
          <ac:chgData name="Haichang HC2 Zhou" userId="62eb77b4-2d98-437c-92ff-203a1bce21fd" providerId="ADAL" clId="{7451BBD3-ED18-4134-9B5E-83B471C4E8F7}" dt="2022-07-11T16:00:26.282" v="144"/>
          <ac:spMkLst>
            <pc:docMk/>
            <pc:sldMk cId="0" sldId="2424"/>
            <ac:spMk id="73"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74"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75"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80"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81"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82" creationId="{00000000-0000-0000-0000-000000000000}"/>
          </ac:spMkLst>
        </pc:spChg>
        <pc:spChg chg="del">
          <ac:chgData name="Haichang HC2 Zhou" userId="62eb77b4-2d98-437c-92ff-203a1bce21fd" providerId="ADAL" clId="{7451BBD3-ED18-4134-9B5E-83B471C4E8F7}" dt="2022-07-11T15:58:51.503" v="133" actId="478"/>
          <ac:spMkLst>
            <pc:docMk/>
            <pc:sldMk cId="0" sldId="2424"/>
            <ac:spMk id="83" creationId="{00000000-0000-0000-0000-000000000000}"/>
          </ac:spMkLst>
        </pc:spChg>
        <pc:grpChg chg="del">
          <ac:chgData name="Haichang HC2 Zhou" userId="62eb77b4-2d98-437c-92ff-203a1bce21fd" providerId="ADAL" clId="{7451BBD3-ED18-4134-9B5E-83B471C4E8F7}" dt="2022-07-11T15:58:51.503" v="133" actId="478"/>
          <ac:grpSpMkLst>
            <pc:docMk/>
            <pc:sldMk cId="0" sldId="2424"/>
            <ac:grpSpMk id="2" creationId="{00000000-0000-0000-0000-000000000000}"/>
          </ac:grpSpMkLst>
        </pc:grpChg>
        <pc:picChg chg="add mod">
          <ac:chgData name="Haichang HC2 Zhou" userId="62eb77b4-2d98-437c-92ff-203a1bce21fd" providerId="ADAL" clId="{7451BBD3-ED18-4134-9B5E-83B471C4E8F7}" dt="2022-07-12T02:37:29.499" v="345" actId="14100"/>
          <ac:picMkLst>
            <pc:docMk/>
            <pc:sldMk cId="0" sldId="2424"/>
            <ac:picMk id="76" creationId="{0D77BAB7-D80F-4FE6-8665-E99C06EB02C1}"/>
          </ac:picMkLst>
        </pc:picChg>
        <pc:cxnChg chg="del">
          <ac:chgData name="Haichang HC2 Zhou" userId="62eb77b4-2d98-437c-92ff-203a1bce21fd" providerId="ADAL" clId="{7451BBD3-ED18-4134-9B5E-83B471C4E8F7}" dt="2022-07-11T15:58:51.503" v="133" actId="478"/>
          <ac:cxnSpMkLst>
            <pc:docMk/>
            <pc:sldMk cId="0" sldId="2424"/>
            <ac:cxnSpMk id="45" creationId="{00000000-0000-0000-0000-000000000000}"/>
          </ac:cxnSpMkLst>
        </pc:cxnChg>
        <pc:cxnChg chg="del">
          <ac:chgData name="Haichang HC2 Zhou" userId="62eb77b4-2d98-437c-92ff-203a1bce21fd" providerId="ADAL" clId="{7451BBD3-ED18-4134-9B5E-83B471C4E8F7}" dt="2022-07-11T15:58:51.503" v="133" actId="478"/>
          <ac:cxnSpMkLst>
            <pc:docMk/>
            <pc:sldMk cId="0" sldId="2424"/>
            <ac:cxnSpMk id="53" creationId="{00000000-0000-0000-0000-000000000000}"/>
          </ac:cxnSpMkLst>
        </pc:cxnChg>
      </pc:sldChg>
      <pc:sldChg chg="addSp delSp modSp mod modNotesTx">
        <pc:chgData name="Haichang HC2 Zhou" userId="62eb77b4-2d98-437c-92ff-203a1bce21fd" providerId="ADAL" clId="{7451BBD3-ED18-4134-9B5E-83B471C4E8F7}" dt="2022-07-12T02:34:00.229" v="324"/>
        <pc:sldMkLst>
          <pc:docMk/>
          <pc:sldMk cId="0" sldId="2425"/>
        </pc:sldMkLst>
        <pc:spChg chg="del">
          <ac:chgData name="Haichang HC2 Zhou" userId="62eb77b4-2d98-437c-92ff-203a1bce21fd" providerId="ADAL" clId="{7451BBD3-ED18-4134-9B5E-83B471C4E8F7}" dt="2022-07-11T23:17:08.867" v="207" actId="478"/>
          <ac:spMkLst>
            <pc:docMk/>
            <pc:sldMk cId="0" sldId="2425"/>
            <ac:spMk id="35"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36"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53" creationId="{00000000-0000-0000-0000-000000000000}"/>
          </ac:spMkLst>
        </pc:spChg>
        <pc:spChg chg="mod">
          <ac:chgData name="Haichang HC2 Zhou" userId="62eb77b4-2d98-437c-92ff-203a1bce21fd" providerId="ADAL" clId="{7451BBD3-ED18-4134-9B5E-83B471C4E8F7}" dt="2022-07-11T23:17:05.017" v="206" actId="404"/>
          <ac:spMkLst>
            <pc:docMk/>
            <pc:sldMk cId="0" sldId="2425"/>
            <ac:spMk id="54"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55"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1"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2"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3"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5" creationId="{00000000-0000-0000-0000-000000000000}"/>
          </ac:spMkLst>
        </pc:spChg>
        <pc:spChg chg="mod">
          <ac:chgData name="Haichang HC2 Zhou" userId="62eb77b4-2d98-437c-92ff-203a1bce21fd" providerId="ADAL" clId="{7451BBD3-ED18-4134-9B5E-83B471C4E8F7}" dt="2022-07-11T23:26:04.950" v="219"/>
          <ac:spMkLst>
            <pc:docMk/>
            <pc:sldMk cId="0" sldId="2425"/>
            <ac:spMk id="66"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7"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8" creationId="{00000000-0000-0000-0000-000000000000}"/>
          </ac:spMkLst>
        </pc:spChg>
        <pc:spChg chg="del">
          <ac:chgData name="Haichang HC2 Zhou" userId="62eb77b4-2d98-437c-92ff-203a1bce21fd" providerId="ADAL" clId="{7451BBD3-ED18-4134-9B5E-83B471C4E8F7}" dt="2022-07-11T23:17:08.867" v="207" actId="478"/>
          <ac:spMkLst>
            <pc:docMk/>
            <pc:sldMk cId="0" sldId="2425"/>
            <ac:spMk id="69" creationId="{00000000-0000-0000-0000-000000000000}"/>
          </ac:spMkLst>
        </pc:spChg>
        <pc:picChg chg="add mod">
          <ac:chgData name="Haichang HC2 Zhou" userId="62eb77b4-2d98-437c-92ff-203a1bce21fd" providerId="ADAL" clId="{7451BBD3-ED18-4134-9B5E-83B471C4E8F7}" dt="2022-07-11T23:27:57.193" v="226" actId="1076"/>
          <ac:picMkLst>
            <pc:docMk/>
            <pc:sldMk cId="0" sldId="2425"/>
            <ac:picMk id="3" creationId="{F90C8227-6361-4F85-9519-A7CFA207A431}"/>
          </ac:picMkLst>
        </pc:picChg>
        <pc:cxnChg chg="del">
          <ac:chgData name="Haichang HC2 Zhou" userId="62eb77b4-2d98-437c-92ff-203a1bce21fd" providerId="ADAL" clId="{7451BBD3-ED18-4134-9B5E-83B471C4E8F7}" dt="2022-07-11T23:17:08.867" v="207" actId="478"/>
          <ac:cxnSpMkLst>
            <pc:docMk/>
            <pc:sldMk cId="0" sldId="2425"/>
            <ac:cxnSpMk id="70" creationId="{00000000-0000-0000-0000-000000000000}"/>
          </ac:cxnSpMkLst>
        </pc:cxnChg>
        <pc:cxnChg chg="del">
          <ac:chgData name="Haichang HC2 Zhou" userId="62eb77b4-2d98-437c-92ff-203a1bce21fd" providerId="ADAL" clId="{7451BBD3-ED18-4134-9B5E-83B471C4E8F7}" dt="2022-07-11T23:17:08.867" v="207" actId="478"/>
          <ac:cxnSpMkLst>
            <pc:docMk/>
            <pc:sldMk cId="0" sldId="2425"/>
            <ac:cxnSpMk id="71" creationId="{00000000-0000-0000-0000-000000000000}"/>
          </ac:cxnSpMkLst>
        </pc:cxnChg>
        <pc:cxnChg chg="del">
          <ac:chgData name="Haichang HC2 Zhou" userId="62eb77b4-2d98-437c-92ff-203a1bce21fd" providerId="ADAL" clId="{7451BBD3-ED18-4134-9B5E-83B471C4E8F7}" dt="2022-07-11T23:17:08.867" v="207" actId="478"/>
          <ac:cxnSpMkLst>
            <pc:docMk/>
            <pc:sldMk cId="0" sldId="2425"/>
            <ac:cxnSpMk id="72" creationId="{00000000-0000-0000-0000-000000000000}"/>
          </ac:cxnSpMkLst>
        </pc:cxnChg>
        <pc:cxnChg chg="del">
          <ac:chgData name="Haichang HC2 Zhou" userId="62eb77b4-2d98-437c-92ff-203a1bce21fd" providerId="ADAL" clId="{7451BBD3-ED18-4134-9B5E-83B471C4E8F7}" dt="2022-07-11T23:17:08.867" v="207" actId="478"/>
          <ac:cxnSpMkLst>
            <pc:docMk/>
            <pc:sldMk cId="0" sldId="2425"/>
            <ac:cxnSpMk id="73" creationId="{00000000-0000-0000-0000-000000000000}"/>
          </ac:cxnSpMkLst>
        </pc:cxnChg>
      </pc:sldChg>
      <pc:sldChg chg="addSp delSp modSp mod modNotesTx">
        <pc:chgData name="Haichang HC2 Zhou" userId="62eb77b4-2d98-437c-92ff-203a1bce21fd" providerId="ADAL" clId="{7451BBD3-ED18-4134-9B5E-83B471C4E8F7}" dt="2022-07-12T02:36:30.684" v="340"/>
        <pc:sldMkLst>
          <pc:docMk/>
          <pc:sldMk cId="0" sldId="2426"/>
        </pc:sldMkLst>
        <pc:spChg chg="mod">
          <ac:chgData name="Haichang HC2 Zhou" userId="62eb77b4-2d98-437c-92ff-203a1bce21fd" providerId="ADAL" clId="{7451BBD3-ED18-4134-9B5E-83B471C4E8F7}" dt="2022-07-11T23:26:17.368" v="223"/>
          <ac:spMkLst>
            <pc:docMk/>
            <pc:sldMk cId="0" sldId="2426"/>
            <ac:spMk id="49"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76"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78"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79"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87"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88"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95"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50"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51"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52"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55"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56"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82" creationId="{00000000-0000-0000-0000-000000000000}"/>
          </ac:spMkLst>
        </pc:spChg>
        <pc:spChg chg="del">
          <ac:chgData name="Haichang HC2 Zhou" userId="62eb77b4-2d98-437c-92ff-203a1bce21fd" providerId="ADAL" clId="{7451BBD3-ED18-4134-9B5E-83B471C4E8F7}" dt="2022-07-11T23:13:00.468" v="170" actId="478"/>
          <ac:spMkLst>
            <pc:docMk/>
            <pc:sldMk cId="0" sldId="2426"/>
            <ac:spMk id="183" creationId="{00000000-0000-0000-0000-000000000000}"/>
          </ac:spMkLst>
        </pc:spChg>
        <pc:grpChg chg="del">
          <ac:chgData name="Haichang HC2 Zhou" userId="62eb77b4-2d98-437c-92ff-203a1bce21fd" providerId="ADAL" clId="{7451BBD3-ED18-4134-9B5E-83B471C4E8F7}" dt="2022-07-11T23:13:00.468" v="170" actId="478"/>
          <ac:grpSpMkLst>
            <pc:docMk/>
            <pc:sldMk cId="0" sldId="2426"/>
            <ac:grpSpMk id="179" creationId="{00000000-0000-0000-0000-000000000000}"/>
          </ac:grpSpMkLst>
        </pc:grpChg>
        <pc:grpChg chg="del">
          <ac:chgData name="Haichang HC2 Zhou" userId="62eb77b4-2d98-437c-92ff-203a1bce21fd" providerId="ADAL" clId="{7451BBD3-ED18-4134-9B5E-83B471C4E8F7}" dt="2022-07-11T23:13:00.468" v="170" actId="478"/>
          <ac:grpSpMkLst>
            <pc:docMk/>
            <pc:sldMk cId="0" sldId="2426"/>
            <ac:grpSpMk id="180" creationId="{00000000-0000-0000-0000-000000000000}"/>
          </ac:grpSpMkLst>
        </pc:grpChg>
        <pc:grpChg chg="del">
          <ac:chgData name="Haichang HC2 Zhou" userId="62eb77b4-2d98-437c-92ff-203a1bce21fd" providerId="ADAL" clId="{7451BBD3-ED18-4134-9B5E-83B471C4E8F7}" dt="2022-07-11T23:13:00.468" v="170" actId="478"/>
          <ac:grpSpMkLst>
            <pc:docMk/>
            <pc:sldMk cId="0" sldId="2426"/>
            <ac:grpSpMk id="181" creationId="{00000000-0000-0000-0000-000000000000}"/>
          </ac:grpSpMkLst>
        </pc:grpChg>
        <pc:picChg chg="add mod">
          <ac:chgData name="Haichang HC2 Zhou" userId="62eb77b4-2d98-437c-92ff-203a1bce21fd" providerId="ADAL" clId="{7451BBD3-ED18-4134-9B5E-83B471C4E8F7}" dt="2022-07-11T23:28:37.994" v="230" actId="1076"/>
          <ac:picMkLst>
            <pc:docMk/>
            <pc:sldMk cId="0" sldId="2426"/>
            <ac:picMk id="3" creationId="{DF98D12F-F459-4C1D-B6F1-A67A4B97DEFD}"/>
          </ac:picMkLst>
        </pc:picChg>
      </pc:sldChg>
      <pc:sldChg chg="addSp delSp modSp mod modNotesTx">
        <pc:chgData name="Haichang HC2 Zhou" userId="62eb77b4-2d98-437c-92ff-203a1bce21fd" providerId="ADAL" clId="{7451BBD3-ED18-4134-9B5E-83B471C4E8F7}" dt="2022-07-12T02:38:15.190" v="356" actId="14100"/>
        <pc:sldMkLst>
          <pc:docMk/>
          <pc:sldMk cId="0" sldId="2427"/>
        </pc:sldMkLst>
        <pc:spChg chg="mod">
          <ac:chgData name="Haichang HC2 Zhou" userId="62eb77b4-2d98-437c-92ff-203a1bce21fd" providerId="ADAL" clId="{7451BBD3-ED18-4134-9B5E-83B471C4E8F7}" dt="2022-07-11T23:29:42.443" v="233"/>
          <ac:spMkLst>
            <pc:docMk/>
            <pc:sldMk cId="0" sldId="2427"/>
            <ac:spMk id="30"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1"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2"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3"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4"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5"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6"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7"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8"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39"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1"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2"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4"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6"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7"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8"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49" creationId="{00000000-0000-0000-0000-000000000000}"/>
          </ac:spMkLst>
        </pc:spChg>
        <pc:spChg chg="mod">
          <ac:chgData name="Haichang HC2 Zhou" userId="62eb77b4-2d98-437c-92ff-203a1bce21fd" providerId="ADAL" clId="{7451BBD3-ED18-4134-9B5E-83B471C4E8F7}" dt="2022-07-12T02:38:04.151" v="352" actId="1076"/>
          <ac:spMkLst>
            <pc:docMk/>
            <pc:sldMk cId="0" sldId="2427"/>
            <ac:spMk id="50"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52"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53" creationId="{00000000-0000-0000-0000-000000000000}"/>
          </ac:spMkLst>
        </pc:spChg>
        <pc:spChg chg="mod">
          <ac:chgData name="Haichang HC2 Zhou" userId="62eb77b4-2d98-437c-92ff-203a1bce21fd" providerId="ADAL" clId="{7451BBD3-ED18-4134-9B5E-83B471C4E8F7}" dt="2022-07-12T02:38:08.692" v="354" actId="403"/>
          <ac:spMkLst>
            <pc:docMk/>
            <pc:sldMk cId="0" sldId="2427"/>
            <ac:spMk id="54"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70" creationId="{00000000-0000-0000-0000-000000000000}"/>
          </ac:spMkLst>
        </pc:spChg>
        <pc:spChg chg="del">
          <ac:chgData name="Haichang HC2 Zhou" userId="62eb77b4-2d98-437c-92ff-203a1bce21fd" providerId="ADAL" clId="{7451BBD3-ED18-4134-9B5E-83B471C4E8F7}" dt="2022-07-11T23:31:23.724" v="242" actId="478"/>
          <ac:spMkLst>
            <pc:docMk/>
            <pc:sldMk cId="0" sldId="2427"/>
            <ac:spMk id="85" creationId="{00000000-0000-0000-0000-000000000000}"/>
          </ac:spMkLst>
        </pc:spChg>
        <pc:picChg chg="add mod">
          <ac:chgData name="Haichang HC2 Zhou" userId="62eb77b4-2d98-437c-92ff-203a1bce21fd" providerId="ADAL" clId="{7451BBD3-ED18-4134-9B5E-83B471C4E8F7}" dt="2022-07-12T02:38:15.190" v="356" actId="14100"/>
          <ac:picMkLst>
            <pc:docMk/>
            <pc:sldMk cId="0" sldId="2427"/>
            <ac:picMk id="3" creationId="{5E4950FF-06C5-461A-AEC6-2779CA16FD97}"/>
          </ac:picMkLst>
        </pc:picChg>
        <pc:cxnChg chg="del mod">
          <ac:chgData name="Haichang HC2 Zhou" userId="62eb77b4-2d98-437c-92ff-203a1bce21fd" providerId="ADAL" clId="{7451BBD3-ED18-4134-9B5E-83B471C4E8F7}" dt="2022-07-11T23:31:23.724" v="242" actId="478"/>
          <ac:cxnSpMkLst>
            <pc:docMk/>
            <pc:sldMk cId="0" sldId="2427"/>
            <ac:cxnSpMk id="40" creationId="{00000000-0000-0000-0000-000000000000}"/>
          </ac:cxnSpMkLst>
        </pc:cxnChg>
        <pc:cxnChg chg="del mod">
          <ac:chgData name="Haichang HC2 Zhou" userId="62eb77b4-2d98-437c-92ff-203a1bce21fd" providerId="ADAL" clId="{7451BBD3-ED18-4134-9B5E-83B471C4E8F7}" dt="2022-07-11T23:31:23.724" v="242" actId="478"/>
          <ac:cxnSpMkLst>
            <pc:docMk/>
            <pc:sldMk cId="0" sldId="2427"/>
            <ac:cxnSpMk id="45"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58"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60"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81"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82"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83"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86" creationId="{00000000-0000-0000-0000-000000000000}"/>
          </ac:cxnSpMkLst>
        </pc:cxnChg>
        <pc:cxnChg chg="del">
          <ac:chgData name="Haichang HC2 Zhou" userId="62eb77b4-2d98-437c-92ff-203a1bce21fd" providerId="ADAL" clId="{7451BBD3-ED18-4134-9B5E-83B471C4E8F7}" dt="2022-07-11T23:31:23.724" v="242" actId="478"/>
          <ac:cxnSpMkLst>
            <pc:docMk/>
            <pc:sldMk cId="0" sldId="2427"/>
            <ac:cxnSpMk id="87" creationId="{00000000-0000-0000-0000-000000000000}"/>
          </ac:cxnSpMkLst>
        </pc:cxnChg>
      </pc:sldChg>
      <pc:sldChg chg="addSp delSp modSp mod modNotesTx">
        <pc:chgData name="Haichang HC2 Zhou" userId="62eb77b4-2d98-437c-92ff-203a1bce21fd" providerId="ADAL" clId="{7451BBD3-ED18-4134-9B5E-83B471C4E8F7}" dt="2022-07-12T02:37:19.447" v="344" actId="1076"/>
        <pc:sldMkLst>
          <pc:docMk/>
          <pc:sldMk cId="0" sldId="2428"/>
        </pc:sldMkLst>
        <pc:spChg chg="mod">
          <ac:chgData name="Haichang HC2 Zhou" userId="62eb77b4-2d98-437c-92ff-203a1bce21fd" providerId="ADAL" clId="{7451BBD3-ED18-4134-9B5E-83B471C4E8F7}" dt="2022-07-11T15:51:08.793" v="73"/>
          <ac:spMkLst>
            <pc:docMk/>
            <pc:sldMk cId="0" sldId="2428"/>
            <ac:spMk id="25" creationId="{00000000-0000-0000-0000-000000000000}"/>
          </ac:spMkLst>
        </pc:spChg>
        <pc:spChg chg="mod">
          <ac:chgData name="Haichang HC2 Zhou" userId="62eb77b4-2d98-437c-92ff-203a1bce21fd" providerId="ADAL" clId="{7451BBD3-ED18-4134-9B5E-83B471C4E8F7}" dt="2022-07-11T15:51:54.230" v="81" actId="404"/>
          <ac:spMkLst>
            <pc:docMk/>
            <pc:sldMk cId="0" sldId="2428"/>
            <ac:spMk id="54"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56"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57"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58"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59"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1"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3"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4" creationId="{00000000-0000-0000-0000-000000000000}"/>
          </ac:spMkLst>
        </pc:spChg>
        <pc:spChg chg="del mod">
          <ac:chgData name="Haichang HC2 Zhou" userId="62eb77b4-2d98-437c-92ff-203a1bce21fd" providerId="ADAL" clId="{7451BBD3-ED18-4134-9B5E-83B471C4E8F7}" dt="2022-07-11T15:54:29.589" v="83" actId="478"/>
          <ac:spMkLst>
            <pc:docMk/>
            <pc:sldMk cId="0" sldId="2428"/>
            <ac:spMk id="65"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7"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8" creationId="{00000000-0000-0000-0000-000000000000}"/>
          </ac:spMkLst>
        </pc:spChg>
        <pc:spChg chg="del">
          <ac:chgData name="Haichang HC2 Zhou" userId="62eb77b4-2d98-437c-92ff-203a1bce21fd" providerId="ADAL" clId="{7451BBD3-ED18-4134-9B5E-83B471C4E8F7}" dt="2022-07-11T15:54:29.589" v="83" actId="478"/>
          <ac:spMkLst>
            <pc:docMk/>
            <pc:sldMk cId="0" sldId="2428"/>
            <ac:spMk id="69" creationId="{00000000-0000-0000-0000-000000000000}"/>
          </ac:spMkLst>
        </pc:spChg>
        <pc:picChg chg="add mod">
          <ac:chgData name="Haichang HC2 Zhou" userId="62eb77b4-2d98-437c-92ff-203a1bce21fd" providerId="ADAL" clId="{7451BBD3-ED18-4134-9B5E-83B471C4E8F7}" dt="2022-07-12T02:37:19.447" v="344" actId="1076"/>
          <ac:picMkLst>
            <pc:docMk/>
            <pc:sldMk cId="0" sldId="2428"/>
            <ac:picMk id="3" creationId="{10D59799-E6F0-47BE-820B-4D968E03D48F}"/>
          </ac:picMkLst>
        </pc:picChg>
        <pc:cxnChg chg="del">
          <ac:chgData name="Haichang HC2 Zhou" userId="62eb77b4-2d98-437c-92ff-203a1bce21fd" providerId="ADAL" clId="{7451BBD3-ED18-4134-9B5E-83B471C4E8F7}" dt="2022-07-11T15:54:29.589" v="83" actId="478"/>
          <ac:cxnSpMkLst>
            <pc:docMk/>
            <pc:sldMk cId="0" sldId="2428"/>
            <ac:cxnSpMk id="60" creationId="{00000000-0000-0000-0000-000000000000}"/>
          </ac:cxnSpMkLst>
        </pc:cxnChg>
        <pc:cxnChg chg="del">
          <ac:chgData name="Haichang HC2 Zhou" userId="62eb77b4-2d98-437c-92ff-203a1bce21fd" providerId="ADAL" clId="{7451BBD3-ED18-4134-9B5E-83B471C4E8F7}" dt="2022-07-11T15:54:29.589" v="83" actId="478"/>
          <ac:cxnSpMkLst>
            <pc:docMk/>
            <pc:sldMk cId="0" sldId="2428"/>
            <ac:cxnSpMk id="62" creationId="{00000000-0000-0000-0000-000000000000}"/>
          </ac:cxnSpMkLst>
        </pc:cxnChg>
        <pc:cxnChg chg="del">
          <ac:chgData name="Haichang HC2 Zhou" userId="62eb77b4-2d98-437c-92ff-203a1bce21fd" providerId="ADAL" clId="{7451BBD3-ED18-4134-9B5E-83B471C4E8F7}" dt="2022-07-11T15:54:29.589" v="83" actId="478"/>
          <ac:cxnSpMkLst>
            <pc:docMk/>
            <pc:sldMk cId="0" sldId="2428"/>
            <ac:cxnSpMk id="70" creationId="{00000000-0000-0000-0000-000000000000}"/>
          </ac:cxnSpMkLst>
        </pc:cxnChg>
        <pc:cxnChg chg="del">
          <ac:chgData name="Haichang HC2 Zhou" userId="62eb77b4-2d98-437c-92ff-203a1bce21fd" providerId="ADAL" clId="{7451BBD3-ED18-4134-9B5E-83B471C4E8F7}" dt="2022-07-11T15:54:29.589" v="83" actId="478"/>
          <ac:cxnSpMkLst>
            <pc:docMk/>
            <pc:sldMk cId="0" sldId="2428"/>
            <ac:cxnSpMk id="71" creationId="{00000000-0000-0000-0000-000000000000}"/>
          </ac:cxnSpMkLst>
        </pc:cxnChg>
      </pc:sldChg>
      <pc:sldChg chg="addSp delSp modSp mod modNotesTx">
        <pc:chgData name="Haichang HC2 Zhou" userId="62eb77b4-2d98-437c-92ff-203a1bce21fd" providerId="ADAL" clId="{7451BBD3-ED18-4134-9B5E-83B471C4E8F7}" dt="2022-07-12T02:34:39.573" v="328"/>
        <pc:sldMkLst>
          <pc:docMk/>
          <pc:sldMk cId="0" sldId="2429"/>
        </pc:sldMkLst>
        <pc:spChg chg="del">
          <ac:chgData name="Haichang HC2 Zhou" userId="62eb77b4-2d98-437c-92ff-203a1bce21fd" providerId="ADAL" clId="{7451BBD3-ED18-4134-9B5E-83B471C4E8F7}" dt="2022-07-11T15:54:44.068" v="87" actId="478"/>
          <ac:spMkLst>
            <pc:docMk/>
            <pc:sldMk cId="0" sldId="2429"/>
            <ac:spMk id="8"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9"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0"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2"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3"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4"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6"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7"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8"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19"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0"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1"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5"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6"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7"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8"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29"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0"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1"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2"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3"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4"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5"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6"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7"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8"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39"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40" creationId="{00000000-0000-0000-0000-000000000000}"/>
          </ac:spMkLst>
        </pc:spChg>
        <pc:spChg chg="del">
          <ac:chgData name="Haichang HC2 Zhou" userId="62eb77b4-2d98-437c-92ff-203a1bce21fd" providerId="ADAL" clId="{7451BBD3-ED18-4134-9B5E-83B471C4E8F7}" dt="2022-07-11T15:54:44.068" v="87" actId="478"/>
          <ac:spMkLst>
            <pc:docMk/>
            <pc:sldMk cId="0" sldId="2429"/>
            <ac:spMk id="41" creationId="{00000000-0000-0000-0000-000000000000}"/>
          </ac:spMkLst>
        </pc:spChg>
        <pc:spChg chg="add del mod">
          <ac:chgData name="Haichang HC2 Zhou" userId="62eb77b4-2d98-437c-92ff-203a1bce21fd" providerId="ADAL" clId="{7451BBD3-ED18-4134-9B5E-83B471C4E8F7}" dt="2022-07-11T15:55:09.141" v="89"/>
          <ac:spMkLst>
            <pc:docMk/>
            <pc:sldMk cId="0" sldId="2429"/>
            <ac:spMk id="45" creationId="{737ECDE5-F167-43AB-95DC-2152F5A13212}"/>
          </ac:spMkLst>
        </pc:spChg>
        <pc:spChg chg="add del mod">
          <ac:chgData name="Haichang HC2 Zhou" userId="62eb77b4-2d98-437c-92ff-203a1bce21fd" providerId="ADAL" clId="{7451BBD3-ED18-4134-9B5E-83B471C4E8F7}" dt="2022-07-11T15:55:09.141" v="89"/>
          <ac:spMkLst>
            <pc:docMk/>
            <pc:sldMk cId="0" sldId="2429"/>
            <ac:spMk id="46" creationId="{B7CD8BC6-4024-4F59-8675-EA08FE09B1BB}"/>
          </ac:spMkLst>
        </pc:spChg>
        <pc:spChg chg="add del mod">
          <ac:chgData name="Haichang HC2 Zhou" userId="62eb77b4-2d98-437c-92ff-203a1bce21fd" providerId="ADAL" clId="{7451BBD3-ED18-4134-9B5E-83B471C4E8F7}" dt="2022-07-11T15:55:09.141" v="89"/>
          <ac:spMkLst>
            <pc:docMk/>
            <pc:sldMk cId="0" sldId="2429"/>
            <ac:spMk id="47" creationId="{AA19882E-2604-4BE6-A3E4-7AD849877538}"/>
          </ac:spMkLst>
        </pc:spChg>
        <pc:spChg chg="add del mod">
          <ac:chgData name="Haichang HC2 Zhou" userId="62eb77b4-2d98-437c-92ff-203a1bce21fd" providerId="ADAL" clId="{7451BBD3-ED18-4134-9B5E-83B471C4E8F7}" dt="2022-07-11T15:55:09.141" v="89"/>
          <ac:spMkLst>
            <pc:docMk/>
            <pc:sldMk cId="0" sldId="2429"/>
            <ac:spMk id="48" creationId="{63D295FA-F931-4268-AF10-5462C00A946F}"/>
          </ac:spMkLst>
        </pc:spChg>
        <pc:spChg chg="del">
          <ac:chgData name="Haichang HC2 Zhou" userId="62eb77b4-2d98-437c-92ff-203a1bce21fd" providerId="ADAL" clId="{7451BBD3-ED18-4134-9B5E-83B471C4E8F7}" dt="2022-07-11T15:54:44.068" v="87" actId="478"/>
          <ac:spMkLst>
            <pc:docMk/>
            <pc:sldMk cId="0" sldId="2429"/>
            <ac:spMk id="49" creationId="{00000000-0000-0000-0000-000000000000}"/>
          </ac:spMkLst>
        </pc:spChg>
        <pc:spChg chg="add del mod">
          <ac:chgData name="Haichang HC2 Zhou" userId="62eb77b4-2d98-437c-92ff-203a1bce21fd" providerId="ADAL" clId="{7451BBD3-ED18-4134-9B5E-83B471C4E8F7}" dt="2022-07-11T15:55:09.141" v="89"/>
          <ac:spMkLst>
            <pc:docMk/>
            <pc:sldMk cId="0" sldId="2429"/>
            <ac:spMk id="50" creationId="{7C54F601-83E8-4918-BD7E-C51779485562}"/>
          </ac:spMkLst>
        </pc:spChg>
        <pc:spChg chg="mod">
          <ac:chgData name="Haichang HC2 Zhou" userId="62eb77b4-2d98-437c-92ff-203a1bce21fd" providerId="ADAL" clId="{7451BBD3-ED18-4134-9B5E-83B471C4E8F7}" dt="2022-07-11T15:51:33.067" v="76"/>
          <ac:spMkLst>
            <pc:docMk/>
            <pc:sldMk cId="0" sldId="2429"/>
            <ac:spMk id="51" creationId="{00000000-0000-0000-0000-000000000000}"/>
          </ac:spMkLst>
        </pc:spChg>
        <pc:spChg chg="add del mod">
          <ac:chgData name="Haichang HC2 Zhou" userId="62eb77b4-2d98-437c-92ff-203a1bce21fd" providerId="ADAL" clId="{7451BBD3-ED18-4134-9B5E-83B471C4E8F7}" dt="2022-07-11T15:55:09.141" v="89"/>
          <ac:spMkLst>
            <pc:docMk/>
            <pc:sldMk cId="0" sldId="2429"/>
            <ac:spMk id="52" creationId="{5AC83B9A-A880-4731-AEF2-A561E1C203DA}"/>
          </ac:spMkLst>
        </pc:spChg>
        <pc:spChg chg="add del mod">
          <ac:chgData name="Haichang HC2 Zhou" userId="62eb77b4-2d98-437c-92ff-203a1bce21fd" providerId="ADAL" clId="{7451BBD3-ED18-4134-9B5E-83B471C4E8F7}" dt="2022-07-11T15:55:09.141" v="89"/>
          <ac:spMkLst>
            <pc:docMk/>
            <pc:sldMk cId="0" sldId="2429"/>
            <ac:spMk id="53" creationId="{B423ADCF-7886-4CEB-8183-A83285C6186D}"/>
          </ac:spMkLst>
        </pc:spChg>
        <pc:spChg chg="add del mod">
          <ac:chgData name="Haichang HC2 Zhou" userId="62eb77b4-2d98-437c-92ff-203a1bce21fd" providerId="ADAL" clId="{7451BBD3-ED18-4134-9B5E-83B471C4E8F7}" dt="2022-07-11T15:55:09.141" v="89"/>
          <ac:spMkLst>
            <pc:docMk/>
            <pc:sldMk cId="0" sldId="2429"/>
            <ac:spMk id="55" creationId="{0E554F10-09AB-4C75-83DB-CD019D52F14D}"/>
          </ac:spMkLst>
        </pc:spChg>
        <pc:spChg chg="add del mod">
          <ac:chgData name="Haichang HC2 Zhou" userId="62eb77b4-2d98-437c-92ff-203a1bce21fd" providerId="ADAL" clId="{7451BBD3-ED18-4134-9B5E-83B471C4E8F7}" dt="2022-07-11T15:55:09.141" v="89"/>
          <ac:spMkLst>
            <pc:docMk/>
            <pc:sldMk cId="0" sldId="2429"/>
            <ac:spMk id="56" creationId="{C4B4E356-414A-4176-A5AB-A120CA62CBD1}"/>
          </ac:spMkLst>
        </pc:spChg>
        <pc:spChg chg="add del mod">
          <ac:chgData name="Haichang HC2 Zhou" userId="62eb77b4-2d98-437c-92ff-203a1bce21fd" providerId="ADAL" clId="{7451BBD3-ED18-4134-9B5E-83B471C4E8F7}" dt="2022-07-11T15:55:09.141" v="89"/>
          <ac:spMkLst>
            <pc:docMk/>
            <pc:sldMk cId="0" sldId="2429"/>
            <ac:spMk id="57" creationId="{68E0554B-B282-4192-B8D3-6F07A373045B}"/>
          </ac:spMkLst>
        </pc:spChg>
        <pc:spChg chg="add del mod">
          <ac:chgData name="Haichang HC2 Zhou" userId="62eb77b4-2d98-437c-92ff-203a1bce21fd" providerId="ADAL" clId="{7451BBD3-ED18-4134-9B5E-83B471C4E8F7}" dt="2022-07-11T15:55:09.141" v="89"/>
          <ac:spMkLst>
            <pc:docMk/>
            <pc:sldMk cId="0" sldId="2429"/>
            <ac:spMk id="59" creationId="{27A84E83-7BD0-4E3F-8F4F-5882A507B6A7}"/>
          </ac:spMkLst>
        </pc:spChg>
        <pc:spChg chg="add del mod">
          <ac:chgData name="Haichang HC2 Zhou" userId="62eb77b4-2d98-437c-92ff-203a1bce21fd" providerId="ADAL" clId="{7451BBD3-ED18-4134-9B5E-83B471C4E8F7}" dt="2022-07-11T15:55:09.141" v="89"/>
          <ac:spMkLst>
            <pc:docMk/>
            <pc:sldMk cId="0" sldId="2429"/>
            <ac:spMk id="60" creationId="{515EF415-7B83-435E-B098-BECE0FC46575}"/>
          </ac:spMkLst>
        </pc:spChg>
        <pc:spChg chg="add del mod">
          <ac:chgData name="Haichang HC2 Zhou" userId="62eb77b4-2d98-437c-92ff-203a1bce21fd" providerId="ADAL" clId="{7451BBD3-ED18-4134-9B5E-83B471C4E8F7}" dt="2022-07-11T15:55:09.141" v="89"/>
          <ac:spMkLst>
            <pc:docMk/>
            <pc:sldMk cId="0" sldId="2429"/>
            <ac:spMk id="62" creationId="{09CF25E2-B946-453E-8DFB-2715BC59E98C}"/>
          </ac:spMkLst>
        </pc:spChg>
        <pc:spChg chg="add del mod">
          <ac:chgData name="Haichang HC2 Zhou" userId="62eb77b4-2d98-437c-92ff-203a1bce21fd" providerId="ADAL" clId="{7451BBD3-ED18-4134-9B5E-83B471C4E8F7}" dt="2022-07-11T15:55:09.141" v="89"/>
          <ac:spMkLst>
            <pc:docMk/>
            <pc:sldMk cId="0" sldId="2429"/>
            <ac:spMk id="63" creationId="{DA166512-AE4B-40A1-A06B-68405CBCF53A}"/>
          </ac:spMkLst>
        </pc:spChg>
        <pc:picChg chg="add del mod">
          <ac:chgData name="Haichang HC2 Zhou" userId="62eb77b4-2d98-437c-92ff-203a1bce21fd" providerId="ADAL" clId="{7451BBD3-ED18-4134-9B5E-83B471C4E8F7}" dt="2022-07-11T15:56:36.854" v="93" actId="478"/>
          <ac:picMkLst>
            <pc:docMk/>
            <pc:sldMk cId="0" sldId="2429"/>
            <ac:picMk id="3" creationId="{CDFBC1D2-FCD1-45A4-A746-588B166591D1}"/>
          </ac:picMkLst>
        </pc:picChg>
        <pc:picChg chg="add mod">
          <ac:chgData name="Haichang HC2 Zhou" userId="62eb77b4-2d98-437c-92ff-203a1bce21fd" providerId="ADAL" clId="{7451BBD3-ED18-4134-9B5E-83B471C4E8F7}" dt="2022-07-11T15:56:44.856" v="97" actId="1076"/>
          <ac:picMkLst>
            <pc:docMk/>
            <pc:sldMk cId="0" sldId="2429"/>
            <ac:picMk id="65" creationId="{D719DE81-FA0A-42F0-8622-A3521B51E3D3}"/>
          </ac:picMkLst>
        </pc:picChg>
        <pc:cxnChg chg="del">
          <ac:chgData name="Haichang HC2 Zhou" userId="62eb77b4-2d98-437c-92ff-203a1bce21fd" providerId="ADAL" clId="{7451BBD3-ED18-4134-9B5E-83B471C4E8F7}" dt="2022-07-11T15:54:44.068" v="87" actId="478"/>
          <ac:cxnSpMkLst>
            <pc:docMk/>
            <pc:sldMk cId="0" sldId="2429"/>
            <ac:cxnSpMk id="54"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58"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61"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64"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67"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87"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88" creationId="{00000000-0000-0000-0000-000000000000}"/>
          </ac:cxnSpMkLst>
        </pc:cxnChg>
        <pc:cxnChg chg="del">
          <ac:chgData name="Haichang HC2 Zhou" userId="62eb77b4-2d98-437c-92ff-203a1bce21fd" providerId="ADAL" clId="{7451BBD3-ED18-4134-9B5E-83B471C4E8F7}" dt="2022-07-11T15:54:44.068" v="87" actId="478"/>
          <ac:cxnSpMkLst>
            <pc:docMk/>
            <pc:sldMk cId="0" sldId="2429"/>
            <ac:cxnSpMk id="89" creationId="{00000000-0000-0000-0000-000000000000}"/>
          </ac:cxnSpMkLst>
        </pc:cxnChg>
      </pc:sldChg>
      <pc:sldChg chg="del">
        <pc:chgData name="Haichang HC2 Zhou" userId="62eb77b4-2d98-437c-92ff-203a1bce21fd" providerId="ADAL" clId="{7451BBD3-ED18-4134-9B5E-83B471C4E8F7}" dt="2022-07-11T23:38:08.440" v="251" actId="47"/>
        <pc:sldMkLst>
          <pc:docMk/>
          <pc:sldMk cId="0" sldId="2430"/>
        </pc:sldMkLst>
      </pc:sldChg>
      <pc:sldChg chg="del">
        <pc:chgData name="Haichang HC2 Zhou" userId="62eb77b4-2d98-437c-92ff-203a1bce21fd" providerId="ADAL" clId="{7451BBD3-ED18-4134-9B5E-83B471C4E8F7}" dt="2022-07-11T23:38:08.440" v="251" actId="47"/>
        <pc:sldMkLst>
          <pc:docMk/>
          <pc:sldMk cId="0" sldId="2431"/>
        </pc:sldMkLst>
      </pc:sldChg>
      <pc:sldChg chg="del">
        <pc:chgData name="Haichang HC2 Zhou" userId="62eb77b4-2d98-437c-92ff-203a1bce21fd" providerId="ADAL" clId="{7451BBD3-ED18-4134-9B5E-83B471C4E8F7}" dt="2022-07-12T03:29:58.374" v="371" actId="47"/>
        <pc:sldMkLst>
          <pc:docMk/>
          <pc:sldMk cId="0" sldId="2533"/>
        </pc:sldMkLst>
      </pc:sldChg>
      <pc:sldChg chg="addSp delSp modSp mod modNotesTx">
        <pc:chgData name="Haichang HC2 Zhou" userId="62eb77b4-2d98-437c-92ff-203a1bce21fd" providerId="ADAL" clId="{7451BBD3-ED18-4134-9B5E-83B471C4E8F7}" dt="2022-07-14T03:12:56.027" v="377" actId="1076"/>
        <pc:sldMkLst>
          <pc:docMk/>
          <pc:sldMk cId="2930871117" sldId="2623"/>
        </pc:sldMkLst>
        <pc:spChg chg="mod">
          <ac:chgData name="Haichang HC2 Zhou" userId="62eb77b4-2d98-437c-92ff-203a1bce21fd" providerId="ADAL" clId="{7451BBD3-ED18-4134-9B5E-83B471C4E8F7}" dt="2022-07-11T15:50:18.214" v="67" actId="20577"/>
          <ac:spMkLst>
            <pc:docMk/>
            <pc:sldMk cId="2930871117" sldId="2623"/>
            <ac:spMk id="38" creationId="{00000000-0000-0000-0000-000000000000}"/>
          </ac:spMkLst>
        </pc:spChg>
        <pc:grpChg chg="del">
          <ac:chgData name="Haichang HC2 Zhou" userId="62eb77b4-2d98-437c-92ff-203a1bce21fd" providerId="ADAL" clId="{7451BBD3-ED18-4134-9B5E-83B471C4E8F7}" dt="2022-07-11T15:39:31.919" v="0" actId="478"/>
          <ac:grpSpMkLst>
            <pc:docMk/>
            <pc:sldMk cId="2930871117" sldId="2623"/>
            <ac:grpSpMk id="8" creationId="{00000000-0000-0000-0000-000000000000}"/>
          </ac:grpSpMkLst>
        </pc:grpChg>
        <pc:picChg chg="add del mod">
          <ac:chgData name="Haichang HC2 Zhou" userId="62eb77b4-2d98-437c-92ff-203a1bce21fd" providerId="ADAL" clId="{7451BBD3-ED18-4134-9B5E-83B471C4E8F7}" dt="2022-07-14T03:12:21.650" v="372" actId="478"/>
          <ac:picMkLst>
            <pc:docMk/>
            <pc:sldMk cId="2930871117" sldId="2623"/>
            <ac:picMk id="3" creationId="{57B8B053-78DF-4EB9-A869-0CD7A16E1B38}"/>
          </ac:picMkLst>
        </pc:picChg>
        <pc:picChg chg="add mod">
          <ac:chgData name="Haichang HC2 Zhou" userId="62eb77b4-2d98-437c-92ff-203a1bce21fd" providerId="ADAL" clId="{7451BBD3-ED18-4134-9B5E-83B471C4E8F7}" dt="2022-07-14T03:12:56.027" v="377" actId="1076"/>
          <ac:picMkLst>
            <pc:docMk/>
            <pc:sldMk cId="2930871117" sldId="2623"/>
            <ac:picMk id="4" creationId="{B9E875E1-71D2-4BAC-A6FB-5A1F4248E3AC}"/>
          </ac:picMkLst>
        </pc:picChg>
      </pc:sldChg>
      <pc:sldChg chg="add">
        <pc:chgData name="Haichang HC2 Zhou" userId="62eb77b4-2d98-437c-92ff-203a1bce21fd" providerId="ADAL" clId="{7451BBD3-ED18-4134-9B5E-83B471C4E8F7}" dt="2022-07-12T03:29:56.651" v="370"/>
        <pc:sldMkLst>
          <pc:docMk/>
          <pc:sldMk cId="0" sldId="2624"/>
        </pc:sldMkLst>
      </pc:sldChg>
    </pc:docChg>
  </pc:docChgLst>
  <pc:docChgLst>
    <pc:chgData name="Myron Zhang" userId="4bb82bce-c159-4c0a-b73b-a812903b7870" providerId="ADAL" clId="{70AA48AB-DF8B-4F94-A2D6-762C142B7393}"/>
    <pc:docChg chg="undo redo custSel addSld delSld modSld">
      <pc:chgData name="Myron Zhang" userId="4bb82bce-c159-4c0a-b73b-a812903b7870" providerId="ADAL" clId="{70AA48AB-DF8B-4F94-A2D6-762C142B7393}" dt="2022-07-05T03:42:50.646" v="46" actId="729"/>
      <pc:docMkLst>
        <pc:docMk/>
      </pc:docMkLst>
      <pc:sldChg chg="mod modShow">
        <pc:chgData name="Myron Zhang" userId="4bb82bce-c159-4c0a-b73b-a812903b7870" providerId="ADAL" clId="{70AA48AB-DF8B-4F94-A2D6-762C142B7393}" dt="2022-07-05T03:42:50.646" v="46" actId="729"/>
        <pc:sldMkLst>
          <pc:docMk/>
          <pc:sldMk cId="0" sldId="2315"/>
        </pc:sldMkLst>
      </pc:sldChg>
      <pc:sldChg chg="modNotes">
        <pc:chgData name="Myron Zhang" userId="4bb82bce-c159-4c0a-b73b-a812903b7870" providerId="ADAL" clId="{70AA48AB-DF8B-4F94-A2D6-762C142B7393}" dt="2022-07-05T03:08:23.788" v="17"/>
        <pc:sldMkLst>
          <pc:docMk/>
          <pc:sldMk cId="0" sldId="2431"/>
        </pc:sldMkLst>
      </pc:sldChg>
      <pc:sldChg chg="modNotes">
        <pc:chgData name="Myron Zhang" userId="4bb82bce-c159-4c0a-b73b-a812903b7870" providerId="ADAL" clId="{70AA48AB-DF8B-4F94-A2D6-762C142B7393}" dt="2022-07-05T03:08:23.788" v="17"/>
        <pc:sldMkLst>
          <pc:docMk/>
          <pc:sldMk cId="0" sldId="2536"/>
        </pc:sldMkLst>
      </pc:sldChg>
      <pc:sldChg chg="modSp mod">
        <pc:chgData name="Myron Zhang" userId="4bb82bce-c159-4c0a-b73b-a812903b7870" providerId="ADAL" clId="{70AA48AB-DF8B-4F94-A2D6-762C142B7393}" dt="2022-07-05T03:06:23.075" v="16" actId="20577"/>
        <pc:sldMkLst>
          <pc:docMk/>
          <pc:sldMk cId="0" sldId="2571"/>
        </pc:sldMkLst>
        <pc:spChg chg="mod">
          <ac:chgData name="Myron Zhang" userId="4bb82bce-c159-4c0a-b73b-a812903b7870" providerId="ADAL" clId="{70AA48AB-DF8B-4F94-A2D6-762C142B7393}" dt="2022-07-05T03:06:23.075" v="16" actId="20577"/>
          <ac:spMkLst>
            <pc:docMk/>
            <pc:sldMk cId="0" sldId="2571"/>
            <ac:spMk id="3" creationId="{00000000-0000-0000-0000-000000000000}"/>
          </ac:spMkLst>
        </pc:spChg>
        <pc:spChg chg="mod">
          <ac:chgData name="Myron Zhang" userId="4bb82bce-c159-4c0a-b73b-a812903b7870" providerId="ADAL" clId="{70AA48AB-DF8B-4F94-A2D6-762C142B7393}" dt="2022-07-05T03:01:52.204" v="3" actId="6549"/>
          <ac:spMkLst>
            <pc:docMk/>
            <pc:sldMk cId="0" sldId="2571"/>
            <ac:spMk id="4" creationId="{00000000-0000-0000-0000-000000000000}"/>
          </ac:spMkLst>
        </pc:spChg>
        <pc:spChg chg="mod">
          <ac:chgData name="Myron Zhang" userId="4bb82bce-c159-4c0a-b73b-a812903b7870" providerId="ADAL" clId="{70AA48AB-DF8B-4F94-A2D6-762C142B7393}" dt="2022-07-05T03:03:23.743" v="9" actId="20577"/>
          <ac:spMkLst>
            <pc:docMk/>
            <pc:sldMk cId="0" sldId="2571"/>
            <ac:spMk id="12" creationId="{00000000-0000-0000-0000-000000000000}"/>
          </ac:spMkLst>
        </pc:spChg>
      </pc:sldChg>
      <pc:sldChg chg="modSp add mod">
        <pc:chgData name="Myron Zhang" userId="4bb82bce-c159-4c0a-b73b-a812903b7870" providerId="ADAL" clId="{70AA48AB-DF8B-4F94-A2D6-762C142B7393}" dt="2022-07-05T03:09:30.662" v="45"/>
        <pc:sldMkLst>
          <pc:docMk/>
          <pc:sldMk cId="2930871117" sldId="2623"/>
        </pc:sldMkLst>
        <pc:spChg chg="mod">
          <ac:chgData name="Myron Zhang" userId="4bb82bce-c159-4c0a-b73b-a812903b7870" providerId="ADAL" clId="{70AA48AB-DF8B-4F94-A2D6-762C142B7393}" dt="2022-07-05T03:08:33.758" v="18" actId="6549"/>
          <ac:spMkLst>
            <pc:docMk/>
            <pc:sldMk cId="2930871117" sldId="2623"/>
            <ac:spMk id="5" creationId="{00000000-0000-0000-0000-000000000000}"/>
          </ac:spMkLst>
        </pc:spChg>
        <pc:spChg chg="mod">
          <ac:chgData name="Myron Zhang" userId="4bb82bce-c159-4c0a-b73b-a812903b7870" providerId="ADAL" clId="{70AA48AB-DF8B-4F94-A2D6-762C142B7393}" dt="2022-07-05T03:09:30.662" v="45"/>
          <ac:spMkLst>
            <pc:docMk/>
            <pc:sldMk cId="2930871117" sldId="2623"/>
            <ac:spMk id="38" creationId="{00000000-0000-0000-0000-000000000000}"/>
          </ac:spMkLst>
        </pc:spChg>
      </pc:sldChg>
      <pc:sldChg chg="add del">
        <pc:chgData name="Myron Zhang" userId="4bb82bce-c159-4c0a-b73b-a812903b7870" providerId="ADAL" clId="{70AA48AB-DF8B-4F94-A2D6-762C142B7393}" dt="2022-07-05T03:09:14.261" v="40"/>
        <pc:sldMkLst>
          <pc:docMk/>
          <pc:sldMk cId="446195904" sldId="26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0F9B84EA-7D68-4D60-9CB1-D50884785D1C}" type="datetimeFigureOut">
              <a:rPr lang="zh-CN" altLang="en-US" smtClean="0"/>
              <a:t>2023/12/29</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144145" y="71755"/>
            <a:ext cx="8863965" cy="498665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44145" y="5148000"/>
            <a:ext cx="8863965" cy="1216025"/>
          </a:xfrm>
          <a:prstGeom prst="rect">
            <a:avLst/>
          </a:prstGeom>
        </p:spPr>
        <p:txBody>
          <a:bodyPr vert="horz" lIns="91440" tIns="45720" rIns="91440" bIns="45720" rtlCol="0"/>
          <a:lstStyle/>
          <a:p>
            <a:pPr lvl="0"/>
            <a:r>
              <a:rPr lang="zh-CN" altLang="en-US"/>
              <a:t>单击此处编辑母版文本样式</a:t>
            </a:r>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20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44463" y="71438"/>
            <a:ext cx="8863012" cy="4986337"/>
          </a:xfrm>
        </p:spPr>
      </p:sp>
      <p:sp>
        <p:nvSpPr>
          <p:cNvPr id="3" name="文本占位符 2"/>
          <p:cNvSpPr>
            <a:spLocks noGrp="1"/>
          </p:cNvSpPr>
          <p:nvPr>
            <p:ph type="body" idx="3"/>
          </p:nvPr>
        </p:nvSpPr>
        <p:spPr/>
        <p:txBody>
          <a:bodyPr/>
          <a:lstStyle/>
          <a:p>
            <a:endParaRPr lang="zh-CN" altLang="en-US" sz="2000" dirty="0">
              <a:solidFill>
                <a:schemeClr val="tx1">
                  <a:lumMod val="95000"/>
                  <a:lumOff val="5000"/>
                </a:schemeClr>
              </a:solidFill>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8996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30778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11030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1981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67588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44463" y="71438"/>
            <a:ext cx="8863012" cy="4986337"/>
          </a:xfrm>
        </p:spPr>
      </p:sp>
      <p:sp>
        <p:nvSpPr>
          <p:cNvPr id="3" name="文本占位符 2"/>
          <p:cNvSpPr>
            <a:spLocks noGrp="1"/>
          </p:cNvSpPr>
          <p:nvPr>
            <p:ph type="body" idx="3"/>
          </p:nvPr>
        </p:nvSpPr>
        <p:spPr>
          <a:xfrm>
            <a:off x="144145" y="5040000"/>
            <a:ext cx="8863965" cy="1216025"/>
          </a:xfrm>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44463" y="71438"/>
            <a:ext cx="8863012" cy="4986337"/>
          </a:xfrm>
        </p:spPr>
      </p:sp>
      <p:sp>
        <p:nvSpPr>
          <p:cNvPr id="3" name="文本占位符 2"/>
          <p:cNvSpPr>
            <a:spLocks noGrp="1"/>
          </p:cNvSpPr>
          <p:nvPr>
            <p:ph type="body" idx="3"/>
          </p:nvPr>
        </p:nvSpPr>
        <p:spPr/>
        <p:txBody>
          <a:bodyPr/>
          <a:lstStyle/>
          <a:p>
            <a:r>
              <a:rPr lang="zh-CN" altLang="en-US" sz="2000">
                <a:solidFill>
                  <a:schemeClr val="tx1">
                    <a:lumMod val="95000"/>
                    <a:lumOff val="5000"/>
                  </a:schemeClr>
                </a:solidFill>
                <a:uFillTx/>
                <a:sym typeface="+mn-ea"/>
              </a:rPr>
              <a:t>讲解内容</a:t>
            </a:r>
            <a:r>
              <a:rPr lang="zh-CN" altLang="en-US" sz="2000"/>
              <a:t>主要分为以下五个部分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441162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sz="2000"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sz="2000"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sz="2000"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sz="2000"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9595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44463" y="71438"/>
            <a:ext cx="8863012" cy="4986337"/>
          </a:xfrm>
        </p:spPr>
      </p:sp>
      <p:sp>
        <p:nvSpPr>
          <p:cNvPr id="3" name="备注占位符 2"/>
          <p:cNvSpPr>
            <a:spLocks noGrp="1"/>
          </p:cNvSpPr>
          <p:nvPr>
            <p:ph type="body" idx="1"/>
          </p:nvPr>
        </p:nvSpPr>
        <p:spPr/>
        <p:txBody>
          <a:bodyPr/>
          <a:lstStyle/>
          <a:p>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3" name="直接连接符 2"/>
          <p:cNvCxnSpPr/>
          <p:nvPr userDrawn="1"/>
        </p:nvCxnSpPr>
        <p:spPr>
          <a:xfrm>
            <a:off x="0" y="836712"/>
            <a:ext cx="12192000" cy="0"/>
          </a:xfrm>
          <a:prstGeom prst="line">
            <a:avLst/>
          </a:prstGeom>
          <a:ln>
            <a:solidFill>
              <a:srgbClr val="00377B"/>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2023/12/29</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19" name="矩形 18"/>
          <p:cNvSpPr/>
          <p:nvPr userDrawn="1"/>
        </p:nvSpPr>
        <p:spPr>
          <a:xfrm>
            <a:off x="-1155469" y="581892"/>
            <a:ext cx="1080654" cy="315850"/>
          </a:xfrm>
          <a:prstGeom prst="rect">
            <a:avLst/>
          </a:prstGeom>
          <a:solidFill>
            <a:srgbClr val="00367A"/>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userDrawn="1"/>
        </p:nvSpPr>
        <p:spPr>
          <a:xfrm>
            <a:off x="-1155469" y="956350"/>
            <a:ext cx="1080654" cy="315850"/>
          </a:xfrm>
          <a:prstGeom prst="rect">
            <a:avLst/>
          </a:prstGeom>
          <a:solidFill>
            <a:srgbClr val="4472C4">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矩形 20"/>
          <p:cNvSpPr/>
          <p:nvPr userDrawn="1"/>
        </p:nvSpPr>
        <p:spPr>
          <a:xfrm>
            <a:off x="-1155469" y="1330808"/>
            <a:ext cx="1080654" cy="315850"/>
          </a:xfrm>
          <a:prstGeom prst="rect">
            <a:avLst/>
          </a:prstGeom>
          <a:solidFill>
            <a:srgbClr val="4472C4">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userDrawn="1"/>
        </p:nvSpPr>
        <p:spPr>
          <a:xfrm>
            <a:off x="-1155469" y="1705266"/>
            <a:ext cx="1080654" cy="315850"/>
          </a:xfrm>
          <a:prstGeom prst="rect">
            <a:avLst/>
          </a:prstGeom>
          <a:solidFill>
            <a:srgbClr val="4472C4">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3" name="矩形 22"/>
          <p:cNvSpPr/>
          <p:nvPr userDrawn="1"/>
        </p:nvSpPr>
        <p:spPr>
          <a:xfrm>
            <a:off x="-1155469" y="2079724"/>
            <a:ext cx="1080654" cy="315850"/>
          </a:xfrm>
          <a:prstGeom prst="rect">
            <a:avLst/>
          </a:prstGeom>
          <a:solidFill>
            <a:srgbClr val="4472C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矩形 23"/>
          <p:cNvSpPr/>
          <p:nvPr userDrawn="1"/>
        </p:nvSpPr>
        <p:spPr>
          <a:xfrm>
            <a:off x="-1155469" y="2454182"/>
            <a:ext cx="1080654" cy="315850"/>
          </a:xfrm>
          <a:prstGeom prst="rect">
            <a:avLst/>
          </a:prstGeom>
          <a:solidFill>
            <a:srgbClr val="ED7D31">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p:cNvSpPr/>
          <p:nvPr userDrawn="1"/>
        </p:nvSpPr>
        <p:spPr>
          <a:xfrm>
            <a:off x="-1155469" y="2828640"/>
            <a:ext cx="1080654" cy="315850"/>
          </a:xfrm>
          <a:prstGeom prst="rect">
            <a:avLst/>
          </a:prstGeom>
          <a:solidFill>
            <a:srgbClr val="ED7D31">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6" name="矩形 25"/>
          <p:cNvSpPr/>
          <p:nvPr userDrawn="1"/>
        </p:nvSpPr>
        <p:spPr>
          <a:xfrm>
            <a:off x="-1155469" y="3203098"/>
            <a:ext cx="1080654" cy="315850"/>
          </a:xfrm>
          <a:prstGeom prst="rect">
            <a:avLst/>
          </a:prstGeom>
          <a:solidFill>
            <a:srgbClr val="ED7D31">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7" name="矩形 26"/>
          <p:cNvSpPr/>
          <p:nvPr userDrawn="1"/>
        </p:nvSpPr>
        <p:spPr>
          <a:xfrm>
            <a:off x="-1155469" y="3577556"/>
            <a:ext cx="1080654" cy="315850"/>
          </a:xfrm>
          <a:prstGeom prst="rect">
            <a:avLst/>
          </a:prstGeom>
          <a:solidFill>
            <a:srgbClr val="ED7D31">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矩形 27"/>
          <p:cNvSpPr/>
          <p:nvPr userDrawn="1"/>
        </p:nvSpPr>
        <p:spPr>
          <a:xfrm>
            <a:off x="-1155469" y="3952014"/>
            <a:ext cx="1080654" cy="315850"/>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9" name="矩形 28"/>
          <p:cNvSpPr/>
          <p:nvPr userDrawn="1"/>
        </p:nvSpPr>
        <p:spPr>
          <a:xfrm>
            <a:off x="-1155469" y="4326472"/>
            <a:ext cx="1080654" cy="315850"/>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7"/>
          <p:cNvSpPr txBox="1"/>
          <p:nvPr/>
        </p:nvSpPr>
        <p:spPr>
          <a:xfrm>
            <a:off x="3863339" y="5229225"/>
            <a:ext cx="4032250" cy="454099"/>
          </a:xfrm>
          <a:prstGeom prst="rect">
            <a:avLst/>
          </a:prstGeom>
          <a:noFill/>
        </p:spPr>
        <p:txBody>
          <a:bodyPr wrap="square" rtlCol="0">
            <a:spAutoFit/>
          </a:bodyPr>
          <a:lstStyle/>
          <a:p>
            <a:pPr marL="0" marR="0" lvl="0" indent="0" algn="ctr" defTabSz="914400" rtl="0" eaLnBrk="1" fontAlgn="auto" latinLnBrk="0" hangingPunct="1">
              <a:lnSpc>
                <a:spcPts val="3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严牧田</a:t>
            </a:r>
          </a:p>
        </p:txBody>
      </p:sp>
      <p:sp>
        <p:nvSpPr>
          <p:cNvPr id="10" name="TextBox 7"/>
          <p:cNvSpPr txBox="1"/>
          <p:nvPr/>
        </p:nvSpPr>
        <p:spPr>
          <a:xfrm>
            <a:off x="2655887" y="4753610"/>
            <a:ext cx="6447155" cy="475615"/>
          </a:xfrm>
          <a:prstGeom prst="rect">
            <a:avLst/>
          </a:prstGeom>
          <a:noFill/>
        </p:spPr>
        <p:txBody>
          <a:bodyPr wrap="square" rtlCol="0">
            <a:spAutoFit/>
          </a:bodyPr>
          <a:lstStyle/>
          <a:p>
            <a:pPr marL="0" marR="0" lvl="0" indent="0" algn="ctr" defTabSz="914400" rtl="0" eaLnBrk="1" fontAlgn="auto" latinLnBrk="0" hangingPunct="1">
              <a:lnSpc>
                <a:spcPts val="3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M202374042</a:t>
            </a:r>
          </a:p>
        </p:txBody>
      </p:sp>
      <p:sp>
        <p:nvSpPr>
          <p:cNvPr id="12" name="文本框 11"/>
          <p:cNvSpPr txBox="1"/>
          <p:nvPr/>
        </p:nvSpPr>
        <p:spPr>
          <a:xfrm>
            <a:off x="1888629" y="1735515"/>
            <a:ext cx="7981672" cy="584775"/>
          </a:xfrm>
          <a:prstGeom prst="rect">
            <a:avLst/>
          </a:prstGeom>
          <a:noFill/>
        </p:spPr>
        <p:txBody>
          <a:bodyPr wrap="none" rtlCol="0" anchor="t">
            <a:spAutoFit/>
          </a:bodyPr>
          <a:lstStyle/>
          <a:p>
            <a:pPr algn="l"/>
            <a:r>
              <a:rPr lang="zh-CN" altLang="en-US" sz="3200" dirty="0"/>
              <a:t>用于加速分布式系统的智能网卡的性能鉴定</a:t>
            </a:r>
            <a:endParaRPr lang="en-US" sz="3200" b="1" kern="0" noProof="0" dirty="0">
              <a:ln>
                <a:noFill/>
              </a:ln>
              <a:pattFill prst="pct30">
                <a:fgClr>
                  <a:srgbClr val="00479E"/>
                </a:fgClr>
                <a:bgClr>
                  <a:srgbClr val="00377B"/>
                </a:bgClr>
              </a:pattFill>
              <a:effectLst/>
              <a:uLnTx/>
              <a:uFillTx/>
              <a:latin typeface="微软雅黑" panose="020B0503020204020204" pitchFamily="34" charset="-122"/>
              <a:ea typeface="微软雅黑" panose="020B0503020204020204" pitchFamily="34" charset="-122"/>
              <a:sym typeface="+mn-ea"/>
            </a:endParaRPr>
          </a:p>
        </p:txBody>
      </p:sp>
      <p:sp>
        <p:nvSpPr>
          <p:cNvPr id="3" name="TextBox 6"/>
          <p:cNvSpPr txBox="1"/>
          <p:nvPr/>
        </p:nvSpPr>
        <p:spPr>
          <a:xfrm>
            <a:off x="1199515" y="2348865"/>
            <a:ext cx="10174605" cy="1830245"/>
          </a:xfrm>
          <a:prstGeom prst="rect">
            <a:avLst/>
          </a:prstGeom>
          <a:noFill/>
        </p:spPr>
        <p:txBody>
          <a:bodyPr wrap="square" rtlCol="0">
            <a:spAutoFit/>
          </a:bodyPr>
          <a:lstStyle>
            <a:defPPr>
              <a:defRPr lang="zh-CN"/>
            </a:defPPr>
            <a:lvl1pPr indent="0">
              <a:buFont typeface="Wingdings" panose="05000000000000000000" charset="0"/>
              <a:buNone/>
              <a:defRPr sz="2600" b="1" kern="0">
                <a:pattFill prst="pct30">
                  <a:fgClr>
                    <a:srgbClr val="00479E"/>
                  </a:fgClr>
                  <a:bgClr>
                    <a:srgbClr val="00377B"/>
                  </a:bgClr>
                </a:patt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50000"/>
              </a:lnSpc>
              <a:spcBef>
                <a:spcPts val="0"/>
              </a:spcBef>
              <a:spcAft>
                <a:spcPts val="0"/>
              </a:spcAft>
              <a:buClrTx/>
              <a:buSzTx/>
              <a:buFont typeface="Wingdings" panose="05000000000000000000" charset="0"/>
              <a:buNone/>
              <a:defRPr/>
            </a:pPr>
            <a:r>
              <a:rPr lang="en-US" altLang="zh-CN" sz="4000" dirty="0"/>
              <a:t>Characterizing Off-path </a:t>
            </a:r>
            <a:r>
              <a:rPr lang="en-US" altLang="zh-CN" sz="4000" dirty="0" err="1"/>
              <a:t>SmartNIC</a:t>
            </a:r>
            <a:r>
              <a:rPr lang="en-US" altLang="zh-CN" sz="4000" dirty="0"/>
              <a:t> for Accelerating Distributed Systems</a:t>
            </a:r>
            <a:endParaRPr lang="zh-CN" altLang="en-US" sz="4000" noProof="0" dirty="0">
              <a:ln>
                <a:noFill/>
              </a:ln>
              <a:solidFill>
                <a:srgbClr val="C00000"/>
              </a:solidFill>
              <a:effectLst/>
              <a:uLnTx/>
              <a:uFillTx/>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53751" y="1550723"/>
            <a:ext cx="11059407" cy="587469"/>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647852" y="1537922"/>
            <a:ext cx="10896296" cy="587469"/>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indent="-252095">
              <a:lnSpc>
                <a:spcPct val="120000"/>
              </a:lnSpc>
              <a:buFont typeface="Wingdings" panose="05000000000000000000" pitchFamily="2" charset="2"/>
              <a:buChar char="Ø"/>
              <a:defRPr/>
            </a:pPr>
            <a:r>
              <a:rPr kumimoji="0" lang="en-US" altLang="zh-CN" sz="1400" b="0" i="0" u="none" strike="noStrike" cap="none" spc="0" normalizeH="0" baseline="0" dirty="0">
                <a:solidFill>
                  <a:prstClr val="black">
                    <a:lumMod val="75000"/>
                    <a:lumOff val="25000"/>
                  </a:prstClr>
                </a:solidFill>
              </a:rPr>
              <a:t>READ</a:t>
            </a:r>
            <a:r>
              <a:rPr kumimoji="0" lang="zh-CN" altLang="en-US" sz="1400" b="0" i="0" u="none" strike="noStrike" cap="none" spc="0" normalizeH="0" baseline="0" dirty="0">
                <a:solidFill>
                  <a:prstClr val="black">
                    <a:lumMod val="75000"/>
                    <a:lumOff val="25000"/>
                  </a:prstClr>
                </a:solidFill>
              </a:rPr>
              <a:t>的延迟最多可减少 </a:t>
            </a:r>
            <a:r>
              <a:rPr kumimoji="0" lang="en-US" altLang="zh-CN" sz="1400" b="0" i="0" u="none" strike="noStrike" cap="none" spc="0" normalizeH="0" baseline="0" dirty="0">
                <a:solidFill>
                  <a:prstClr val="black">
                    <a:lumMod val="75000"/>
                    <a:lumOff val="25000"/>
                  </a:prstClr>
                </a:solidFill>
              </a:rPr>
              <a:t>14%</a:t>
            </a:r>
            <a:r>
              <a:rPr kumimoji="0" lang="zh-CN" altLang="en-US" sz="1400" b="0" i="0" u="none" strike="noStrike" cap="none" spc="0" normalizeH="0" baseline="0" dirty="0">
                <a:solidFill>
                  <a:prstClr val="black">
                    <a:lumMod val="75000"/>
                    <a:lumOff val="25000"/>
                  </a:prstClr>
                </a:solidFill>
              </a:rPr>
              <a:t>。然而，它仍然比</a:t>
            </a:r>
            <a:r>
              <a:rPr kumimoji="0" lang="en-US" altLang="zh-CN" sz="1400" b="0" i="0" u="none" strike="noStrike" cap="none" spc="0" normalizeH="0" baseline="0" dirty="0">
                <a:solidFill>
                  <a:prstClr val="black">
                    <a:lumMod val="75000"/>
                    <a:lumOff val="25000"/>
                  </a:prstClr>
                </a:solidFill>
              </a:rPr>
              <a:t>RNIC </a:t>
            </a:r>
            <a:r>
              <a:rPr kumimoji="0" lang="zh-CN" altLang="en-US" sz="1400" b="0" i="0" u="none" strike="noStrike" cap="none" spc="0" normalizeH="0" baseline="0" dirty="0">
                <a:solidFill>
                  <a:prstClr val="black">
                    <a:lumMod val="75000"/>
                    <a:lumOff val="25000"/>
                  </a:prstClr>
                </a:solidFill>
              </a:rPr>
              <a:t>高</a:t>
            </a:r>
            <a:r>
              <a:rPr kumimoji="0" lang="en-US" altLang="zh-CN" sz="1400" b="0" i="0" u="none" strike="noStrike" cap="none" spc="0" normalizeH="0" baseline="0" dirty="0">
                <a:solidFill>
                  <a:prstClr val="black">
                    <a:lumMod val="75000"/>
                    <a:lumOff val="25000"/>
                  </a:prstClr>
                </a:solidFill>
              </a:rPr>
              <a:t>4-15%</a:t>
            </a:r>
          </a:p>
          <a:p>
            <a:pPr indent="-252095">
              <a:lnSpc>
                <a:spcPct val="120000"/>
              </a:lnSpc>
              <a:buFont typeface="Wingdings" panose="05000000000000000000" pitchFamily="2" charset="2"/>
              <a:buChar char="Ø"/>
              <a:defRPr/>
            </a:pPr>
            <a:r>
              <a:rPr kumimoji="0" lang="zh-CN" altLang="en-US" sz="1400" b="0" i="0" u="none" strike="noStrike" cap="none" spc="0" normalizeH="0" baseline="0" dirty="0">
                <a:solidFill>
                  <a:prstClr val="black">
                    <a:lumMod val="75000"/>
                    <a:lumOff val="25000"/>
                  </a:prstClr>
                </a:solidFill>
              </a:rPr>
              <a:t>吞吐量上小于</a:t>
            </a:r>
            <a:r>
              <a:rPr kumimoji="0" lang="en-US" altLang="zh-CN" sz="1400" b="0" i="0" u="none" strike="noStrike" cap="none" spc="0" normalizeH="0" baseline="0" dirty="0">
                <a:solidFill>
                  <a:prstClr val="black">
                    <a:lumMod val="75000"/>
                    <a:lumOff val="25000"/>
                  </a:prstClr>
                </a:solidFill>
              </a:rPr>
              <a:t>512</a:t>
            </a:r>
            <a:r>
              <a:rPr kumimoji="0" lang="zh-CN" altLang="en-US" sz="1400" b="0" i="0" u="none" strike="noStrike" cap="none" spc="0" normalizeH="0" baseline="0" dirty="0">
                <a:solidFill>
                  <a:prstClr val="black">
                    <a:lumMod val="75000"/>
                    <a:lumOff val="25000"/>
                  </a:prstClr>
                </a:solidFill>
              </a:rPr>
              <a:t>字节的有效载荷情况下比客户端到主机的要高</a:t>
            </a:r>
            <a:r>
              <a:rPr kumimoji="0" lang="en-US" altLang="zh-CN" sz="1400" b="0" i="0" u="none" strike="noStrike" cap="none" spc="0" normalizeH="0" baseline="0" dirty="0">
                <a:solidFill>
                  <a:prstClr val="black">
                    <a:lumMod val="75000"/>
                    <a:lumOff val="25000"/>
                  </a:prstClr>
                </a:solidFill>
              </a:rPr>
              <a:t>1.08-1.48</a:t>
            </a:r>
            <a:r>
              <a:rPr kumimoji="0" lang="zh-CN" altLang="en-US" sz="1400" b="0" i="0" u="none" strike="noStrike" cap="none" spc="0" normalizeH="0" baseline="0" dirty="0">
                <a:solidFill>
                  <a:prstClr val="black">
                    <a:lumMod val="75000"/>
                    <a:lumOff val="25000"/>
                  </a:prstClr>
                </a:solidFill>
              </a:rPr>
              <a:t>倍，甚至</a:t>
            </a:r>
            <a:r>
              <a:rPr kumimoji="0" lang="en-US" altLang="zh-CN" sz="1400" b="0" i="0" u="none" strike="noStrike" cap="none" spc="0" normalizeH="0" baseline="0" dirty="0">
                <a:solidFill>
                  <a:prstClr val="black">
                    <a:lumMod val="75000"/>
                    <a:lumOff val="25000"/>
                  </a:prstClr>
                </a:solidFill>
              </a:rPr>
              <a:t>read</a:t>
            </a:r>
            <a:r>
              <a:rPr kumimoji="0" lang="zh-CN" altLang="en-US" sz="1400" b="0" i="0" u="none" strike="noStrike" cap="none" spc="0" normalizeH="0" baseline="0" dirty="0">
                <a:solidFill>
                  <a:prstClr val="black">
                    <a:lumMod val="75000"/>
                    <a:lumOff val="25000"/>
                  </a:prstClr>
                </a:solidFill>
              </a:rPr>
              <a:t>效率要高于</a:t>
            </a:r>
            <a:r>
              <a:rPr kumimoji="0" lang="en-US" altLang="zh-CN" sz="1400" b="0" i="0" u="none" strike="noStrike" cap="none" spc="0" normalizeH="0" baseline="0" dirty="0">
                <a:solidFill>
                  <a:prstClr val="black">
                    <a:lumMod val="75000"/>
                    <a:lumOff val="25000"/>
                  </a:prstClr>
                </a:solidFill>
              </a:rPr>
              <a:t>RNIC</a:t>
            </a:r>
            <a:endParaRPr kumimoji="0" lang="zh-CN" altLang="en-US" sz="1400" b="0" i="0" u="none" strike="noStrike" cap="none" spc="0" normalizeH="0" baseline="0" dirty="0">
              <a:solidFill>
                <a:prstClr val="black">
                  <a:lumMod val="75000"/>
                  <a:lumOff val="25000"/>
                </a:prstClr>
              </a:solidFill>
            </a:endParaRPr>
          </a:p>
        </p:txBody>
      </p:sp>
      <p:sp>
        <p:nvSpPr>
          <p:cNvPr id="22" name="文本框 21"/>
          <p:cNvSpPr txBox="1"/>
          <p:nvPr/>
        </p:nvSpPr>
        <p:spPr>
          <a:xfrm>
            <a:off x="20955" y="-77470"/>
            <a:ext cx="6880177"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55" name="文本框 54"/>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客户端到</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SoC</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的通信（</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SNIC2</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10</a:t>
            </a:fld>
            <a:endParaRPr lang="zh-CN" altLang="en-US">
              <a:solidFill>
                <a:prstClr val="black"/>
              </a:solidFill>
              <a:latin typeface="华文细黑" panose="02010600040101010101" charset="-122"/>
              <a:ea typeface="华文细黑" panose="02010600040101010101" charset="-122"/>
            </a:endParaRPr>
          </a:p>
        </p:txBody>
      </p:sp>
      <p:pic>
        <p:nvPicPr>
          <p:cNvPr id="3" name="图片 2">
            <a:extLst>
              <a:ext uri="{FF2B5EF4-FFF2-40B4-BE49-F238E27FC236}">
                <a16:creationId xmlns:a16="http://schemas.microsoft.com/office/drawing/2014/main" id="{AF413746-D468-04CF-D638-0FF60A63F7FB}"/>
              </a:ext>
            </a:extLst>
          </p:cNvPr>
          <p:cNvPicPr>
            <a:picLocks noChangeAspect="1"/>
          </p:cNvPicPr>
          <p:nvPr/>
        </p:nvPicPr>
        <p:blipFill>
          <a:blip r:embed="rId3"/>
          <a:stretch>
            <a:fillRect/>
          </a:stretch>
        </p:blipFill>
        <p:spPr>
          <a:xfrm>
            <a:off x="1041247" y="2317267"/>
            <a:ext cx="3850085" cy="4163543"/>
          </a:xfrm>
          <a:prstGeom prst="rect">
            <a:avLst/>
          </a:prstGeom>
        </p:spPr>
      </p:pic>
    </p:spTree>
    <p:extLst>
      <p:ext uri="{BB962C8B-B14F-4D97-AF65-F5344CB8AC3E}">
        <p14:creationId xmlns:p14="http://schemas.microsoft.com/office/powerpoint/2010/main" val="184146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53751" y="1550723"/>
            <a:ext cx="11059407" cy="587469"/>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647852" y="1537922"/>
            <a:ext cx="10896296" cy="587469"/>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indent="-252095">
              <a:lnSpc>
                <a:spcPct val="120000"/>
              </a:lnSpc>
              <a:buFont typeface="Wingdings" panose="05000000000000000000" pitchFamily="2" charset="2"/>
              <a:buChar char="Ø"/>
              <a:defRPr/>
            </a:pPr>
            <a:r>
              <a:rPr kumimoji="0" lang="zh-CN" altLang="en-US" sz="1400" b="0" i="0" u="none" strike="noStrike" cap="none" spc="0" normalizeH="0" baseline="0" dirty="0">
                <a:solidFill>
                  <a:prstClr val="black">
                    <a:lumMod val="75000"/>
                    <a:lumOff val="25000"/>
                  </a:prstClr>
                </a:solidFill>
              </a:rPr>
              <a:t>从</a:t>
            </a:r>
            <a:r>
              <a:rPr kumimoji="0" lang="en-US" altLang="zh-CN" sz="1400" b="0" i="0" u="none" strike="noStrike" cap="none" spc="0" normalizeH="0" baseline="0" dirty="0">
                <a:solidFill>
                  <a:prstClr val="black">
                    <a:lumMod val="75000"/>
                    <a:lumOff val="25000"/>
                  </a:prstClr>
                </a:solidFill>
              </a:rPr>
              <a:t>soc</a:t>
            </a:r>
            <a:r>
              <a:rPr kumimoji="0" lang="zh-CN" altLang="en-US" sz="1400" b="0" i="0" u="none" strike="noStrike" cap="none" spc="0" normalizeH="0" baseline="0" dirty="0">
                <a:solidFill>
                  <a:prstClr val="black">
                    <a:lumMod val="75000"/>
                    <a:lumOff val="25000"/>
                  </a:prstClr>
                </a:solidFill>
              </a:rPr>
              <a:t>向主机的延迟非常高，尤其是</a:t>
            </a:r>
            <a:r>
              <a:rPr kumimoji="0" lang="en-US" altLang="zh-CN" sz="1400" b="0" i="0" u="none" strike="noStrike" cap="none" spc="0" normalizeH="0" baseline="0" dirty="0">
                <a:solidFill>
                  <a:prstClr val="black">
                    <a:lumMod val="75000"/>
                    <a:lumOff val="25000"/>
                  </a:prstClr>
                </a:solidFill>
              </a:rPr>
              <a:t>read</a:t>
            </a:r>
            <a:r>
              <a:rPr kumimoji="0" lang="zh-CN" altLang="en-US" sz="1400" b="0" i="0" u="none" strike="noStrike" cap="none" spc="0" normalizeH="0" baseline="0" dirty="0">
                <a:solidFill>
                  <a:prstClr val="black">
                    <a:lumMod val="75000"/>
                    <a:lumOff val="25000"/>
                  </a:prstClr>
                </a:solidFill>
              </a:rPr>
              <a:t>，相反方向的延迟略有减小，但是仍然比</a:t>
            </a:r>
            <a:r>
              <a:rPr kumimoji="0" lang="en-US" altLang="zh-CN" sz="1400" b="0" i="0" u="none" strike="noStrike" cap="none" spc="0" normalizeH="0" baseline="0" dirty="0">
                <a:solidFill>
                  <a:prstClr val="black">
                    <a:lumMod val="75000"/>
                    <a:lumOff val="25000"/>
                  </a:prstClr>
                </a:solidFill>
              </a:rPr>
              <a:t>SNIC2</a:t>
            </a:r>
            <a:r>
              <a:rPr kumimoji="0" lang="zh-CN" altLang="en-US" sz="1400" b="0" i="0" u="none" strike="noStrike" cap="none" spc="0" normalizeH="0" baseline="0" dirty="0">
                <a:solidFill>
                  <a:prstClr val="black">
                    <a:lumMod val="75000"/>
                    <a:lumOff val="25000"/>
                  </a:prstClr>
                </a:solidFill>
              </a:rPr>
              <a:t>高了</a:t>
            </a:r>
            <a:r>
              <a:rPr kumimoji="0" lang="en-US" altLang="zh-CN" sz="1400" b="0" i="0" u="none" strike="noStrike" cap="none" spc="0" normalizeH="0" baseline="0" dirty="0">
                <a:solidFill>
                  <a:prstClr val="black">
                    <a:lumMod val="75000"/>
                    <a:lumOff val="25000"/>
                  </a:prstClr>
                </a:solidFill>
              </a:rPr>
              <a:t>4-17%</a:t>
            </a:r>
          </a:p>
          <a:p>
            <a:pPr indent="-252095">
              <a:lnSpc>
                <a:spcPct val="120000"/>
              </a:lnSpc>
              <a:buFont typeface="Wingdings" panose="05000000000000000000" pitchFamily="2" charset="2"/>
              <a:buChar char="Ø"/>
              <a:defRPr/>
            </a:pPr>
            <a:r>
              <a:rPr kumimoji="0" lang="zh-CN" altLang="en-US" sz="1400" b="0" i="0" u="none" strike="noStrike" cap="none" spc="0" normalizeH="0" baseline="0" dirty="0">
                <a:solidFill>
                  <a:prstClr val="black">
                    <a:lumMod val="75000"/>
                    <a:lumOff val="25000"/>
                  </a:prstClr>
                </a:solidFill>
              </a:rPr>
              <a:t>吞吐量上对载荷小于</a:t>
            </a:r>
            <a:r>
              <a:rPr kumimoji="0" lang="en-US" altLang="zh-CN" sz="1400" b="0" i="0" u="none" strike="noStrike" cap="none" spc="0" normalizeH="0" baseline="0" dirty="0">
                <a:solidFill>
                  <a:prstClr val="black">
                    <a:lumMod val="75000"/>
                    <a:lumOff val="25000"/>
                  </a:prstClr>
                </a:solidFill>
              </a:rPr>
              <a:t>512</a:t>
            </a:r>
            <a:r>
              <a:rPr kumimoji="0" lang="zh-CN" altLang="en-US" sz="1400" b="0" i="0" u="none" strike="noStrike" cap="none" spc="0" normalizeH="0" baseline="0" dirty="0">
                <a:solidFill>
                  <a:prstClr val="black">
                    <a:lumMod val="75000"/>
                    <a:lumOff val="25000"/>
                  </a:prstClr>
                </a:solidFill>
              </a:rPr>
              <a:t>字节的请求，主要取决于请求者发布联网请求的能力。</a:t>
            </a:r>
          </a:p>
        </p:txBody>
      </p:sp>
      <p:sp>
        <p:nvSpPr>
          <p:cNvPr id="22" name="文本框 21"/>
          <p:cNvSpPr txBox="1"/>
          <p:nvPr/>
        </p:nvSpPr>
        <p:spPr>
          <a:xfrm>
            <a:off x="20955" y="-77470"/>
            <a:ext cx="6880177"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55" name="文本框 54"/>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主机和</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SoC</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的通信（</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SNIC3</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11</a:t>
            </a:fld>
            <a:endParaRPr lang="zh-CN" altLang="en-US">
              <a:solidFill>
                <a:prstClr val="black"/>
              </a:solidFill>
              <a:latin typeface="华文细黑" panose="02010600040101010101" charset="-122"/>
              <a:ea typeface="华文细黑" panose="02010600040101010101" charset="-122"/>
            </a:endParaRPr>
          </a:p>
        </p:txBody>
      </p:sp>
      <p:pic>
        <p:nvPicPr>
          <p:cNvPr id="3" name="图片 2">
            <a:extLst>
              <a:ext uri="{FF2B5EF4-FFF2-40B4-BE49-F238E27FC236}">
                <a16:creationId xmlns:a16="http://schemas.microsoft.com/office/drawing/2014/main" id="{4C6E9E89-6354-2F1D-D894-E610E7B6E6E7}"/>
              </a:ext>
            </a:extLst>
          </p:cNvPr>
          <p:cNvPicPr>
            <a:picLocks noChangeAspect="1"/>
          </p:cNvPicPr>
          <p:nvPr/>
        </p:nvPicPr>
        <p:blipFill>
          <a:blip r:embed="rId3"/>
          <a:stretch>
            <a:fillRect/>
          </a:stretch>
        </p:blipFill>
        <p:spPr>
          <a:xfrm>
            <a:off x="740158" y="2315147"/>
            <a:ext cx="4253799" cy="2028851"/>
          </a:xfrm>
          <a:prstGeom prst="rect">
            <a:avLst/>
          </a:prstGeom>
        </p:spPr>
      </p:pic>
      <p:pic>
        <p:nvPicPr>
          <p:cNvPr id="5" name="图片 4">
            <a:extLst>
              <a:ext uri="{FF2B5EF4-FFF2-40B4-BE49-F238E27FC236}">
                <a16:creationId xmlns:a16="http://schemas.microsoft.com/office/drawing/2014/main" id="{2ED50AD3-1645-5D7C-0321-071EED08EC28}"/>
              </a:ext>
            </a:extLst>
          </p:cNvPr>
          <p:cNvPicPr>
            <a:picLocks noChangeAspect="1"/>
          </p:cNvPicPr>
          <p:nvPr/>
        </p:nvPicPr>
        <p:blipFill>
          <a:blip r:embed="rId4"/>
          <a:stretch>
            <a:fillRect/>
          </a:stretch>
        </p:blipFill>
        <p:spPr>
          <a:xfrm>
            <a:off x="992211" y="4634521"/>
            <a:ext cx="3749692" cy="2028851"/>
          </a:xfrm>
          <a:prstGeom prst="rect">
            <a:avLst/>
          </a:prstGeom>
        </p:spPr>
      </p:pic>
      <p:pic>
        <p:nvPicPr>
          <p:cNvPr id="8" name="图片 7">
            <a:extLst>
              <a:ext uri="{FF2B5EF4-FFF2-40B4-BE49-F238E27FC236}">
                <a16:creationId xmlns:a16="http://schemas.microsoft.com/office/drawing/2014/main" id="{FDC65214-65DE-0D9B-A3F0-5AF498DC49DC}"/>
              </a:ext>
            </a:extLst>
          </p:cNvPr>
          <p:cNvPicPr>
            <a:picLocks noChangeAspect="1"/>
          </p:cNvPicPr>
          <p:nvPr/>
        </p:nvPicPr>
        <p:blipFill>
          <a:blip r:embed="rId5"/>
          <a:stretch>
            <a:fillRect/>
          </a:stretch>
        </p:blipFill>
        <p:spPr>
          <a:xfrm>
            <a:off x="5824662" y="3092000"/>
            <a:ext cx="3846920" cy="2503996"/>
          </a:xfrm>
          <a:prstGeom prst="rect">
            <a:avLst/>
          </a:prstGeom>
        </p:spPr>
      </p:pic>
    </p:spTree>
    <p:extLst>
      <p:ext uri="{BB962C8B-B14F-4D97-AF65-F5344CB8AC3E}">
        <p14:creationId xmlns:p14="http://schemas.microsoft.com/office/powerpoint/2010/main" val="839780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12</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707649"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39" name="文本框 38"/>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多通路通信的思路：主机和</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SoC</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的并发通信（</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1+2</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FF3A053C-8641-9F66-8976-311C15E9CB38}"/>
              </a:ext>
            </a:extLst>
          </p:cNvPr>
          <p:cNvSpPr/>
          <p:nvPr/>
        </p:nvSpPr>
        <p:spPr>
          <a:xfrm>
            <a:off x="196963" y="3166821"/>
            <a:ext cx="11368405"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微软雅黑" panose="020B0503020204020204" pitchFamily="34" charset="-122"/>
                <a:ea typeface="微软雅黑" panose="020B0503020204020204" pitchFamily="34" charset="-122"/>
              </a:rPr>
              <a:t>一半客户端向主机发送，另一半向</a:t>
            </a:r>
            <a:r>
              <a:rPr lang="en-US" altLang="zh-CN" sz="2400" dirty="0">
                <a:solidFill>
                  <a:schemeClr val="tx1"/>
                </a:solidFill>
                <a:latin typeface="微软雅黑" panose="020B0503020204020204" pitchFamily="34" charset="-122"/>
                <a:ea typeface="微软雅黑" panose="020B0503020204020204" pitchFamily="34" charset="-122"/>
              </a:rPr>
              <a:t>SoC</a:t>
            </a:r>
            <a:r>
              <a:rPr lang="zh-CN" altLang="en-US" sz="2400" dirty="0">
                <a:solidFill>
                  <a:schemeClr val="tx1"/>
                </a:solidFill>
                <a:latin typeface="微软雅黑" panose="020B0503020204020204" pitchFamily="34" charset="-122"/>
                <a:ea typeface="微软雅黑" panose="020B0503020204020204" pitchFamily="34" charset="-122"/>
              </a:rPr>
              <a:t>发送，性能比单独使用其中的某一个的</a:t>
            </a:r>
            <a:r>
              <a:rPr lang="en-US" altLang="zh-CN" sz="2400" dirty="0">
                <a:solidFill>
                  <a:schemeClr val="tx1"/>
                </a:solidFill>
                <a:latin typeface="微软雅黑" panose="020B0503020204020204" pitchFamily="34" charset="-122"/>
                <a:ea typeface="微软雅黑" panose="020B0503020204020204" pitchFamily="34" charset="-122"/>
              </a:rPr>
              <a:t>read</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write</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send/</a:t>
            </a:r>
            <a:r>
              <a:rPr lang="en-US" altLang="zh-CN" sz="2400" dirty="0" err="1">
                <a:solidFill>
                  <a:schemeClr val="tx1"/>
                </a:solidFill>
                <a:latin typeface="微软雅黑" panose="020B0503020204020204" pitchFamily="34" charset="-122"/>
                <a:ea typeface="微软雅黑" panose="020B0503020204020204" pitchFamily="34" charset="-122"/>
              </a:rPr>
              <a:t>recv</a:t>
            </a:r>
            <a:r>
              <a:rPr lang="zh-CN" altLang="en-US" sz="2400" dirty="0">
                <a:solidFill>
                  <a:schemeClr val="tx1"/>
                </a:solidFill>
                <a:latin typeface="微软雅黑" panose="020B0503020204020204" pitchFamily="34" charset="-122"/>
                <a:ea typeface="微软雅黑" panose="020B0503020204020204" pitchFamily="34" charset="-122"/>
              </a:rPr>
              <a:t>分别提高了</a:t>
            </a:r>
            <a:r>
              <a:rPr lang="en-US" altLang="zh-CN" sz="2400" dirty="0">
                <a:solidFill>
                  <a:schemeClr val="tx1"/>
                </a:solidFill>
                <a:latin typeface="微软雅黑" panose="020B0503020204020204" pitchFamily="34" charset="-122"/>
                <a:ea typeface="微软雅黑" panose="020B0503020204020204" pitchFamily="34" charset="-122"/>
              </a:rPr>
              <a:t>1.45</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1.5</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3.3</a:t>
            </a:r>
            <a:r>
              <a:rPr lang="zh-CN" altLang="en-US" sz="2400" dirty="0">
                <a:solidFill>
                  <a:schemeClr val="tx1"/>
                </a:solidFill>
                <a:latin typeface="微软雅黑" panose="020B0503020204020204" pitchFamily="34" charset="-122"/>
                <a:ea typeface="微软雅黑" panose="020B0503020204020204" pitchFamily="34" charset="-122"/>
              </a:rPr>
              <a:t>倍</a:t>
            </a:r>
          </a:p>
          <a:p>
            <a:r>
              <a:rPr lang="zh-CN" altLang="en-US" sz="2400" dirty="0">
                <a:solidFill>
                  <a:schemeClr val="tx1"/>
                </a:solidFill>
                <a:latin typeface="微软雅黑" panose="020B0503020204020204" pitchFamily="34" charset="-122"/>
                <a:ea typeface="微软雅黑" panose="020B0503020204020204" pitchFamily="34" charset="-122"/>
              </a:rPr>
              <a:t>因为两个路径应当竞争</a:t>
            </a:r>
            <a:r>
              <a:rPr lang="en-US" altLang="zh-CN" sz="2400" dirty="0">
                <a:solidFill>
                  <a:schemeClr val="tx1"/>
                </a:solidFill>
                <a:latin typeface="微软雅黑" panose="020B0503020204020204" pitchFamily="34" charset="-122"/>
                <a:ea typeface="微软雅黑" panose="020B0503020204020204" pitchFamily="34" charset="-122"/>
              </a:rPr>
              <a:t>NIC</a:t>
            </a:r>
            <a:r>
              <a:rPr lang="zh-CN" altLang="en-US" sz="2400" dirty="0">
                <a:solidFill>
                  <a:schemeClr val="tx1"/>
                </a:solidFill>
                <a:latin typeface="微软雅黑" panose="020B0503020204020204" pitchFamily="34" charset="-122"/>
                <a:ea typeface="微软雅黑" panose="020B0503020204020204" pitchFamily="34" charset="-122"/>
              </a:rPr>
              <a:t>内核，因此怀疑</a:t>
            </a:r>
            <a:r>
              <a:rPr lang="en-US" altLang="zh-CN" sz="2400" dirty="0" err="1">
                <a:solidFill>
                  <a:schemeClr val="tx1"/>
                </a:solidFill>
                <a:latin typeface="微软雅黑" panose="020B0503020204020204" pitchFamily="34" charset="-122"/>
                <a:ea typeface="微软雅黑" panose="020B0503020204020204" pitchFamily="34" charset="-122"/>
              </a:rPr>
              <a:t>SmartNIC</a:t>
            </a:r>
            <a:r>
              <a:rPr lang="zh-CN" altLang="en-US" sz="2400" dirty="0">
                <a:solidFill>
                  <a:schemeClr val="tx1"/>
                </a:solidFill>
                <a:latin typeface="微软雅黑" panose="020B0503020204020204" pitchFamily="34" charset="-122"/>
                <a:ea typeface="微软雅黑" panose="020B0503020204020204" pitchFamily="34" charset="-122"/>
              </a:rPr>
              <a:t>内部为每个端点保留了一些</a:t>
            </a:r>
            <a:r>
              <a:rPr lang="en-US" altLang="zh-CN" sz="2400" dirty="0">
                <a:solidFill>
                  <a:schemeClr val="tx1"/>
                </a:solidFill>
                <a:latin typeface="微软雅黑" panose="020B0503020204020204" pitchFamily="34" charset="-122"/>
                <a:ea typeface="微软雅黑" panose="020B0503020204020204" pitchFamily="34" charset="-122"/>
              </a:rPr>
              <a:t>NIC</a:t>
            </a:r>
            <a:r>
              <a:rPr lang="zh-CN" altLang="en-US" sz="2400" dirty="0">
                <a:solidFill>
                  <a:schemeClr val="tx1"/>
                </a:solidFill>
                <a:latin typeface="微软雅黑" panose="020B0503020204020204" pitchFamily="34" charset="-122"/>
                <a:ea typeface="微软雅黑" panose="020B0503020204020204" pitchFamily="34" charset="-122"/>
              </a:rPr>
              <a:t>内核，因此同时向主机和</a:t>
            </a:r>
            <a:r>
              <a:rPr lang="en-US" altLang="zh-CN" sz="2400" dirty="0">
                <a:solidFill>
                  <a:schemeClr val="tx1"/>
                </a:solidFill>
                <a:latin typeface="微软雅黑" panose="020B0503020204020204" pitchFamily="34" charset="-122"/>
                <a:ea typeface="微软雅黑" panose="020B0503020204020204" pitchFamily="34" charset="-122"/>
              </a:rPr>
              <a:t>SoC</a:t>
            </a:r>
            <a:r>
              <a:rPr lang="zh-CN" altLang="en-US" sz="2400" dirty="0">
                <a:solidFill>
                  <a:schemeClr val="tx1"/>
                </a:solidFill>
                <a:latin typeface="微软雅黑" panose="020B0503020204020204" pitchFamily="34" charset="-122"/>
                <a:ea typeface="微软雅黑" panose="020B0503020204020204" pitchFamily="34" charset="-122"/>
              </a:rPr>
              <a:t>发送的时候能够启用更多的内核。</a:t>
            </a:r>
          </a:p>
          <a:p>
            <a:r>
              <a:rPr lang="zh-CN" altLang="en-US" sz="2400" dirty="0">
                <a:solidFill>
                  <a:schemeClr val="tx1"/>
                </a:solidFill>
                <a:latin typeface="微软雅黑" panose="020B0503020204020204" pitchFamily="34" charset="-122"/>
                <a:ea typeface="微软雅黑" panose="020B0503020204020204" pitchFamily="34" charset="-122"/>
              </a:rPr>
              <a:t>重新设计实验，首先增加请求者机器让</a:t>
            </a:r>
            <a:r>
              <a:rPr lang="en-US" altLang="zh-CN" sz="2400" dirty="0">
                <a:solidFill>
                  <a:schemeClr val="tx1"/>
                </a:solidFill>
                <a:latin typeface="微软雅黑" panose="020B0503020204020204" pitchFamily="34" charset="-122"/>
                <a:ea typeface="微软雅黑" panose="020B0503020204020204" pitchFamily="34" charset="-122"/>
              </a:rPr>
              <a:t>NIC</a:t>
            </a:r>
            <a:r>
              <a:rPr lang="zh-CN" altLang="en-US" sz="2400" dirty="0">
                <a:solidFill>
                  <a:schemeClr val="tx1"/>
                </a:solidFill>
                <a:latin typeface="微软雅黑" panose="020B0503020204020204" pitchFamily="34" charset="-122"/>
                <a:ea typeface="微软雅黑" panose="020B0503020204020204" pitchFamily="34" charset="-122"/>
              </a:rPr>
              <a:t>达到饱和，之后更改相应者，每一个采用</a:t>
            </a:r>
            <a:r>
              <a:rPr lang="en-US" altLang="zh-CN" sz="2400" dirty="0">
                <a:solidFill>
                  <a:schemeClr val="tx1"/>
                </a:solidFill>
                <a:latin typeface="微软雅黑" panose="020B0503020204020204" pitchFamily="34" charset="-122"/>
                <a:ea typeface="微软雅黑" panose="020B0503020204020204" pitchFamily="34" charset="-122"/>
              </a:rPr>
              <a:t>0B</a:t>
            </a:r>
            <a:r>
              <a:rPr lang="zh-CN" altLang="en-US" sz="2400" dirty="0">
                <a:solidFill>
                  <a:schemeClr val="tx1"/>
                </a:solidFill>
                <a:latin typeface="微软雅黑" panose="020B0503020204020204" pitchFamily="34" charset="-122"/>
                <a:ea typeface="微软雅黑" panose="020B0503020204020204" pitchFamily="34" charset="-122"/>
              </a:rPr>
              <a:t>的有效载荷，此时发现两种情况的吞吐量分别比单独使用</a:t>
            </a:r>
            <a:r>
              <a:rPr lang="en-US" altLang="zh-CN" sz="2400" dirty="0">
                <a:solidFill>
                  <a:schemeClr val="tx1"/>
                </a:solidFill>
                <a:latin typeface="微软雅黑" panose="020B0503020204020204" pitchFamily="34" charset="-122"/>
                <a:ea typeface="微软雅黑" panose="020B0503020204020204" pitchFamily="34" charset="-122"/>
              </a:rPr>
              <a:t>1</a:t>
            </a:r>
            <a:r>
              <a:rPr lang="zh-CN" altLang="en-US" sz="2400" dirty="0">
                <a:solidFill>
                  <a:schemeClr val="tx1"/>
                </a:solidFill>
                <a:latin typeface="微软雅黑" panose="020B0503020204020204" pitchFamily="34" charset="-122"/>
                <a:ea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rPr>
              <a:t>2</a:t>
            </a:r>
            <a:r>
              <a:rPr lang="zh-CN" altLang="en-US" sz="2400" dirty="0">
                <a:solidFill>
                  <a:schemeClr val="tx1"/>
                </a:solidFill>
                <a:latin typeface="微软雅黑" panose="020B0503020204020204" pitchFamily="34" charset="-122"/>
                <a:ea typeface="微软雅黑" panose="020B0503020204020204" pitchFamily="34" charset="-122"/>
              </a:rPr>
              <a:t>高了</a:t>
            </a:r>
            <a:r>
              <a:rPr lang="en-US" altLang="zh-CN" sz="2400" dirty="0">
                <a:solidFill>
                  <a:schemeClr val="tx1"/>
                </a:solidFill>
                <a:latin typeface="微软雅黑" panose="020B0503020204020204" pitchFamily="34" charset="-122"/>
                <a:ea typeface="微软雅黑" panose="020B0503020204020204" pitchFamily="34" charset="-122"/>
              </a:rPr>
              <a:t>4-13%</a:t>
            </a:r>
            <a:r>
              <a:rPr lang="zh-CN" altLang="en-US" sz="2400" dirty="0">
                <a:solidFill>
                  <a:schemeClr val="tx1"/>
                </a:solidFill>
                <a:latin typeface="微软雅黑" panose="020B0503020204020204" pitchFamily="34" charset="-122"/>
                <a:ea typeface="微软雅黑" panose="020B0503020204020204" pitchFamily="34" charset="-122"/>
              </a:rPr>
              <a:t>和</a:t>
            </a:r>
            <a:r>
              <a:rPr lang="en-US" altLang="zh-CN" sz="2400" dirty="0">
                <a:solidFill>
                  <a:schemeClr val="tx1"/>
                </a:solidFill>
                <a:latin typeface="微软雅黑" panose="020B0503020204020204" pitchFamily="34" charset="-122"/>
                <a:ea typeface="微软雅黑" panose="020B0503020204020204" pitchFamily="34" charset="-122"/>
              </a:rPr>
              <a:t>5-10%</a:t>
            </a:r>
            <a:r>
              <a:rPr lang="zh-CN" altLang="en-US" sz="2400" dirty="0">
                <a:solidFill>
                  <a:schemeClr val="tx1"/>
                </a:solidFill>
                <a:latin typeface="微软雅黑" panose="020B0503020204020204" pitchFamily="34" charset="-122"/>
                <a:ea typeface="微软雅黑" panose="020B0503020204020204" pitchFamily="34" charset="-122"/>
              </a:rPr>
              <a:t>。两条路径的吞吐量总和高于同时使用两条路径。</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13</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707649"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39" name="文本框 38"/>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多通路通信的思路：同时进行机器间和机器内通信</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FF3A053C-8641-9F66-8976-311C15E9CB38}"/>
              </a:ext>
            </a:extLst>
          </p:cNvPr>
          <p:cNvSpPr/>
          <p:nvPr/>
        </p:nvSpPr>
        <p:spPr>
          <a:xfrm>
            <a:off x="483080" y="3016290"/>
            <a:ext cx="10047119"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微软雅黑" panose="020B0503020204020204" pitchFamily="34" charset="-122"/>
                <a:ea typeface="微软雅黑" panose="020B0503020204020204" pitchFamily="34" charset="-122"/>
              </a:rPr>
              <a:t>发现机器内通信降低了机器间通信的性能对于</a:t>
            </a:r>
            <a:r>
              <a:rPr lang="en-US" altLang="zh-CN" sz="2400" dirty="0">
                <a:solidFill>
                  <a:schemeClr val="tx1"/>
                </a:solidFill>
                <a:latin typeface="微软雅黑" panose="020B0503020204020204" pitchFamily="34" charset="-122"/>
                <a:ea typeface="微软雅黑" panose="020B0503020204020204" pitchFamily="34" charset="-122"/>
              </a:rPr>
              <a:t>read</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write</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send/</a:t>
            </a:r>
            <a:r>
              <a:rPr lang="en-US" altLang="zh-CN" sz="2400" dirty="0" err="1">
                <a:solidFill>
                  <a:schemeClr val="tx1"/>
                </a:solidFill>
                <a:latin typeface="微软雅黑" panose="020B0503020204020204" pitchFamily="34" charset="-122"/>
                <a:ea typeface="微软雅黑" panose="020B0503020204020204" pitchFamily="34" charset="-122"/>
              </a:rPr>
              <a:t>recv</a:t>
            </a:r>
            <a:r>
              <a:rPr lang="zh-CN" altLang="en-US" sz="2400" dirty="0">
                <a:solidFill>
                  <a:schemeClr val="tx1"/>
                </a:solidFill>
                <a:latin typeface="微软雅黑" panose="020B0503020204020204" pitchFamily="34" charset="-122"/>
                <a:ea typeface="微软雅黑" panose="020B0503020204020204" pitchFamily="34" charset="-122"/>
              </a:rPr>
              <a:t>，性能分别下降</a:t>
            </a:r>
            <a:r>
              <a:rPr lang="en-US" altLang="zh-CN" sz="2400" dirty="0">
                <a:solidFill>
                  <a:schemeClr val="tx1"/>
                </a:solidFill>
                <a:latin typeface="微软雅黑" panose="020B0503020204020204" pitchFamily="34" charset="-122"/>
                <a:ea typeface="微软雅黑" panose="020B0503020204020204" pitchFamily="34" charset="-122"/>
              </a:rPr>
              <a:t>7-15%</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4-27%</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9-14%</a:t>
            </a:r>
            <a:r>
              <a:rPr lang="zh-CN" altLang="en-US" sz="2400" dirty="0">
                <a:solidFill>
                  <a:schemeClr val="tx1"/>
                </a:solidFill>
                <a:latin typeface="微软雅黑" panose="020B0503020204020204" pitchFamily="34" charset="-122"/>
                <a:ea typeface="微软雅黑" panose="020B0503020204020204" pitchFamily="34" charset="-122"/>
              </a:rPr>
              <a:t>，</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的影响略小</a:t>
            </a:r>
          </a:p>
          <a:p>
            <a:r>
              <a:rPr lang="zh-CN" altLang="en-US" sz="2400" dirty="0">
                <a:solidFill>
                  <a:schemeClr val="tx1"/>
                </a:solidFill>
                <a:latin typeface="微软雅黑" panose="020B0503020204020204" pitchFamily="34" charset="-122"/>
                <a:ea typeface="微软雅黑" panose="020B0503020204020204" pitchFamily="34" charset="-122"/>
              </a:rPr>
              <a:t>原因是</a:t>
            </a:r>
            <a:r>
              <a:rPr lang="en-US" altLang="zh-CN" sz="2400" dirty="0">
                <a:solidFill>
                  <a:schemeClr val="tx1"/>
                </a:solidFill>
                <a:latin typeface="微软雅黑" panose="020B0503020204020204" pitchFamily="34" charset="-122"/>
                <a:ea typeface="微软雅黑" panose="020B0503020204020204" pitchFamily="34" charset="-122"/>
              </a:rPr>
              <a:t>3</a:t>
            </a:r>
            <a:r>
              <a:rPr lang="zh-CN" altLang="en-US" sz="2400" dirty="0">
                <a:solidFill>
                  <a:schemeClr val="tx1"/>
                </a:solidFill>
                <a:latin typeface="微软雅黑" panose="020B0503020204020204" pitchFamily="34" charset="-122"/>
                <a:ea typeface="微软雅黑" panose="020B0503020204020204" pitchFamily="34" charset="-122"/>
              </a:rPr>
              <a:t>依赖网卡来支持</a:t>
            </a:r>
            <a:r>
              <a:rPr lang="en-US" altLang="zh-CN" sz="2400" dirty="0">
                <a:solidFill>
                  <a:schemeClr val="tx1"/>
                </a:solidFill>
                <a:latin typeface="微软雅黑" panose="020B0503020204020204" pitchFamily="34" charset="-122"/>
                <a:ea typeface="微软雅黑" panose="020B0503020204020204" pitchFamily="34" charset="-122"/>
              </a:rPr>
              <a:t>RDMA</a:t>
            </a:r>
            <a:r>
              <a:rPr lang="zh-CN" altLang="en-US" sz="2400" dirty="0">
                <a:solidFill>
                  <a:schemeClr val="tx1"/>
                </a:solidFill>
                <a:latin typeface="微软雅黑" panose="020B0503020204020204" pitchFamily="34" charset="-122"/>
                <a:ea typeface="微软雅黑" panose="020B0503020204020204" pitchFamily="34" charset="-122"/>
              </a:rPr>
              <a:t>，相比之下，</a:t>
            </a:r>
            <a:r>
              <a:rPr lang="en-US" altLang="zh-CN" sz="2400" dirty="0">
                <a:solidFill>
                  <a:schemeClr val="tx1"/>
                </a:solidFill>
                <a:latin typeface="微软雅黑" panose="020B0503020204020204" pitchFamily="34" charset="-122"/>
                <a:ea typeface="微软雅黑" panose="020B0503020204020204" pitchFamily="34" charset="-122"/>
              </a:rPr>
              <a:t>SNIC3*</a:t>
            </a:r>
            <a:r>
              <a:rPr lang="zh-CN" altLang="en-US" sz="2400" dirty="0">
                <a:solidFill>
                  <a:schemeClr val="tx1"/>
                </a:solidFill>
                <a:latin typeface="微软雅黑" panose="020B0503020204020204" pitchFamily="34" charset="-122"/>
                <a:ea typeface="微软雅黑" panose="020B0503020204020204" pitchFamily="34" charset="-122"/>
              </a:rPr>
              <a:t>能够用</a:t>
            </a:r>
            <a:r>
              <a:rPr lang="en-US" altLang="zh-CN" sz="2400" dirty="0">
                <a:solidFill>
                  <a:schemeClr val="tx1"/>
                </a:solidFill>
                <a:latin typeface="微软雅黑" panose="020B0503020204020204" pitchFamily="34" charset="-122"/>
                <a:ea typeface="微软雅黑" panose="020B0503020204020204" pitchFamily="34" charset="-122"/>
              </a:rPr>
              <a:t>DMA</a:t>
            </a:r>
            <a:r>
              <a:rPr lang="zh-CN" altLang="en-US" sz="2400" dirty="0">
                <a:solidFill>
                  <a:schemeClr val="tx1"/>
                </a:solidFill>
                <a:latin typeface="微软雅黑" panose="020B0503020204020204" pitchFamily="34" charset="-122"/>
                <a:ea typeface="微软雅黑" panose="020B0503020204020204" pitchFamily="34" charset="-122"/>
              </a:rPr>
              <a:t>避免这方面的干扰</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591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14</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707649"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39" name="文本框 38"/>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多通路通信的思路：总结</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FF3A053C-8641-9F66-8976-311C15E9CB38}"/>
              </a:ext>
            </a:extLst>
          </p:cNvPr>
          <p:cNvSpPr/>
          <p:nvPr/>
        </p:nvSpPr>
        <p:spPr>
          <a:xfrm>
            <a:off x="163195" y="3429000"/>
            <a:ext cx="10047119"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微软雅黑" panose="020B0503020204020204" pitchFamily="34" charset="-122"/>
                <a:ea typeface="微软雅黑" panose="020B0503020204020204" pitchFamily="34" charset="-122"/>
              </a:rPr>
              <a:t>综上所述，将客户端请求同时发送到主机和</a:t>
            </a:r>
            <a:r>
              <a:rPr lang="en-US" altLang="zh-CN" sz="2400" dirty="0">
                <a:solidFill>
                  <a:schemeClr val="tx1"/>
                </a:solidFill>
                <a:latin typeface="微软雅黑" panose="020B0503020204020204" pitchFamily="34" charset="-122"/>
                <a:ea typeface="微软雅黑" panose="020B0503020204020204" pitchFamily="34" charset="-122"/>
              </a:rPr>
              <a:t>SoC</a:t>
            </a:r>
            <a:r>
              <a:rPr lang="zh-CN" altLang="en-US" sz="2400" dirty="0">
                <a:solidFill>
                  <a:schemeClr val="tx1"/>
                </a:solidFill>
                <a:latin typeface="微软雅黑" panose="020B0503020204020204" pitchFamily="34" charset="-122"/>
                <a:ea typeface="微软雅黑" panose="020B0503020204020204" pitchFamily="34" charset="-122"/>
              </a:rPr>
              <a:t>中，能够更好地利用</a:t>
            </a:r>
            <a:r>
              <a:rPr lang="en-US" altLang="zh-CN" sz="2400" dirty="0">
                <a:solidFill>
                  <a:schemeClr val="tx1"/>
                </a:solidFill>
                <a:latin typeface="微软雅黑" panose="020B0503020204020204" pitchFamily="34" charset="-122"/>
                <a:ea typeface="微软雅黑" panose="020B0503020204020204" pitchFamily="34" charset="-122"/>
              </a:rPr>
              <a:t>NIC</a:t>
            </a:r>
            <a:r>
              <a:rPr lang="zh-CN" altLang="en-US" sz="2400" dirty="0">
                <a:solidFill>
                  <a:schemeClr val="tx1"/>
                </a:solidFill>
                <a:latin typeface="微软雅黑" panose="020B0503020204020204" pitchFamily="34" charset="-122"/>
                <a:ea typeface="微软雅黑" panose="020B0503020204020204" pitchFamily="34" charset="-122"/>
              </a:rPr>
              <a:t>内核处理小型请求。</a:t>
            </a:r>
          </a:p>
          <a:p>
            <a:r>
              <a:rPr lang="zh-CN" altLang="en-US" sz="2400" dirty="0">
                <a:solidFill>
                  <a:schemeClr val="tx1"/>
                </a:solidFill>
                <a:latin typeface="微软雅黑" panose="020B0503020204020204" pitchFamily="34" charset="-122"/>
                <a:ea typeface="微软雅黑" panose="020B0503020204020204" pitchFamily="34" charset="-122"/>
              </a:rPr>
              <a:t>只有在有多的空闲资源的时候，才要考虑使用机器内通信，因为它经常会阻塞其他的通信，</a:t>
            </a:r>
            <a:r>
              <a:rPr lang="en-US" altLang="zh-CN" sz="2400" dirty="0">
                <a:solidFill>
                  <a:schemeClr val="tx1"/>
                </a:solidFill>
                <a:latin typeface="微软雅黑" panose="020B0503020204020204" pitchFamily="34" charset="-122"/>
                <a:ea typeface="微软雅黑" panose="020B0503020204020204" pitchFamily="34" charset="-122"/>
              </a:rPr>
              <a:t>SNIC3</a:t>
            </a:r>
            <a:r>
              <a:rPr lang="zh-CN" altLang="en-US" sz="2400" dirty="0">
                <a:solidFill>
                  <a:schemeClr val="tx1"/>
                </a:solidFill>
                <a:latin typeface="微软雅黑" panose="020B0503020204020204" pitchFamily="34" charset="-122"/>
                <a:ea typeface="微软雅黑" panose="020B0503020204020204" pitchFamily="34" charset="-122"/>
              </a:rPr>
              <a:t>使用的带宽不应该高于</a:t>
            </a:r>
            <a:r>
              <a:rPr lang="en-US" altLang="zh-CN" sz="2400" dirty="0">
                <a:solidFill>
                  <a:schemeClr val="tx1"/>
                </a:solidFill>
                <a:latin typeface="微软雅黑" panose="020B0503020204020204" pitchFamily="34" charset="-122"/>
                <a:ea typeface="微软雅黑" panose="020B0503020204020204" pitchFamily="34" charset="-122"/>
              </a:rPr>
              <a:t>PCIe</a:t>
            </a:r>
            <a:r>
              <a:rPr lang="zh-CN" altLang="en-US" sz="2400" dirty="0">
                <a:solidFill>
                  <a:schemeClr val="tx1"/>
                </a:solidFill>
                <a:latin typeface="微软雅黑" panose="020B0503020204020204" pitchFamily="34" charset="-122"/>
                <a:ea typeface="微软雅黑" panose="020B0503020204020204" pitchFamily="34" charset="-122"/>
              </a:rPr>
              <a:t>带宽极限与网络极限的差值。</a:t>
            </a:r>
          </a:p>
          <a:p>
            <a:r>
              <a:rPr lang="zh-CN" altLang="en-US" sz="2400" dirty="0">
                <a:solidFill>
                  <a:schemeClr val="tx1"/>
                </a:solidFill>
                <a:latin typeface="微软雅黑" panose="020B0503020204020204" pitchFamily="34" charset="-122"/>
                <a:ea typeface="微软雅黑" panose="020B0503020204020204" pitchFamily="34" charset="-122"/>
              </a:rPr>
              <a:t>目前，我们只考虑以贪婪的方式组合备选方案这对于实际分布式系统中的大多数网络功能来说已经足够。如何系统地选择和组合不同的路径是我们今后的工作重点。</a:t>
            </a:r>
            <a:endParaRPr lang="en-US" altLang="zh-CN"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59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163194" y="912103"/>
            <a:ext cx="10697437"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分布式文件系统</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15</a:t>
            </a:fld>
            <a:endParaRPr lang="zh-CN" altLang="en-US">
              <a:solidFill>
                <a:prstClr val="black"/>
              </a:solidFill>
              <a:latin typeface="华文细黑" panose="02010600040101010101" charset="-122"/>
              <a:ea typeface="华文细黑" panose="02010600040101010101" charset="-122"/>
            </a:endParaRPr>
          </a:p>
        </p:txBody>
      </p:sp>
      <p:grpSp>
        <p:nvGrpSpPr>
          <p:cNvPr id="49" name="组合 48"/>
          <p:cNvGrpSpPr/>
          <p:nvPr/>
        </p:nvGrpSpPr>
        <p:grpSpPr>
          <a:xfrm>
            <a:off x="263352" y="1981763"/>
            <a:ext cx="3888432" cy="4255548"/>
            <a:chOff x="485" y="4909"/>
            <a:chExt cx="14590" cy="1928"/>
          </a:xfrm>
        </p:grpSpPr>
        <p:sp>
          <p:nvSpPr>
            <p:cNvPr id="50" name="圆角矩形 49"/>
            <p:cNvSpPr/>
            <p:nvPr/>
          </p:nvSpPr>
          <p:spPr>
            <a:xfrm>
              <a:off x="485" y="4909"/>
              <a:ext cx="14590" cy="1928"/>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1198" y="5239"/>
              <a:ext cx="13163" cy="1234"/>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主要研究文件的复制功能，理想特性是高性能、高网络利用率和低主机</a:t>
              </a:r>
              <a:r>
                <a:rPr kumimoji="0" lang="en-US" altLang="zh-CN" b="0" i="0" u="none" strike="noStrike" cap="none" spc="0" normalizeH="0" baseline="0" dirty="0">
                  <a:solidFill>
                    <a:prstClr val="black">
                      <a:lumMod val="75000"/>
                      <a:lumOff val="25000"/>
                    </a:prstClr>
                  </a:solidFill>
                </a:rPr>
                <a:t>CPU</a:t>
              </a:r>
              <a:r>
                <a:rPr kumimoji="0" lang="zh-CN" altLang="en-US" b="0" i="0" u="none" strike="noStrike" cap="none" spc="0" normalizeH="0" baseline="0" dirty="0">
                  <a:solidFill>
                    <a:prstClr val="black">
                      <a:lumMod val="75000"/>
                      <a:lumOff val="25000"/>
                    </a:prstClr>
                  </a:solidFill>
                </a:rPr>
                <a:t>开销。因此想到三种替代方案</a:t>
              </a:r>
              <a:endParaRPr kumimoji="0" lang="en-US" altLang="zh-CN" b="0" i="0" u="none" strike="noStrike" cap="none" spc="0" normalizeH="0" baseline="0" dirty="0">
                <a:solidFill>
                  <a:prstClr val="black">
                    <a:lumMod val="75000"/>
                    <a:lumOff val="25000"/>
                  </a:prstClr>
                </a:solidFill>
              </a:endParaRP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en-US" altLang="zh-CN" b="0" i="0" u="none" strike="noStrike" cap="none" spc="0" normalizeH="0" baseline="0" dirty="0" err="1">
                  <a:solidFill>
                    <a:prstClr val="black">
                      <a:lumMod val="75000"/>
                      <a:lumOff val="25000"/>
                    </a:prstClr>
                  </a:solidFill>
                </a:rPr>
                <a:t>lineFS</a:t>
              </a:r>
              <a:r>
                <a:rPr kumimoji="0" lang="zh-CN" altLang="en-US" b="0" i="0" u="none" strike="noStrike" cap="none" spc="0" normalizeH="0" baseline="0" dirty="0">
                  <a:solidFill>
                    <a:prstClr val="black">
                      <a:lumMod val="75000"/>
                      <a:lumOff val="25000"/>
                    </a:prstClr>
                  </a:solidFill>
                </a:rPr>
                <a:t>的方法</a:t>
              </a:r>
              <a:endParaRPr lang="en-US" altLang="zh-CN" b="0" dirty="0">
                <a:solidFill>
                  <a:prstClr val="black">
                    <a:lumMod val="75000"/>
                    <a:lumOff val="25000"/>
                  </a:prstClr>
                </a:solidFill>
              </a:endParaRP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备选方案</a:t>
              </a:r>
              <a:r>
                <a:rPr kumimoji="0" lang="en-US" altLang="zh-CN" b="0" i="0" u="none" strike="noStrike" cap="none" spc="0" normalizeH="0" baseline="0" dirty="0">
                  <a:solidFill>
                    <a:prstClr val="black">
                      <a:lumMod val="75000"/>
                      <a:lumOff val="25000"/>
                    </a:prstClr>
                  </a:solidFill>
                </a:rPr>
                <a:t>1</a:t>
              </a:r>
              <a:r>
                <a:rPr kumimoji="0" lang="zh-CN" altLang="en-US" b="0" i="0" u="none" strike="noStrike" cap="none" spc="0" normalizeH="0" baseline="0" dirty="0">
                  <a:solidFill>
                    <a:prstClr val="black">
                      <a:lumMod val="75000"/>
                      <a:lumOff val="25000"/>
                    </a:prstClr>
                  </a:solidFill>
                </a:rPr>
                <a:t>中的</a:t>
              </a:r>
              <a:r>
                <a:rPr kumimoji="0" lang="en-US" altLang="zh-CN" b="0" i="0" u="none" strike="noStrike" cap="none" spc="0" normalizeH="0" baseline="0" dirty="0">
                  <a:solidFill>
                    <a:prstClr val="black">
                      <a:lumMod val="75000"/>
                      <a:lumOff val="25000"/>
                    </a:prstClr>
                  </a:solidFill>
                </a:rPr>
                <a:t>3</a:t>
              </a:r>
              <a:r>
                <a:rPr kumimoji="0" lang="zh-CN" altLang="en-US" b="0" i="0" u="none" strike="noStrike" cap="none" spc="0" normalizeH="0" baseline="0" dirty="0">
                  <a:solidFill>
                    <a:prstClr val="black">
                      <a:lumMod val="75000"/>
                      <a:lumOff val="25000"/>
                    </a:prstClr>
                  </a:solidFill>
                </a:rPr>
                <a:t>改成</a:t>
              </a:r>
              <a:r>
                <a:rPr kumimoji="0" lang="en-US" altLang="zh-CN" b="0" i="0" u="none" strike="noStrike" cap="none" spc="0" normalizeH="0" baseline="0" dirty="0">
                  <a:solidFill>
                    <a:prstClr val="black">
                      <a:lumMod val="75000"/>
                      <a:lumOff val="25000"/>
                    </a:prstClr>
                  </a:solidFill>
                </a:rPr>
                <a:t>3*</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主机使用</a:t>
              </a:r>
              <a:r>
                <a:rPr kumimoji="0" lang="en-US" altLang="zh-CN" b="0" i="0" u="none" strike="noStrike" cap="none" spc="0" normalizeH="0" baseline="0" dirty="0">
                  <a:solidFill>
                    <a:prstClr val="black">
                      <a:lumMod val="75000"/>
                      <a:lumOff val="25000"/>
                    </a:prstClr>
                  </a:solidFill>
                </a:rPr>
                <a:t>write</a:t>
              </a:r>
              <a:r>
                <a:rPr kumimoji="0" lang="zh-CN" altLang="en-US" b="0" i="0" u="none" strike="noStrike" cap="none" spc="0" normalizeH="0" baseline="0" dirty="0">
                  <a:solidFill>
                    <a:prstClr val="black">
                      <a:lumMod val="75000"/>
                      <a:lumOff val="25000"/>
                    </a:prstClr>
                  </a:solidFill>
                </a:rPr>
                <a:t>直接把文件写入远程备份</a:t>
              </a:r>
            </a:p>
          </p:txBody>
        </p:sp>
      </p:grpSp>
      <p:sp>
        <p:nvSpPr>
          <p:cNvPr id="22" name="文本框 21"/>
          <p:cNvSpPr txBox="1"/>
          <p:nvPr/>
        </p:nvSpPr>
        <p:spPr>
          <a:xfrm>
            <a:off x="20955" y="-77470"/>
            <a:ext cx="6222365" cy="8254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四、案例研究</a:t>
            </a:r>
            <a:endParaRPr lang="zh-CN" altLang="en-US" sz="3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4" name="图片 3">
            <a:extLst>
              <a:ext uri="{FF2B5EF4-FFF2-40B4-BE49-F238E27FC236}">
                <a16:creationId xmlns:a16="http://schemas.microsoft.com/office/drawing/2014/main" id="{12A8E9A1-90C6-A26F-AB68-86A7E24D2172}"/>
              </a:ext>
            </a:extLst>
          </p:cNvPr>
          <p:cNvPicPr>
            <a:picLocks noChangeAspect="1"/>
          </p:cNvPicPr>
          <p:nvPr/>
        </p:nvPicPr>
        <p:blipFill>
          <a:blip r:embed="rId3"/>
          <a:stretch>
            <a:fillRect/>
          </a:stretch>
        </p:blipFill>
        <p:spPr>
          <a:xfrm>
            <a:off x="5928707" y="1668854"/>
            <a:ext cx="3491477" cy="2344868"/>
          </a:xfrm>
          <a:prstGeom prst="rect">
            <a:avLst/>
          </a:prstGeom>
        </p:spPr>
      </p:pic>
      <p:pic>
        <p:nvPicPr>
          <p:cNvPr id="6" name="图片 5">
            <a:extLst>
              <a:ext uri="{FF2B5EF4-FFF2-40B4-BE49-F238E27FC236}">
                <a16:creationId xmlns:a16="http://schemas.microsoft.com/office/drawing/2014/main" id="{B00F815A-E6D1-B925-A559-E1CDE25C98FE}"/>
              </a:ext>
            </a:extLst>
          </p:cNvPr>
          <p:cNvPicPr>
            <a:picLocks noChangeAspect="1"/>
          </p:cNvPicPr>
          <p:nvPr/>
        </p:nvPicPr>
        <p:blipFill>
          <a:blip r:embed="rId4"/>
          <a:stretch>
            <a:fillRect/>
          </a:stretch>
        </p:blipFill>
        <p:spPr>
          <a:xfrm>
            <a:off x="4341808" y="4308808"/>
            <a:ext cx="7185527" cy="19285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163194" y="912103"/>
            <a:ext cx="10697437"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kumimoji="0" lang="zh-CN" altLang="en-US"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基于</a:t>
            </a:r>
            <a:r>
              <a:rPr kumimoji="0" lang="en-US" alt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RDMA</a:t>
            </a:r>
            <a:r>
              <a:rPr kumimoji="0" lang="zh-CN" altLang="en-US"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的分解键值存储</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16</a:t>
            </a:fld>
            <a:endParaRPr lang="zh-CN" altLang="en-US">
              <a:solidFill>
                <a:prstClr val="black"/>
              </a:solidFill>
              <a:latin typeface="华文细黑" panose="02010600040101010101" charset="-122"/>
              <a:ea typeface="华文细黑" panose="02010600040101010101" charset="-122"/>
            </a:endParaRPr>
          </a:p>
        </p:txBody>
      </p:sp>
      <p:grpSp>
        <p:nvGrpSpPr>
          <p:cNvPr id="49" name="组合 48"/>
          <p:cNvGrpSpPr/>
          <p:nvPr/>
        </p:nvGrpSpPr>
        <p:grpSpPr>
          <a:xfrm>
            <a:off x="263352" y="1981767"/>
            <a:ext cx="3888432" cy="4255549"/>
            <a:chOff x="485" y="4909"/>
            <a:chExt cx="14590" cy="1928"/>
          </a:xfrm>
        </p:grpSpPr>
        <p:sp>
          <p:nvSpPr>
            <p:cNvPr id="50" name="圆角矩形 49"/>
            <p:cNvSpPr/>
            <p:nvPr/>
          </p:nvSpPr>
          <p:spPr>
            <a:xfrm>
              <a:off x="485" y="4909"/>
              <a:ext cx="14590" cy="1928"/>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1362" y="5062"/>
              <a:ext cx="13163" cy="1535"/>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基于 </a:t>
              </a:r>
              <a:r>
                <a:rPr kumimoji="0" lang="en-US" altLang="zh-CN" b="0" i="0" u="none" strike="noStrike" cap="none" spc="0" normalizeH="0" baseline="0" dirty="0">
                  <a:solidFill>
                    <a:prstClr val="black">
                      <a:lumMod val="75000"/>
                      <a:lumOff val="25000"/>
                    </a:prstClr>
                  </a:solidFill>
                </a:rPr>
                <a:t>RDMA </a:t>
              </a:r>
              <a:r>
                <a:rPr kumimoji="0" lang="zh-CN" altLang="en-US" b="0" i="0" u="none" strike="noStrike" cap="none" spc="0" normalizeH="0" baseline="0" dirty="0">
                  <a:solidFill>
                    <a:prstClr val="black">
                      <a:lumMod val="75000"/>
                      <a:lumOff val="25000"/>
                    </a:prstClr>
                  </a:solidFill>
                </a:rPr>
                <a:t>的分解键值存储</a:t>
              </a:r>
              <a:r>
                <a:rPr kumimoji="0" lang="en-US" altLang="zh-CN" b="0" i="0" u="none" strike="noStrike" cap="none" spc="0" normalizeH="0" baseline="0" dirty="0">
                  <a:solidFill>
                    <a:prstClr val="black">
                      <a:lumMod val="75000"/>
                      <a:lumOff val="25000"/>
                    </a:prstClr>
                  </a:solidFill>
                </a:rPr>
                <a:t>(R- KVS)</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所需的特性是高吞吐量、低延迟和最小网络放大</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使用</a:t>
              </a:r>
              <a:r>
                <a:rPr kumimoji="0" lang="en-US" altLang="zh-CN" b="0" i="0" u="none" strike="noStrike" cap="none" spc="0" normalizeH="0" baseline="0" dirty="0">
                  <a:solidFill>
                    <a:prstClr val="black">
                      <a:lumMod val="75000"/>
                      <a:lumOff val="25000"/>
                    </a:prstClr>
                  </a:solidFill>
                </a:rPr>
                <a:t>read</a:t>
              </a:r>
              <a:r>
                <a:rPr kumimoji="0" lang="zh-CN" altLang="en-US" b="0" i="0" u="none" strike="noStrike" cap="none" spc="0" normalizeH="0" baseline="0" dirty="0">
                  <a:solidFill>
                    <a:prstClr val="black">
                      <a:lumMod val="75000"/>
                      <a:lumOff val="25000"/>
                    </a:prstClr>
                  </a:solidFill>
                </a:rPr>
                <a:t>直接处理请求</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使用</a:t>
              </a:r>
              <a:r>
                <a:rPr kumimoji="0" lang="en-US" altLang="zh-CN" b="0" i="0" u="none" strike="noStrike" cap="none" spc="0" normalizeH="0" baseline="0" dirty="0">
                  <a:solidFill>
                    <a:prstClr val="black">
                      <a:lumMod val="75000"/>
                      <a:lumOff val="25000"/>
                    </a:prstClr>
                  </a:solidFill>
                </a:rPr>
                <a:t>send/</a:t>
              </a:r>
              <a:r>
                <a:rPr kumimoji="0" lang="en-US" altLang="zh-CN" b="0" i="0" u="none" strike="noStrike" cap="none" spc="0" normalizeH="0" baseline="0" dirty="0" err="1">
                  <a:solidFill>
                    <a:prstClr val="black">
                      <a:lumMod val="75000"/>
                      <a:lumOff val="25000"/>
                    </a:prstClr>
                  </a:solidFill>
                </a:rPr>
                <a:t>recv</a:t>
              </a:r>
              <a:r>
                <a:rPr kumimoji="0" lang="zh-CN" altLang="en-US" b="0" i="0" u="none" strike="noStrike" cap="none" spc="0" normalizeH="0" baseline="0" dirty="0">
                  <a:solidFill>
                    <a:prstClr val="black">
                      <a:lumMod val="75000"/>
                      <a:lumOff val="25000"/>
                    </a:prstClr>
                  </a:solidFill>
                </a:rPr>
                <a:t>向</a:t>
              </a:r>
              <a:r>
                <a:rPr kumimoji="0" lang="en-US" altLang="zh-CN" b="0" i="0" u="none" strike="noStrike" cap="none" spc="0" normalizeH="0" baseline="0" dirty="0">
                  <a:solidFill>
                    <a:prstClr val="black">
                      <a:lumMod val="75000"/>
                      <a:lumOff val="25000"/>
                    </a:prstClr>
                  </a:solidFill>
                </a:rPr>
                <a:t>SoC</a:t>
              </a:r>
              <a:r>
                <a:rPr kumimoji="0" lang="zh-CN" altLang="en-US" b="0" i="0" u="none" strike="noStrike" cap="none" spc="0" normalizeH="0" baseline="0" dirty="0">
                  <a:solidFill>
                    <a:prstClr val="black">
                      <a:lumMod val="75000"/>
                      <a:lumOff val="25000"/>
                    </a:prstClr>
                  </a:solidFill>
                </a:rPr>
                <a:t>发送获取请求，</a:t>
              </a:r>
              <a:r>
                <a:rPr kumimoji="0" lang="en-US" altLang="zh-CN" b="0" i="0" u="none" strike="noStrike" cap="none" spc="0" normalizeH="0" baseline="0" dirty="0">
                  <a:solidFill>
                    <a:prstClr val="black">
                      <a:lumMod val="75000"/>
                      <a:lumOff val="25000"/>
                    </a:prstClr>
                  </a:solidFill>
                </a:rPr>
                <a:t>SoC</a:t>
              </a:r>
              <a:r>
                <a:rPr kumimoji="0" lang="zh-CN" altLang="en-US" b="0" i="0" u="none" strike="noStrike" cap="none" spc="0" normalizeH="0" baseline="0" dirty="0">
                  <a:solidFill>
                    <a:prstClr val="black">
                      <a:lumMod val="75000"/>
                      <a:lumOff val="25000"/>
                    </a:prstClr>
                  </a:solidFill>
                </a:rPr>
                <a:t>可以遍历索引读值</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zh-CN" altLang="en-US" b="0" i="0" u="none" strike="noStrike" cap="none" spc="0" normalizeH="0" baseline="0" dirty="0">
                  <a:solidFill>
                    <a:prstClr val="black">
                      <a:lumMod val="75000"/>
                      <a:lumOff val="25000"/>
                    </a:prstClr>
                  </a:solidFill>
                </a:rPr>
                <a:t>卸载索引到</a:t>
              </a:r>
              <a:r>
                <a:rPr kumimoji="0" lang="en-US" altLang="zh-CN" b="0" i="0" u="none" strike="noStrike" cap="none" spc="0" normalizeH="0" baseline="0" dirty="0">
                  <a:solidFill>
                    <a:prstClr val="black">
                      <a:lumMod val="75000"/>
                      <a:lumOff val="25000"/>
                    </a:prstClr>
                  </a:solidFill>
                </a:rPr>
                <a:t>SoC</a:t>
              </a:r>
              <a:r>
                <a:rPr kumimoji="0" lang="zh-CN" altLang="en-US" b="0" i="0" u="none" strike="noStrike" cap="none" spc="0" normalizeH="0" baseline="0" dirty="0">
                  <a:solidFill>
                    <a:prstClr val="black">
                      <a:lumMod val="75000"/>
                      <a:lumOff val="25000"/>
                    </a:prstClr>
                  </a:solidFill>
                </a:rPr>
                <a:t>内存</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en-US" altLang="zh-CN" b="0" i="0" u="none" strike="noStrike" cap="none" spc="0" normalizeH="0" baseline="0" dirty="0">
                  <a:solidFill>
                    <a:prstClr val="black">
                      <a:lumMod val="75000"/>
                      <a:lumOff val="25000"/>
                    </a:prstClr>
                  </a:solidFill>
                </a:rPr>
                <a:t>4)</a:t>
              </a:r>
              <a:r>
                <a:rPr kumimoji="0" lang="zh-CN" altLang="en-US" b="0" i="0" u="none" strike="noStrike" cap="none" spc="0" normalizeH="0" baseline="0" dirty="0">
                  <a:solidFill>
                    <a:prstClr val="black">
                      <a:lumMod val="75000"/>
                      <a:lumOff val="25000"/>
                    </a:prstClr>
                  </a:solidFill>
                </a:rPr>
                <a:t>使用</a:t>
              </a:r>
              <a:r>
                <a:rPr kumimoji="0" lang="en-US" altLang="zh-CN" b="0" i="0" u="none" strike="noStrike" cap="none" spc="0" normalizeH="0" baseline="0" dirty="0">
                  <a:solidFill>
                    <a:prstClr val="black">
                      <a:lumMod val="75000"/>
                      <a:lumOff val="25000"/>
                    </a:prstClr>
                  </a:solidFill>
                </a:rPr>
                <a:t>read</a:t>
              </a:r>
              <a:r>
                <a:rPr kumimoji="0" lang="zh-CN" altLang="en-US" b="0" i="0" u="none" strike="noStrike" cap="none" spc="0" normalizeH="0" baseline="0" dirty="0">
                  <a:solidFill>
                    <a:prstClr val="black">
                      <a:lumMod val="75000"/>
                      <a:lumOff val="25000"/>
                    </a:prstClr>
                  </a:solidFill>
                </a:rPr>
                <a:t>遍历</a:t>
              </a:r>
              <a:r>
                <a:rPr kumimoji="0" lang="en-US" altLang="zh-CN" b="0" i="0" u="none" strike="noStrike" cap="none" spc="0" normalizeH="0" baseline="0" dirty="0">
                  <a:solidFill>
                    <a:prstClr val="black">
                      <a:lumMod val="75000"/>
                      <a:lumOff val="25000"/>
                    </a:prstClr>
                  </a:solidFill>
                </a:rPr>
                <a:t>SoC</a:t>
              </a:r>
              <a:r>
                <a:rPr kumimoji="0" lang="zh-CN" altLang="en-US" b="0" i="0" u="none" strike="noStrike" cap="none" spc="0" normalizeH="0" baseline="0" dirty="0">
                  <a:solidFill>
                    <a:prstClr val="black">
                      <a:lumMod val="75000"/>
                      <a:lumOff val="25000"/>
                    </a:prstClr>
                  </a:solidFill>
                </a:rPr>
                <a:t>索引</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kumimoji="0" lang="en-US" altLang="zh-CN" b="0" i="0" u="none" strike="noStrike" cap="none" spc="0" normalizeH="0" baseline="0" dirty="0">
                  <a:solidFill>
                    <a:prstClr val="black">
                      <a:lumMod val="75000"/>
                      <a:lumOff val="25000"/>
                    </a:prstClr>
                  </a:solidFill>
                </a:rPr>
                <a:t>5)SoC</a:t>
              </a:r>
              <a:r>
                <a:rPr kumimoji="0" lang="zh-CN" altLang="en-US" b="0" i="0" u="none" strike="noStrike" cap="none" spc="0" normalizeH="0" baseline="0" dirty="0">
                  <a:solidFill>
                    <a:prstClr val="black">
                      <a:lumMod val="75000"/>
                      <a:lumOff val="25000"/>
                    </a:prstClr>
                  </a:solidFill>
                </a:rPr>
                <a:t>缓存热键的值</a:t>
              </a:r>
            </a:p>
          </p:txBody>
        </p:sp>
      </p:grpSp>
      <p:sp>
        <p:nvSpPr>
          <p:cNvPr id="22" name="文本框 21"/>
          <p:cNvSpPr txBox="1"/>
          <p:nvPr/>
        </p:nvSpPr>
        <p:spPr>
          <a:xfrm>
            <a:off x="20955" y="-77470"/>
            <a:ext cx="6222365" cy="8254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四</a:t>
            </a:r>
            <a:r>
              <a:rPr kumimoji="0" lang="zh-CN" altLang="en-US" sz="3600" b="1"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、案例研究</a:t>
            </a:r>
            <a:endParaRPr lang="zh-CN" altLang="en-US" sz="3600" b="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3" name="图片 2">
            <a:extLst>
              <a:ext uri="{FF2B5EF4-FFF2-40B4-BE49-F238E27FC236}">
                <a16:creationId xmlns:a16="http://schemas.microsoft.com/office/drawing/2014/main" id="{3EA4784F-B361-ADDB-E663-2AC54D445481}"/>
              </a:ext>
            </a:extLst>
          </p:cNvPr>
          <p:cNvPicPr>
            <a:picLocks noChangeAspect="1"/>
          </p:cNvPicPr>
          <p:nvPr/>
        </p:nvPicPr>
        <p:blipFill>
          <a:blip r:embed="rId3"/>
          <a:stretch>
            <a:fillRect/>
          </a:stretch>
        </p:blipFill>
        <p:spPr>
          <a:xfrm>
            <a:off x="4238933" y="1803021"/>
            <a:ext cx="7004410" cy="1263715"/>
          </a:xfrm>
          <a:prstGeom prst="rect">
            <a:avLst/>
          </a:prstGeom>
        </p:spPr>
      </p:pic>
      <p:pic>
        <p:nvPicPr>
          <p:cNvPr id="7" name="图片 6">
            <a:extLst>
              <a:ext uri="{FF2B5EF4-FFF2-40B4-BE49-F238E27FC236}">
                <a16:creationId xmlns:a16="http://schemas.microsoft.com/office/drawing/2014/main" id="{1EFF8194-9A09-8C08-88E8-176FDF5AAF7B}"/>
              </a:ext>
            </a:extLst>
          </p:cNvPr>
          <p:cNvPicPr>
            <a:picLocks noChangeAspect="1"/>
          </p:cNvPicPr>
          <p:nvPr/>
        </p:nvPicPr>
        <p:blipFill>
          <a:blip r:embed="rId4"/>
          <a:stretch>
            <a:fillRect/>
          </a:stretch>
        </p:blipFill>
        <p:spPr>
          <a:xfrm>
            <a:off x="5455257" y="3254402"/>
            <a:ext cx="4189491" cy="1369356"/>
          </a:xfrm>
          <a:prstGeom prst="rect">
            <a:avLst/>
          </a:prstGeom>
        </p:spPr>
      </p:pic>
      <p:pic>
        <p:nvPicPr>
          <p:cNvPr id="9" name="图片 8">
            <a:extLst>
              <a:ext uri="{FF2B5EF4-FFF2-40B4-BE49-F238E27FC236}">
                <a16:creationId xmlns:a16="http://schemas.microsoft.com/office/drawing/2014/main" id="{CEABF4AE-FB24-DAAF-7D96-E04B2D17A592}"/>
              </a:ext>
            </a:extLst>
          </p:cNvPr>
          <p:cNvPicPr>
            <a:picLocks noChangeAspect="1"/>
          </p:cNvPicPr>
          <p:nvPr/>
        </p:nvPicPr>
        <p:blipFill>
          <a:blip r:embed="rId5"/>
          <a:stretch>
            <a:fillRect/>
          </a:stretch>
        </p:blipFill>
        <p:spPr>
          <a:xfrm>
            <a:off x="5650059" y="4811424"/>
            <a:ext cx="3799962" cy="1740383"/>
          </a:xfrm>
          <a:prstGeom prst="rect">
            <a:avLst/>
          </a:prstGeom>
        </p:spPr>
      </p:pic>
    </p:spTree>
    <p:extLst>
      <p:ext uri="{BB962C8B-B14F-4D97-AF65-F5344CB8AC3E}">
        <p14:creationId xmlns:p14="http://schemas.microsoft.com/office/powerpoint/2010/main" val="315995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31"/>
          <p:cNvSpPr>
            <a:spLocks noChangeArrowheads="1"/>
          </p:cNvSpPr>
          <p:nvPr/>
        </p:nvSpPr>
        <p:spPr bwMode="auto">
          <a:xfrm>
            <a:off x="1369779" y="2934944"/>
            <a:ext cx="8528050" cy="988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06" tIns="45603" rIns="91206" bIns="45603">
            <a:spAutoFit/>
          </a:bodyPr>
          <a:lstStyle>
            <a:lvl1pPr>
              <a:defRPr sz="2300">
                <a:solidFill>
                  <a:schemeClr val="tx1"/>
                </a:solidFill>
                <a:latin typeface="Calibri" panose="020F0502020204030204" charset="0"/>
                <a:ea typeface="宋体" panose="02010600030101010101" pitchFamily="2" charset="-122"/>
              </a:defRPr>
            </a:lvl1pPr>
            <a:lvl2pPr marL="742950" indent="-285750">
              <a:defRPr sz="2300">
                <a:solidFill>
                  <a:schemeClr val="tx1"/>
                </a:solidFill>
                <a:latin typeface="Calibri" panose="020F0502020204030204" charset="0"/>
                <a:ea typeface="宋体" panose="02010600030101010101" pitchFamily="2" charset="-122"/>
              </a:defRPr>
            </a:lvl2pPr>
            <a:lvl3pPr marL="1143000" indent="-228600">
              <a:defRPr sz="2300">
                <a:solidFill>
                  <a:schemeClr val="tx1"/>
                </a:solidFill>
                <a:latin typeface="Calibri" panose="020F0502020204030204" charset="0"/>
                <a:ea typeface="宋体" panose="02010600030101010101" pitchFamily="2" charset="-122"/>
              </a:defRPr>
            </a:lvl3pPr>
            <a:lvl4pPr marL="1600200" indent="-228600">
              <a:defRPr sz="2300">
                <a:solidFill>
                  <a:schemeClr val="tx1"/>
                </a:solidFill>
                <a:latin typeface="Calibri" panose="020F0502020204030204" charset="0"/>
                <a:ea typeface="宋体" panose="02010600030101010101" pitchFamily="2" charset="-122"/>
              </a:defRPr>
            </a:lvl4pPr>
            <a:lvl5pPr marL="2057400" indent="-228600">
              <a:defRPr sz="2300">
                <a:solidFill>
                  <a:schemeClr val="tx1"/>
                </a:solidFill>
                <a:latin typeface="Calibri" panose="020F0502020204030204" charset="0"/>
                <a:ea typeface="宋体" panose="02010600030101010101" pitchFamily="2" charset="-122"/>
              </a:defRPr>
            </a:lvl5pPr>
            <a:lvl6pPr marL="2514600" indent="-228600" defTabSz="1169670" eaLnBrk="0" fontAlgn="base" hangingPunct="0">
              <a:spcBef>
                <a:spcPct val="0"/>
              </a:spcBef>
              <a:spcAft>
                <a:spcPct val="0"/>
              </a:spcAft>
              <a:defRPr sz="2300">
                <a:solidFill>
                  <a:schemeClr val="tx1"/>
                </a:solidFill>
                <a:latin typeface="Calibri" panose="020F0502020204030204" charset="0"/>
                <a:ea typeface="宋体" panose="02010600030101010101" pitchFamily="2" charset="-122"/>
              </a:defRPr>
            </a:lvl6pPr>
            <a:lvl7pPr marL="2971800" indent="-228600" defTabSz="1169670" eaLnBrk="0" fontAlgn="base" hangingPunct="0">
              <a:spcBef>
                <a:spcPct val="0"/>
              </a:spcBef>
              <a:spcAft>
                <a:spcPct val="0"/>
              </a:spcAft>
              <a:defRPr sz="2300">
                <a:solidFill>
                  <a:schemeClr val="tx1"/>
                </a:solidFill>
                <a:latin typeface="Calibri" panose="020F0502020204030204" charset="0"/>
                <a:ea typeface="宋体" panose="02010600030101010101" pitchFamily="2" charset="-122"/>
              </a:defRPr>
            </a:lvl7pPr>
            <a:lvl8pPr marL="3429000" indent="-228600" defTabSz="1169670" eaLnBrk="0" fontAlgn="base" hangingPunct="0">
              <a:spcBef>
                <a:spcPct val="0"/>
              </a:spcBef>
              <a:spcAft>
                <a:spcPct val="0"/>
              </a:spcAft>
              <a:defRPr sz="2300">
                <a:solidFill>
                  <a:schemeClr val="tx1"/>
                </a:solidFill>
                <a:latin typeface="Calibri" panose="020F0502020204030204" charset="0"/>
                <a:ea typeface="宋体" panose="02010600030101010101" pitchFamily="2" charset="-122"/>
              </a:defRPr>
            </a:lvl8pPr>
            <a:lvl9pPr marL="3886200" indent="-228600" defTabSz="1169670" eaLnBrk="0" fontAlgn="base" hangingPunct="0">
              <a:spcBef>
                <a:spcPct val="0"/>
              </a:spcBef>
              <a:spcAft>
                <a:spcPct val="0"/>
              </a:spcAft>
              <a:defRPr sz="2300">
                <a:solidFill>
                  <a:schemeClr val="tx1"/>
                </a:solidFill>
                <a:latin typeface="Calibri" panose="020F0502020204030204" charset="0"/>
                <a:ea typeface="宋体" panose="02010600030101010101" pitchFamily="2" charset="-122"/>
              </a:defRPr>
            </a:lvl9pPr>
          </a:lstStyle>
          <a:p>
            <a:pPr algn="ctr">
              <a:lnSpc>
                <a:spcPct val="150000"/>
              </a:lnSpc>
              <a:buClr>
                <a:srgbClr val="003399"/>
              </a:buClr>
            </a:pPr>
            <a:r>
              <a:rPr lang="zh-CN" altLang="en-US" sz="4400" b="1" dirty="0">
                <a:solidFill>
                  <a:srgbClr val="003679"/>
                </a:solidFill>
                <a:latin typeface="微软雅黑" panose="020B0503020204020204" pitchFamily="34" charset="-122"/>
                <a:ea typeface="微软雅黑" panose="020B0503020204020204" pitchFamily="34" charset="-122"/>
                <a:sym typeface="+mn-ea"/>
              </a:rPr>
              <a:t>总结</a:t>
            </a:r>
            <a:endParaRPr lang="zh-CN" altLang="en-US" sz="4400" b="1" dirty="0">
              <a:solidFill>
                <a:srgbClr val="00367A"/>
              </a:solidFill>
              <a:latin typeface="微软雅黑" panose="020B0503020204020204" pitchFamily="34" charset="-122"/>
              <a:ea typeface="微软雅黑" panose="020B0503020204020204" pitchFamily="34" charset="-122"/>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17</a:t>
            </a:fld>
            <a:endParaRPr lang="zh-CN" altLang="en-US">
              <a:solidFill>
                <a:prstClr val="black"/>
              </a:solidFill>
              <a:latin typeface="华文细黑" panose="02010600040101010101" charset="-122"/>
              <a:ea typeface="华文细黑"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p14:dur="0" advClick="0" advTm="2000"/>
    </mc:Choice>
    <mc:Fallback xmlns="">
      <p:transition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弧形 1"/>
          <p:cNvSpPr/>
          <p:nvPr/>
        </p:nvSpPr>
        <p:spPr>
          <a:xfrm>
            <a:off x="-2671678" y="1073990"/>
            <a:ext cx="5343356" cy="5292588"/>
          </a:xfrm>
          <a:prstGeom prst="arc">
            <a:avLst>
              <a:gd name="adj1" fmla="val 16208627"/>
              <a:gd name="adj2" fmla="val 5379375"/>
            </a:avLst>
          </a:prstGeom>
          <a:ln w="31750">
            <a:solidFill>
              <a:srgbClr val="2F55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0" y="3339020"/>
            <a:ext cx="2671678" cy="684016"/>
          </a:xfrm>
          <a:prstGeom prst="rect">
            <a:avLst/>
          </a:prstGeom>
          <a:solidFill>
            <a:srgbClr val="2F5597"/>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3600" b="1">
                <a:solidFill>
                  <a:schemeClr val="bg1"/>
                </a:solidFill>
                <a:latin typeface="微软雅黑" panose="020B0503020204020204" pitchFamily="34" charset="-122"/>
                <a:ea typeface="微软雅黑" panose="020B0503020204020204" pitchFamily="34" charset="-122"/>
                <a:cs typeface="Arial" panose="020B0604020202020204" pitchFamily="34" charset="0"/>
              </a:rPr>
              <a:t>目  录</a:t>
            </a:r>
          </a:p>
        </p:txBody>
      </p:sp>
      <p:grpSp>
        <p:nvGrpSpPr>
          <p:cNvPr id="4" name="组合 3"/>
          <p:cNvGrpSpPr/>
          <p:nvPr/>
        </p:nvGrpSpPr>
        <p:grpSpPr>
          <a:xfrm>
            <a:off x="4278784" y="1874743"/>
            <a:ext cx="5832648" cy="3786505"/>
            <a:chOff x="4278784" y="1456173"/>
            <a:chExt cx="5832648" cy="3786505"/>
          </a:xfrm>
        </p:grpSpPr>
        <p:sp>
          <p:nvSpPr>
            <p:cNvPr id="6" name="矩形 5"/>
            <p:cNvSpPr/>
            <p:nvPr/>
          </p:nvSpPr>
          <p:spPr>
            <a:xfrm>
              <a:off x="4278784" y="1456173"/>
              <a:ext cx="5832648" cy="61150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45"/>
              <a:r>
                <a:rPr lang="zh-CN" altLang="en-US" sz="2800" b="1" dirty="0">
                  <a:latin typeface="微软雅黑" panose="020B0503020204020204" pitchFamily="34" charset="-122"/>
                  <a:ea typeface="微软雅黑" panose="020B0503020204020204" pitchFamily="34" charset="-122"/>
                </a:rPr>
                <a:t>一、摘要</a:t>
              </a:r>
            </a:p>
          </p:txBody>
        </p:sp>
        <p:sp>
          <p:nvSpPr>
            <p:cNvPr id="7" name="矩形 6"/>
            <p:cNvSpPr/>
            <p:nvPr/>
          </p:nvSpPr>
          <p:spPr>
            <a:xfrm>
              <a:off x="4278784" y="2249923"/>
              <a:ext cx="5832648" cy="61150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45"/>
              <a:r>
                <a:rPr lang="zh-CN" altLang="en-US" sz="2800" b="1" dirty="0">
                  <a:latin typeface="微软雅黑" panose="020B0503020204020204" pitchFamily="34" charset="-122"/>
                  <a:ea typeface="微软雅黑" panose="020B0503020204020204" pitchFamily="34" charset="-122"/>
                </a:rPr>
                <a:t>二、</a:t>
              </a:r>
              <a:r>
                <a:rPr lang="zh-CN" altLang="en-US" sz="2800" b="1" dirty="0">
                  <a:latin typeface="微软雅黑" panose="020B0503020204020204" pitchFamily="34" charset="-122"/>
                  <a:ea typeface="微软雅黑" panose="020B0503020204020204" pitchFamily="34" charset="-122"/>
                  <a:sym typeface="+mn-ea"/>
                </a:rPr>
                <a:t>背景和介绍</a:t>
              </a:r>
            </a:p>
          </p:txBody>
        </p:sp>
        <p:sp>
          <p:nvSpPr>
            <p:cNvPr id="8" name="矩形 7"/>
            <p:cNvSpPr/>
            <p:nvPr/>
          </p:nvSpPr>
          <p:spPr>
            <a:xfrm>
              <a:off x="4278784" y="3043673"/>
              <a:ext cx="5832648" cy="61150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45"/>
              <a:r>
                <a:rPr lang="zh-CN" altLang="en-US" sz="2800" b="1" dirty="0">
                  <a:latin typeface="微软雅黑" panose="020B0503020204020204" pitchFamily="34" charset="-122"/>
                  <a:ea typeface="微软雅黑" panose="020B0503020204020204" pitchFamily="34" charset="-122"/>
                </a:rPr>
                <a:t>三、</a:t>
              </a:r>
              <a:r>
                <a:rPr lang="zh-CN" altLang="en-US" sz="2800" b="1" dirty="0">
                  <a:latin typeface="微软雅黑" panose="020B0503020204020204" pitchFamily="34" charset="-122"/>
                  <a:ea typeface="微软雅黑" panose="020B0503020204020204" pitchFamily="34" charset="-122"/>
                  <a:sym typeface="+mn-ea"/>
                </a:rPr>
                <a:t>性能鉴定和通信思路</a:t>
              </a:r>
            </a:p>
          </p:txBody>
        </p:sp>
        <p:sp>
          <p:nvSpPr>
            <p:cNvPr id="9" name="矩形 8"/>
            <p:cNvSpPr/>
            <p:nvPr/>
          </p:nvSpPr>
          <p:spPr>
            <a:xfrm>
              <a:off x="4278784" y="3837423"/>
              <a:ext cx="5832648" cy="61150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45"/>
              <a:r>
                <a:rPr lang="zh-CN" altLang="en-US" sz="2800" b="1" dirty="0">
                  <a:latin typeface="微软雅黑" panose="020B0503020204020204" pitchFamily="34" charset="-122"/>
                  <a:ea typeface="微软雅黑" panose="020B0503020204020204" pitchFamily="34" charset="-122"/>
                </a:rPr>
                <a:t>四、案例研究</a:t>
              </a:r>
            </a:p>
          </p:txBody>
        </p:sp>
        <p:sp>
          <p:nvSpPr>
            <p:cNvPr id="10" name="矩形 9"/>
            <p:cNvSpPr/>
            <p:nvPr/>
          </p:nvSpPr>
          <p:spPr>
            <a:xfrm>
              <a:off x="4278784" y="4631173"/>
              <a:ext cx="5832648" cy="611505"/>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0045"/>
              <a:r>
                <a:rPr lang="zh-CN" altLang="en-US" sz="2800" b="1" dirty="0">
                  <a:latin typeface="微软雅黑" panose="020B0503020204020204" pitchFamily="34" charset="-122"/>
                  <a:ea typeface="微软雅黑" panose="020B0503020204020204" pitchFamily="34" charset="-122"/>
                </a:rPr>
                <a:t>五、总结</a:t>
              </a:r>
            </a:p>
          </p:txBody>
        </p:sp>
      </p:gr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2</a:t>
            </a:fld>
            <a:endParaRPr lang="zh-CN" altLang="en-US">
              <a:solidFill>
                <a:prstClr val="black"/>
              </a:solidFill>
              <a:latin typeface="华文细黑" panose="02010600040101010101" charset="-122"/>
              <a:ea typeface="华文细黑"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0955" y="-77470"/>
            <a:ext cx="7715250" cy="8254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一</a:t>
            </a:r>
            <a:r>
              <a:rPr kumimoji="0" lang="zh-CN" altLang="en-US" sz="3600" b="1"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摘要</a:t>
            </a:r>
            <a:endPar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3</a:t>
            </a:fld>
            <a:endParaRPr lang="zh-CN" altLang="en-US">
              <a:solidFill>
                <a:prstClr val="black"/>
              </a:solidFill>
              <a:latin typeface="华文细黑" panose="02010600040101010101" charset="-122"/>
              <a:ea typeface="华文细黑" panose="02010600040101010101" charset="-122"/>
            </a:endParaRPr>
          </a:p>
        </p:txBody>
      </p:sp>
      <p:sp>
        <p:nvSpPr>
          <p:cNvPr id="38" name="矩形 37"/>
          <p:cNvSpPr/>
          <p:nvPr/>
        </p:nvSpPr>
        <p:spPr>
          <a:xfrm>
            <a:off x="411797" y="3675781"/>
            <a:ext cx="11368405"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微软雅黑" panose="020B0503020204020204" pitchFamily="34" charset="-122"/>
                <a:ea typeface="微软雅黑" panose="020B0503020204020204" pitchFamily="34" charset="-122"/>
              </a:rPr>
              <a:t>智能网卡（</a:t>
            </a:r>
            <a:r>
              <a:rPr lang="en-US" altLang="zh-CN" sz="2800" dirty="0" err="1">
                <a:solidFill>
                  <a:schemeClr val="tx1"/>
                </a:solidFill>
                <a:latin typeface="微软雅黑" panose="020B0503020204020204" pitchFamily="34" charset="-122"/>
                <a:ea typeface="微软雅黑" panose="020B0503020204020204" pitchFamily="34" charset="-122"/>
              </a:rPr>
              <a:t>SmartNIC</a:t>
            </a:r>
            <a:r>
              <a:rPr lang="zh-CN" altLang="en-US" sz="2800" dirty="0">
                <a:solidFill>
                  <a:schemeClr val="tx1"/>
                </a:solidFill>
                <a:latin typeface="微软雅黑" panose="020B0503020204020204" pitchFamily="34" charset="-122"/>
                <a:ea typeface="微软雅黑" panose="020B0503020204020204" pitchFamily="34" charset="-122"/>
              </a:rPr>
              <a:t>）是一种用于加速分布式系统的设备</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目前还没有对智能网卡的全面鉴定，现有设计通常只能应用单一的通信路径进行工作的负载卸载。</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我分享的内容是关于离路智能网卡（</a:t>
            </a:r>
            <a:r>
              <a:rPr lang="en-US" altLang="zh-CN" sz="2800" dirty="0">
                <a:solidFill>
                  <a:schemeClr val="tx1"/>
                </a:solidFill>
                <a:latin typeface="微软雅黑" panose="020B0503020204020204" pitchFamily="34" charset="-122"/>
                <a:ea typeface="微软雅黑" panose="020B0503020204020204" pitchFamily="34" charset="-122"/>
              </a:rPr>
              <a:t>off-path </a:t>
            </a:r>
            <a:r>
              <a:rPr lang="en-US" altLang="zh-CN" sz="2800" dirty="0" err="1">
                <a:solidFill>
                  <a:schemeClr val="tx1"/>
                </a:solidFill>
                <a:latin typeface="微软雅黑" panose="020B0503020204020204" pitchFamily="34" charset="-122"/>
                <a:ea typeface="微软雅黑" panose="020B0503020204020204" pitchFamily="34" charset="-122"/>
              </a:rPr>
              <a:t>smartnic</a:t>
            </a:r>
            <a:r>
              <a:rPr lang="zh-CN" altLang="en-US" sz="2800" dirty="0">
                <a:solidFill>
                  <a:schemeClr val="tx1"/>
                </a:solidFill>
                <a:latin typeface="微软雅黑" panose="020B0503020204020204" pitchFamily="34" charset="-122"/>
                <a:ea typeface="微软雅黑" panose="020B0503020204020204" pitchFamily="34" charset="-122"/>
              </a:rPr>
              <a:t>）通信路径角度的全面研究，探讨客户端、板载</a:t>
            </a:r>
            <a:r>
              <a:rPr lang="en-US" altLang="zh-CN" sz="2800" dirty="0">
                <a:solidFill>
                  <a:schemeClr val="tx1"/>
                </a:solidFill>
                <a:latin typeface="微软雅黑" panose="020B0503020204020204" pitchFamily="34" charset="-122"/>
                <a:ea typeface="微软雅黑" panose="020B0503020204020204" pitchFamily="34" charset="-122"/>
              </a:rPr>
              <a:t>SoC</a:t>
            </a:r>
            <a:r>
              <a:rPr lang="zh-CN" altLang="en-US" sz="2800" dirty="0">
                <a:solidFill>
                  <a:schemeClr val="tx1"/>
                </a:solidFill>
                <a:latin typeface="微软雅黑" panose="020B0503020204020204" pitchFamily="34" charset="-122"/>
                <a:ea typeface="微软雅黑" panose="020B0503020204020204" pitchFamily="34" charset="-122"/>
              </a:rPr>
              <a:t>和主机通信的关键性能特征，为设计人员提供一些发现和建议</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提出了一个同时使用智能网卡多条通信路径的建议，能够为各种分布式系统提供优化的机会，并且在分布式分拣系统和基于</a:t>
            </a:r>
            <a:r>
              <a:rPr lang="en-US" altLang="zh-CN" sz="2800" dirty="0">
                <a:solidFill>
                  <a:schemeClr val="tx1"/>
                </a:solidFill>
                <a:latin typeface="微软雅黑" panose="020B0503020204020204" pitchFamily="34" charset="-122"/>
                <a:ea typeface="微软雅黑" panose="020B0503020204020204" pitchFamily="34" charset="-122"/>
              </a:rPr>
              <a:t>RDMA</a:t>
            </a:r>
            <a:r>
              <a:rPr lang="zh-CN" altLang="en-US" sz="2800" dirty="0">
                <a:solidFill>
                  <a:schemeClr val="tx1"/>
                </a:solidFill>
                <a:latin typeface="微软雅黑" panose="020B0503020204020204" pitchFamily="34" charset="-122"/>
                <a:ea typeface="微软雅黑" panose="020B0503020204020204" pitchFamily="34" charset="-122"/>
              </a:rPr>
              <a:t>的分解键值存储问题上进行了案例研究，证实了优化的有效性。</a:t>
            </a:r>
            <a:endParaRPr lang="en-US" altLang="zh-CN" sz="2800" dirty="0">
              <a:solidFill>
                <a:schemeClr val="tx1"/>
              </a:solidFill>
              <a:latin typeface="微软雅黑" panose="020B0503020204020204" pitchFamily="34" charset="-122"/>
              <a:ea typeface="微软雅黑" panose="020B0503020204020204" pitchFamily="34" charset="-122"/>
            </a:endParaRPr>
          </a:p>
          <a:p>
            <a:endParaRPr lang="en-US" altLang="zh-CN" sz="2800" dirty="0">
              <a:solidFill>
                <a:schemeClr val="tx1"/>
              </a:solidFill>
            </a:endParaRPr>
          </a:p>
        </p:txBody>
      </p:sp>
      <p:sp>
        <p:nvSpPr>
          <p:cNvPr id="9" name="文本框 8"/>
          <p:cNvSpPr txBox="1"/>
          <p:nvPr/>
        </p:nvSpPr>
        <p:spPr>
          <a:xfrm>
            <a:off x="276860" y="845176"/>
            <a:ext cx="3703955" cy="90691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4000" b="1" i="0" u="none" strike="noStrike" kern="1200" cap="none" spc="0" normalizeH="0" baseline="0" noProof="0" dirty="0" err="1">
                <a:ln>
                  <a:noFill/>
                </a:ln>
                <a:solidFill>
                  <a:srgbClr val="C00000"/>
                </a:solidFill>
                <a:effectLst>
                  <a:outerShdw blurRad="38100" dist="1905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Times New Roman" panose="02020603050405020304" pitchFamily="18" charset="0"/>
              </a:rPr>
              <a:t>SmartNIC</a:t>
            </a:r>
            <a:endParaRPr kumimoji="0" lang="zh-CN" altLang="en-US" sz="4000" b="1" i="0" u="none" strike="noStrike" kern="1200" cap="none" spc="0" normalizeH="0" baseline="0" noProof="0" dirty="0">
              <a:ln>
                <a:noFill/>
              </a:ln>
              <a:solidFill>
                <a:srgbClr val="C00000"/>
              </a:solidFill>
              <a:effectLst>
                <a:outerShdw blurRad="38100" dist="19050" dir="2700000" algn="tl" rotWithShape="0">
                  <a:prstClr val="black">
                    <a:alpha val="40000"/>
                  </a:prstClr>
                </a:outerShdw>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3087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1406101" y="1537922"/>
            <a:ext cx="7496355" cy="1199072"/>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1577192" y="1660596"/>
            <a:ext cx="9946412" cy="953723"/>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为了加速分布式系统的传输效率</a:t>
            </a:r>
            <a:endParaRPr lang="en-US" altLang="zh-CN" sz="1600" b="0" dirty="0">
              <a:solidFill>
                <a:prstClr val="black">
                  <a:lumMod val="75000"/>
                  <a:lumOff val="25000"/>
                </a:prstClr>
              </a:solidFill>
            </a:endParaRP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远程直接内存访问的网卡</a:t>
            </a:r>
            <a:endParaRPr lang="en-US" altLang="zh-CN" sz="1600" b="0" dirty="0">
              <a:solidFill>
                <a:prstClr val="black">
                  <a:lumMod val="75000"/>
                  <a:lumOff val="25000"/>
                </a:prstClr>
              </a:solidFill>
            </a:endParaRP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en-US" altLang="zh-CN" sz="1600" b="0" dirty="0">
                <a:solidFill>
                  <a:prstClr val="black">
                    <a:lumMod val="75000"/>
                    <a:lumOff val="25000"/>
                  </a:prstClr>
                </a:solidFill>
              </a:rPr>
              <a:t>CPU</a:t>
            </a:r>
            <a:r>
              <a:rPr lang="zh-CN" altLang="en-US" sz="1600" b="0" dirty="0">
                <a:solidFill>
                  <a:prstClr val="black">
                    <a:lumMod val="75000"/>
                    <a:lumOff val="25000"/>
                  </a:prstClr>
                </a:solidFill>
              </a:rPr>
              <a:t>资源逐渐显得不足</a:t>
            </a:r>
          </a:p>
        </p:txBody>
      </p:sp>
      <p:sp>
        <p:nvSpPr>
          <p:cNvPr id="22" name="文本框 21"/>
          <p:cNvSpPr txBox="1"/>
          <p:nvPr/>
        </p:nvSpPr>
        <p:spPr>
          <a:xfrm>
            <a:off x="20955" y="-77470"/>
            <a:ext cx="6222365"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背景和介绍</a:t>
            </a:r>
          </a:p>
        </p:txBody>
      </p:sp>
      <p:sp>
        <p:nvSpPr>
          <p:cNvPr id="25" name="文本框 24"/>
          <p:cNvSpPr txBox="1"/>
          <p:nvPr/>
        </p:nvSpPr>
        <p:spPr>
          <a:xfrm>
            <a:off x="163195" y="912103"/>
            <a:ext cx="10829349"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一</a:t>
            </a:r>
            <a:r>
              <a:rPr kumimoji="0" lang="zh-CN" altLang="en-US" sz="2400" b="1" i="0" kern="120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r>
              <a:rPr kumimoji="0" lang="en-US" altLang="zh-CN" sz="2400" b="1" i="0" kern="120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 </a:t>
            </a:r>
            <a:r>
              <a:rPr kumimoji="0" lang="en-US" altLang="zh-CN" sz="2400" b="1" i="0" kern="1200" cap="none" spc="0" normalizeH="0" baseline="0" noProof="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smartnic</a:t>
            </a:r>
            <a:r>
              <a:rPr kumimoji="0" lang="zh-CN" altLang="en-US" sz="2400" b="1" i="0" kern="120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智能网卡的出现</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4</a:t>
            </a:fld>
            <a:endParaRPr lang="zh-CN" altLang="en-US">
              <a:solidFill>
                <a:prstClr val="black"/>
              </a:solidFill>
              <a:latin typeface="华文细黑" panose="02010600040101010101" charset="-122"/>
              <a:ea typeface="华文细黑" panose="02010600040101010101" charset="-122"/>
            </a:endParaRPr>
          </a:p>
        </p:txBody>
      </p:sp>
      <p:pic>
        <p:nvPicPr>
          <p:cNvPr id="1026" name="Picture 2" descr="基于FPGA的SmartNIC技术及其在数据中心的应用 | 电子创新网赛灵思社区">
            <a:extLst>
              <a:ext uri="{FF2B5EF4-FFF2-40B4-BE49-F238E27FC236}">
                <a16:creationId xmlns:a16="http://schemas.microsoft.com/office/drawing/2014/main" id="{1B940761-C184-9D6D-763F-46CD8A165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192" y="3286215"/>
            <a:ext cx="4724400" cy="275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5</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222365"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背景和介绍</a:t>
            </a:r>
          </a:p>
        </p:txBody>
      </p:sp>
      <p:sp>
        <p:nvSpPr>
          <p:cNvPr id="51" name="文本框 50"/>
          <p:cNvSpPr txBox="1"/>
          <p:nvPr/>
        </p:nvSpPr>
        <p:spPr>
          <a:xfrm>
            <a:off x="163195" y="912103"/>
            <a:ext cx="10829349"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Off-path </a:t>
            </a:r>
            <a:r>
              <a:rPr lang="en-US" altLang="zh-CN" sz="2400" b="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SmartNIC</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9B81EC38-706F-BCD2-433D-A3C379D7B8C1}"/>
              </a:ext>
            </a:extLst>
          </p:cNvPr>
          <p:cNvSpPr/>
          <p:nvPr/>
        </p:nvSpPr>
        <p:spPr>
          <a:xfrm>
            <a:off x="559117" y="3796551"/>
            <a:ext cx="11368405"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微软雅黑" panose="020B0503020204020204" pitchFamily="34" charset="-122"/>
                <a:ea typeface="微软雅黑" panose="020B0503020204020204" pitchFamily="34" charset="-122"/>
              </a:rPr>
              <a:t>on-path</a:t>
            </a:r>
            <a:r>
              <a:rPr lang="zh-CN" altLang="en-US" sz="2800" dirty="0">
                <a:solidFill>
                  <a:schemeClr val="tx1"/>
                </a:solidFill>
                <a:latin typeface="微软雅黑" panose="020B0503020204020204" pitchFamily="34" charset="-122"/>
                <a:ea typeface="微软雅黑" panose="020B0503020204020204" pitchFamily="34" charset="-122"/>
              </a:rPr>
              <a:t>的智能网卡将网卡内核直接暴露给系统</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为了简化系统的开发，采用</a:t>
            </a:r>
            <a:r>
              <a:rPr lang="en-US" altLang="zh-CN" sz="2800" dirty="0">
                <a:solidFill>
                  <a:schemeClr val="tx1"/>
                </a:solidFill>
                <a:latin typeface="微软雅黑" panose="020B0503020204020204" pitchFamily="34" charset="-122"/>
                <a:ea typeface="微软雅黑" panose="020B0503020204020204" pitchFamily="34" charset="-122"/>
              </a:rPr>
              <a:t>off-path</a:t>
            </a:r>
            <a:r>
              <a:rPr lang="zh-CN" altLang="en-US" sz="2800" dirty="0">
                <a:solidFill>
                  <a:schemeClr val="tx1"/>
                </a:solidFill>
                <a:latin typeface="微软雅黑" panose="020B0503020204020204" pitchFamily="34" charset="-122"/>
                <a:ea typeface="微软雅黑" panose="020B0503020204020204" pitchFamily="34" charset="-122"/>
              </a:rPr>
              <a:t>的智能网卡，在</a:t>
            </a:r>
            <a:r>
              <a:rPr lang="en-US" altLang="zh-CN" sz="2800" dirty="0">
                <a:solidFill>
                  <a:schemeClr val="tx1"/>
                </a:solidFill>
                <a:latin typeface="微软雅黑" panose="020B0503020204020204" pitchFamily="34" charset="-122"/>
                <a:ea typeface="微软雅黑" panose="020B0503020204020204" pitchFamily="34" charset="-122"/>
              </a:rPr>
              <a:t>RNIC</a:t>
            </a:r>
            <a:r>
              <a:rPr lang="zh-CN" altLang="en-US" sz="2800" dirty="0">
                <a:solidFill>
                  <a:schemeClr val="tx1"/>
                </a:solidFill>
                <a:latin typeface="微软雅黑" panose="020B0503020204020204" pitchFamily="34" charset="-122"/>
                <a:ea typeface="微软雅黑" panose="020B0503020204020204" pitchFamily="34" charset="-122"/>
              </a:rPr>
              <a:t>内核旁边附加了一个可编程多核</a:t>
            </a:r>
            <a:r>
              <a:rPr lang="en-US" altLang="zh-CN" sz="2800" dirty="0">
                <a:solidFill>
                  <a:schemeClr val="tx1"/>
                </a:solidFill>
                <a:latin typeface="微软雅黑" panose="020B0503020204020204" pitchFamily="34" charset="-122"/>
                <a:ea typeface="微软雅黑" panose="020B0503020204020204" pitchFamily="34" charset="-122"/>
              </a:rPr>
              <a:t>SoC</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system on chips</a:t>
            </a:r>
            <a:r>
              <a:rPr lang="zh-CN" altLang="en-US" sz="2800" dirty="0">
                <a:solidFill>
                  <a:schemeClr val="tx1"/>
                </a:solidFill>
                <a:latin typeface="微软雅黑" panose="020B0503020204020204" pitchFamily="34" charset="-122"/>
                <a:ea typeface="微软雅黑" panose="020B0503020204020204" pitchFamily="34" charset="-122"/>
              </a:rPr>
              <a:t>）</a:t>
            </a:r>
            <a:r>
              <a:rPr lang="en-US" altLang="zh-CN"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chemeClr val="tx1"/>
                </a:solidFill>
                <a:latin typeface="微软雅黑" panose="020B0503020204020204" pitchFamily="34" charset="-122"/>
                <a:ea typeface="微软雅黑" panose="020B0503020204020204" pitchFamily="34" charset="-122"/>
              </a:rPr>
              <a:t>片上系统。</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无法提高单一的网络路径速度</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之前的工作主要集中在如何利用智能网卡实现分布式系统，但是主要集中在将计算卸载到智能网卡上。本文系统地研究了智能网卡的性能特征。不同的路径速度更快的原因和时间。</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本文发现网卡到</a:t>
            </a:r>
            <a:r>
              <a:rPr lang="en-US" altLang="zh-CN" sz="2800" dirty="0">
                <a:solidFill>
                  <a:schemeClr val="tx1"/>
                </a:solidFill>
                <a:latin typeface="微软雅黑" panose="020B0503020204020204" pitchFamily="34" charset="-122"/>
                <a:ea typeface="微软雅黑" panose="020B0503020204020204" pitchFamily="34" charset="-122"/>
              </a:rPr>
              <a:t>soc</a:t>
            </a:r>
            <a:r>
              <a:rPr lang="zh-CN" altLang="en-US" sz="2800" dirty="0">
                <a:solidFill>
                  <a:schemeClr val="tx1"/>
                </a:solidFill>
                <a:latin typeface="微软雅黑" panose="020B0503020204020204" pitchFamily="34" charset="-122"/>
                <a:ea typeface="微软雅黑" panose="020B0503020204020204" pitchFamily="34" charset="-122"/>
              </a:rPr>
              <a:t>比到主机的路径略快，</a:t>
            </a:r>
            <a:r>
              <a:rPr lang="en-US" altLang="zh-CN" sz="2800" dirty="0">
                <a:solidFill>
                  <a:schemeClr val="tx1"/>
                </a:solidFill>
                <a:latin typeface="微软雅黑" panose="020B0503020204020204" pitchFamily="34" charset="-122"/>
                <a:ea typeface="微软雅黑" panose="020B0503020204020204" pitchFamily="34" charset="-122"/>
              </a:rPr>
              <a:t>soc</a:t>
            </a:r>
            <a:r>
              <a:rPr lang="zh-CN" altLang="en-US" sz="2800" dirty="0">
                <a:solidFill>
                  <a:schemeClr val="tx1"/>
                </a:solidFill>
                <a:latin typeface="微软雅黑" panose="020B0503020204020204" pitchFamily="34" charset="-122"/>
                <a:ea typeface="微软雅黑" panose="020B0503020204020204" pitchFamily="34" charset="-122"/>
              </a:rPr>
              <a:t>和相关路径会带来性能上的异常，和主机之间的路径可能会受到数据包放大的影响。</a:t>
            </a:r>
          </a:p>
          <a:p>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97054" y="1072090"/>
            <a:ext cx="8470270"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RDMA</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6</a:t>
            </a:fld>
            <a:endParaRPr lang="zh-CN" altLang="en-US">
              <a:solidFill>
                <a:prstClr val="black"/>
              </a:solidFill>
              <a:latin typeface="华文细黑" panose="02010600040101010101" charset="-122"/>
              <a:ea typeface="华文细黑" panose="02010600040101010101" charset="-122"/>
            </a:endParaRPr>
          </a:p>
        </p:txBody>
      </p:sp>
      <p:grpSp>
        <p:nvGrpSpPr>
          <p:cNvPr id="49" name="组合 48"/>
          <p:cNvGrpSpPr/>
          <p:nvPr/>
        </p:nvGrpSpPr>
        <p:grpSpPr>
          <a:xfrm>
            <a:off x="285341" y="2237484"/>
            <a:ext cx="4113041" cy="4062434"/>
            <a:chOff x="563" y="4800"/>
            <a:chExt cx="14590" cy="1928"/>
          </a:xfrm>
        </p:grpSpPr>
        <p:sp>
          <p:nvSpPr>
            <p:cNvPr id="50" name="圆角矩形 49"/>
            <p:cNvSpPr/>
            <p:nvPr/>
          </p:nvSpPr>
          <p:spPr>
            <a:xfrm>
              <a:off x="563" y="4800"/>
              <a:ext cx="14590" cy="1928"/>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1314" y="5205"/>
              <a:ext cx="13163" cy="906"/>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是一种低延迟高带宽的网络，利用双面基元加速信息传递</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单边指令允许</a:t>
              </a:r>
              <a:r>
                <a:rPr lang="en-US" altLang="zh-CN" sz="1600" b="0" dirty="0">
                  <a:solidFill>
                    <a:prstClr val="black">
                      <a:lumMod val="75000"/>
                      <a:lumOff val="25000"/>
                    </a:prstClr>
                  </a:solidFill>
                </a:rPr>
                <a:t>RNIC</a:t>
              </a:r>
              <a:r>
                <a:rPr lang="zh-CN" altLang="en-US" sz="1600" b="0" dirty="0">
                  <a:solidFill>
                    <a:prstClr val="black">
                      <a:lumMod val="75000"/>
                      <a:lumOff val="25000"/>
                    </a:prstClr>
                  </a:solidFill>
                </a:rPr>
                <a:t>直接访问内存而不经过</a:t>
              </a:r>
              <a:r>
                <a:rPr lang="en-US" altLang="zh-CN" sz="1600" b="0" dirty="0">
                  <a:solidFill>
                    <a:prstClr val="black">
                      <a:lumMod val="75000"/>
                      <a:lumOff val="25000"/>
                    </a:prstClr>
                  </a:solidFill>
                </a:rPr>
                <a:t>CPU</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提升速度的过程中伴随着两个问题</a:t>
              </a:r>
            </a:p>
            <a:p>
              <a:pPr lvl="1" indent="-252095" algn="just">
                <a:lnSpc>
                  <a:spcPct val="120000"/>
                </a:lnSpc>
                <a:buFont typeface="Wingdings" panose="05000000000000000000" pitchFamily="2" charset="2"/>
                <a:buChar char="Ø"/>
                <a:defRPr/>
              </a:pPr>
              <a:r>
                <a:rPr lang="zh-CN" altLang="en-US" sz="1600" b="0" dirty="0">
                  <a:solidFill>
                    <a:prstClr val="black">
                      <a:lumMod val="75000"/>
                      <a:lumOff val="25000"/>
                    </a:prstClr>
                  </a:solidFill>
                </a:rPr>
                <a:t>主机</a:t>
              </a:r>
              <a:r>
                <a:rPr lang="en-US" altLang="zh-CN" sz="1600" b="0" dirty="0">
                  <a:solidFill>
                    <a:prstClr val="black">
                      <a:lumMod val="75000"/>
                      <a:lumOff val="25000"/>
                    </a:prstClr>
                  </a:solidFill>
                </a:rPr>
                <a:t>CPU</a:t>
              </a:r>
              <a:r>
                <a:rPr lang="zh-CN" altLang="en-US" sz="1600" b="0" dirty="0">
                  <a:solidFill>
                    <a:prstClr val="black">
                      <a:lumMod val="75000"/>
                      <a:lumOff val="25000"/>
                    </a:prstClr>
                  </a:solidFill>
                </a:rPr>
                <a:t>的占用</a:t>
              </a:r>
              <a:endParaRPr lang="en-US" altLang="zh-CN" sz="1600" b="0" dirty="0">
                <a:solidFill>
                  <a:prstClr val="black">
                    <a:lumMod val="75000"/>
                    <a:lumOff val="25000"/>
                  </a:prstClr>
                </a:solidFill>
              </a:endParaRPr>
            </a:p>
            <a:p>
              <a:pPr lvl="1" indent="-252095" algn="just">
                <a:lnSpc>
                  <a:spcPct val="120000"/>
                </a:lnSpc>
                <a:buFont typeface="Wingdings" panose="05000000000000000000" pitchFamily="2" charset="2"/>
                <a:buChar char="Ø"/>
                <a:defRPr/>
              </a:pPr>
              <a:r>
                <a:rPr lang="zh-CN" altLang="en-US" sz="1600" b="0" dirty="0">
                  <a:solidFill>
                    <a:prstClr val="black">
                      <a:lumMod val="75000"/>
                      <a:lumOff val="25000"/>
                    </a:prstClr>
                  </a:solidFill>
                </a:rPr>
                <a:t>网络放大</a:t>
              </a:r>
              <a:endParaRPr lang="en-US" altLang="zh-CN" sz="1600" b="0" dirty="0">
                <a:solidFill>
                  <a:prstClr val="black">
                    <a:lumMod val="75000"/>
                    <a:lumOff val="25000"/>
                  </a:prstClr>
                </a:solidFill>
              </a:endParaRPr>
            </a:p>
          </p:txBody>
        </p:sp>
      </p:grpSp>
      <p:sp>
        <p:nvSpPr>
          <p:cNvPr id="22" name="文本框 21"/>
          <p:cNvSpPr txBox="1"/>
          <p:nvPr/>
        </p:nvSpPr>
        <p:spPr>
          <a:xfrm>
            <a:off x="20955" y="-77470"/>
            <a:ext cx="6222365"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背景和介绍</a:t>
            </a:r>
          </a:p>
        </p:txBody>
      </p:sp>
      <p:pic>
        <p:nvPicPr>
          <p:cNvPr id="7" name="图片 6">
            <a:extLst>
              <a:ext uri="{FF2B5EF4-FFF2-40B4-BE49-F238E27FC236}">
                <a16:creationId xmlns:a16="http://schemas.microsoft.com/office/drawing/2014/main" id="{84F733AC-262D-1E43-088A-1AB2A07A7BED}"/>
              </a:ext>
            </a:extLst>
          </p:cNvPr>
          <p:cNvPicPr>
            <a:picLocks noChangeAspect="1"/>
          </p:cNvPicPr>
          <p:nvPr/>
        </p:nvPicPr>
        <p:blipFill>
          <a:blip r:embed="rId3"/>
          <a:stretch>
            <a:fillRect/>
          </a:stretch>
        </p:blipFill>
        <p:spPr>
          <a:xfrm>
            <a:off x="5279331" y="2775285"/>
            <a:ext cx="6032810" cy="2540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497054" y="1261884"/>
            <a:ext cx="8470270"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RDMA</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7</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222365"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二、</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背景和介绍</a:t>
            </a:r>
          </a:p>
        </p:txBody>
      </p:sp>
      <p:grpSp>
        <p:nvGrpSpPr>
          <p:cNvPr id="5" name="组合 4">
            <a:extLst>
              <a:ext uri="{FF2B5EF4-FFF2-40B4-BE49-F238E27FC236}">
                <a16:creationId xmlns:a16="http://schemas.microsoft.com/office/drawing/2014/main" id="{1971B6A2-1E3E-0991-3F00-C888833A9A45}"/>
              </a:ext>
            </a:extLst>
          </p:cNvPr>
          <p:cNvGrpSpPr/>
          <p:nvPr/>
        </p:nvGrpSpPr>
        <p:grpSpPr>
          <a:xfrm>
            <a:off x="497054" y="2237484"/>
            <a:ext cx="4113041" cy="4062434"/>
            <a:chOff x="563" y="4800"/>
            <a:chExt cx="14590" cy="1928"/>
          </a:xfrm>
        </p:grpSpPr>
        <p:sp>
          <p:nvSpPr>
            <p:cNvPr id="6" name="圆角矩形 49">
              <a:extLst>
                <a:ext uri="{FF2B5EF4-FFF2-40B4-BE49-F238E27FC236}">
                  <a16:creationId xmlns:a16="http://schemas.microsoft.com/office/drawing/2014/main" id="{DF2EAF75-0CA2-C7CC-178E-C21C98D7E983}"/>
                </a:ext>
              </a:extLst>
            </p:cNvPr>
            <p:cNvSpPr/>
            <p:nvPr/>
          </p:nvSpPr>
          <p:spPr>
            <a:xfrm>
              <a:off x="563" y="4800"/>
              <a:ext cx="14590" cy="1928"/>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框 7">
              <a:extLst>
                <a:ext uri="{FF2B5EF4-FFF2-40B4-BE49-F238E27FC236}">
                  <a16:creationId xmlns:a16="http://schemas.microsoft.com/office/drawing/2014/main" id="{D2DE7AF7-9C66-D5AF-FE24-D60559075E8E}"/>
                </a:ext>
              </a:extLst>
            </p:cNvPr>
            <p:cNvSpPr txBox="1"/>
            <p:nvPr/>
          </p:nvSpPr>
          <p:spPr>
            <a:xfrm>
              <a:off x="1314" y="5205"/>
              <a:ext cx="13163" cy="1154"/>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解决这个问题的是非路径</a:t>
              </a:r>
              <a:r>
                <a:rPr lang="en-US" altLang="zh-CN" sz="1600" b="0" dirty="0" err="1">
                  <a:solidFill>
                    <a:prstClr val="black">
                      <a:lumMod val="75000"/>
                      <a:lumOff val="25000"/>
                    </a:prstClr>
                  </a:solidFill>
                </a:rPr>
                <a:t>SmartNIC</a:t>
              </a:r>
              <a:endParaRPr lang="en-US" altLang="zh-CN" sz="1600" b="0" dirty="0">
                <a:solidFill>
                  <a:prstClr val="black">
                    <a:lumMod val="75000"/>
                    <a:lumOff val="25000"/>
                  </a:prstClr>
                </a:solidFill>
              </a:endParaRP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使用</a:t>
              </a:r>
              <a:r>
                <a:rPr lang="en-US" altLang="zh-CN" sz="1600" b="0" dirty="0">
                  <a:solidFill>
                    <a:prstClr val="black">
                      <a:lumMod val="75000"/>
                      <a:lumOff val="25000"/>
                    </a:prstClr>
                  </a:solidFill>
                </a:rPr>
                <a:t>PCIe</a:t>
              </a:r>
              <a:r>
                <a:rPr lang="zh-CN" altLang="en-US" sz="1600" b="0" dirty="0">
                  <a:solidFill>
                    <a:prstClr val="black">
                      <a:lumMod val="75000"/>
                      <a:lumOff val="25000"/>
                    </a:prstClr>
                  </a:solidFill>
                </a:rPr>
                <a:t>交换机进行网络数据包的分配，卸载的代码不在网络处理流水线的关键路径上面，只要卸载代码不涉及网络通信，就不会影响主机的网络性能。还能够卸载比较复杂的任务。但是交换机可能会导致潜在的性能下降</a:t>
              </a:r>
            </a:p>
            <a:p>
              <a:pPr marL="0" marR="0" lvl="0" indent="-252095" algn="just" defTabSz="914400" rtl="0" eaLnBrk="1" fontAlgn="auto" latinLnBrk="0" hangingPunct="1">
                <a:lnSpc>
                  <a:spcPct val="120000"/>
                </a:lnSpc>
                <a:spcBef>
                  <a:spcPts val="0"/>
                </a:spcBef>
                <a:spcAft>
                  <a:spcPts val="0"/>
                </a:spcAft>
                <a:buClrTx/>
                <a:buSzTx/>
                <a:buFont typeface="Wingdings" panose="05000000000000000000" pitchFamily="2" charset="2"/>
                <a:buChar char="Ø"/>
                <a:defRPr/>
              </a:pPr>
              <a:r>
                <a:rPr lang="zh-CN" altLang="en-US" sz="1600" b="0" dirty="0">
                  <a:solidFill>
                    <a:prstClr val="black">
                      <a:lumMod val="75000"/>
                      <a:lumOff val="25000"/>
                    </a:prstClr>
                  </a:solidFill>
                </a:rPr>
                <a:t>本工作采用</a:t>
              </a:r>
              <a:r>
                <a:rPr lang="en-US" altLang="zh-CN" sz="1600" b="0" dirty="0">
                  <a:solidFill>
                    <a:prstClr val="black">
                      <a:lumMod val="75000"/>
                      <a:lumOff val="25000"/>
                    </a:prstClr>
                  </a:solidFill>
                </a:rPr>
                <a:t>bluefeild2</a:t>
              </a:r>
              <a:r>
                <a:rPr lang="zh-CN" altLang="en-US" sz="1600" b="0" dirty="0">
                  <a:solidFill>
                    <a:prstClr val="black">
                      <a:lumMod val="75000"/>
                      <a:lumOff val="25000"/>
                    </a:prstClr>
                  </a:solidFill>
                </a:rPr>
                <a:t>进行研究</a:t>
              </a:r>
              <a:endParaRPr lang="en-US" altLang="zh-CN" sz="1600" b="0" dirty="0">
                <a:solidFill>
                  <a:prstClr val="black">
                    <a:lumMod val="75000"/>
                    <a:lumOff val="25000"/>
                  </a:prstClr>
                </a:solidFill>
              </a:endParaRPr>
            </a:p>
          </p:txBody>
        </p:sp>
      </p:grpSp>
      <p:pic>
        <p:nvPicPr>
          <p:cNvPr id="10" name="图片 9">
            <a:extLst>
              <a:ext uri="{FF2B5EF4-FFF2-40B4-BE49-F238E27FC236}">
                <a16:creationId xmlns:a16="http://schemas.microsoft.com/office/drawing/2014/main" id="{4884C23E-28D0-E5F8-63DF-98A6181977AD}"/>
              </a:ext>
            </a:extLst>
          </p:cNvPr>
          <p:cNvPicPr>
            <a:picLocks noChangeAspect="1"/>
          </p:cNvPicPr>
          <p:nvPr/>
        </p:nvPicPr>
        <p:blipFill>
          <a:blip r:embed="rId3"/>
          <a:stretch>
            <a:fillRect/>
          </a:stretch>
        </p:blipFill>
        <p:spPr>
          <a:xfrm>
            <a:off x="5291665" y="1424014"/>
            <a:ext cx="6191568" cy="2330570"/>
          </a:xfrm>
          <a:prstGeom prst="rect">
            <a:avLst/>
          </a:prstGeom>
        </p:spPr>
      </p:pic>
      <p:pic>
        <p:nvPicPr>
          <p:cNvPr id="13" name="图片 12">
            <a:extLst>
              <a:ext uri="{FF2B5EF4-FFF2-40B4-BE49-F238E27FC236}">
                <a16:creationId xmlns:a16="http://schemas.microsoft.com/office/drawing/2014/main" id="{3F3AAC3D-1988-1610-4DFA-0E9106C81283}"/>
              </a:ext>
            </a:extLst>
          </p:cNvPr>
          <p:cNvPicPr>
            <a:picLocks noChangeAspect="1"/>
          </p:cNvPicPr>
          <p:nvPr/>
        </p:nvPicPr>
        <p:blipFill>
          <a:blip r:embed="rId4"/>
          <a:stretch>
            <a:fillRect/>
          </a:stretch>
        </p:blipFill>
        <p:spPr>
          <a:xfrm>
            <a:off x="5726662" y="3916714"/>
            <a:ext cx="5321573" cy="2603634"/>
          </a:xfrm>
          <a:prstGeom prst="rect">
            <a:avLst/>
          </a:prstGeom>
        </p:spPr>
      </p:pic>
    </p:spTree>
    <p:extLst>
      <p:ext uri="{BB962C8B-B14F-4D97-AF65-F5344CB8AC3E}">
        <p14:creationId xmlns:p14="http://schemas.microsoft.com/office/powerpoint/2010/main" val="424523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8</a:t>
            </a:fld>
            <a:endParaRPr lang="zh-CN" altLang="en-US">
              <a:solidFill>
                <a:prstClr val="black"/>
              </a:solidFill>
              <a:latin typeface="华文细黑" panose="02010600040101010101" charset="-122"/>
              <a:ea typeface="华文细黑" panose="02010600040101010101" charset="-122"/>
            </a:endParaRPr>
          </a:p>
        </p:txBody>
      </p:sp>
      <p:sp>
        <p:nvSpPr>
          <p:cNvPr id="22" name="文本框 21"/>
          <p:cNvSpPr txBox="1"/>
          <p:nvPr/>
        </p:nvSpPr>
        <p:spPr>
          <a:xfrm>
            <a:off x="20955" y="-77470"/>
            <a:ext cx="6880177"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73" name="文本框 72"/>
          <p:cNvSpPr txBox="1"/>
          <p:nvPr/>
        </p:nvSpPr>
        <p:spPr>
          <a:xfrm>
            <a:off x="163195" y="912103"/>
            <a:ext cx="8470270"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实验设计</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a:extLst>
              <a:ext uri="{FF2B5EF4-FFF2-40B4-BE49-F238E27FC236}">
                <a16:creationId xmlns:a16="http://schemas.microsoft.com/office/drawing/2014/main" id="{631D0024-1F6B-92C2-D65E-93EA04151F42}"/>
              </a:ext>
            </a:extLst>
          </p:cNvPr>
          <p:cNvSpPr/>
          <p:nvPr/>
        </p:nvSpPr>
        <p:spPr>
          <a:xfrm>
            <a:off x="411797" y="2830392"/>
            <a:ext cx="11368405" cy="825419"/>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solidFill>
                <a:latin typeface="微软雅黑" panose="020B0503020204020204" pitchFamily="34" charset="-122"/>
                <a:ea typeface="微软雅黑" panose="020B0503020204020204" pitchFamily="34" charset="-122"/>
              </a:rPr>
              <a:t>采用最先进的</a:t>
            </a:r>
            <a:r>
              <a:rPr lang="en-US" altLang="zh-CN" sz="2800" dirty="0">
                <a:solidFill>
                  <a:schemeClr val="tx1"/>
                </a:solidFill>
                <a:latin typeface="微软雅黑" panose="020B0503020204020204" pitchFamily="34" charset="-122"/>
                <a:ea typeface="微软雅黑" panose="020B0503020204020204" pitchFamily="34" charset="-122"/>
              </a:rPr>
              <a:t>RDMA</a:t>
            </a:r>
            <a:r>
              <a:rPr lang="zh-CN" altLang="en-US" sz="2800" dirty="0">
                <a:solidFill>
                  <a:schemeClr val="tx1"/>
                </a:solidFill>
                <a:latin typeface="微软雅黑" panose="020B0503020204020204" pitchFamily="34" charset="-122"/>
                <a:ea typeface="微软雅黑" panose="020B0503020204020204" pitchFamily="34" charset="-122"/>
              </a:rPr>
              <a:t>通信框架进行实验</a:t>
            </a:r>
            <a:endParaRPr lang="en-US" altLang="zh-CN" sz="2800" dirty="0">
              <a:solidFill>
                <a:schemeClr val="tx1"/>
              </a:solidFill>
              <a:latin typeface="微软雅黑" panose="020B0503020204020204" pitchFamily="34" charset="-122"/>
              <a:ea typeface="微软雅黑" panose="020B0503020204020204" pitchFamily="34" charset="-122"/>
            </a:endParaRPr>
          </a:p>
          <a:p>
            <a:r>
              <a:rPr lang="zh-CN" altLang="en-US" sz="2800" dirty="0">
                <a:solidFill>
                  <a:schemeClr val="tx1"/>
                </a:solidFill>
                <a:latin typeface="微软雅黑" panose="020B0503020204020204" pitchFamily="34" charset="-122"/>
                <a:ea typeface="微软雅黑" panose="020B0503020204020204" pitchFamily="34" charset="-122"/>
              </a:rPr>
              <a:t>单边操作</a:t>
            </a:r>
            <a:r>
              <a:rPr lang="en-US" altLang="zh-CN" sz="2800" dirty="0">
                <a:solidFill>
                  <a:schemeClr val="tx1"/>
                </a:solidFill>
                <a:latin typeface="微软雅黑" panose="020B0503020204020204" pitchFamily="34" charset="-122"/>
                <a:ea typeface="微软雅黑" panose="020B0503020204020204" pitchFamily="34" charset="-122"/>
              </a:rPr>
              <a:t>read</a:t>
            </a:r>
            <a:r>
              <a:rPr lang="zh-CN" altLang="en-US" sz="2800" dirty="0">
                <a:solidFill>
                  <a:schemeClr val="tx1"/>
                </a:solidFill>
                <a:latin typeface="微软雅黑" panose="020B0503020204020204" pitchFamily="34" charset="-122"/>
                <a:ea typeface="微软雅黑" panose="020B0503020204020204" pitchFamily="34" charset="-122"/>
              </a:rPr>
              <a:t>和</a:t>
            </a:r>
            <a:r>
              <a:rPr lang="en-US" altLang="zh-CN" sz="2800" dirty="0">
                <a:solidFill>
                  <a:schemeClr val="tx1"/>
                </a:solidFill>
                <a:latin typeface="微软雅黑" panose="020B0503020204020204" pitchFamily="34" charset="-122"/>
                <a:ea typeface="微软雅黑" panose="020B0503020204020204" pitchFamily="34" charset="-122"/>
              </a:rPr>
              <a:t>write</a:t>
            </a:r>
            <a:r>
              <a:rPr lang="zh-CN" altLang="en-US" sz="2800" dirty="0">
                <a:solidFill>
                  <a:schemeClr val="tx1"/>
                </a:solidFill>
                <a:latin typeface="微软雅黑" panose="020B0503020204020204" pitchFamily="34" charset="-122"/>
                <a:ea typeface="微软雅黑" panose="020B0503020204020204" pitchFamily="34" charset="-122"/>
              </a:rPr>
              <a:t>，使用</a:t>
            </a:r>
            <a:r>
              <a:rPr lang="en-US" altLang="zh-CN" sz="2800" dirty="0">
                <a:solidFill>
                  <a:schemeClr val="tx1"/>
                </a:solidFill>
                <a:latin typeface="微软雅黑" panose="020B0503020204020204" pitchFamily="34" charset="-122"/>
                <a:ea typeface="微软雅黑" panose="020B0503020204020204" pitchFamily="34" charset="-122"/>
              </a:rPr>
              <a:t>RDMA</a:t>
            </a:r>
            <a:r>
              <a:rPr lang="zh-CN" altLang="en-US" sz="2800" dirty="0">
                <a:solidFill>
                  <a:schemeClr val="tx1"/>
                </a:solidFill>
                <a:latin typeface="微软雅黑" panose="020B0503020204020204" pitchFamily="34" charset="-122"/>
                <a:ea typeface="微软雅黑" panose="020B0503020204020204" pitchFamily="34" charset="-122"/>
              </a:rPr>
              <a:t>可靠连接队列和一个响应者通信，从</a:t>
            </a:r>
            <a:r>
              <a:rPr lang="en-US" altLang="zh-CN" sz="2800" dirty="0">
                <a:solidFill>
                  <a:schemeClr val="tx1"/>
                </a:solidFill>
                <a:latin typeface="微软雅黑" panose="020B0503020204020204" pitchFamily="34" charset="-122"/>
                <a:ea typeface="微软雅黑" panose="020B0503020204020204" pitchFamily="34" charset="-122"/>
              </a:rPr>
              <a:t>10GB</a:t>
            </a:r>
            <a:r>
              <a:rPr lang="zh-CN" altLang="en-US" sz="2800" dirty="0">
                <a:solidFill>
                  <a:schemeClr val="tx1"/>
                </a:solidFill>
                <a:latin typeface="微软雅黑" panose="020B0503020204020204" pitchFamily="34" charset="-122"/>
                <a:ea typeface="微软雅黑" panose="020B0503020204020204" pitchFamily="34" charset="-122"/>
              </a:rPr>
              <a:t>空间之中随机选择。</a:t>
            </a:r>
          </a:p>
          <a:p>
            <a:r>
              <a:rPr lang="zh-CN" altLang="en-US" sz="2800" dirty="0">
                <a:solidFill>
                  <a:schemeClr val="tx1"/>
                </a:solidFill>
                <a:latin typeface="微软雅黑" panose="020B0503020204020204" pitchFamily="34" charset="-122"/>
                <a:ea typeface="微软雅黑" panose="020B0503020204020204" pitchFamily="34" charset="-122"/>
              </a:rPr>
              <a:t>双面操作</a:t>
            </a:r>
            <a:r>
              <a:rPr lang="en-US" altLang="zh-CN" sz="2800" dirty="0">
                <a:solidFill>
                  <a:schemeClr val="tx1"/>
                </a:solidFill>
                <a:latin typeface="微软雅黑" panose="020B0503020204020204" pitchFamily="34" charset="-122"/>
                <a:ea typeface="微软雅黑" panose="020B0503020204020204" pitchFamily="34" charset="-122"/>
              </a:rPr>
              <a:t>send</a:t>
            </a:r>
            <a:r>
              <a:rPr lang="zh-CN" altLang="en-US" sz="2800" dirty="0">
                <a:solidFill>
                  <a:schemeClr val="tx1"/>
                </a:solidFill>
                <a:latin typeface="微软雅黑" panose="020B0503020204020204" pitchFamily="34" charset="-122"/>
                <a:ea typeface="微软雅黑" panose="020B0503020204020204" pitchFamily="34" charset="-122"/>
              </a:rPr>
              <a:t>和</a:t>
            </a:r>
            <a:r>
              <a:rPr lang="en-US" altLang="zh-CN" sz="2800" dirty="0" err="1">
                <a:solidFill>
                  <a:schemeClr val="tx1"/>
                </a:solidFill>
                <a:latin typeface="微软雅黑" panose="020B0503020204020204" pitchFamily="34" charset="-122"/>
                <a:ea typeface="微软雅黑" panose="020B0503020204020204" pitchFamily="34" charset="-122"/>
              </a:rPr>
              <a:t>recv</a:t>
            </a:r>
            <a:r>
              <a:rPr lang="zh-CN" altLang="en-US" sz="2800" dirty="0">
                <a:solidFill>
                  <a:schemeClr val="tx1"/>
                </a:solidFill>
                <a:latin typeface="微软雅黑" panose="020B0503020204020204" pitchFamily="34" charset="-122"/>
                <a:ea typeface="微软雅黑" panose="020B0503020204020204" pitchFamily="34" charset="-122"/>
              </a:rPr>
              <a:t>，响应者实现一个回音服务器，利用所有可用内核处理信息，不可靠队列进行通信</a:t>
            </a:r>
            <a:endParaRPr lang="en-US" altLang="zh-CN"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66297" y="1677743"/>
            <a:ext cx="11059407" cy="587469"/>
          </a:xfrm>
          <a:prstGeom prst="roundRect">
            <a:avLst>
              <a:gd name="adj" fmla="val 7695"/>
            </a:avLst>
          </a:prstGeom>
          <a:solidFill>
            <a:schemeClr val="bg1">
              <a:lumMod val="95000"/>
            </a:schemeClr>
          </a:solidFill>
          <a:ln w="19050" cap="flat" cmpd="sng" algn="ctr">
            <a:solidFill>
              <a:schemeClr val="bg1">
                <a:lumMod val="7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4" name="文本框 53"/>
          <p:cNvSpPr txBox="1"/>
          <p:nvPr/>
        </p:nvSpPr>
        <p:spPr>
          <a:xfrm>
            <a:off x="647852" y="1656183"/>
            <a:ext cx="10896296" cy="587469"/>
          </a:xfrm>
          <a:prstGeom prst="rect">
            <a:avLst/>
          </a:prstGeom>
          <a:noFill/>
        </p:spPr>
        <p:txBody>
          <a:bodyPr wrap="square">
            <a:spAutoFit/>
          </a:bodyPr>
          <a:lstStyle>
            <a:defPPr>
              <a:defRPr lang="zh-CN"/>
            </a:defPPr>
            <a:lvl1pPr indent="-612140" algn="just">
              <a:lnSpc>
                <a:spcPct val="150000"/>
              </a:lnSpc>
              <a:spcAft>
                <a:spcPts val="0"/>
              </a:spcAft>
              <a:defRPr b="1" kern="100">
                <a:solidFill>
                  <a:schemeClr val="accent2">
                    <a:lumMod val="75000"/>
                  </a:schemeClr>
                </a:solidFill>
                <a:effectLst/>
                <a:latin typeface="微软雅黑" panose="020B0503020204020204" pitchFamily="34" charset="-122"/>
                <a:ea typeface="微软雅黑" panose="020B0503020204020204" pitchFamily="34" charset="-122"/>
              </a:defRPr>
            </a:lvl1pPr>
          </a:lstStyle>
          <a:p>
            <a:pPr indent="-252095">
              <a:lnSpc>
                <a:spcPct val="120000"/>
              </a:lnSpc>
              <a:buFont typeface="Wingdings" panose="05000000000000000000" pitchFamily="2" charset="2"/>
              <a:buChar char="Ø"/>
              <a:defRPr/>
            </a:pPr>
            <a:r>
              <a:rPr kumimoji="0" lang="zh-CN" altLang="en-US" sz="1400" b="0" i="0" u="none" strike="noStrike" cap="none" spc="0" normalizeH="0" baseline="0" dirty="0">
                <a:solidFill>
                  <a:prstClr val="black">
                    <a:lumMod val="75000"/>
                    <a:lumOff val="25000"/>
                  </a:prstClr>
                </a:solidFill>
              </a:rPr>
              <a:t>延迟分别高了</a:t>
            </a:r>
            <a:r>
              <a:rPr kumimoji="0" lang="en-US" altLang="zh-CN" sz="1400" b="0" i="0" u="none" strike="noStrike" cap="none" spc="0" normalizeH="0" baseline="0" dirty="0">
                <a:solidFill>
                  <a:prstClr val="black">
                    <a:lumMod val="75000"/>
                    <a:lumOff val="25000"/>
                  </a:prstClr>
                </a:solidFill>
              </a:rPr>
              <a:t>15-30%</a:t>
            </a:r>
            <a:r>
              <a:rPr kumimoji="0" lang="zh-CN" altLang="en-US" sz="1400" b="0" i="0" u="none" strike="noStrike" cap="none" spc="0" normalizeH="0" baseline="0" dirty="0">
                <a:solidFill>
                  <a:prstClr val="black">
                    <a:lumMod val="75000"/>
                    <a:lumOff val="25000"/>
                  </a:prstClr>
                </a:solidFill>
              </a:rPr>
              <a:t>，</a:t>
            </a:r>
            <a:r>
              <a:rPr kumimoji="0" lang="en-US" altLang="zh-CN" sz="1400" b="0" i="0" u="none" strike="noStrike" cap="none" spc="0" normalizeH="0" baseline="0" dirty="0">
                <a:solidFill>
                  <a:prstClr val="black">
                    <a:lumMod val="75000"/>
                    <a:lumOff val="25000"/>
                  </a:prstClr>
                </a:solidFill>
              </a:rPr>
              <a:t>15-21%</a:t>
            </a:r>
            <a:r>
              <a:rPr kumimoji="0" lang="zh-CN" altLang="en-US" sz="1400" b="0" i="0" u="none" strike="noStrike" cap="none" spc="0" normalizeH="0" baseline="0" dirty="0">
                <a:solidFill>
                  <a:prstClr val="black">
                    <a:lumMod val="75000"/>
                    <a:lumOff val="25000"/>
                  </a:prstClr>
                </a:solidFill>
              </a:rPr>
              <a:t>，</a:t>
            </a:r>
            <a:r>
              <a:rPr kumimoji="0" lang="en-US" altLang="zh-CN" sz="1400" b="0" i="0" u="none" strike="noStrike" cap="none" spc="0" normalizeH="0" baseline="0" dirty="0">
                <a:solidFill>
                  <a:prstClr val="black">
                    <a:lumMod val="75000"/>
                    <a:lumOff val="25000"/>
                  </a:prstClr>
                </a:solidFill>
              </a:rPr>
              <a:t>6-9%</a:t>
            </a:r>
            <a:r>
              <a:rPr kumimoji="0" lang="zh-CN" altLang="en-US" sz="1400" b="0" i="0" u="none" strike="noStrike" cap="none" spc="0" normalizeH="0" baseline="0" dirty="0">
                <a:solidFill>
                  <a:prstClr val="black">
                    <a:lumMod val="75000"/>
                    <a:lumOff val="25000"/>
                  </a:prstClr>
                </a:solidFill>
              </a:rPr>
              <a:t>，延迟来源于</a:t>
            </a:r>
            <a:r>
              <a:rPr kumimoji="0" lang="en-US" altLang="zh-CN" sz="1400" b="0" i="0" u="none" strike="noStrike" cap="none" spc="0" normalizeH="0" baseline="0" dirty="0">
                <a:solidFill>
                  <a:prstClr val="black">
                    <a:lumMod val="75000"/>
                    <a:lumOff val="25000"/>
                  </a:prstClr>
                </a:solidFill>
              </a:rPr>
              <a:t>SNIC</a:t>
            </a:r>
            <a:r>
              <a:rPr kumimoji="0" lang="zh-CN" altLang="en-US" sz="1400" b="0" i="0" u="none" strike="noStrike" cap="none" spc="0" normalizeH="0" baseline="0" dirty="0">
                <a:solidFill>
                  <a:prstClr val="black">
                    <a:lumMod val="75000"/>
                    <a:lumOff val="25000"/>
                  </a:prstClr>
                </a:solidFill>
              </a:rPr>
              <a:t>和</a:t>
            </a:r>
            <a:r>
              <a:rPr kumimoji="0" lang="en-US" altLang="zh-CN" sz="1400" b="0" i="0" u="none" strike="noStrike" cap="none" spc="0" normalizeH="0" baseline="0" dirty="0">
                <a:solidFill>
                  <a:prstClr val="black">
                    <a:lumMod val="75000"/>
                    <a:lumOff val="25000"/>
                  </a:prstClr>
                </a:solidFill>
              </a:rPr>
              <a:t>RNIC</a:t>
            </a:r>
            <a:r>
              <a:rPr kumimoji="0" lang="zh-CN" altLang="en-US" sz="1400" b="0" i="0" u="none" strike="noStrike" cap="none" spc="0" normalizeH="0" baseline="0" dirty="0">
                <a:solidFill>
                  <a:prstClr val="black">
                    <a:lumMod val="75000"/>
                    <a:lumOff val="25000"/>
                  </a:prstClr>
                </a:solidFill>
              </a:rPr>
              <a:t>的端到端读取延迟差异，每次通过</a:t>
            </a:r>
            <a:r>
              <a:rPr kumimoji="0" lang="en-US" altLang="zh-CN" sz="1400" b="0" i="0" u="none" strike="noStrike" cap="none" spc="0" normalizeH="0" baseline="0" dirty="0">
                <a:solidFill>
                  <a:prstClr val="black">
                    <a:lumMod val="75000"/>
                    <a:lumOff val="25000"/>
                  </a:prstClr>
                </a:solidFill>
              </a:rPr>
              <a:t>PCIe</a:t>
            </a:r>
            <a:r>
              <a:rPr kumimoji="0" lang="zh-CN" altLang="en-US" sz="1400" b="0" i="0" u="none" strike="noStrike" cap="none" spc="0" normalizeH="0" baseline="0" dirty="0">
                <a:solidFill>
                  <a:prstClr val="black">
                    <a:lumMod val="75000"/>
                    <a:lumOff val="25000"/>
                  </a:prstClr>
                </a:solidFill>
              </a:rPr>
              <a:t>交换机都需要</a:t>
            </a:r>
            <a:r>
              <a:rPr kumimoji="0" lang="en-US" altLang="zh-CN" sz="1400" b="0" i="0" u="none" strike="noStrike" cap="none" spc="0" normalizeH="0" baseline="0" dirty="0">
                <a:solidFill>
                  <a:prstClr val="black">
                    <a:lumMod val="75000"/>
                    <a:lumOff val="25000"/>
                  </a:prstClr>
                </a:solidFill>
              </a:rPr>
              <a:t>300ns</a:t>
            </a:r>
            <a:r>
              <a:rPr kumimoji="0" lang="zh-CN" altLang="en-US" sz="1400" b="0" i="0" u="none" strike="noStrike" cap="none" spc="0" normalizeH="0" baseline="0" dirty="0">
                <a:solidFill>
                  <a:prstClr val="black">
                    <a:lumMod val="75000"/>
                    <a:lumOff val="25000"/>
                  </a:prstClr>
                </a:solidFill>
              </a:rPr>
              <a:t>的时间</a:t>
            </a:r>
            <a:endParaRPr kumimoji="0" lang="en-US" altLang="zh-CN" sz="1400" b="0" i="0" u="none" strike="noStrike" cap="none" spc="0" normalizeH="0" baseline="0" dirty="0">
              <a:solidFill>
                <a:prstClr val="black">
                  <a:lumMod val="75000"/>
                  <a:lumOff val="25000"/>
                </a:prstClr>
              </a:solidFill>
            </a:endParaRPr>
          </a:p>
          <a:p>
            <a:pPr indent="-252095">
              <a:lnSpc>
                <a:spcPct val="120000"/>
              </a:lnSpc>
              <a:buFont typeface="Wingdings" panose="05000000000000000000" pitchFamily="2" charset="2"/>
              <a:buChar char="Ø"/>
              <a:defRPr/>
            </a:pPr>
            <a:r>
              <a:rPr kumimoji="0" lang="zh-CN" altLang="en-US" sz="1400" b="0" i="0" u="none" strike="noStrike" cap="none" spc="0" normalizeH="0" baseline="0" dirty="0">
                <a:solidFill>
                  <a:prstClr val="black">
                    <a:lumMod val="75000"/>
                    <a:lumOff val="25000"/>
                  </a:prstClr>
                </a:solidFill>
              </a:rPr>
              <a:t>吞吐量上对于小于</a:t>
            </a:r>
            <a:r>
              <a:rPr kumimoji="0" lang="en-US" altLang="zh-CN" sz="1400" b="0" i="0" u="none" strike="noStrike" cap="none" spc="0" normalizeH="0" baseline="0" dirty="0">
                <a:solidFill>
                  <a:prstClr val="black">
                    <a:lumMod val="75000"/>
                    <a:lumOff val="25000"/>
                  </a:prstClr>
                </a:solidFill>
              </a:rPr>
              <a:t>512</a:t>
            </a:r>
            <a:r>
              <a:rPr kumimoji="0" lang="zh-CN" altLang="en-US" sz="1400" b="0" i="0" u="none" strike="noStrike" cap="none" spc="0" normalizeH="0" baseline="0" dirty="0">
                <a:solidFill>
                  <a:prstClr val="black">
                    <a:lumMod val="75000"/>
                    <a:lumOff val="25000"/>
                  </a:prstClr>
                </a:solidFill>
              </a:rPr>
              <a:t>字节的数据，</a:t>
            </a:r>
            <a:r>
              <a:rPr kumimoji="0" lang="en-US" altLang="zh-CN" sz="1400" b="0" i="0" u="none" strike="noStrike" cap="none" spc="0" normalizeH="0" baseline="0" dirty="0">
                <a:solidFill>
                  <a:prstClr val="black">
                    <a:lumMod val="75000"/>
                    <a:lumOff val="25000"/>
                  </a:prstClr>
                </a:solidFill>
              </a:rPr>
              <a:t>read</a:t>
            </a:r>
            <a:r>
              <a:rPr kumimoji="0" lang="zh-CN" altLang="en-US" sz="1400" b="0" i="0" u="none" strike="noStrike" cap="none" spc="0" normalizeH="0" baseline="0" dirty="0">
                <a:solidFill>
                  <a:prstClr val="black">
                    <a:lumMod val="75000"/>
                    <a:lumOff val="25000"/>
                  </a:prstClr>
                </a:solidFill>
              </a:rPr>
              <a:t>、</a:t>
            </a:r>
            <a:r>
              <a:rPr kumimoji="0" lang="en-US" altLang="zh-CN" sz="1400" b="0" i="0" u="none" strike="noStrike" cap="none" spc="0" normalizeH="0" baseline="0" dirty="0">
                <a:solidFill>
                  <a:prstClr val="black">
                    <a:lumMod val="75000"/>
                    <a:lumOff val="25000"/>
                  </a:prstClr>
                </a:solidFill>
              </a:rPr>
              <a:t>write</a:t>
            </a:r>
            <a:r>
              <a:rPr kumimoji="0" lang="zh-CN" altLang="en-US" sz="1400" b="0" i="0" u="none" strike="noStrike" cap="none" spc="0" normalizeH="0" baseline="0" dirty="0">
                <a:solidFill>
                  <a:prstClr val="black">
                    <a:lumMod val="75000"/>
                    <a:lumOff val="25000"/>
                  </a:prstClr>
                </a:solidFill>
              </a:rPr>
              <a:t>和</a:t>
            </a:r>
            <a:r>
              <a:rPr kumimoji="0" lang="en-US" altLang="zh-CN" sz="1400" b="0" i="0" u="none" strike="noStrike" cap="none" spc="0" normalizeH="0" baseline="0" dirty="0">
                <a:solidFill>
                  <a:prstClr val="black">
                    <a:lumMod val="75000"/>
                    <a:lumOff val="25000"/>
                  </a:prstClr>
                </a:solidFill>
              </a:rPr>
              <a:t>send/</a:t>
            </a:r>
            <a:r>
              <a:rPr kumimoji="0" lang="en-US" altLang="zh-CN" sz="1400" b="0" i="0" u="none" strike="noStrike" cap="none" spc="0" normalizeH="0" baseline="0" dirty="0" err="1">
                <a:solidFill>
                  <a:prstClr val="black">
                    <a:lumMod val="75000"/>
                    <a:lumOff val="25000"/>
                  </a:prstClr>
                </a:solidFill>
              </a:rPr>
              <a:t>recv</a:t>
            </a:r>
            <a:r>
              <a:rPr kumimoji="0" lang="zh-CN" altLang="en-US" sz="1400" b="0" i="0" u="none" strike="noStrike" cap="none" spc="0" normalizeH="0" baseline="0" dirty="0">
                <a:solidFill>
                  <a:prstClr val="black">
                    <a:lumMod val="75000"/>
                    <a:lumOff val="25000"/>
                  </a:prstClr>
                </a:solidFill>
              </a:rPr>
              <a:t>分别降低了</a:t>
            </a:r>
            <a:r>
              <a:rPr kumimoji="0" lang="en-US" altLang="zh-CN" sz="1400" b="0" i="0" u="none" strike="noStrike" cap="none" spc="0" normalizeH="0" baseline="0" dirty="0">
                <a:solidFill>
                  <a:prstClr val="black">
                    <a:lumMod val="75000"/>
                    <a:lumOff val="25000"/>
                  </a:prstClr>
                </a:solidFill>
              </a:rPr>
              <a:t>19-26%</a:t>
            </a:r>
            <a:r>
              <a:rPr kumimoji="0" lang="zh-CN" altLang="en-US" sz="1400" b="0" i="0" u="none" strike="noStrike" cap="none" spc="0" normalizeH="0" baseline="0" dirty="0">
                <a:solidFill>
                  <a:prstClr val="black">
                    <a:lumMod val="75000"/>
                    <a:lumOff val="25000"/>
                  </a:prstClr>
                </a:solidFill>
              </a:rPr>
              <a:t>，</a:t>
            </a:r>
            <a:r>
              <a:rPr kumimoji="0" lang="en-US" altLang="zh-CN" sz="1400" b="0" i="0" u="none" strike="noStrike" cap="none" spc="0" normalizeH="0" baseline="0" dirty="0">
                <a:solidFill>
                  <a:prstClr val="black">
                    <a:lumMod val="75000"/>
                    <a:lumOff val="25000"/>
                  </a:prstClr>
                </a:solidFill>
              </a:rPr>
              <a:t>15-22%</a:t>
            </a:r>
            <a:r>
              <a:rPr kumimoji="0" lang="zh-CN" altLang="en-US" sz="1400" b="0" i="0" u="none" strike="noStrike" cap="none" spc="0" normalizeH="0" baseline="0" dirty="0">
                <a:solidFill>
                  <a:prstClr val="black">
                    <a:lumMod val="75000"/>
                    <a:lumOff val="25000"/>
                  </a:prstClr>
                </a:solidFill>
              </a:rPr>
              <a:t>，</a:t>
            </a:r>
            <a:r>
              <a:rPr kumimoji="0" lang="en-US" altLang="zh-CN" sz="1400" b="0" i="0" u="none" strike="noStrike" cap="none" spc="0" normalizeH="0" baseline="0" dirty="0">
                <a:solidFill>
                  <a:prstClr val="black">
                    <a:lumMod val="75000"/>
                    <a:lumOff val="25000"/>
                  </a:prstClr>
                </a:solidFill>
              </a:rPr>
              <a:t>3-36%</a:t>
            </a:r>
            <a:r>
              <a:rPr kumimoji="0" lang="zh-CN" altLang="en-US" sz="1400" b="0" i="0" u="none" strike="noStrike" cap="none" spc="0" normalizeH="0" baseline="0" dirty="0">
                <a:solidFill>
                  <a:prstClr val="black">
                    <a:lumMod val="75000"/>
                    <a:lumOff val="25000"/>
                  </a:prstClr>
                </a:solidFill>
              </a:rPr>
              <a:t>，数据包比较大的话延迟相似</a:t>
            </a:r>
          </a:p>
        </p:txBody>
      </p:sp>
      <p:sp>
        <p:nvSpPr>
          <p:cNvPr id="22" name="文本框 21"/>
          <p:cNvSpPr txBox="1"/>
          <p:nvPr/>
        </p:nvSpPr>
        <p:spPr>
          <a:xfrm>
            <a:off x="20955" y="-77470"/>
            <a:ext cx="6880177" cy="825419"/>
          </a:xfrm>
          <a:prstGeom prst="rect">
            <a:avLst/>
          </a:prstGeom>
          <a:noFill/>
        </p:spPr>
        <p:txBody>
          <a:bodyPr wrap="square" rtlCol="0">
            <a:spAutoFit/>
          </a:bodyPr>
          <a:lstStyle/>
          <a:p>
            <a:pPr>
              <a:lnSpc>
                <a:spcPct val="150000"/>
              </a:lnSpc>
              <a:defRPr/>
            </a:pP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rPr>
              <a:t>三、</a:t>
            </a:r>
            <a:r>
              <a:rPr lang="zh-CN" altLang="en-US" sz="3600" b="1" dirty="0">
                <a:solidFill>
                  <a:prstClr val="black"/>
                </a:solidFill>
                <a:effectLst>
                  <a:outerShdw blurRad="38100" dist="19050" dir="2700000" algn="tl"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性能鉴定和多通路通信思路</a:t>
            </a:r>
          </a:p>
        </p:txBody>
      </p:sp>
      <p:sp>
        <p:nvSpPr>
          <p:cNvPr id="55" name="文本框 54"/>
          <p:cNvSpPr txBox="1"/>
          <p:nvPr/>
        </p:nvSpPr>
        <p:spPr>
          <a:xfrm>
            <a:off x="163195" y="912103"/>
            <a:ext cx="9661525" cy="461665"/>
          </a:xfrm>
          <a:prstGeom prst="rect">
            <a:avLst/>
          </a:prstGeom>
          <a:noFill/>
        </p:spPr>
        <p:txBody>
          <a:bodyPr wrap="square" rtlCol="0" anchor="t">
            <a:spAutoFit/>
          </a:bodyPr>
          <a:lstStyle/>
          <a:p>
            <a:pPr marR="0" indent="0" defTabSz="914400" fontAlgn="auto">
              <a:lnSpc>
                <a:spcPct val="100000"/>
              </a:lnSpc>
              <a:spcBef>
                <a:spcPts val="0"/>
              </a:spcBef>
              <a:spcAft>
                <a:spcPts val="0"/>
              </a:spcAft>
              <a:buClrTx/>
              <a:buSzTx/>
              <a:buFontTx/>
              <a:buNone/>
              <a:defRPr/>
            </a:pP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客户端到主机的通信（</a:t>
            </a:r>
            <a:r>
              <a:rPr lang="en-US" altLang="zh-CN"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SNIC1</a:t>
            </a: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sz="2400" b="1" i="0" cap="none" spc="0" normalizeH="0" baseline="0" noProof="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1" name="灯片编号占位符 5"/>
          <p:cNvSpPr txBox="1"/>
          <p:nvPr/>
        </p:nvSpPr>
        <p:spPr>
          <a:xfrm>
            <a:off x="11176635" y="6480810"/>
            <a:ext cx="10033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0C913308-F349-4B6D-A68A-DD1791B4A57B}" type="slidenum">
              <a:rPr lang="zh-CN" altLang="en-US" smtClean="0">
                <a:solidFill>
                  <a:prstClr val="black"/>
                </a:solidFill>
                <a:latin typeface="华文细黑" panose="02010600040101010101" charset="-122"/>
                <a:ea typeface="华文细黑" panose="02010600040101010101" charset="-122"/>
              </a:rPr>
              <a:t>9</a:t>
            </a:fld>
            <a:endParaRPr lang="zh-CN" altLang="en-US">
              <a:solidFill>
                <a:prstClr val="black"/>
              </a:solidFill>
              <a:latin typeface="华文细黑" panose="02010600040101010101" charset="-122"/>
              <a:ea typeface="华文细黑" panose="02010600040101010101" charset="-122"/>
            </a:endParaRPr>
          </a:p>
        </p:txBody>
      </p:sp>
      <p:pic>
        <p:nvPicPr>
          <p:cNvPr id="6" name="图片 5">
            <a:extLst>
              <a:ext uri="{FF2B5EF4-FFF2-40B4-BE49-F238E27FC236}">
                <a16:creationId xmlns:a16="http://schemas.microsoft.com/office/drawing/2014/main" id="{5964F23A-2339-1B37-53F9-A92D734F0FC9}"/>
              </a:ext>
            </a:extLst>
          </p:cNvPr>
          <p:cNvPicPr>
            <a:picLocks noChangeAspect="1"/>
          </p:cNvPicPr>
          <p:nvPr/>
        </p:nvPicPr>
        <p:blipFill>
          <a:blip r:embed="rId3"/>
          <a:stretch>
            <a:fillRect/>
          </a:stretch>
        </p:blipFill>
        <p:spPr>
          <a:xfrm>
            <a:off x="1164223" y="2569187"/>
            <a:ext cx="9275565" cy="379390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dmNzU5N2FhYWVlYjE1ZjllMmFkZTRmMTUyZjE1NG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1C939C18BB6046B8AD4373CC82AA4F" ma:contentTypeVersion="7" ma:contentTypeDescription="Create a new document." ma:contentTypeScope="" ma:versionID="ed878f66e033163470ba626b49e3eb91">
  <xsd:schema xmlns:xsd="http://www.w3.org/2001/XMLSchema" xmlns:xs="http://www.w3.org/2001/XMLSchema" xmlns:p="http://schemas.microsoft.com/office/2006/metadata/properties" xmlns:ns2="a5f54874-48b5-47d0-8739-f7e536aa7c9a" xmlns:ns3="e9cd3db7-1ca5-48d0-9f5d-a65ed665accc" targetNamespace="http://schemas.microsoft.com/office/2006/metadata/properties" ma:root="true" ma:fieldsID="57a6d28fe6164508b0a3d61f28858174" ns2:_="" ns3:_="">
    <xsd:import namespace="a5f54874-48b5-47d0-8739-f7e536aa7c9a"/>
    <xsd:import namespace="e9cd3db7-1ca5-48d0-9f5d-a65ed665ac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f54874-48b5-47d0-8739-f7e536aa7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cd3db7-1ca5-48d0-9f5d-a65ed665ac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64E2A7-1141-499A-AF77-AB4D5627157B}">
  <ds:schemaRefs>
    <ds:schemaRef ds:uri="http://schemas.microsoft.com/sharepoint/v3/contenttype/forms"/>
  </ds:schemaRefs>
</ds:datastoreItem>
</file>

<file path=customXml/itemProps2.xml><?xml version="1.0" encoding="utf-8"?>
<ds:datastoreItem xmlns:ds="http://schemas.openxmlformats.org/officeDocument/2006/customXml" ds:itemID="{F2858947-2E64-47C3-9426-C9698E961AD9}">
  <ds:schemaRefs>
    <ds:schemaRef ds:uri="a5f54874-48b5-47d0-8739-f7e536aa7c9a"/>
    <ds:schemaRef ds:uri="e9cd3db7-1ca5-48d0-9f5d-a65ed665ac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FB667F-0E1E-4CD0-8081-34B0E86362C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56</TotalTime>
  <Words>1294</Words>
  <Application>Microsoft Office PowerPoint</Application>
  <PresentationFormat>宽屏</PresentationFormat>
  <Paragraphs>118</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黑体</vt:lpstr>
      <vt:lpstr>华文细黑</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吴晓川1</dc:creator>
  <cp:lastModifiedBy>牧田 严</cp:lastModifiedBy>
  <cp:revision>6</cp:revision>
  <dcterms:created xsi:type="dcterms:W3CDTF">2022-04-12T01:27:00Z</dcterms:created>
  <dcterms:modified xsi:type="dcterms:W3CDTF">2023-12-29T08:16:44Z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5E1FFEAA61C548038459A3ABC1D236FF</vt:lpwstr>
  </property>
  <property fmtid="{D5CDD505-2E9C-101B-9397-08002B2CF9AE}" pid="4" name="ContentTypeId">
    <vt:lpwstr>0x0101008F1C939C18BB6046B8AD4373CC82AA4F</vt:lpwstr>
  </property>
</Properties>
</file>