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73fbfe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73fbfe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7573de4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7573de4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73fbfe7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73fbfe7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73fbfe7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73fbfe7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73fbfe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73fbfe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73fbfe7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73fbfe7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73fbfe7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73fbfe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73fbfe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73fbfe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73fbfe7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73fbfe7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73fbfe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73fbfe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73fbfe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73fbfe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73fbfe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73fbfe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73fbfe7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73fbfe7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73fbfe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73fbfe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73fbfe7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73fbfe7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7573de4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7573de4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73fbfe7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73fbfe7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4pa9CqYKlTZXxv9L8X4LNq4fxPZ5pke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bxZ73uYf6xDuw2S4PEittgm5RH2WLGbb/view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SdnxLmUgFwRBLyQ2P6zP4W8zDFn1R4-R/view" TargetMode="External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E9q7Jcihbp4Dn9UTN2Nw5XuOtN07_KrJ/view" TargetMode="External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akurailulu/RCOSTestCrack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uqoZHJ5ABTVGUEEsmqwdEJCeLPACXFFK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KtmRZnrkT1_RRZIEHRSSV_xFVQkXFfu/view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600">
                <a:solidFill>
                  <a:srgbClr val="FFFFFF"/>
                </a:solidFill>
              </a:rPr>
              <a:t>Test Cracker</a:t>
            </a:r>
            <a:endParaRPr b="1" sz="4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 Cracker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By    </a:t>
            </a:r>
            <a:r>
              <a:rPr lang="zh-CN" sz="1800">
                <a:solidFill>
                  <a:schemeClr val="dk1"/>
                </a:solidFill>
              </a:rPr>
              <a:t>Zhou Lu, Yiren Zheng, Liyun Dai, Yi Zhou</a:t>
            </a:r>
            <a:endParaRPr sz="18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326275" y="1287077"/>
            <a:ext cx="1493100" cy="148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355625" y="0"/>
            <a:ext cx="432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upload multiple pictures</a:t>
            </a:r>
            <a:endParaRPr/>
          </a:p>
        </p:txBody>
      </p:sp>
      <p:pic>
        <p:nvPicPr>
          <p:cNvPr id="127" name="Google Shape;127;p22" title="upjpg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300" y="766925"/>
            <a:ext cx="6157401" cy="40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1700" y="0"/>
            <a:ext cx="3117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upload a pdf file</a:t>
            </a:r>
            <a:endParaRPr/>
          </a:p>
        </p:txBody>
      </p:sp>
      <p:pic>
        <p:nvPicPr>
          <p:cNvPr id="133" name="Google Shape;133;p23" title="uppdf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913" y="783600"/>
            <a:ext cx="6662187" cy="41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Scene 3: Marking the calendar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 sz="1400">
                <a:solidFill>
                  <a:srgbClr val="434343"/>
                </a:solidFill>
              </a:rPr>
              <a:t>Don’t want to miss a due day or exam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 sz="1400">
                <a:solidFill>
                  <a:srgbClr val="434343"/>
                </a:solidFill>
              </a:rPr>
              <a:t>Make a calendar for yourself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 sz="1400">
                <a:solidFill>
                  <a:srgbClr val="434343"/>
                </a:solidFill>
              </a:rPr>
              <a:t>Add pop-up notification for events on the calendar</a:t>
            </a:r>
            <a:endParaRPr b="1"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639250" y="69650"/>
            <a:ext cx="1717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reminder</a:t>
            </a:r>
            <a:endParaRPr/>
          </a:p>
        </p:txBody>
      </p:sp>
      <p:pic>
        <p:nvPicPr>
          <p:cNvPr id="145" name="Google Shape;145;p25" title="reminder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900" y="760850"/>
            <a:ext cx="7332199" cy="41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Scene 4: Comments and ranking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What if someone post a useless or outdated backtest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Users can rate and comment on the uploadings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1833425" y="111675"/>
            <a:ext cx="5349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comments and ranking for a file</a:t>
            </a:r>
            <a:endParaRPr/>
          </a:p>
        </p:txBody>
      </p:sp>
      <p:pic>
        <p:nvPicPr>
          <p:cNvPr id="157" name="Google Shape;157;p27" title="Video_2019-11-19_203329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875" y="819075"/>
            <a:ext cx="6738252" cy="40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Documentation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55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Vision statement, Major product risks,  Business case,  Project schedule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Static class diagrams, Sequence diagrams, CRC cards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/>
              <a:t>Test plan, Test strategy, List of Test Cases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Work: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Automatically deal with useless uploading based on number of students dislike it (challenge system).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Support assigning certain users as administrators.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Design a more user friendly interface (adding tool bar</a:t>
            </a:r>
            <a:r>
              <a:rPr b="1" lang="zh-CN"/>
              <a:t> </a:t>
            </a:r>
            <a:r>
              <a:rPr b="1" lang="zh-CN"/>
              <a:t>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Collaborate with APO office. Scan and upload the test materials they have. 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Optimize the database that we use.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Link to our repo: </a:t>
            </a:r>
            <a:r>
              <a:rPr lang="zh-C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https://github.com/Sakurailulu/RCOSTestCracker</a:t>
            </a:r>
            <a:r>
              <a:rPr b="1" lang="zh-CN"/>
              <a:t> 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CN">
                <a:solidFill>
                  <a:schemeClr val="accent1"/>
                </a:solidFill>
              </a:rPr>
              <a:t>We look forward to more members joining us! 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1342250" y="714600"/>
            <a:ext cx="71409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chemeClr val="accent4"/>
                </a:solidFill>
              </a:rPr>
              <a:t>        Thank you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/>
              <a:t>                   Time for questions</a:t>
            </a:r>
            <a:endParaRPr sz="480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97" y="973650"/>
            <a:ext cx="2997600" cy="298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vision: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zh-CN" sz="2400">
                <a:solidFill>
                  <a:srgbClr val="6AA84F"/>
                </a:solidFill>
              </a:rPr>
              <a:t>Test Cracker</a:t>
            </a:r>
            <a:r>
              <a:rPr lang="zh-CN" sz="2400">
                <a:solidFill>
                  <a:srgbClr val="000000"/>
                </a:solidFill>
              </a:rPr>
              <a:t> is an Android application for RPI students to improve efficiency and keep track of important academic events.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We use</a:t>
            </a:r>
            <a:r>
              <a:rPr b="1" lang="zh-CN" sz="2400">
                <a:solidFill>
                  <a:schemeClr val="accent1"/>
                </a:solidFill>
              </a:rPr>
              <a:t> Java</a:t>
            </a:r>
            <a:r>
              <a:rPr lang="zh-CN" sz="2400">
                <a:solidFill>
                  <a:srgbClr val="000000"/>
                </a:solidFill>
              </a:rPr>
              <a:t> to implement the basic structure of our APP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We also use Python to write a</a:t>
            </a:r>
            <a:r>
              <a:rPr lang="zh-CN" sz="2400">
                <a:solidFill>
                  <a:srgbClr val="0B5394"/>
                </a:solidFill>
              </a:rPr>
              <a:t> </a:t>
            </a:r>
            <a:r>
              <a:rPr b="1" lang="zh-CN" sz="2400">
                <a:solidFill>
                  <a:srgbClr val="0B5394"/>
                </a:solidFill>
              </a:rPr>
              <a:t>web crawler</a:t>
            </a:r>
            <a:r>
              <a:rPr lang="zh-CN" sz="2400">
                <a:solidFill>
                  <a:srgbClr val="000000"/>
                </a:solidFill>
              </a:rPr>
              <a:t> to get information of courses offered by RPI from SIS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547725" y="368275"/>
            <a:ext cx="5843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Survey &amp; </a:t>
            </a:r>
            <a:r>
              <a:rPr lang="zh-CN" sz="2400"/>
              <a:t>Comparing with similar products</a:t>
            </a:r>
            <a:endParaRPr sz="2400"/>
          </a:p>
        </p:txBody>
      </p:sp>
      <p:sp>
        <p:nvSpPr>
          <p:cNvPr id="80" name="Google Shape;80;p15"/>
          <p:cNvSpPr txBox="1"/>
          <p:nvPr/>
        </p:nvSpPr>
        <p:spPr>
          <a:xfrm>
            <a:off x="6977800" y="2659500"/>
            <a:ext cx="22218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4"/>
                </a:solidFill>
              </a:rPr>
              <a:t>Rpistudygroup.org</a:t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4"/>
                </a:solidFill>
              </a:rPr>
              <a:t>online</a:t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4"/>
                </a:solidFill>
              </a:rPr>
              <a:t>update donation</a:t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4"/>
                </a:solidFill>
              </a:rPr>
              <a:t>donation outdated</a:t>
            </a:r>
            <a:endParaRPr b="1" sz="1600">
              <a:solidFill>
                <a:schemeClr val="accent4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977800" y="443450"/>
            <a:ext cx="22218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1155CC"/>
                </a:solidFill>
              </a:rPr>
              <a:t>Alpha Phi Omega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1155CC"/>
                </a:solidFill>
              </a:rPr>
              <a:t>paper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1155CC"/>
                </a:solidFill>
              </a:rPr>
              <a:t>donate at APO office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1155CC"/>
                </a:solidFill>
              </a:rPr>
              <a:t>still updating </a:t>
            </a:r>
            <a:endParaRPr b="1" sz="1600">
              <a:solidFill>
                <a:srgbClr val="1155CC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473625" y="1455425"/>
            <a:ext cx="20445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38761D"/>
                </a:solidFill>
              </a:rPr>
              <a:t>Test Crcker</a:t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38761D"/>
                </a:solidFill>
              </a:rPr>
              <a:t>online </a:t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38761D"/>
                </a:solidFill>
              </a:rPr>
              <a:t>update donation</a:t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38761D"/>
                </a:solidFill>
              </a:rPr>
              <a:t>expecting donation</a:t>
            </a:r>
            <a:endParaRPr b="1" sz="1600">
              <a:solidFill>
                <a:srgbClr val="38761D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275" y="825025"/>
            <a:ext cx="866775" cy="3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5" y="1859900"/>
            <a:ext cx="4144226" cy="175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Database: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All relations in our database: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user</a:t>
            </a:r>
            <a:r>
              <a:rPr lang="zh-CN"/>
              <a:t>(</a:t>
            </a:r>
            <a:r>
              <a:rPr lang="zh-CN" u="sng">
                <a:solidFill>
                  <a:srgbClr val="24292E"/>
                </a:solidFill>
              </a:rPr>
              <a:t>id</a:t>
            </a:r>
            <a:r>
              <a:rPr lang="zh-CN"/>
              <a:t>, username, password, name, phone, createTime, loginTime, state)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course</a:t>
            </a:r>
            <a:r>
              <a:rPr lang="zh-CN"/>
              <a:t>(</a:t>
            </a:r>
            <a:r>
              <a:rPr lang="zh-CN" u="sng"/>
              <a:t>id</a:t>
            </a:r>
            <a:r>
              <a:rPr lang="zh-CN"/>
              <a:t>, name, createTime, state)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folder</a:t>
            </a:r>
            <a:r>
              <a:rPr lang="zh-CN"/>
              <a:t>(</a:t>
            </a:r>
            <a:r>
              <a:rPr lang="zh-CN" u="sng"/>
              <a:t>id</a:t>
            </a:r>
            <a:r>
              <a:rPr lang="zh-CN"/>
              <a:t>, course_id, user_id, title, content, path, fileName, createTime, likeNum, dislikeNum, state)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opinion</a:t>
            </a:r>
            <a:r>
              <a:rPr lang="zh-CN"/>
              <a:t>(</a:t>
            </a:r>
            <a:r>
              <a:rPr lang="zh-CN" u="sng"/>
              <a:t>id</a:t>
            </a:r>
            <a:r>
              <a:rPr lang="zh-CN"/>
              <a:t>, folder_id, user_id, content, attitude, createTimw, state)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71100" y="191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Crawl and read Json file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44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webdriver - firefox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loaddata function but not work now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documentation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Scene 1: Preparing for Test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448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Exam tomorrow morning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Haven’t studied yet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zh-CN"/>
              <a:t>What should we do ?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860200" y="69650"/>
            <a:ext cx="3423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download picture(s)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943475" y="1318850"/>
            <a:ext cx="5843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9" title="downloadjpg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125" y="777050"/>
            <a:ext cx="6675399" cy="42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891550" y="0"/>
            <a:ext cx="3360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download a pdf file</a:t>
            </a:r>
            <a:endParaRPr/>
          </a:p>
        </p:txBody>
      </p:sp>
      <p:pic>
        <p:nvPicPr>
          <p:cNvPr id="115" name="Google Shape;115;p20" title="downloadpdf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50" y="663513"/>
            <a:ext cx="7272701" cy="430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Scene 2: Donate Test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2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 sz="1400">
                <a:solidFill>
                  <a:srgbClr val="434343"/>
                </a:solidFill>
              </a:rPr>
              <a:t>Nailed the test</a:t>
            </a:r>
            <a:endParaRPr b="1"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 sz="1400">
                <a:solidFill>
                  <a:srgbClr val="434343"/>
                </a:solidFill>
              </a:rPr>
              <a:t>Wish to help other students</a:t>
            </a:r>
            <a:endParaRPr b="1"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 sz="1400">
                <a:solidFill>
                  <a:srgbClr val="434343"/>
                </a:solidFill>
              </a:rPr>
              <a:t>A</a:t>
            </a:r>
            <a:r>
              <a:rPr b="1" lang="zh-CN" sz="1400">
                <a:solidFill>
                  <a:srgbClr val="434343"/>
                </a:solidFill>
              </a:rPr>
              <a:t>llow multiple jpg uploading and dowloading</a:t>
            </a:r>
            <a:endParaRPr b="1"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zh-CN" sz="1400">
                <a:solidFill>
                  <a:srgbClr val="434343"/>
                </a:solidFill>
              </a:rPr>
              <a:t>Support pdf version uploading and downloading</a:t>
            </a:r>
            <a:endParaRPr b="1"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