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10.xml"/>
  <Override ContentType="application/vnd.openxmlformats-officedocument.presentationml.comments+xml" PartName="/ppt/comments/comment8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9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PT Sans Narrow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0" name="Zhou Winnie Lululu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regular.fntdata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20-04-14T04:01:08.758">
    <p:pos x="6000" y="0"/>
    <p:text>zyr</p:text>
  </p:cm>
</p:cmLst>
</file>

<file path=ppt/comments/comment10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0" dt="2020-04-14T04:00:25.421">
    <p:pos x="6000" y="0"/>
    <p:text>lz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20-04-14T04:01:18.605">
    <p:pos x="6000" y="0"/>
    <p:text>zyr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20-04-14T04:01:44.358">
    <p:pos x="6000" y="0"/>
    <p:text>xdm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4" dt="2020-04-14T03:58:23.893">
    <p:pos x="6000" y="0"/>
    <p:text>rys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5" dt="2020-04-14T03:58:34.296">
    <p:pos x="6000" y="0"/>
    <p:text>rys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6" dt="2020-04-14T03:59:08.970">
    <p:pos x="6000" y="0"/>
    <p:text>xdm</p:tex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7" dt="2020-04-14T03:59:39.162">
    <p:pos x="6000" y="0"/>
    <p:text>xdm</p:text>
  </p:cm>
</p:cmLst>
</file>

<file path=ppt/comments/comment8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8" dt="2020-04-14T04:07:24.345">
    <p:pos x="6000" y="0"/>
    <p:text>xdm</p:text>
  </p:cm>
</p:cmLst>
</file>

<file path=ppt/comments/comment9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9" dt="2020-04-14T04:00:41.947">
    <p:pos x="6000" y="0"/>
    <p:text>lz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36453a571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36453a571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点赞下载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36264b8b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36264b8b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36453a57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36453a57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36264b8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36264b8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36453a5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36453a5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More friendly to users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Users can share their comment about each paper.Thumb up for good.Thumb down for bad.</a:t>
            </a: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36453a571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36453a571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proposal we planned to use firebase.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the format of json indexing is hard to </a:t>
            </a:r>
            <a:r>
              <a:rPr lang="en"/>
              <a:t>maintenance in this project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36453a571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36453a571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/>
              <a:t>our </a:t>
            </a:r>
            <a:r>
              <a:rPr lang="en"/>
              <a:t>proposal, we planned to implement the server using flask.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/>
              <a:t>The flask is light and fast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Only good for http website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Hard to connect with android application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tried using python and flask to rebuild the server, but the </a:t>
            </a:r>
            <a:r>
              <a:rPr lang="en"/>
              <a:t>performance</a:t>
            </a:r>
            <a:r>
              <a:rPr lang="en"/>
              <a:t> of  </a:t>
            </a:r>
            <a:r>
              <a:rPr lang="en"/>
              <a:t>interaction dropped a lot.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to keep the stability, we keep using Java.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more suitable for server in this project.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36264b8b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36264b8b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we have a </a:t>
            </a:r>
            <a:r>
              <a:rPr lang="en"/>
              <a:t>verification</a:t>
            </a:r>
            <a:r>
              <a:rPr lang="en"/>
              <a:t> process for new user </a:t>
            </a:r>
            <a:r>
              <a:rPr lang="en"/>
              <a:t>registering account.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the video of this process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need to enter the code displayed on the image and the server can compare the code with data stored in our database.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when they matched, the user can register their account successfully.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36453a57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36453a57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XDM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36453a571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36453a571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36453a571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36453a571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上传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9.xml"/><Relationship Id="rId4" Type="http://schemas.openxmlformats.org/officeDocument/2006/relationships/hyperlink" Target="http://drive.google.com/file/d/13hB5gwkI9PNKvkduRfvtLOAN5J2Ypy9g/view" TargetMode="External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10.xml"/><Relationship Id="rId4" Type="http://schemas.openxmlformats.org/officeDocument/2006/relationships/hyperlink" Target="https://github.com/Sakurailulu/RCOSTestCracker2.0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5.xml"/><Relationship Id="rId4" Type="http://schemas.openxmlformats.org/officeDocument/2006/relationships/hyperlink" Target="http://drive.google.com/file/d/1i7yYCbhTmIIC71_p_juM2MV48wKsZgR8/view" TargetMode="External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6.xml"/><Relationship Id="rId4" Type="http://schemas.openxmlformats.org/officeDocument/2006/relationships/hyperlink" Target="http://drive.google.com/file/d/1L7VQLtxrn2YP6m1IFZCtcaShI6I_8uX1/view" TargetMode="External"/><Relationship Id="rId5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7.xml"/><Relationship Id="rId4" Type="http://schemas.openxmlformats.org/officeDocument/2006/relationships/hyperlink" Target="http://drive.google.com/file/d/1SOtEnHYbaT7arVVRR5U32cTyoQ7ehkRV/view" TargetMode="External"/><Relationship Id="rId5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8.xml"/><Relationship Id="rId4" Type="http://schemas.openxmlformats.org/officeDocument/2006/relationships/hyperlink" Target="http://drive.google.com/file/d/1bTqmdh7xFTdjiQkHaGibR0b6mxfwjOP_/view" TargetMode="External"/><Relationship Id="rId5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128325" y="1975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TestCracker2.0</a:t>
            </a:r>
            <a:endParaRPr sz="60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YiRan Zheng, DaMin Xu, YaShu Ren, YuTong Gao, Zhou Lu</a:t>
            </a:r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732775" y="95002"/>
            <a:ext cx="1493100" cy="1487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ownload and thumb up</a:t>
            </a:r>
            <a:endParaRPr/>
          </a:p>
        </p:txBody>
      </p:sp>
      <p:sp>
        <p:nvSpPr>
          <p:cNvPr id="136" name="Google Shape;136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2" title="thumb up &amp; download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1298" y="1054805"/>
            <a:ext cx="4045200" cy="303389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Documentation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Vision statement, Major product risks,  Business case,  Project schedule</a:t>
            </a:r>
            <a:endParaRPr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Static class diagrams, Sequence diagrams, CRC cards</a:t>
            </a:r>
            <a:endParaRPr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Test plan, Test strategy, List of Test Cases</a:t>
            </a:r>
            <a:endParaRPr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Link to repo: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https://github.com/Sakurailulu/RCOSTestCracker2.0</a:t>
            </a:r>
            <a:endParaRPr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ctrTitle"/>
          </p:nvPr>
        </p:nvSpPr>
        <p:spPr>
          <a:xfrm>
            <a:off x="896575" y="1564150"/>
            <a:ext cx="78252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 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Stay safe</a:t>
            </a:r>
            <a:endParaRPr sz="6000"/>
          </a:p>
        </p:txBody>
      </p:sp>
      <p:sp>
        <p:nvSpPr>
          <p:cNvPr id="150" name="Google Shape;150;p2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788550" y="77052"/>
            <a:ext cx="1493100" cy="1487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vision:</a:t>
            </a:r>
            <a:endParaRPr/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Test Cracker is an Android application for RPI students to improve efficiency and keep track of important academic events. 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use Java to implement the basic structure of our APP 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also use Python to write a web crawler to get information of courses offered by RPI from SIS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new 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Cloud server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Register verification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Post </a:t>
            </a:r>
            <a:r>
              <a:rPr lang="en" sz="2400">
                <a:solidFill>
                  <a:srgbClr val="000000"/>
                </a:solidFill>
              </a:rPr>
              <a:t>comments 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Improved the performance of uploading and downloading </a:t>
            </a:r>
            <a:endParaRPr sz="24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2400">
                <a:solidFill>
                  <a:srgbClr val="000000"/>
                </a:solidFill>
              </a:rPr>
              <a:t>T</a:t>
            </a:r>
            <a:r>
              <a:rPr lang="en" sz="2400">
                <a:solidFill>
                  <a:srgbClr val="000000"/>
                </a:solidFill>
              </a:rPr>
              <a:t>humb up and thumb down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Feature - Cloud Server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Easy to set 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Safe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Convenient to update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Firebase??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 suitable for this project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 Flask?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is good for beginners.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Light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Fast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However…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Only good for http access(web pages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Hard to connect with Android application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Verification</a:t>
            </a:r>
            <a:endParaRPr/>
          </a:p>
        </p:txBody>
      </p:sp>
      <p:sp>
        <p:nvSpPr>
          <p:cNvPr id="104" name="Google Shape;104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8" title="register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3767" y="923475"/>
            <a:ext cx="4975733" cy="37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Post</a:t>
            </a:r>
            <a:endParaRPr/>
          </a:p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9" title="post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4400" y="1155375"/>
            <a:ext cx="5036000" cy="283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Reply Existing Posts</a:t>
            </a:r>
            <a:endParaRPr/>
          </a:p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0" title="reply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2125" y="1183625"/>
            <a:ext cx="4935574" cy="27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>
            <p:ph idx="1" type="subTitle"/>
          </p:nvPr>
        </p:nvSpPr>
        <p:spPr>
          <a:xfrm>
            <a:off x="265500" y="15295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</a:t>
            </a:r>
            <a:endParaRPr/>
          </a:p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1" title="upload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9175" y="1305575"/>
            <a:ext cx="4501949" cy="253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>
            <p:ph idx="1" type="subTitle"/>
          </p:nvPr>
        </p:nvSpPr>
        <p:spPr>
          <a:xfrm>
            <a:off x="642300" y="1705396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