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7806E-352D-417E-B8D1-AABAE95D487E}" v="136" dt="2018-12-15T03:12:46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-272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 yao" userId="7b447379af5d6ff9" providerId="LiveId" clId="{06F7806E-352D-417E-B8D1-AABAE95D487E}"/>
    <pc:docChg chg="undo custSel modSld">
      <pc:chgData name="gan yao" userId="7b447379af5d6ff9" providerId="LiveId" clId="{06F7806E-352D-417E-B8D1-AABAE95D487E}" dt="2018-12-15T03:12:52.087" v="287" actId="478"/>
      <pc:docMkLst>
        <pc:docMk/>
      </pc:docMkLst>
      <pc:sldChg chg="addSp delSp modSp">
        <pc:chgData name="gan yao" userId="7b447379af5d6ff9" providerId="LiveId" clId="{06F7806E-352D-417E-B8D1-AABAE95D487E}" dt="2018-12-15T03:12:52.087" v="287" actId="478"/>
        <pc:sldMkLst>
          <pc:docMk/>
          <pc:sldMk cId="705290353" sldId="256"/>
        </pc:sldMkLst>
        <pc:spChg chg="add del mod">
          <ac:chgData name="gan yao" userId="7b447379af5d6ff9" providerId="LiveId" clId="{06F7806E-352D-417E-B8D1-AABAE95D487E}" dt="2018-12-14T15:30:01.478" v="102"/>
          <ac:spMkLst>
            <pc:docMk/>
            <pc:sldMk cId="705290353" sldId="256"/>
            <ac:spMk id="2" creationId="{9DBA9445-64A3-4375-A829-D10010128373}"/>
          </ac:spMkLst>
        </pc:spChg>
        <pc:spChg chg="add del mod">
          <ac:chgData name="gan yao" userId="7b447379af5d6ff9" providerId="LiveId" clId="{06F7806E-352D-417E-B8D1-AABAE95D487E}" dt="2018-12-14T14:57:07.298" v="17" actId="478"/>
          <ac:spMkLst>
            <pc:docMk/>
            <pc:sldMk cId="705290353" sldId="256"/>
            <ac:spMk id="3" creationId="{770E2956-2EA2-4E13-949C-14BA6AF7BE60}"/>
          </ac:spMkLst>
        </pc:spChg>
        <pc:spChg chg="del mod">
          <ac:chgData name="gan yao" userId="7b447379af5d6ff9" providerId="LiveId" clId="{06F7806E-352D-417E-B8D1-AABAE95D487E}" dt="2018-12-15T02:48:08.692" v="189" actId="478"/>
          <ac:spMkLst>
            <pc:docMk/>
            <pc:sldMk cId="705290353" sldId="256"/>
            <ac:spMk id="4" creationId="{AFAA5C88-86F8-443D-A988-B957405E788F}"/>
          </ac:spMkLst>
        </pc:spChg>
        <pc:spChg chg="add del mod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5" creationId="{25E84D4A-CFA1-4600-875E-2B233D00C216}"/>
          </ac:spMkLst>
        </pc:spChg>
        <pc:spChg chg="del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10" creationId="{9C6348A5-0D41-4C60-B6BC-6D86E20BAB88}"/>
          </ac:spMkLst>
        </pc:spChg>
        <pc:spChg chg="add del mod">
          <ac:chgData name="gan yao" userId="7b447379af5d6ff9" providerId="LiveId" clId="{06F7806E-352D-417E-B8D1-AABAE95D487E}" dt="2018-12-14T14:57:02.686" v="15" actId="478"/>
          <ac:spMkLst>
            <pc:docMk/>
            <pc:sldMk cId="705290353" sldId="256"/>
            <ac:spMk id="16" creationId="{4F8724AD-8326-4E22-A145-68AAECC9CE6A}"/>
          </ac:spMkLst>
        </pc:spChg>
        <pc:spChg chg="add del mod">
          <ac:chgData name="gan yao" userId="7b447379af5d6ff9" providerId="LiveId" clId="{06F7806E-352D-417E-B8D1-AABAE95D487E}" dt="2018-12-14T14:57:04.285" v="16" actId="478"/>
          <ac:spMkLst>
            <pc:docMk/>
            <pc:sldMk cId="705290353" sldId="256"/>
            <ac:spMk id="17" creationId="{7C232FAB-5178-49D0-A27C-3D78F7A3C532}"/>
          </ac:spMkLst>
        </pc:spChg>
        <pc:spChg chg="add del mod">
          <ac:chgData name="gan yao" userId="7b447379af5d6ff9" providerId="LiveId" clId="{06F7806E-352D-417E-B8D1-AABAE95D487E}" dt="2018-12-14T15:27:07.469" v="66" actId="478"/>
          <ac:spMkLst>
            <pc:docMk/>
            <pc:sldMk cId="705290353" sldId="256"/>
            <ac:spMk id="19" creationId="{D734FBC1-07D6-41D0-A6A3-1856E77E5C30}"/>
          </ac:spMkLst>
        </pc:spChg>
        <pc:spChg chg="add del mod">
          <ac:chgData name="gan yao" userId="7b447379af5d6ff9" providerId="LiveId" clId="{06F7806E-352D-417E-B8D1-AABAE95D487E}" dt="2018-12-14T14:57:00.294" v="14" actId="478"/>
          <ac:spMkLst>
            <pc:docMk/>
            <pc:sldMk cId="705290353" sldId="256"/>
            <ac:spMk id="21" creationId="{B6CDD69E-FCE3-4727-A821-68E42CCD4ED0}"/>
          </ac:spMkLst>
        </pc:spChg>
        <pc:spChg chg="add mod">
          <ac:chgData name="gan yao" userId="7b447379af5d6ff9" providerId="LiveId" clId="{06F7806E-352D-417E-B8D1-AABAE95D487E}" dt="2018-12-15T03:12:42.088" v="278" actId="1076"/>
          <ac:spMkLst>
            <pc:docMk/>
            <pc:sldMk cId="705290353" sldId="256"/>
            <ac:spMk id="21" creationId="{D306E5EF-3DCB-4FDB-A8BE-599746DCADAD}"/>
          </ac:spMkLst>
        </pc:spChg>
        <pc:spChg chg="add del mod">
          <ac:chgData name="gan yao" userId="7b447379af5d6ff9" providerId="LiveId" clId="{06F7806E-352D-417E-B8D1-AABAE95D487E}" dt="2018-12-14T14:59:06.100" v="39" actId="478"/>
          <ac:spMkLst>
            <pc:docMk/>
            <pc:sldMk cId="705290353" sldId="256"/>
            <ac:spMk id="23" creationId="{B04B7795-8821-4D90-93B4-9895E1FA0FEA}"/>
          </ac:spMkLst>
        </pc:spChg>
        <pc:spChg chg="add del mod">
          <ac:chgData name="gan yao" userId="7b447379af5d6ff9" providerId="LiveId" clId="{06F7806E-352D-417E-B8D1-AABAE95D487E}" dt="2018-12-14T14:58:18.006" v="30" actId="478"/>
          <ac:spMkLst>
            <pc:docMk/>
            <pc:sldMk cId="705290353" sldId="256"/>
            <ac:spMk id="24" creationId="{CD8BD654-0266-469F-BCA4-BCE543DC0C5C}"/>
          </ac:spMkLst>
        </pc:spChg>
        <pc:spChg chg="del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25" creationId="{FA524EF2-09B9-4F75-ABD7-6B6BDA434732}"/>
          </ac:spMkLst>
        </pc:spChg>
        <pc:spChg chg="del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26" creationId="{A1B09672-5578-4EBB-AC2D-396BDC78C618}"/>
          </ac:spMkLst>
        </pc:spChg>
        <pc:spChg chg="del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27" creationId="{15A2D5AB-C63C-4024-A9C7-62821C696902}"/>
          </ac:spMkLst>
        </pc:spChg>
        <pc:spChg chg="add del mod">
          <ac:chgData name="gan yao" userId="7b447379af5d6ff9" providerId="LiveId" clId="{06F7806E-352D-417E-B8D1-AABAE95D487E}" dt="2018-12-14T14:58:03.551" v="25" actId="478"/>
          <ac:spMkLst>
            <pc:docMk/>
            <pc:sldMk cId="705290353" sldId="256"/>
            <ac:spMk id="28" creationId="{47E22E11-834E-4C5B-8D3C-963EE41279D1}"/>
          </ac:spMkLst>
        </pc:spChg>
        <pc:spChg chg="add del mod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29" creationId="{38C3044E-4452-4CAF-804D-0FFF3FEC107E}"/>
          </ac:spMkLst>
        </pc:spChg>
        <pc:spChg chg="add del mod">
          <ac:chgData name="gan yao" userId="7b447379af5d6ff9" providerId="LiveId" clId="{06F7806E-352D-417E-B8D1-AABAE95D487E}" dt="2018-12-14T15:27:14.348" v="67" actId="478"/>
          <ac:spMkLst>
            <pc:docMk/>
            <pc:sldMk cId="705290353" sldId="256"/>
            <ac:spMk id="30" creationId="{8131527E-455F-4B11-A391-65E868FAB175}"/>
          </ac:spMkLst>
        </pc:spChg>
        <pc:spChg chg="add del mod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31" creationId="{9C157F47-3A0A-41A6-B58B-C344D4325494}"/>
          </ac:spMkLst>
        </pc:spChg>
        <pc:spChg chg="add del mod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32" creationId="{75C39000-38F4-4D47-8FD5-DF2DE5C8D71F}"/>
          </ac:spMkLst>
        </pc:spChg>
        <pc:spChg chg="add del mod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33" creationId="{440C33C2-F30F-46FB-8CBC-537A20658DA4}"/>
          </ac:spMkLst>
        </pc:spChg>
        <pc:spChg chg="add del mod">
          <ac:chgData name="gan yao" userId="7b447379af5d6ff9" providerId="LiveId" clId="{06F7806E-352D-417E-B8D1-AABAE95D487E}" dt="2018-12-15T02:48:06.771" v="188" actId="478"/>
          <ac:spMkLst>
            <pc:docMk/>
            <pc:sldMk cId="705290353" sldId="256"/>
            <ac:spMk id="34" creationId="{962E7672-5F1E-4213-8370-D737A5C53EB5}"/>
          </ac:spMkLst>
        </pc:spChg>
        <pc:spChg chg="add mod">
          <ac:chgData name="gan yao" userId="7b447379af5d6ff9" providerId="LiveId" clId="{06F7806E-352D-417E-B8D1-AABAE95D487E}" dt="2018-12-15T02:49:37.887" v="244" actId="20577"/>
          <ac:spMkLst>
            <pc:docMk/>
            <pc:sldMk cId="705290353" sldId="256"/>
            <ac:spMk id="35" creationId="{186B86D5-2469-4A90-80AF-0F93464EE97B}"/>
          </ac:spMkLst>
        </pc:spChg>
        <pc:spChg chg="add mod">
          <ac:chgData name="gan yao" userId="7b447379af5d6ff9" providerId="LiveId" clId="{06F7806E-352D-417E-B8D1-AABAE95D487E}" dt="2018-12-15T02:48:37.706" v="211" actId="1076"/>
          <ac:spMkLst>
            <pc:docMk/>
            <pc:sldMk cId="705290353" sldId="256"/>
            <ac:spMk id="36" creationId="{467D9C05-365F-44A7-B0E1-0AFAAC5C631A}"/>
          </ac:spMkLst>
        </pc:spChg>
        <pc:spChg chg="add del">
          <ac:chgData name="gan yao" userId="7b447379af5d6ff9" providerId="LiveId" clId="{06F7806E-352D-417E-B8D1-AABAE95D487E}" dt="2018-12-15T02:49:25.805" v="227" actId="478"/>
          <ac:spMkLst>
            <pc:docMk/>
            <pc:sldMk cId="705290353" sldId="256"/>
            <ac:spMk id="39" creationId="{EC6C9B35-8891-4ECB-9BBA-620D673FC563}"/>
          </ac:spMkLst>
        </pc:spChg>
        <pc:spChg chg="add mod">
          <ac:chgData name="gan yao" userId="7b447379af5d6ff9" providerId="LiveId" clId="{06F7806E-352D-417E-B8D1-AABAE95D487E}" dt="2018-12-15T02:49:20.819" v="226" actId="1076"/>
          <ac:spMkLst>
            <pc:docMk/>
            <pc:sldMk cId="705290353" sldId="256"/>
            <ac:spMk id="40" creationId="{375B46E7-0353-4C3B-BB2F-52DE58C62A6B}"/>
          </ac:spMkLst>
        </pc:spChg>
        <pc:spChg chg="add mod">
          <ac:chgData name="gan yao" userId="7b447379af5d6ff9" providerId="LiveId" clId="{06F7806E-352D-417E-B8D1-AABAE95D487E}" dt="2018-12-15T02:49:33.854" v="238" actId="20577"/>
          <ac:spMkLst>
            <pc:docMk/>
            <pc:sldMk cId="705290353" sldId="256"/>
            <ac:spMk id="41" creationId="{9D1DC63C-CA85-4FA4-99D5-2755864C7933}"/>
          </ac:spMkLst>
        </pc:spChg>
        <pc:spChg chg="add del">
          <ac:chgData name="gan yao" userId="7b447379af5d6ff9" providerId="LiveId" clId="{06F7806E-352D-417E-B8D1-AABAE95D487E}" dt="2018-12-15T02:48:14.884" v="192" actId="478"/>
          <ac:spMkLst>
            <pc:docMk/>
            <pc:sldMk cId="705290353" sldId="256"/>
            <ac:spMk id="42" creationId="{94C952DF-FC2B-4690-AAA1-A5133FC9737A}"/>
          </ac:spMkLst>
        </pc:spChg>
        <pc:spChg chg="add del">
          <ac:chgData name="gan yao" userId="7b447379af5d6ff9" providerId="LiveId" clId="{06F7806E-352D-417E-B8D1-AABAE95D487E}" dt="2018-12-15T02:48:34.727" v="210" actId="478"/>
          <ac:spMkLst>
            <pc:docMk/>
            <pc:sldMk cId="705290353" sldId="256"/>
            <ac:spMk id="43" creationId="{43BFB85D-5928-4C96-B2C4-22D0C0CE5AB6}"/>
          </ac:spMkLst>
        </pc:spChg>
        <pc:spChg chg="add">
          <ac:chgData name="gan yao" userId="7b447379af5d6ff9" providerId="LiveId" clId="{06F7806E-352D-417E-B8D1-AABAE95D487E}" dt="2018-12-15T02:48:09.037" v="190"/>
          <ac:spMkLst>
            <pc:docMk/>
            <pc:sldMk cId="705290353" sldId="256"/>
            <ac:spMk id="44" creationId="{4A51C706-BCC6-4EC0-8703-1CDCF98C37B2}"/>
          </ac:spMkLst>
        </pc:spChg>
        <pc:spChg chg="add">
          <ac:chgData name="gan yao" userId="7b447379af5d6ff9" providerId="LiveId" clId="{06F7806E-352D-417E-B8D1-AABAE95D487E}" dt="2018-12-15T02:48:09.037" v="190"/>
          <ac:spMkLst>
            <pc:docMk/>
            <pc:sldMk cId="705290353" sldId="256"/>
            <ac:spMk id="45" creationId="{63E39F74-400E-40E8-80B2-0988CDFD4910}"/>
          </ac:spMkLst>
        </pc:spChg>
        <pc:spChg chg="add">
          <ac:chgData name="gan yao" userId="7b447379af5d6ff9" providerId="LiveId" clId="{06F7806E-352D-417E-B8D1-AABAE95D487E}" dt="2018-12-15T02:48:09.037" v="190"/>
          <ac:spMkLst>
            <pc:docMk/>
            <pc:sldMk cId="705290353" sldId="256"/>
            <ac:spMk id="46" creationId="{8E5690B8-2CAA-43A9-AF6E-18F99E588908}"/>
          </ac:spMkLst>
        </pc:spChg>
        <pc:spChg chg="add del">
          <ac:chgData name="gan yao" userId="7b447379af5d6ff9" providerId="LiveId" clId="{06F7806E-352D-417E-B8D1-AABAE95D487E}" dt="2018-12-15T02:50:50.751" v="254" actId="478"/>
          <ac:spMkLst>
            <pc:docMk/>
            <pc:sldMk cId="705290353" sldId="256"/>
            <ac:spMk id="47" creationId="{237F3B5A-50B1-4E61-A54D-7C7609469BDA}"/>
          </ac:spMkLst>
        </pc:spChg>
        <pc:spChg chg="add">
          <ac:chgData name="gan yao" userId="7b447379af5d6ff9" providerId="LiveId" clId="{06F7806E-352D-417E-B8D1-AABAE95D487E}" dt="2018-12-15T02:48:09.037" v="190"/>
          <ac:spMkLst>
            <pc:docMk/>
            <pc:sldMk cId="705290353" sldId="256"/>
            <ac:spMk id="48" creationId="{03BA6BD4-B4E1-43B2-88DF-7B64921AF232}"/>
          </ac:spMkLst>
        </pc:spChg>
        <pc:spChg chg="add del mod">
          <ac:chgData name="gan yao" userId="7b447379af5d6ff9" providerId="LiveId" clId="{06F7806E-352D-417E-B8D1-AABAE95D487E}" dt="2018-12-15T03:12:52.087" v="287" actId="478"/>
          <ac:spMkLst>
            <pc:docMk/>
            <pc:sldMk cId="705290353" sldId="256"/>
            <ac:spMk id="49" creationId="{4CD5071E-D1EE-411A-8837-0A8E1393C756}"/>
          </ac:spMkLst>
        </pc:spChg>
        <pc:spChg chg="add">
          <ac:chgData name="gan yao" userId="7b447379af5d6ff9" providerId="LiveId" clId="{06F7806E-352D-417E-B8D1-AABAE95D487E}" dt="2018-12-15T03:12:28.595" v="275"/>
          <ac:spMkLst>
            <pc:docMk/>
            <pc:sldMk cId="705290353" sldId="256"/>
            <ac:spMk id="55" creationId="{9C385A0E-5B5C-418D-8AD0-883B52A5AC2C}"/>
          </ac:spMkLst>
        </pc:spChg>
        <pc:cxnChg chg="del">
          <ac:chgData name="gan yao" userId="7b447379af5d6ff9" providerId="LiveId" clId="{06F7806E-352D-417E-B8D1-AABAE95D487E}" dt="2018-12-15T02:48:06.771" v="188" actId="478"/>
          <ac:cxnSpMkLst>
            <pc:docMk/>
            <pc:sldMk cId="705290353" sldId="256"/>
            <ac:cxnSpMk id="6" creationId="{F18D1529-3929-4FC3-BB2A-68B65346ACA2}"/>
          </ac:cxnSpMkLst>
        </pc:cxnChg>
        <pc:cxnChg chg="add mod">
          <ac:chgData name="gan yao" userId="7b447379af5d6ff9" providerId="LiveId" clId="{06F7806E-352D-417E-B8D1-AABAE95D487E}" dt="2018-12-15T02:49:03.828" v="215" actId="13822"/>
          <ac:cxnSpMkLst>
            <pc:docMk/>
            <pc:sldMk cId="705290353" sldId="256"/>
            <ac:cxnSpMk id="7" creationId="{C208426E-7C5A-4CE0-B9C8-0EF6B2A73A1F}"/>
          </ac:cxnSpMkLst>
        </pc:cxnChg>
        <pc:cxnChg chg="del">
          <ac:chgData name="gan yao" userId="7b447379af5d6ff9" providerId="LiveId" clId="{06F7806E-352D-417E-B8D1-AABAE95D487E}" dt="2018-12-15T02:48:06.771" v="188" actId="478"/>
          <ac:cxnSpMkLst>
            <pc:docMk/>
            <pc:sldMk cId="705290353" sldId="256"/>
            <ac:cxnSpMk id="8" creationId="{A547BAD3-9AAD-4EA7-BFDE-DB7687946389}"/>
          </ac:cxnSpMkLst>
        </pc:cxnChg>
        <pc:cxnChg chg="del">
          <ac:chgData name="gan yao" userId="7b447379af5d6ff9" providerId="LiveId" clId="{06F7806E-352D-417E-B8D1-AABAE95D487E}" dt="2018-12-15T02:48:06.771" v="188" actId="478"/>
          <ac:cxnSpMkLst>
            <pc:docMk/>
            <pc:sldMk cId="705290353" sldId="256"/>
            <ac:cxnSpMk id="12" creationId="{E0244FED-246E-4D0E-89C3-C046D7C027C8}"/>
          </ac:cxnSpMkLst>
        </pc:cxnChg>
        <pc:cxnChg chg="del mod">
          <ac:chgData name="gan yao" userId="7b447379af5d6ff9" providerId="LiveId" clId="{06F7806E-352D-417E-B8D1-AABAE95D487E}" dt="2018-12-15T02:48:06.771" v="188" actId="478"/>
          <ac:cxnSpMkLst>
            <pc:docMk/>
            <pc:sldMk cId="705290353" sldId="256"/>
            <ac:cxnSpMk id="15" creationId="{34244A39-07AD-4BB3-B158-E21B0D5CECC9}"/>
          </ac:cxnSpMkLst>
        </pc:cxnChg>
        <pc:cxnChg chg="del">
          <ac:chgData name="gan yao" userId="7b447379af5d6ff9" providerId="LiveId" clId="{06F7806E-352D-417E-B8D1-AABAE95D487E}" dt="2018-12-15T02:48:06.771" v="188" actId="478"/>
          <ac:cxnSpMkLst>
            <pc:docMk/>
            <pc:sldMk cId="705290353" sldId="256"/>
            <ac:cxnSpMk id="18" creationId="{1B079805-C6B9-4BE6-B2A8-91E881397F80}"/>
          </ac:cxnSpMkLst>
        </pc:cxnChg>
        <pc:cxnChg chg="del">
          <ac:chgData name="gan yao" userId="7b447379af5d6ff9" providerId="LiveId" clId="{06F7806E-352D-417E-B8D1-AABAE95D487E}" dt="2018-12-15T02:48:06.771" v="188" actId="478"/>
          <ac:cxnSpMkLst>
            <pc:docMk/>
            <pc:sldMk cId="705290353" sldId="256"/>
            <ac:cxnSpMk id="20" creationId="{CFF5D88F-93BE-460A-9861-22D3E8A4BF39}"/>
          </ac:cxnSpMkLst>
        </pc:cxnChg>
        <pc:cxnChg chg="del">
          <ac:chgData name="gan yao" userId="7b447379af5d6ff9" providerId="LiveId" clId="{06F7806E-352D-417E-B8D1-AABAE95D487E}" dt="2018-12-15T02:48:06.771" v="188" actId="478"/>
          <ac:cxnSpMkLst>
            <pc:docMk/>
            <pc:sldMk cId="705290353" sldId="256"/>
            <ac:cxnSpMk id="22" creationId="{B4D70F07-CFA8-48C3-8577-9F8F0C589669}"/>
          </ac:cxnSpMkLst>
        </pc:cxnChg>
        <pc:cxnChg chg="add mod">
          <ac:chgData name="gan yao" userId="7b447379af5d6ff9" providerId="LiveId" clId="{06F7806E-352D-417E-B8D1-AABAE95D487E}" dt="2018-12-15T02:50:27.490" v="250" actId="14100"/>
          <ac:cxnSpMkLst>
            <pc:docMk/>
            <pc:sldMk cId="705290353" sldId="256"/>
            <ac:cxnSpMk id="23" creationId="{82FE8742-4F4D-4259-93BD-A07EC516E409}"/>
          </ac:cxnSpMkLst>
        </pc:cxnChg>
        <pc:cxnChg chg="add mod">
          <ac:chgData name="gan yao" userId="7b447379af5d6ff9" providerId="LiveId" clId="{06F7806E-352D-417E-B8D1-AABAE95D487E}" dt="2018-12-15T02:48:34.727" v="210" actId="478"/>
          <ac:cxnSpMkLst>
            <pc:docMk/>
            <pc:sldMk cId="705290353" sldId="256"/>
            <ac:cxnSpMk id="24" creationId="{D7A0BCF0-7E40-4EF3-A274-7C2233D05B06}"/>
          </ac:cxnSpMkLst>
        </pc:cxnChg>
        <pc:cxnChg chg="add">
          <ac:chgData name="gan yao" userId="7b447379af5d6ff9" providerId="LiveId" clId="{06F7806E-352D-417E-B8D1-AABAE95D487E}" dt="2018-12-15T02:48:09.037" v="190"/>
          <ac:cxnSpMkLst>
            <pc:docMk/>
            <pc:sldMk cId="705290353" sldId="256"/>
            <ac:cxnSpMk id="28" creationId="{25513928-CAFD-4138-BC02-392841819B23}"/>
          </ac:cxnSpMkLst>
        </pc:cxnChg>
        <pc:cxnChg chg="add del mod">
          <ac:chgData name="gan yao" userId="7b447379af5d6ff9" providerId="LiveId" clId="{06F7806E-352D-417E-B8D1-AABAE95D487E}" dt="2018-12-15T02:50:04.562" v="248" actId="478"/>
          <ac:cxnSpMkLst>
            <pc:docMk/>
            <pc:sldMk cId="705290353" sldId="256"/>
            <ac:cxnSpMk id="30" creationId="{1FA9A636-AB89-44ED-A928-748C298EDB10}"/>
          </ac:cxnSpMkLst>
        </pc:cxnChg>
        <pc:cxnChg chg="add del">
          <ac:chgData name="gan yao" userId="7b447379af5d6ff9" providerId="LiveId" clId="{06F7806E-352D-417E-B8D1-AABAE95D487E}" dt="2018-12-15T02:48:41.084" v="212" actId="478"/>
          <ac:cxnSpMkLst>
            <pc:docMk/>
            <pc:sldMk cId="705290353" sldId="256"/>
            <ac:cxnSpMk id="37" creationId="{4FCF9EA6-5E2C-483A-B956-66D579C79E3E}"/>
          </ac:cxnSpMkLst>
        </pc:cxnChg>
        <pc:cxnChg chg="add del">
          <ac:chgData name="gan yao" userId="7b447379af5d6ff9" providerId="LiveId" clId="{06F7806E-352D-417E-B8D1-AABAE95D487E}" dt="2018-12-15T02:48:11.792" v="191" actId="478"/>
          <ac:cxnSpMkLst>
            <pc:docMk/>
            <pc:sldMk cId="705290353" sldId="256"/>
            <ac:cxnSpMk id="38" creationId="{46B495D6-F901-4462-AC83-5EE943CC45BA}"/>
          </ac:cxnSpMkLst>
        </pc:cxnChg>
        <pc:cxnChg chg="add mod">
          <ac:chgData name="gan yao" userId="7b447379af5d6ff9" providerId="LiveId" clId="{06F7806E-352D-417E-B8D1-AABAE95D487E}" dt="2018-12-15T02:50:58.072" v="256" actId="14100"/>
          <ac:cxnSpMkLst>
            <pc:docMk/>
            <pc:sldMk cId="705290353" sldId="256"/>
            <ac:cxnSpMk id="50" creationId="{FD2275FC-4450-4F81-925A-35A4CFD91E5F}"/>
          </ac:cxnSpMkLst>
        </pc:cxnChg>
        <pc:cxnChg chg="add mod">
          <ac:chgData name="gan yao" userId="7b447379af5d6ff9" providerId="LiveId" clId="{06F7806E-352D-417E-B8D1-AABAE95D487E}" dt="2018-12-15T02:51:09.401" v="257" actId="14100"/>
          <ac:cxnSpMkLst>
            <pc:docMk/>
            <pc:sldMk cId="705290353" sldId="256"/>
            <ac:cxnSpMk id="51" creationId="{0F607080-7669-4257-855D-B7E34D8E6152}"/>
          </ac:cxnSpMkLst>
        </pc:cxnChg>
        <pc:cxnChg chg="add mod">
          <ac:chgData name="gan yao" userId="7b447379af5d6ff9" providerId="LiveId" clId="{06F7806E-352D-417E-B8D1-AABAE95D487E}" dt="2018-12-15T02:50:55.102" v="255" actId="14100"/>
          <ac:cxnSpMkLst>
            <pc:docMk/>
            <pc:sldMk cId="705290353" sldId="256"/>
            <ac:cxnSpMk id="52" creationId="{C0D7592E-0C6C-403F-BCB4-938E45FFEFCB}"/>
          </ac:cxnSpMkLst>
        </pc:cxnChg>
      </pc:sldChg>
      <pc:sldChg chg="addSp delSp modSp">
        <pc:chgData name="gan yao" userId="7b447379af5d6ff9" providerId="LiveId" clId="{06F7806E-352D-417E-B8D1-AABAE95D487E}" dt="2018-12-15T03:12:25.321" v="274" actId="1076"/>
        <pc:sldMkLst>
          <pc:docMk/>
          <pc:sldMk cId="4183326668" sldId="257"/>
        </pc:sldMkLst>
        <pc:spChg chg="add mod">
          <ac:chgData name="gan yao" userId="7b447379af5d6ff9" providerId="LiveId" clId="{06F7806E-352D-417E-B8D1-AABAE95D487E}" dt="2018-12-15T00:39:00.599" v="161" actId="1076"/>
          <ac:spMkLst>
            <pc:docMk/>
            <pc:sldMk cId="4183326668" sldId="257"/>
            <ac:spMk id="2" creationId="{A5DD4F80-D3FD-482E-B99C-7B9BB9D46144}"/>
          </ac:spMkLst>
        </pc:spChg>
        <pc:spChg chg="add del">
          <ac:chgData name="gan yao" userId="7b447379af5d6ff9" providerId="LiveId" clId="{06F7806E-352D-417E-B8D1-AABAE95D487E}" dt="2018-12-14T15:00:11.993" v="45"/>
          <ac:spMkLst>
            <pc:docMk/>
            <pc:sldMk cId="4183326668" sldId="257"/>
            <ac:spMk id="15" creationId="{543E18F7-AA3E-4AFC-B7EA-5AA5EC5C152A}"/>
          </ac:spMkLst>
        </pc:spChg>
        <pc:spChg chg="add del">
          <ac:chgData name="gan yao" userId="7b447379af5d6ff9" providerId="LiveId" clId="{06F7806E-352D-417E-B8D1-AABAE95D487E}" dt="2018-12-14T15:00:11.993" v="45"/>
          <ac:spMkLst>
            <pc:docMk/>
            <pc:sldMk cId="4183326668" sldId="257"/>
            <ac:spMk id="16" creationId="{F910E0EA-6FDE-44FB-8B4C-99AF54883B7C}"/>
          </ac:spMkLst>
        </pc:spChg>
        <pc:spChg chg="add del">
          <ac:chgData name="gan yao" userId="7b447379af5d6ff9" providerId="LiveId" clId="{06F7806E-352D-417E-B8D1-AABAE95D487E}" dt="2018-12-14T15:00:11.993" v="45"/>
          <ac:spMkLst>
            <pc:docMk/>
            <pc:sldMk cId="4183326668" sldId="257"/>
            <ac:spMk id="17" creationId="{7026F398-861C-45C7-AD7C-77CE47E2E71C}"/>
          </ac:spMkLst>
        </pc:spChg>
        <pc:spChg chg="add del">
          <ac:chgData name="gan yao" userId="7b447379af5d6ff9" providerId="LiveId" clId="{06F7806E-352D-417E-B8D1-AABAE95D487E}" dt="2018-12-14T15:00:11.993" v="45"/>
          <ac:spMkLst>
            <pc:docMk/>
            <pc:sldMk cId="4183326668" sldId="257"/>
            <ac:spMk id="18" creationId="{2E938439-6FED-4920-B8C4-B80B7DCCBD22}"/>
          </ac:spMkLst>
        </pc:spChg>
        <pc:spChg chg="add del">
          <ac:chgData name="gan yao" userId="7b447379af5d6ff9" providerId="LiveId" clId="{06F7806E-352D-417E-B8D1-AABAE95D487E}" dt="2018-12-14T15:00:11.993" v="45"/>
          <ac:spMkLst>
            <pc:docMk/>
            <pc:sldMk cId="4183326668" sldId="257"/>
            <ac:spMk id="19" creationId="{A4490476-E9E9-4A15-AFDF-81B8EB1A883E}"/>
          </ac:spMkLst>
        </pc:spChg>
        <pc:spChg chg="add del">
          <ac:chgData name="gan yao" userId="7b447379af5d6ff9" providerId="LiveId" clId="{06F7806E-352D-417E-B8D1-AABAE95D487E}" dt="2018-12-14T15:00:16.793" v="49"/>
          <ac:spMkLst>
            <pc:docMk/>
            <pc:sldMk cId="4183326668" sldId="257"/>
            <ac:spMk id="20" creationId="{E6EFC6F0-29C1-48E1-885B-4DE324789247}"/>
          </ac:spMkLst>
        </pc:spChg>
        <pc:spChg chg="add del">
          <ac:chgData name="gan yao" userId="7b447379af5d6ff9" providerId="LiveId" clId="{06F7806E-352D-417E-B8D1-AABAE95D487E}" dt="2018-12-14T15:00:16.793" v="49"/>
          <ac:spMkLst>
            <pc:docMk/>
            <pc:sldMk cId="4183326668" sldId="257"/>
            <ac:spMk id="21" creationId="{ADC4A25C-48C5-4D28-9EA8-4D350579F74F}"/>
          </ac:spMkLst>
        </pc:spChg>
        <pc:spChg chg="add del">
          <ac:chgData name="gan yao" userId="7b447379af5d6ff9" providerId="LiveId" clId="{06F7806E-352D-417E-B8D1-AABAE95D487E}" dt="2018-12-14T15:00:16.793" v="49"/>
          <ac:spMkLst>
            <pc:docMk/>
            <pc:sldMk cId="4183326668" sldId="257"/>
            <ac:spMk id="22" creationId="{CD5D655B-4397-49B9-827B-55CF72295AC3}"/>
          </ac:spMkLst>
        </pc:spChg>
        <pc:spChg chg="add del">
          <ac:chgData name="gan yao" userId="7b447379af5d6ff9" providerId="LiveId" clId="{06F7806E-352D-417E-B8D1-AABAE95D487E}" dt="2018-12-14T15:00:16.793" v="49"/>
          <ac:spMkLst>
            <pc:docMk/>
            <pc:sldMk cId="4183326668" sldId="257"/>
            <ac:spMk id="23" creationId="{A73FAD85-C568-4634-BBCF-3F8EB4B25A59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24" creationId="{73D4FA1B-2A20-4BD7-9169-438AD00B8DF1}"/>
          </ac:spMkLst>
        </pc:spChg>
        <pc:spChg chg="add del">
          <ac:chgData name="gan yao" userId="7b447379af5d6ff9" providerId="LiveId" clId="{06F7806E-352D-417E-B8D1-AABAE95D487E}" dt="2018-12-14T15:00:16.793" v="49"/>
          <ac:spMkLst>
            <pc:docMk/>
            <pc:sldMk cId="4183326668" sldId="257"/>
            <ac:spMk id="24" creationId="{A2E5E2D0-4EA9-4F8C-9583-077A8FCD3DF9}"/>
          </ac:spMkLst>
        </pc:spChg>
        <pc:spChg chg="add del mod">
          <ac:chgData name="gan yao" userId="7b447379af5d6ff9" providerId="LiveId" clId="{06F7806E-352D-417E-B8D1-AABAE95D487E}" dt="2018-12-14T15:00:36.653" v="52" actId="478"/>
          <ac:spMkLst>
            <pc:docMk/>
            <pc:sldMk cId="4183326668" sldId="257"/>
            <ac:spMk id="25" creationId="{C579242F-1240-41AD-85E6-C0CE7E947192}"/>
          </ac:spMkLst>
        </pc:spChg>
        <pc:spChg chg="mod">
          <ac:chgData name="gan yao" userId="7b447379af5d6ff9" providerId="LiveId" clId="{06F7806E-352D-417E-B8D1-AABAE95D487E}" dt="2018-12-15T03:12:18.656" v="273" actId="1076"/>
          <ac:spMkLst>
            <pc:docMk/>
            <pc:sldMk cId="4183326668" sldId="257"/>
            <ac:spMk id="26" creationId="{2C935CAA-5410-4E9F-8EE3-05DCB0A429F6}"/>
          </ac:spMkLst>
        </pc:spChg>
        <pc:spChg chg="add mod">
          <ac:chgData name="gan yao" userId="7b447379af5d6ff9" providerId="LiveId" clId="{06F7806E-352D-417E-B8D1-AABAE95D487E}" dt="2018-12-14T15:01:20.477" v="57" actId="1076"/>
          <ac:spMkLst>
            <pc:docMk/>
            <pc:sldMk cId="4183326668" sldId="257"/>
            <ac:spMk id="29" creationId="{F95C5EC8-8710-4AEB-BCB2-D27A8721E522}"/>
          </ac:spMkLst>
        </pc:spChg>
        <pc:spChg chg="add mod">
          <ac:chgData name="gan yao" userId="7b447379af5d6ff9" providerId="LiveId" clId="{06F7806E-352D-417E-B8D1-AABAE95D487E}" dt="2018-12-15T00:38:52.370" v="158" actId="1076"/>
          <ac:spMkLst>
            <pc:docMk/>
            <pc:sldMk cId="4183326668" sldId="257"/>
            <ac:spMk id="30" creationId="{8FD454E7-15BB-46F7-96AF-E2329A3417DD}"/>
          </ac:spMkLst>
        </pc:spChg>
        <pc:spChg chg="add mod">
          <ac:chgData name="gan yao" userId="7b447379af5d6ff9" providerId="LiveId" clId="{06F7806E-352D-417E-B8D1-AABAE95D487E}" dt="2018-12-15T00:38:38.743" v="156" actId="1076"/>
          <ac:spMkLst>
            <pc:docMk/>
            <pc:sldMk cId="4183326668" sldId="257"/>
            <ac:spMk id="33" creationId="{95573314-4A93-46DA-B7AF-9A54EEEDBEC5}"/>
          </ac:spMkLst>
        </pc:spChg>
        <pc:spChg chg="add mod">
          <ac:chgData name="gan yao" userId="7b447379af5d6ff9" providerId="LiveId" clId="{06F7806E-352D-417E-B8D1-AABAE95D487E}" dt="2018-12-15T00:38:44.633" v="157" actId="1076"/>
          <ac:spMkLst>
            <pc:docMk/>
            <pc:sldMk cId="4183326668" sldId="257"/>
            <ac:spMk id="34" creationId="{DAB5D666-D856-4BAD-A94B-0C3E1EE3AACF}"/>
          </ac:spMkLst>
        </pc:spChg>
        <pc:spChg chg="add mod">
          <ac:chgData name="gan yao" userId="7b447379af5d6ff9" providerId="LiveId" clId="{06F7806E-352D-417E-B8D1-AABAE95D487E}" dt="2018-12-14T15:01:53.487" v="58" actId="571"/>
          <ac:spMkLst>
            <pc:docMk/>
            <pc:sldMk cId="4183326668" sldId="257"/>
            <ac:spMk id="35" creationId="{D480A63B-B4C2-444D-9681-F71F8EF2148E}"/>
          </ac:spMkLst>
        </pc:spChg>
        <pc:spChg chg="add mod">
          <ac:chgData name="gan yao" userId="7b447379af5d6ff9" providerId="LiveId" clId="{06F7806E-352D-417E-B8D1-AABAE95D487E}" dt="2018-12-15T03:12:25.321" v="274" actId="1076"/>
          <ac:spMkLst>
            <pc:docMk/>
            <pc:sldMk cId="4183326668" sldId="257"/>
            <ac:spMk id="36" creationId="{421F5C4D-8AC8-4C3D-A5B3-160434A5D322}"/>
          </ac:spMkLst>
        </pc:spChg>
        <pc:spChg chg="mod">
          <ac:chgData name="gan yao" userId="7b447379af5d6ff9" providerId="LiveId" clId="{06F7806E-352D-417E-B8D1-AABAE95D487E}" dt="2018-12-15T00:35:11.302" v="130" actId="1076"/>
          <ac:spMkLst>
            <pc:docMk/>
            <pc:sldMk cId="4183326668" sldId="257"/>
            <ac:spMk id="37" creationId="{60EB9F65-0AA8-4ED2-B622-D0EE147746E0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43" creationId="{173C1A04-CC7A-40CF-B45B-337E3F1058F0}"/>
          </ac:spMkLst>
        </pc:spChg>
        <pc:spChg chg="mod">
          <ac:chgData name="gan yao" userId="7b447379af5d6ff9" providerId="LiveId" clId="{06F7806E-352D-417E-B8D1-AABAE95D487E}" dt="2018-12-15T00:37:55.164" v="146" actId="1076"/>
          <ac:spMkLst>
            <pc:docMk/>
            <pc:sldMk cId="4183326668" sldId="257"/>
            <ac:spMk id="44" creationId="{85DEDEDD-DAC2-416A-925F-ABCBAD6C99A7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45" creationId="{6EA90BA0-3657-4C3D-AE87-81752B1CB52C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48" creationId="{9C282A84-333C-453F-9C1B-F539C45669A4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50" creationId="{428C46D6-401D-44EA-BE8B-3E9605E003FC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52" creationId="{6175C7F1-5A41-4FA4-964D-E5963C3133C3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53" creationId="{5069A527-5548-47BE-9059-30B01252F33D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54" creationId="{36B348FD-405D-4330-9D2E-B9016F593462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55" creationId="{57075135-6F94-4414-B391-8275ED72EF50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56" creationId="{A3626D9D-5186-46FA-9EBA-BBBF4395D6D3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57" creationId="{D3C4CB8E-5446-4A1C-B0E9-2D68932859AE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58" creationId="{0C159DE2-5B65-4D0A-A6C9-E6E2786E241B}"/>
          </ac:spMkLst>
        </pc:spChg>
        <pc:spChg chg="mod">
          <ac:chgData name="gan yao" userId="7b447379af5d6ff9" providerId="LiveId" clId="{06F7806E-352D-417E-B8D1-AABAE95D487E}" dt="2018-12-15T00:38:32.062" v="155" actId="1076"/>
          <ac:spMkLst>
            <pc:docMk/>
            <pc:sldMk cId="4183326668" sldId="257"/>
            <ac:spMk id="59" creationId="{81EBB0A1-3556-48BF-BFF2-399FCF93BCF9}"/>
          </ac:spMkLst>
        </pc:spChg>
        <pc:spChg chg="mod">
          <ac:chgData name="gan yao" userId="7b447379af5d6ff9" providerId="LiveId" clId="{06F7806E-352D-417E-B8D1-AABAE95D487E}" dt="2018-12-15T00:38:25.975" v="154" actId="1076"/>
          <ac:spMkLst>
            <pc:docMk/>
            <pc:sldMk cId="4183326668" sldId="257"/>
            <ac:spMk id="60" creationId="{74223D05-BFFF-42E7-AC29-9541C8C71ADF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61" creationId="{8F1E14FB-9845-453A-A8FD-E4E3C24D9EAD}"/>
          </ac:spMkLst>
        </pc:spChg>
        <pc:spChg chg="add del">
          <ac:chgData name="gan yao" userId="7b447379af5d6ff9" providerId="LiveId" clId="{06F7806E-352D-417E-B8D1-AABAE95D487E}" dt="2018-12-15T02:47:37.525" v="164"/>
          <ac:spMkLst>
            <pc:docMk/>
            <pc:sldMk cId="4183326668" sldId="257"/>
            <ac:spMk id="62" creationId="{F1970BF4-5196-4DB7-9BF0-E3AB0299E992}"/>
          </ac:spMkLst>
        </pc:spChg>
        <pc:spChg chg="mod">
          <ac:chgData name="gan yao" userId="7b447379af5d6ff9" providerId="LiveId" clId="{06F7806E-352D-417E-B8D1-AABAE95D487E}" dt="2018-12-15T02:57:36.166" v="266" actId="20577"/>
          <ac:spMkLst>
            <pc:docMk/>
            <pc:sldMk cId="4183326668" sldId="257"/>
            <ac:spMk id="65" creationId="{B73F7F26-F0B4-49DA-840C-BAFE670BCB9A}"/>
          </ac:spMkLst>
        </pc:spChg>
        <pc:spChg chg="mod">
          <ac:chgData name="gan yao" userId="7b447379af5d6ff9" providerId="LiveId" clId="{06F7806E-352D-417E-B8D1-AABAE95D487E}" dt="2018-12-15T02:57:30.581" v="261" actId="20577"/>
          <ac:spMkLst>
            <pc:docMk/>
            <pc:sldMk cId="4183326668" sldId="257"/>
            <ac:spMk id="66" creationId="{E468BF08-D33B-4199-90A8-FA97225569E7}"/>
          </ac:spMkLst>
        </pc:spChg>
        <pc:cxnChg chg="add del">
          <ac:chgData name="gan yao" userId="7b447379af5d6ff9" providerId="LiveId" clId="{06F7806E-352D-417E-B8D1-AABAE95D487E}" dt="2018-12-15T02:47:37.525" v="164"/>
          <ac:cxnSpMkLst>
            <pc:docMk/>
            <pc:sldMk cId="4183326668" sldId="257"/>
            <ac:cxnSpMk id="25" creationId="{CA22A885-58EC-4998-8C56-B4B5AB31C60D}"/>
          </ac:cxnSpMkLst>
        </pc:cxnChg>
        <pc:cxnChg chg="mod">
          <ac:chgData name="gan yao" userId="7b447379af5d6ff9" providerId="LiveId" clId="{06F7806E-352D-417E-B8D1-AABAE95D487E}" dt="2018-12-14T15:00:16.242" v="48" actId="1076"/>
          <ac:cxnSpMkLst>
            <pc:docMk/>
            <pc:sldMk cId="4183326668" sldId="257"/>
            <ac:cxnSpMk id="28" creationId="{EAC00EB4-401D-41B6-932D-8C1F413D93C4}"/>
          </ac:cxnSpMkLst>
        </pc:cxnChg>
        <pc:cxnChg chg="mod">
          <ac:chgData name="gan yao" userId="7b447379af5d6ff9" providerId="LiveId" clId="{06F7806E-352D-417E-B8D1-AABAE95D487E}" dt="2018-12-15T00:35:53.049" v="135" actId="14100"/>
          <ac:cxnSpMkLst>
            <pc:docMk/>
            <pc:sldMk cId="4183326668" sldId="257"/>
            <ac:cxnSpMk id="31" creationId="{4B638614-B1F2-4DA7-8B39-480CB0FEE160}"/>
          </ac:cxnSpMkLst>
        </pc:cxnChg>
        <pc:cxnChg chg="add mod">
          <ac:chgData name="gan yao" userId="7b447379af5d6ff9" providerId="LiveId" clId="{06F7806E-352D-417E-B8D1-AABAE95D487E}" dt="2018-12-15T00:33:54.489" v="122" actId="1076"/>
          <ac:cxnSpMkLst>
            <pc:docMk/>
            <pc:sldMk cId="4183326668" sldId="257"/>
            <ac:cxnSpMk id="38" creationId="{ACA5B20D-EC17-4482-971A-AFFEB9CBE9E5}"/>
          </ac:cxnSpMkLst>
        </pc:cxnChg>
        <pc:cxnChg chg="add mod">
          <ac:chgData name="gan yao" userId="7b447379af5d6ff9" providerId="LiveId" clId="{06F7806E-352D-417E-B8D1-AABAE95D487E}" dt="2018-12-15T00:34:07.236" v="124" actId="1076"/>
          <ac:cxnSpMkLst>
            <pc:docMk/>
            <pc:sldMk cId="4183326668" sldId="257"/>
            <ac:cxnSpMk id="39" creationId="{82F9A7E7-640B-4C4D-B1A1-15D0C968AEB6}"/>
          </ac:cxnSpMkLst>
        </pc:cxnChg>
        <pc:cxnChg chg="add del">
          <ac:chgData name="gan yao" userId="7b447379af5d6ff9" providerId="LiveId" clId="{06F7806E-352D-417E-B8D1-AABAE95D487E}" dt="2018-12-15T02:47:37.525" v="164"/>
          <ac:cxnSpMkLst>
            <pc:docMk/>
            <pc:sldMk cId="4183326668" sldId="257"/>
            <ac:cxnSpMk id="40" creationId="{BEB77AA3-5333-4631-8F68-C46C653E65C5}"/>
          </ac:cxnSpMkLst>
        </pc:cxnChg>
        <pc:cxnChg chg="add del">
          <ac:chgData name="gan yao" userId="7b447379af5d6ff9" providerId="LiveId" clId="{06F7806E-352D-417E-B8D1-AABAE95D487E}" dt="2018-12-15T02:47:37.525" v="164"/>
          <ac:cxnSpMkLst>
            <pc:docMk/>
            <pc:sldMk cId="4183326668" sldId="257"/>
            <ac:cxnSpMk id="41" creationId="{D47EF76F-8456-4D4A-8CBA-922B5E35DC34}"/>
          </ac:cxnSpMkLst>
        </pc:cxnChg>
        <pc:cxnChg chg="add del">
          <ac:chgData name="gan yao" userId="7b447379af5d6ff9" providerId="LiveId" clId="{06F7806E-352D-417E-B8D1-AABAE95D487E}" dt="2018-12-15T02:47:37.525" v="164"/>
          <ac:cxnSpMkLst>
            <pc:docMk/>
            <pc:sldMk cId="4183326668" sldId="257"/>
            <ac:cxnSpMk id="42" creationId="{54D376BD-F801-4224-BE2D-8AD2735CA9E1}"/>
          </ac:cxnSpMkLst>
        </pc:cxnChg>
        <pc:cxnChg chg="add del">
          <ac:chgData name="gan yao" userId="7b447379af5d6ff9" providerId="LiveId" clId="{06F7806E-352D-417E-B8D1-AABAE95D487E}" dt="2018-12-15T02:47:37.525" v="164"/>
          <ac:cxnSpMkLst>
            <pc:docMk/>
            <pc:sldMk cId="4183326668" sldId="257"/>
            <ac:cxnSpMk id="46" creationId="{7A6F8AC0-EC73-4589-9021-577D26C2C1AD}"/>
          </ac:cxnSpMkLst>
        </pc:cxnChg>
        <pc:cxnChg chg="add del">
          <ac:chgData name="gan yao" userId="7b447379af5d6ff9" providerId="LiveId" clId="{06F7806E-352D-417E-B8D1-AABAE95D487E}" dt="2018-12-15T02:47:37.525" v="164"/>
          <ac:cxnSpMkLst>
            <pc:docMk/>
            <pc:sldMk cId="4183326668" sldId="257"/>
            <ac:cxnSpMk id="47" creationId="{0D6A3E1F-4B56-4EBA-AF5F-D072B5F0501E}"/>
          </ac:cxnSpMkLst>
        </pc:cxnChg>
        <pc:cxnChg chg="mod">
          <ac:chgData name="gan yao" userId="7b447379af5d6ff9" providerId="LiveId" clId="{06F7806E-352D-417E-B8D1-AABAE95D487E}" dt="2018-12-15T00:34:14.885" v="125" actId="14100"/>
          <ac:cxnSpMkLst>
            <pc:docMk/>
            <pc:sldMk cId="4183326668" sldId="257"/>
            <ac:cxnSpMk id="49" creationId="{01682DE1-133F-448B-8201-6872BDB7D500}"/>
          </ac:cxnSpMkLst>
        </pc:cxnChg>
        <pc:cxnChg chg="mod">
          <ac:chgData name="gan yao" userId="7b447379af5d6ff9" providerId="LiveId" clId="{06F7806E-352D-417E-B8D1-AABAE95D487E}" dt="2018-12-15T00:37:25.502" v="144" actId="14100"/>
          <ac:cxnSpMkLst>
            <pc:docMk/>
            <pc:sldMk cId="4183326668" sldId="257"/>
            <ac:cxnSpMk id="51" creationId="{D8785B3F-5684-4E78-887F-98D73C7A574C}"/>
          </ac:cxnSpMkLst>
        </pc:cxnChg>
        <pc:cxnChg chg="add del">
          <ac:chgData name="gan yao" userId="7b447379af5d6ff9" providerId="LiveId" clId="{06F7806E-352D-417E-B8D1-AABAE95D487E}" dt="2018-12-15T02:47:37.525" v="164"/>
          <ac:cxnSpMkLst>
            <pc:docMk/>
            <pc:sldMk cId="4183326668" sldId="257"/>
            <ac:cxnSpMk id="63" creationId="{C699E5E7-A284-4483-BC81-705D7E24B45E}"/>
          </ac:cxnSpMkLst>
        </pc:cxnChg>
        <pc:cxnChg chg="add del">
          <ac:chgData name="gan yao" userId="7b447379af5d6ff9" providerId="LiveId" clId="{06F7806E-352D-417E-B8D1-AABAE95D487E}" dt="2018-12-15T02:47:37.525" v="164"/>
          <ac:cxnSpMkLst>
            <pc:docMk/>
            <pc:sldMk cId="4183326668" sldId="257"/>
            <ac:cxnSpMk id="64" creationId="{2CE43305-8E5A-47BE-9600-32BACFAB8F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7048-E57A-4DA4-A03C-BD97B7A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12D2B-1C42-4367-A87D-CD5331EA7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FBA9A-AB95-4B76-B9B5-ED2DA8F8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5078-6704-4763-90F9-C0C23DDB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80D2-9F11-48BD-B2F4-442BDE08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8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A966-78D4-42BA-93E8-C7809330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91613-4756-4DF8-B491-5C3FF319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57BA-C3F8-4878-9778-613113AF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8757-F861-4B4A-A624-9EF0B2C2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0367-364A-4D5B-B350-E0A5AFA8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3D207-4364-4C14-95D1-157291FA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5E43-D670-427D-BE10-F4F4C0A0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3C455-F2F4-4589-B1F2-9D2A6BE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38CA-FEF2-4B50-BD7A-A88B3C36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44547-2585-4EC3-8433-4119538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B759-CB33-4602-A2A7-9223ABBE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A77F-E474-4DF6-A550-7587C71AB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0D7C-3EB5-450D-AF7F-00F68FE4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1A8B3-33CF-46BB-A265-78879EBB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B802-63D2-4B36-821D-52F50506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60AF-E6C8-420F-A9F5-56FBD7B0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8D5F-06AE-4BC7-9679-39D0D60B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3AEB-79CC-4DDA-B8ED-707E9AC1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FA35-A6CD-4D90-A218-6065B7D9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78A6-B6F3-4DB3-8871-B406FC69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3961-B06D-42A0-988A-194F3757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DB4D-604A-41E3-938D-B53C0D576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CAB84-950B-4394-8525-352A80ED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2F5F1-1BC0-4519-AD30-E8DDFE3A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9BBC-9A8E-4AB4-9287-BDF1358C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6865E-231E-46DB-915E-521E86A1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6A93-4465-4215-A50D-5B908557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FD753-2749-4639-8A8A-2A1A0C8FE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A298C-D6D3-45D0-A9FB-913C11E16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F41A9-0F7C-4C72-8D0B-9A9253AA6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B35D-953A-4251-B41C-538AA2FC9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96838-E12B-4ADD-A4D8-D4B97F15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7DDB3-73B5-457D-94D7-B43C58A1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FE0CB-FA92-440C-AEF2-D412BAA3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2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26D0-3968-4F0F-8533-528A9963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38830-BC6C-4691-87CD-F8480C17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59A89-90F7-4D7C-8568-46EB0469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12712-2C2E-4689-8AF2-D4E32747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8F6FB-7F6F-46F6-B456-DD3145AE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097B4-4CFE-45CC-BE5D-33F808CA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3BA0F-1364-4D9B-8AD2-858B44F7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95E0-AF09-41A5-929A-901831C8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8F43-E084-4814-95AF-66BC25D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E45D-D845-4148-A424-116BEDBDA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B5028-42A9-4B3B-B7EF-3DCC51D9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83818-DEAC-4EE6-9EC4-F916997E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0D7D-062F-4C4C-9F3C-D48465ED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7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42D1-4AE7-497D-98B0-E9815A22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6047-8DC9-4573-862D-FE275748A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CA6AA-533D-441B-856F-193DCBDD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0F94-B4F8-4854-89F6-7DDC8783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ED10-60BB-489D-9C0E-E6340088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8FB53-0202-4647-ADD2-64EB0442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8B69F-6076-4121-96CF-14FD82C4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9B18C-9632-4B7F-AEC5-3C8D5A265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7E22-1C38-4546-A93C-E10F91F64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163A-01E2-4406-8E5B-45D578158D2E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0BBA-7D3A-46AB-8AF6-4B88BDE18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6547C-C6A6-4A48-A0AD-09CBA095C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8739-6D5B-4D4C-99DA-1887585B8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entagon 20">
            <a:extLst>
              <a:ext uri="{FF2B5EF4-FFF2-40B4-BE49-F238E27FC236}">
                <a16:creationId xmlns:a16="http://schemas.microsoft.com/office/drawing/2014/main" id="{D306E5EF-3DCB-4FDB-A8BE-599746DCADAD}"/>
              </a:ext>
            </a:extLst>
          </p:cNvPr>
          <p:cNvSpPr/>
          <p:nvPr/>
        </p:nvSpPr>
        <p:spPr>
          <a:xfrm rot="3751462">
            <a:off x="4112555" y="2553517"/>
            <a:ext cx="3462426" cy="3213054"/>
          </a:xfrm>
          <a:prstGeom prst="pen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E8742-4F4D-4259-93BD-A07EC516E4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5499100" y="5086350"/>
            <a:ext cx="3340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A0BCF0-7E40-4EF3-A274-7C2233D05B06}"/>
              </a:ext>
            </a:extLst>
          </p:cNvPr>
          <p:cNvCxnSpPr>
            <a:cxnSpLocks/>
          </p:cNvCxnSpPr>
          <p:nvPr/>
        </p:nvCxnSpPr>
        <p:spPr>
          <a:xfrm flipV="1">
            <a:off x="5499100" y="2223504"/>
            <a:ext cx="1226" cy="2862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513928-CAFD-4138-BC02-392841819B23}"/>
              </a:ext>
            </a:extLst>
          </p:cNvPr>
          <p:cNvCxnSpPr>
            <a:cxnSpLocks/>
          </p:cNvCxnSpPr>
          <p:nvPr/>
        </p:nvCxnSpPr>
        <p:spPr>
          <a:xfrm>
            <a:off x="5499100" y="3162300"/>
            <a:ext cx="12414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6B86D5-2469-4A90-80AF-0F93464EE97B}"/>
                  </a:ext>
                </a:extLst>
              </p:cNvPr>
              <p:cNvSpPr txBox="1"/>
              <p:nvPr/>
            </p:nvSpPr>
            <p:spPr>
              <a:xfrm>
                <a:off x="7025913" y="4739922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6B86D5-2469-4A90-80AF-0F93464EE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913" y="4739922"/>
                <a:ext cx="13106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D9C05-365F-44A7-B0E1-0AFAAC5C631A}"/>
                  </a:ext>
                </a:extLst>
              </p:cNvPr>
              <p:cNvSpPr txBox="1"/>
              <p:nvPr/>
            </p:nvSpPr>
            <p:spPr>
              <a:xfrm>
                <a:off x="5005630" y="1986252"/>
                <a:ext cx="596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7D9C05-365F-44A7-B0E1-0AFAAC5C6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30" y="1986252"/>
                <a:ext cx="5968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5B46E7-0353-4C3B-BB2F-52DE58C62A6B}"/>
                  </a:ext>
                </a:extLst>
              </p:cNvPr>
              <p:cNvSpPr txBox="1"/>
              <p:nvPr/>
            </p:nvSpPr>
            <p:spPr>
              <a:xfrm>
                <a:off x="6589473" y="1896756"/>
                <a:ext cx="2465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5B46E7-0353-4C3B-BB2F-52DE58C62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473" y="1896756"/>
                <a:ext cx="24652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1DC63C-CA85-4FA4-99D5-2755864C7933}"/>
                  </a:ext>
                </a:extLst>
              </p:cNvPr>
              <p:cNvSpPr txBox="1"/>
              <p:nvPr/>
            </p:nvSpPr>
            <p:spPr>
              <a:xfrm>
                <a:off x="8156530" y="4739922"/>
                <a:ext cx="1488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D1DC63C-CA85-4FA4-99D5-2755864C7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30" y="4739922"/>
                <a:ext cx="14884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4A51C706-BCC6-4EC0-8703-1CDCF98C37B2}"/>
              </a:ext>
            </a:extLst>
          </p:cNvPr>
          <p:cNvSpPr/>
          <p:nvPr/>
        </p:nvSpPr>
        <p:spPr>
          <a:xfrm>
            <a:off x="5477466" y="5049656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E39F74-400E-40E8-80B2-0988CDFD4910}"/>
              </a:ext>
            </a:extLst>
          </p:cNvPr>
          <p:cNvSpPr/>
          <p:nvPr/>
        </p:nvSpPr>
        <p:spPr>
          <a:xfrm>
            <a:off x="6716300" y="3139440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E5690B8-2CAA-43A9-AF6E-18F99E588908}"/>
              </a:ext>
            </a:extLst>
          </p:cNvPr>
          <p:cNvSpPr/>
          <p:nvPr/>
        </p:nvSpPr>
        <p:spPr>
          <a:xfrm>
            <a:off x="5477466" y="3139440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BA6BD4-B4E1-43B2-88DF-7B64921AF232}"/>
                  </a:ext>
                </a:extLst>
              </p:cNvPr>
              <p:cNvSpPr txBox="1"/>
              <p:nvPr/>
            </p:nvSpPr>
            <p:spPr>
              <a:xfrm>
                <a:off x="5258426" y="4981177"/>
                <a:ext cx="316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BA6BD4-B4E1-43B2-88DF-7B64921A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6" y="4981177"/>
                <a:ext cx="3160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2275FC-4450-4F81-925A-35A4CFD91E5F}"/>
              </a:ext>
            </a:extLst>
          </p:cNvPr>
          <p:cNvCxnSpPr>
            <a:cxnSpLocks/>
          </p:cNvCxnSpPr>
          <p:nvPr/>
        </p:nvCxnSpPr>
        <p:spPr>
          <a:xfrm>
            <a:off x="7322820" y="2231973"/>
            <a:ext cx="0" cy="285437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607080-7669-4257-855D-B7E34D8E6152}"/>
              </a:ext>
            </a:extLst>
          </p:cNvPr>
          <p:cNvCxnSpPr>
            <a:cxnSpLocks/>
          </p:cNvCxnSpPr>
          <p:nvPr/>
        </p:nvCxnSpPr>
        <p:spPr>
          <a:xfrm>
            <a:off x="5523185" y="2250173"/>
            <a:ext cx="17996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08426E-7C5A-4CE0-B9C8-0EF6B2A73A1F}"/>
              </a:ext>
            </a:extLst>
          </p:cNvPr>
          <p:cNvCxnSpPr>
            <a:cxnSpLocks/>
          </p:cNvCxnSpPr>
          <p:nvPr/>
        </p:nvCxnSpPr>
        <p:spPr>
          <a:xfrm flipV="1">
            <a:off x="5521960" y="2223505"/>
            <a:ext cx="1812290" cy="284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D7592E-0C6C-403F-BCB4-938E45FFEF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5499100" y="5086350"/>
            <a:ext cx="18592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385A0E-5B5C-418D-8AD0-883B52A5AC2C}"/>
                  </a:ext>
                </a:extLst>
              </p:cNvPr>
              <p:cNvSpPr txBox="1"/>
              <p:nvPr/>
            </p:nvSpPr>
            <p:spPr>
              <a:xfrm>
                <a:off x="6329909" y="2887705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C385A0E-5B5C-418D-8AD0-883B52A5A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09" y="2887705"/>
                <a:ext cx="13106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90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entagon 25">
            <a:extLst>
              <a:ext uri="{FF2B5EF4-FFF2-40B4-BE49-F238E27FC236}">
                <a16:creationId xmlns:a16="http://schemas.microsoft.com/office/drawing/2014/main" id="{2C935CAA-5410-4E9F-8EE3-05DCB0A429F6}"/>
              </a:ext>
            </a:extLst>
          </p:cNvPr>
          <p:cNvSpPr/>
          <p:nvPr/>
        </p:nvSpPr>
        <p:spPr>
          <a:xfrm rot="3751462">
            <a:off x="4112555" y="2553517"/>
            <a:ext cx="3462426" cy="3213054"/>
          </a:xfrm>
          <a:prstGeom prst="pen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AB2E38-74D0-4571-9BEF-54B5A6F7EB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>
            <a:off x="5499100" y="5086350"/>
            <a:ext cx="3340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C00EB4-401D-41B6-932D-8C1F413D93C4}"/>
              </a:ext>
            </a:extLst>
          </p:cNvPr>
          <p:cNvCxnSpPr>
            <a:cxnSpLocks/>
          </p:cNvCxnSpPr>
          <p:nvPr/>
        </p:nvCxnSpPr>
        <p:spPr>
          <a:xfrm flipV="1">
            <a:off x="5499100" y="1803400"/>
            <a:ext cx="0" cy="3282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638614-B1F2-4DA7-8B39-480CB0FEE160}"/>
              </a:ext>
            </a:extLst>
          </p:cNvPr>
          <p:cNvCxnSpPr>
            <a:cxnSpLocks/>
          </p:cNvCxnSpPr>
          <p:nvPr/>
        </p:nvCxnSpPr>
        <p:spPr>
          <a:xfrm>
            <a:off x="5499100" y="3162300"/>
            <a:ext cx="12414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CF85CB-99B1-410D-8B4F-301FA8800D02}"/>
              </a:ext>
            </a:extLst>
          </p:cNvPr>
          <p:cNvCxnSpPr>
            <a:cxnSpLocks/>
          </p:cNvCxnSpPr>
          <p:nvPr/>
        </p:nvCxnSpPr>
        <p:spPr>
          <a:xfrm>
            <a:off x="5499100" y="5086350"/>
            <a:ext cx="18351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EB9F65-0AA8-4ED2-B622-D0EE147746E0}"/>
                  </a:ext>
                </a:extLst>
              </p:cNvPr>
              <p:cNvSpPr txBox="1"/>
              <p:nvPr/>
            </p:nvSpPr>
            <p:spPr>
              <a:xfrm>
                <a:off x="7025913" y="4739922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EB9F65-0AA8-4ED2-B622-D0EE1477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913" y="4739922"/>
                <a:ext cx="13106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DEDEDD-DAC2-416A-925F-ABCBAD6C99A7}"/>
                  </a:ext>
                </a:extLst>
              </p:cNvPr>
              <p:cNvSpPr txBox="1"/>
              <p:nvPr/>
            </p:nvSpPr>
            <p:spPr>
              <a:xfrm>
                <a:off x="4906520" y="1882892"/>
                <a:ext cx="596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DEDEDD-DAC2-416A-925F-ABCBAD6C9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20" y="1882892"/>
                <a:ext cx="5968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682DE1-133F-448B-8201-6872BDB7D500}"/>
              </a:ext>
            </a:extLst>
          </p:cNvPr>
          <p:cNvCxnSpPr>
            <a:cxnSpLocks/>
          </p:cNvCxnSpPr>
          <p:nvPr/>
        </p:nvCxnSpPr>
        <p:spPr>
          <a:xfrm flipV="1">
            <a:off x="5503092" y="1168400"/>
            <a:ext cx="2518228" cy="3917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785B3F-5684-4E78-887F-98D73C7A574C}"/>
              </a:ext>
            </a:extLst>
          </p:cNvPr>
          <p:cNvCxnSpPr>
            <a:cxnSpLocks/>
          </p:cNvCxnSpPr>
          <p:nvPr/>
        </p:nvCxnSpPr>
        <p:spPr>
          <a:xfrm>
            <a:off x="3375009" y="1409686"/>
            <a:ext cx="4933488" cy="2552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1EBB0A1-3556-48BF-BFF2-399FCF93BCF9}"/>
                  </a:ext>
                </a:extLst>
              </p:cNvPr>
              <p:cNvSpPr txBox="1"/>
              <p:nvPr/>
            </p:nvSpPr>
            <p:spPr>
              <a:xfrm>
                <a:off x="7923202" y="3496239"/>
                <a:ext cx="1488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1EBB0A1-3556-48BF-BFF2-399FCF93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02" y="3496239"/>
                <a:ext cx="148844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223D05-BFFF-42E7-AC29-9541C8C71ADF}"/>
                  </a:ext>
                </a:extLst>
              </p:cNvPr>
              <p:cNvSpPr txBox="1"/>
              <p:nvPr/>
            </p:nvSpPr>
            <p:spPr>
              <a:xfrm>
                <a:off x="7034930" y="1505688"/>
                <a:ext cx="2465294" cy="674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4223D05-BFFF-42E7-AC29-9541C8C71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30" y="1505688"/>
                <a:ext cx="2465294" cy="6748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3F7F26-F0B4-49DA-840C-BAFE670BCB9A}"/>
                  </a:ext>
                </a:extLst>
              </p:cNvPr>
              <p:cNvSpPr txBox="1"/>
              <p:nvPr/>
            </p:nvSpPr>
            <p:spPr>
              <a:xfrm>
                <a:off x="8156530" y="4739922"/>
                <a:ext cx="1488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3F7F26-F0B4-49DA-840C-BAFE670BC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530" y="4739922"/>
                <a:ext cx="14884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468BF08-D33B-4199-90A8-FA97225569E7}"/>
                  </a:ext>
                </a:extLst>
              </p:cNvPr>
              <p:cNvSpPr txBox="1"/>
              <p:nvPr/>
            </p:nvSpPr>
            <p:spPr>
              <a:xfrm>
                <a:off x="4906847" y="1517498"/>
                <a:ext cx="1488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468BF08-D33B-4199-90A8-FA972255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47" y="1517498"/>
                <a:ext cx="1488440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F95C5EC8-8710-4AEB-BCB2-D27A8721E522}"/>
              </a:ext>
            </a:extLst>
          </p:cNvPr>
          <p:cNvSpPr/>
          <p:nvPr/>
        </p:nvSpPr>
        <p:spPr>
          <a:xfrm>
            <a:off x="5477466" y="2223504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D454E7-15BB-46F7-96AF-E2329A3417DD}"/>
              </a:ext>
            </a:extLst>
          </p:cNvPr>
          <p:cNvSpPr/>
          <p:nvPr/>
        </p:nvSpPr>
        <p:spPr>
          <a:xfrm>
            <a:off x="5477466" y="5049656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573314-4A93-46DA-B7AF-9A54EEEDBEC5}"/>
              </a:ext>
            </a:extLst>
          </p:cNvPr>
          <p:cNvSpPr/>
          <p:nvPr/>
        </p:nvSpPr>
        <p:spPr>
          <a:xfrm>
            <a:off x="6716300" y="3139440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B5D666-D856-4BAD-A94B-0C3E1EE3AACF}"/>
              </a:ext>
            </a:extLst>
          </p:cNvPr>
          <p:cNvSpPr/>
          <p:nvPr/>
        </p:nvSpPr>
        <p:spPr>
          <a:xfrm>
            <a:off x="5477466" y="3139440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80A63B-B4C2-444D-9681-F71F8EF2148E}"/>
              </a:ext>
            </a:extLst>
          </p:cNvPr>
          <p:cNvSpPr/>
          <p:nvPr/>
        </p:nvSpPr>
        <p:spPr>
          <a:xfrm>
            <a:off x="7305041" y="5063535"/>
            <a:ext cx="45719" cy="4571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DD4F80-D3FD-482E-B99C-7B9BB9D46144}"/>
                  </a:ext>
                </a:extLst>
              </p:cNvPr>
              <p:cNvSpPr txBox="1"/>
              <p:nvPr/>
            </p:nvSpPr>
            <p:spPr>
              <a:xfrm>
                <a:off x="5258426" y="4981177"/>
                <a:ext cx="316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DD4F80-D3FD-482E-B99C-7B9BB9D46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426" y="4981177"/>
                <a:ext cx="3160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F5C4D-8AC8-4C3D-A5B3-160434A5D322}"/>
                  </a:ext>
                </a:extLst>
              </p:cNvPr>
              <p:cNvSpPr txBox="1"/>
              <p:nvPr/>
            </p:nvSpPr>
            <p:spPr>
              <a:xfrm>
                <a:off x="6329909" y="2887705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1F5C4D-8AC8-4C3D-A5B3-160434A5D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09" y="2887705"/>
                <a:ext cx="13106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A5B20D-EC17-4482-971A-AFFEB9CBE9E5}"/>
              </a:ext>
            </a:extLst>
          </p:cNvPr>
          <p:cNvCxnSpPr>
            <a:cxnSpLocks/>
          </p:cNvCxnSpPr>
          <p:nvPr/>
        </p:nvCxnSpPr>
        <p:spPr>
          <a:xfrm>
            <a:off x="7322820" y="2231973"/>
            <a:ext cx="0" cy="281305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F9A7E7-640B-4C4D-B1A1-15D0C968AEB6}"/>
              </a:ext>
            </a:extLst>
          </p:cNvPr>
          <p:cNvCxnSpPr>
            <a:cxnSpLocks/>
          </p:cNvCxnSpPr>
          <p:nvPr/>
        </p:nvCxnSpPr>
        <p:spPr>
          <a:xfrm>
            <a:off x="5523185" y="2250173"/>
            <a:ext cx="18351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2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 yao</dc:creator>
  <cp:lastModifiedBy>gan yao</cp:lastModifiedBy>
  <cp:revision>4</cp:revision>
  <dcterms:created xsi:type="dcterms:W3CDTF">2018-12-13T03:27:11Z</dcterms:created>
  <dcterms:modified xsi:type="dcterms:W3CDTF">2018-12-15T03:12:59Z</dcterms:modified>
</cp:coreProperties>
</file>