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b447379af5d6ff9" providerId="LiveId" clId="{E71A96C8-65BB-4E10-9540-B0896692E304}"/>
    <pc:docChg chg="custSel modSld">
      <pc:chgData name="" userId="7b447379af5d6ff9" providerId="LiveId" clId="{E71A96C8-65BB-4E10-9540-B0896692E304}" dt="2020-03-25T04:38:12.222" v="24" actId="1076"/>
      <pc:docMkLst>
        <pc:docMk/>
      </pc:docMkLst>
      <pc:sldChg chg="addSp delSp modSp">
        <pc:chgData name="" userId="7b447379af5d6ff9" providerId="LiveId" clId="{E71A96C8-65BB-4E10-9540-B0896692E304}" dt="2020-03-25T04:38:12.222" v="24" actId="1076"/>
        <pc:sldMkLst>
          <pc:docMk/>
          <pc:sldMk cId="2861675227" sldId="257"/>
        </pc:sldMkLst>
        <pc:spChg chg="mod">
          <ac:chgData name="" userId="7b447379af5d6ff9" providerId="LiveId" clId="{E71A96C8-65BB-4E10-9540-B0896692E304}" dt="2020-03-25T04:35:51.637" v="20" actId="207"/>
          <ac:spMkLst>
            <pc:docMk/>
            <pc:sldMk cId="2861675227" sldId="257"/>
            <ac:spMk id="15" creationId="{7FA83704-DDCB-4215-91BB-417E79E67E43}"/>
          </ac:spMkLst>
        </pc:spChg>
        <pc:spChg chg="mod">
          <ac:chgData name="" userId="7b447379af5d6ff9" providerId="LiveId" clId="{E71A96C8-65BB-4E10-9540-B0896692E304}" dt="2020-03-25T04:38:12.222" v="24" actId="1076"/>
          <ac:spMkLst>
            <pc:docMk/>
            <pc:sldMk cId="2861675227" sldId="257"/>
            <ac:spMk id="16" creationId="{03A60110-67BC-43E5-B7F6-26B03A9EA618}"/>
          </ac:spMkLst>
        </pc:spChg>
        <pc:spChg chg="mod">
          <ac:chgData name="" userId="7b447379af5d6ff9" providerId="LiveId" clId="{E71A96C8-65BB-4E10-9540-B0896692E304}" dt="2020-03-25T04:38:09.391" v="23" actId="1076"/>
          <ac:spMkLst>
            <pc:docMk/>
            <pc:sldMk cId="2861675227" sldId="257"/>
            <ac:spMk id="17" creationId="{AD577514-210C-474C-B9E1-954A518A9672}"/>
          </ac:spMkLst>
        </pc:spChg>
        <pc:spChg chg="mod">
          <ac:chgData name="" userId="7b447379af5d6ff9" providerId="LiveId" clId="{E71A96C8-65BB-4E10-9540-B0896692E304}" dt="2020-03-25T04:38:05.192" v="22" actId="1076"/>
          <ac:spMkLst>
            <pc:docMk/>
            <pc:sldMk cId="2861675227" sldId="257"/>
            <ac:spMk id="18" creationId="{E935DB9D-799F-4DE5-BCB2-15BEE9BC3CC3}"/>
          </ac:spMkLst>
        </pc:spChg>
        <pc:spChg chg="mod">
          <ac:chgData name="" userId="7b447379af5d6ff9" providerId="LiveId" clId="{E71A96C8-65BB-4E10-9540-B0896692E304}" dt="2020-03-25T04:35:15.411" v="13" actId="1076"/>
          <ac:spMkLst>
            <pc:docMk/>
            <pc:sldMk cId="2861675227" sldId="257"/>
            <ac:spMk id="19" creationId="{2F1917D1-0ABC-4F96-8E2D-58D3F4F0262A}"/>
          </ac:spMkLst>
        </pc:spChg>
        <pc:spChg chg="mod">
          <ac:chgData name="" userId="7b447379af5d6ff9" providerId="LiveId" clId="{E71A96C8-65BB-4E10-9540-B0896692E304}" dt="2020-03-25T04:35:20.044" v="14" actId="1076"/>
          <ac:spMkLst>
            <pc:docMk/>
            <pc:sldMk cId="2861675227" sldId="257"/>
            <ac:spMk id="22" creationId="{C2535AE2-AFF4-41A1-A71B-9FE63C9A89C1}"/>
          </ac:spMkLst>
        </pc:spChg>
        <pc:cxnChg chg="add del mod">
          <ac:chgData name="" userId="7b447379af5d6ff9" providerId="LiveId" clId="{E71A96C8-65BB-4E10-9540-B0896692E304}" dt="2020-03-25T04:34:21.621" v="6" actId="478"/>
          <ac:cxnSpMkLst>
            <pc:docMk/>
            <pc:sldMk cId="2861675227" sldId="257"/>
            <ac:cxnSpMk id="24" creationId="{3B8A3227-3C5C-496B-9088-C1E3B469ADDA}"/>
          </ac:cxnSpMkLst>
        </pc:cxnChg>
        <pc:cxnChg chg="add mod ord">
          <ac:chgData name="" userId="7b447379af5d6ff9" providerId="LiveId" clId="{E71A96C8-65BB-4E10-9540-B0896692E304}" dt="2020-03-25T04:35:45.488" v="19" actId="167"/>
          <ac:cxnSpMkLst>
            <pc:docMk/>
            <pc:sldMk cId="2861675227" sldId="257"/>
            <ac:cxnSpMk id="26" creationId="{13A93C3B-6557-40C7-8888-0888406A9C6F}"/>
          </ac:cxnSpMkLst>
        </pc:cxnChg>
        <pc:cxnChg chg="add mod ord">
          <ac:chgData name="" userId="7b447379af5d6ff9" providerId="LiveId" clId="{E71A96C8-65BB-4E10-9540-B0896692E304}" dt="2020-03-25T04:35:54.711" v="21" actId="167"/>
          <ac:cxnSpMkLst>
            <pc:docMk/>
            <pc:sldMk cId="2861675227" sldId="257"/>
            <ac:cxnSpMk id="28" creationId="{7FEB21BB-482F-4CA7-8068-3EBC7E8A78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AD90-0641-48F4-B66E-D0F0F83B1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A3160-057E-45BC-932F-225337C51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E9D2-C5D0-4513-8AB2-CD385BCC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0E72-1ABF-49A4-99F8-FE5ADE38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F012-3ABE-4DB3-886A-CC446F1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A90C-349C-44F1-BEB8-CD48CF76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670C3-1AC7-4C6A-8CC4-576AF4BB9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B3C8-4DDE-4338-B771-E02E2653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6DEB-3C7B-4B15-BCD8-D025238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0CDC-C199-4A7A-9F3C-DB43B1A3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6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58142-11C9-4DD9-9091-C0024C9C6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1968E-3D7B-40DC-BD69-201EA21B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36F3-AF40-4B49-9A23-F8FD6A4D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1493-9EBA-4D6F-9A75-8AD394DC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89AB-1A7E-4A3D-814A-82B74716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A47-39A6-4ACA-BC87-3CC9C4AA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1D88-3B52-4532-B35F-AC10FCA2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9DB5-835A-460A-9DDB-3CBEC38D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8B8D-3A2A-46F9-B539-F666B66A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79DE-2B40-426F-B69C-50E29ED5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608-0F38-4D41-BEBC-5AB83FFC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3FA4F-90E8-4CDF-BE1D-586CD34E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3D7F-C4C8-4836-9D72-60F8091C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C788-63FA-490B-994D-3B7BCDBB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506C-000D-416B-A042-AAA0DAAB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4C80-4D13-4962-9472-ADC52077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CFD3-CE11-4ED3-82CF-D75BB95B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880E5-9146-4274-9DF7-8278AD2D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0D3F-ADB6-40D0-8CB3-0B59C4C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E65AD-3436-465D-9261-A60171EE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9909-5BE4-46AC-9567-19AF901F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523D-E7B1-4CA0-8B96-16C30E20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357A-6374-4E03-AFDC-8AFCEAE6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0D9F4-9B00-405A-965C-C4CC6F66F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57A86-5F74-4183-A892-DA70A8D6C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263F9-73F8-45F0-B103-5F76D6999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562DE-A4FD-4D31-A8DC-E1E9037D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C218C-1D2E-45A8-B610-65080E8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891D5-81AC-4012-BBD4-25DD5026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14B4-A4A0-40E5-8BA9-5F42248B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DAF60-5710-437F-9CA0-A9EE9B0D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967B-7FDD-4AAC-8A11-E8B5B9DC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3337A-5814-496E-BFDF-16870DE4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C0CDD-9329-4A84-B832-386CBC9D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6EF4B-5D07-4A4F-9820-B4F6F321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BAC7-A8D0-4954-A6C5-8948DCD2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5474-4C16-432E-96DD-87C7B938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7341-DBA2-46E3-A2EC-E3C34C80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CAA41-1BB8-4228-9FAB-A33CB29D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1A86-5D1E-45ED-A89F-637DFDE9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64AC0-BCEC-45DE-BDE1-9E4F590E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48F4E-CF46-4373-A9D0-D9ADBF2E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228A-D5EE-4D80-9874-4ABAEB5E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B743A-369C-4CB0-86B1-651B0CD5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A534-571F-4BC2-97AC-E46F6A288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A979-DE2B-4A79-83AC-1A7BDB6D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C191-C76B-4438-B8EF-CB53E09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C2799-1AE6-4716-AD29-2239C13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1EC75-2EAB-49C9-BB53-D11BB55D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E165-549A-4244-A020-60899B10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3A92-252B-42E4-962C-2EDE37045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7AB5-3E78-48D9-8541-BB79D7F07A1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2928-8DF5-412E-9ABD-A05366C5D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A1C1-DBB7-4B87-A5A8-3273D298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0004-7525-4A8C-8F63-7AEAF41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340E-84C2-4C84-9F4B-83768D3E7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F6370-A8F3-4CE2-9FC5-B6E7391E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EB21BB-482F-4CA7-8068-3EBC7E8A78C0}"/>
              </a:ext>
            </a:extLst>
          </p:cNvPr>
          <p:cNvCxnSpPr>
            <a:cxnSpLocks/>
            <a:stCxn id="15" idx="5"/>
          </p:cNvCxnSpPr>
          <p:nvPr/>
        </p:nvCxnSpPr>
        <p:spPr>
          <a:xfrm flipH="1" flipV="1">
            <a:off x="6088491" y="1913710"/>
            <a:ext cx="752722" cy="771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93C3B-6557-40C7-8888-0888406A9C6F}"/>
              </a:ext>
            </a:extLst>
          </p:cNvPr>
          <p:cNvCxnSpPr>
            <a:stCxn id="15" idx="3"/>
          </p:cNvCxnSpPr>
          <p:nvPr/>
        </p:nvCxnSpPr>
        <p:spPr>
          <a:xfrm flipV="1">
            <a:off x="5367705" y="1957386"/>
            <a:ext cx="714009" cy="727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FA83704-DDCB-4215-91BB-417E79E67E43}"/>
              </a:ext>
            </a:extLst>
          </p:cNvPr>
          <p:cNvSpPr/>
          <p:nvPr/>
        </p:nvSpPr>
        <p:spPr>
          <a:xfrm>
            <a:off x="5062531" y="962808"/>
            <a:ext cx="2083856" cy="20176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F78E27-FD18-45A6-A0F1-F8DF65D8ADF6}"/>
              </a:ext>
            </a:extLst>
          </p:cNvPr>
          <p:cNvCxnSpPr/>
          <p:nvPr/>
        </p:nvCxnSpPr>
        <p:spPr>
          <a:xfrm>
            <a:off x="3168650" y="3429000"/>
            <a:ext cx="585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DD2FE5-2D0A-4782-88DE-ECFC14A52944}"/>
              </a:ext>
            </a:extLst>
          </p:cNvPr>
          <p:cNvCxnSpPr/>
          <p:nvPr/>
        </p:nvCxnSpPr>
        <p:spPr>
          <a:xfrm flipV="1">
            <a:off x="6096000" y="488950"/>
            <a:ext cx="0" cy="421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4219B3-7DB1-455D-AB0B-6D8C59558663}"/>
              </a:ext>
            </a:extLst>
          </p:cNvPr>
          <p:cNvCxnSpPr/>
          <p:nvPr/>
        </p:nvCxnSpPr>
        <p:spPr>
          <a:xfrm flipH="1">
            <a:off x="6096000" y="1595967"/>
            <a:ext cx="18288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998A33-9D1E-4FBB-B258-3EFF4AA76CFD}"/>
              </a:ext>
            </a:extLst>
          </p:cNvPr>
          <p:cNvCxnSpPr>
            <a:cxnSpLocks/>
          </p:cNvCxnSpPr>
          <p:nvPr/>
        </p:nvCxnSpPr>
        <p:spPr>
          <a:xfrm>
            <a:off x="4267201" y="1595967"/>
            <a:ext cx="1837267" cy="1837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3A60110-67BC-43E5-B7F6-26B03A9EA618}"/>
              </a:ext>
            </a:extLst>
          </p:cNvPr>
          <p:cNvSpPr/>
          <p:nvPr/>
        </p:nvSpPr>
        <p:spPr>
          <a:xfrm>
            <a:off x="6029958" y="2930632"/>
            <a:ext cx="110068" cy="114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77514-210C-474C-B9E1-954A518A9672}"/>
              </a:ext>
            </a:extLst>
          </p:cNvPr>
          <p:cNvSpPr/>
          <p:nvPr/>
        </p:nvSpPr>
        <p:spPr>
          <a:xfrm>
            <a:off x="6049449" y="910947"/>
            <a:ext cx="105818" cy="99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5DB9D-799F-4DE5-BCB2-15BEE9BC3CC3}"/>
              </a:ext>
            </a:extLst>
          </p:cNvPr>
          <p:cNvSpPr txBox="1"/>
          <p:nvPr/>
        </p:nvSpPr>
        <p:spPr>
          <a:xfrm>
            <a:off x="6086062" y="660146"/>
            <a:ext cx="1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1917D1-0ABC-4F96-8E2D-58D3F4F0262A}"/>
              </a:ext>
            </a:extLst>
          </p:cNvPr>
          <p:cNvSpPr/>
          <p:nvPr/>
        </p:nvSpPr>
        <p:spPr>
          <a:xfrm>
            <a:off x="6049425" y="1900230"/>
            <a:ext cx="110068" cy="114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4B72-93CB-47A9-9E65-8DDDEF2AD9BE}"/>
              </a:ext>
            </a:extLst>
          </p:cNvPr>
          <p:cNvSpPr txBox="1"/>
          <p:nvPr/>
        </p:nvSpPr>
        <p:spPr>
          <a:xfrm>
            <a:off x="6104459" y="2689238"/>
            <a:ext cx="1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535AE2-AFF4-41A1-A71B-9FE63C9A89C1}"/>
              </a:ext>
            </a:extLst>
          </p:cNvPr>
          <p:cNvSpPr txBox="1"/>
          <p:nvPr/>
        </p:nvSpPr>
        <p:spPr>
          <a:xfrm>
            <a:off x="6135067" y="1650981"/>
            <a:ext cx="1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6167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 yao</dc:creator>
  <cp:lastModifiedBy>gan yao</cp:lastModifiedBy>
  <cp:revision>3</cp:revision>
  <dcterms:created xsi:type="dcterms:W3CDTF">2020-03-25T04:26:06Z</dcterms:created>
  <dcterms:modified xsi:type="dcterms:W3CDTF">2020-03-25T10:23:36Z</dcterms:modified>
</cp:coreProperties>
</file>