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39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櫻子 井上" userId="b40aaa46c8b6fc92" providerId="LiveId" clId="{163374F6-57B5-4817-8E99-6E61D003BB15}"/>
    <pc:docChg chg="modSld">
      <pc:chgData name="櫻子 井上" userId="b40aaa46c8b6fc92" providerId="LiveId" clId="{163374F6-57B5-4817-8E99-6E61D003BB15}" dt="2025-07-02T02:41:35.210" v="6" actId="693"/>
      <pc:docMkLst>
        <pc:docMk/>
      </pc:docMkLst>
      <pc:sldChg chg="modSp mod">
        <pc:chgData name="櫻子 井上" userId="b40aaa46c8b6fc92" providerId="LiveId" clId="{163374F6-57B5-4817-8E99-6E61D003BB15}" dt="2025-07-02T02:41:35.210" v="6" actId="693"/>
        <pc:sldMkLst>
          <pc:docMk/>
          <pc:sldMk cId="865580008" sldId="256"/>
        </pc:sldMkLst>
        <pc:spChg chg="mod">
          <ac:chgData name="櫻子 井上" userId="b40aaa46c8b6fc92" providerId="LiveId" clId="{163374F6-57B5-4817-8E99-6E61D003BB15}" dt="2025-07-02T02:41:12.861" v="2" actId="693"/>
          <ac:spMkLst>
            <pc:docMk/>
            <pc:sldMk cId="865580008" sldId="256"/>
            <ac:spMk id="12" creationId="{CB313BD6-9264-49E1-769B-E469E0DEC1ED}"/>
          </ac:spMkLst>
        </pc:spChg>
        <pc:spChg chg="mod">
          <ac:chgData name="櫻子 井上" userId="b40aaa46c8b6fc92" providerId="LiveId" clId="{163374F6-57B5-4817-8E99-6E61D003BB15}" dt="2025-07-02T02:41:25.421" v="4" actId="693"/>
          <ac:spMkLst>
            <pc:docMk/>
            <pc:sldMk cId="865580008" sldId="256"/>
            <ac:spMk id="17" creationId="{0450CF44-3C91-735C-7C07-5E638FB1F584}"/>
          </ac:spMkLst>
        </pc:spChg>
        <pc:spChg chg="mod">
          <ac:chgData name="櫻子 井上" userId="b40aaa46c8b6fc92" providerId="LiveId" clId="{163374F6-57B5-4817-8E99-6E61D003BB15}" dt="2025-07-02T02:41:35.210" v="6" actId="693"/>
          <ac:spMkLst>
            <pc:docMk/>
            <pc:sldMk cId="865580008" sldId="256"/>
            <ac:spMk id="22" creationId="{C1F37395-8480-05D5-68EC-1D4EE7DC386A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03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03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04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92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6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89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2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49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47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8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84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35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10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48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25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7CAD0E-2F29-D3F1-D9C0-4D59FBC328D6}"/>
              </a:ext>
            </a:extLst>
          </p:cNvPr>
          <p:cNvSpPr/>
          <p:nvPr/>
        </p:nvSpPr>
        <p:spPr>
          <a:xfrm>
            <a:off x="635621" y="1025911"/>
            <a:ext cx="5653668" cy="10147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B313BD6-9264-49E1-769B-E469E0DEC1ED}"/>
              </a:ext>
            </a:extLst>
          </p:cNvPr>
          <p:cNvSpPr/>
          <p:nvPr/>
        </p:nvSpPr>
        <p:spPr>
          <a:xfrm>
            <a:off x="758283" y="5841373"/>
            <a:ext cx="970156" cy="9032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D2941B9D-B649-7673-6212-D615E47B432E}"/>
              </a:ext>
            </a:extLst>
          </p:cNvPr>
          <p:cNvSpPr/>
          <p:nvPr/>
        </p:nvSpPr>
        <p:spPr>
          <a:xfrm>
            <a:off x="1851101" y="5841373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634CCDC-828D-15F1-2C5F-C810244FF36F}"/>
              </a:ext>
            </a:extLst>
          </p:cNvPr>
          <p:cNvSpPr/>
          <p:nvPr/>
        </p:nvSpPr>
        <p:spPr>
          <a:xfrm>
            <a:off x="2943923" y="5841373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B583E2F-5A33-D8AC-5734-96A937E0E722}"/>
              </a:ext>
            </a:extLst>
          </p:cNvPr>
          <p:cNvSpPr/>
          <p:nvPr/>
        </p:nvSpPr>
        <p:spPr>
          <a:xfrm>
            <a:off x="4036745" y="5841372"/>
            <a:ext cx="970156" cy="9032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8D520525-A9CD-7F55-83B8-A584429584C6}"/>
              </a:ext>
            </a:extLst>
          </p:cNvPr>
          <p:cNvSpPr/>
          <p:nvPr/>
        </p:nvSpPr>
        <p:spPr>
          <a:xfrm>
            <a:off x="5163017" y="5841372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450CF44-3C91-735C-7C07-5E638FB1F584}"/>
              </a:ext>
            </a:extLst>
          </p:cNvPr>
          <p:cNvSpPr/>
          <p:nvPr/>
        </p:nvSpPr>
        <p:spPr>
          <a:xfrm>
            <a:off x="758283" y="6932337"/>
            <a:ext cx="970156" cy="903249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23523744-D685-D45E-A070-FE1B9838AD95}"/>
              </a:ext>
            </a:extLst>
          </p:cNvPr>
          <p:cNvSpPr/>
          <p:nvPr/>
        </p:nvSpPr>
        <p:spPr>
          <a:xfrm>
            <a:off x="1851101" y="6932337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887DB37D-D645-544D-D64C-C2D6A4D48408}"/>
              </a:ext>
            </a:extLst>
          </p:cNvPr>
          <p:cNvSpPr/>
          <p:nvPr/>
        </p:nvSpPr>
        <p:spPr>
          <a:xfrm>
            <a:off x="2943923" y="6932337"/>
            <a:ext cx="970156" cy="90324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07FFBFE5-E679-EE11-C252-C0E91C081A4F}"/>
              </a:ext>
            </a:extLst>
          </p:cNvPr>
          <p:cNvSpPr/>
          <p:nvPr/>
        </p:nvSpPr>
        <p:spPr>
          <a:xfrm>
            <a:off x="4036745" y="6932336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55889740-277C-E14F-A7CE-382946EB24D8}"/>
              </a:ext>
            </a:extLst>
          </p:cNvPr>
          <p:cNvSpPr/>
          <p:nvPr/>
        </p:nvSpPr>
        <p:spPr>
          <a:xfrm>
            <a:off x="5163017" y="6932336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1F37395-8480-05D5-68EC-1D4EE7DC386A}"/>
              </a:ext>
            </a:extLst>
          </p:cNvPr>
          <p:cNvSpPr/>
          <p:nvPr/>
        </p:nvSpPr>
        <p:spPr>
          <a:xfrm>
            <a:off x="758283" y="8023301"/>
            <a:ext cx="970156" cy="903249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CF2C9241-2437-AFE9-E6BF-6EE59E848CCF}"/>
              </a:ext>
            </a:extLst>
          </p:cNvPr>
          <p:cNvSpPr/>
          <p:nvPr/>
        </p:nvSpPr>
        <p:spPr>
          <a:xfrm>
            <a:off x="1851101" y="8023301"/>
            <a:ext cx="970156" cy="90324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7C13969B-9058-6D57-7DB0-2A6E617BA31A}"/>
              </a:ext>
            </a:extLst>
          </p:cNvPr>
          <p:cNvSpPr/>
          <p:nvPr/>
        </p:nvSpPr>
        <p:spPr>
          <a:xfrm>
            <a:off x="2943923" y="8023301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C5FC764-2C15-A7E6-0ADD-0D976B4665E8}"/>
              </a:ext>
            </a:extLst>
          </p:cNvPr>
          <p:cNvSpPr/>
          <p:nvPr/>
        </p:nvSpPr>
        <p:spPr>
          <a:xfrm>
            <a:off x="4036745" y="8023300"/>
            <a:ext cx="970156" cy="90324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602467F9-9D5E-95DA-76FF-A03711F34829}"/>
              </a:ext>
            </a:extLst>
          </p:cNvPr>
          <p:cNvSpPr/>
          <p:nvPr/>
        </p:nvSpPr>
        <p:spPr>
          <a:xfrm>
            <a:off x="5129563" y="8023300"/>
            <a:ext cx="970156" cy="90324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5F0FB58-C8D5-750B-CCDC-8DA1527E1D38}"/>
              </a:ext>
            </a:extLst>
          </p:cNvPr>
          <p:cNvSpPr/>
          <p:nvPr/>
        </p:nvSpPr>
        <p:spPr>
          <a:xfrm>
            <a:off x="758283" y="9114265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0F439522-6B27-6F73-EADC-9FD27FF97B89}"/>
              </a:ext>
            </a:extLst>
          </p:cNvPr>
          <p:cNvSpPr/>
          <p:nvPr/>
        </p:nvSpPr>
        <p:spPr>
          <a:xfrm>
            <a:off x="1851101" y="9114265"/>
            <a:ext cx="970156" cy="90324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957005A3-1412-4867-286F-1F76AD9ED2C8}"/>
              </a:ext>
            </a:extLst>
          </p:cNvPr>
          <p:cNvSpPr/>
          <p:nvPr/>
        </p:nvSpPr>
        <p:spPr>
          <a:xfrm>
            <a:off x="2943923" y="9114265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C5121D00-1711-6A77-87FA-4502F21956AE}"/>
              </a:ext>
            </a:extLst>
          </p:cNvPr>
          <p:cNvSpPr/>
          <p:nvPr/>
        </p:nvSpPr>
        <p:spPr>
          <a:xfrm>
            <a:off x="4036745" y="9114264"/>
            <a:ext cx="970156" cy="90324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CCD0D824-0D86-F7FC-722D-096D4B93799B}"/>
              </a:ext>
            </a:extLst>
          </p:cNvPr>
          <p:cNvSpPr/>
          <p:nvPr/>
        </p:nvSpPr>
        <p:spPr>
          <a:xfrm>
            <a:off x="5163017" y="9114264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797DFA5B-C1AE-F4F0-721D-6773E5A240D0}"/>
              </a:ext>
            </a:extLst>
          </p:cNvPr>
          <p:cNvSpPr/>
          <p:nvPr/>
        </p:nvSpPr>
        <p:spPr>
          <a:xfrm>
            <a:off x="758283" y="10205229"/>
            <a:ext cx="970156" cy="90324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29989D6-1A67-AE27-A8CA-0CECA8A9EFA3}"/>
              </a:ext>
            </a:extLst>
          </p:cNvPr>
          <p:cNvSpPr/>
          <p:nvPr/>
        </p:nvSpPr>
        <p:spPr>
          <a:xfrm>
            <a:off x="1851101" y="10205229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605BD1D3-EF56-138C-A831-CDB8D85B9D9D}"/>
              </a:ext>
            </a:extLst>
          </p:cNvPr>
          <p:cNvSpPr/>
          <p:nvPr/>
        </p:nvSpPr>
        <p:spPr>
          <a:xfrm>
            <a:off x="2943923" y="10205229"/>
            <a:ext cx="970156" cy="90324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7BBDC10E-E048-6333-6CDF-2307643F6C38}"/>
              </a:ext>
            </a:extLst>
          </p:cNvPr>
          <p:cNvSpPr/>
          <p:nvPr/>
        </p:nvSpPr>
        <p:spPr>
          <a:xfrm>
            <a:off x="4036745" y="10205228"/>
            <a:ext cx="970156" cy="90324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9EB634DA-A5A6-5633-B493-BE14D7673EA8}"/>
              </a:ext>
            </a:extLst>
          </p:cNvPr>
          <p:cNvSpPr/>
          <p:nvPr/>
        </p:nvSpPr>
        <p:spPr>
          <a:xfrm>
            <a:off x="5163017" y="10205228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751372C-1B6B-0739-489F-344FFEEF122A}"/>
              </a:ext>
            </a:extLst>
          </p:cNvPr>
          <p:cNvCxnSpPr/>
          <p:nvPr/>
        </p:nvCxnSpPr>
        <p:spPr>
          <a:xfrm>
            <a:off x="635621" y="5531005"/>
            <a:ext cx="56536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A7A2F6E8-BB8E-BC6D-6217-8EE9E79E6979}"/>
              </a:ext>
            </a:extLst>
          </p:cNvPr>
          <p:cNvSpPr/>
          <p:nvPr/>
        </p:nvSpPr>
        <p:spPr>
          <a:xfrm>
            <a:off x="1287971" y="2174486"/>
            <a:ext cx="4360124" cy="26428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敵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0B26731-4F25-5B83-16C7-3D05BA1FEE88}"/>
              </a:ext>
            </a:extLst>
          </p:cNvPr>
          <p:cNvSpPr txBox="1"/>
          <p:nvPr/>
        </p:nvSpPr>
        <p:spPr>
          <a:xfrm>
            <a:off x="2821257" y="2669378"/>
            <a:ext cx="181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体力（敵）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58E9582-C06A-2ED8-E9D5-57076FCDEFBC}"/>
              </a:ext>
            </a:extLst>
          </p:cNvPr>
          <p:cNvSpPr txBox="1"/>
          <p:nvPr/>
        </p:nvSpPr>
        <p:spPr>
          <a:xfrm>
            <a:off x="4521823" y="5127545"/>
            <a:ext cx="181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体力（自分）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インク 1">
                <a:extLst>
                  <a:ext uri="{FF2B5EF4-FFF2-40B4-BE49-F238E27FC236}">
                    <a16:creationId xmlns:a16="http://schemas.microsoft.com/office/drawing/2014/main" id="{98F522BE-125E-C1BF-E7E0-F3F5EB02DF06}"/>
                  </a:ext>
                </a:extLst>
              </p14:cNvPr>
              <p14:cNvContentPartPr/>
              <p14:nvPr/>
            </p14:nvContentPartPr>
            <p14:xfrm>
              <a:off x="-5486584" y="4143370"/>
              <a:ext cx="360" cy="360"/>
            </p14:xfrm>
          </p:contentPart>
        </mc:Choice>
        <mc:Fallback xmlns="">
          <p:pic>
            <p:nvPicPr>
              <p:cNvPr id="2" name="インク 1">
                <a:extLst>
                  <a:ext uri="{FF2B5EF4-FFF2-40B4-BE49-F238E27FC236}">
                    <a16:creationId xmlns:a16="http://schemas.microsoft.com/office/drawing/2014/main" id="{98F522BE-125E-C1BF-E7E0-F3F5EB02DF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495584" y="41347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インク 2">
                <a:extLst>
                  <a:ext uri="{FF2B5EF4-FFF2-40B4-BE49-F238E27FC236}">
                    <a16:creationId xmlns:a16="http://schemas.microsoft.com/office/drawing/2014/main" id="{830F84B9-6094-AE05-D038-36E114FB42D3}"/>
                  </a:ext>
                </a:extLst>
              </p14:cNvPr>
              <p14:cNvContentPartPr/>
              <p14:nvPr/>
            </p14:nvContentPartPr>
            <p14:xfrm>
              <a:off x="2510096" y="6439810"/>
              <a:ext cx="360" cy="360"/>
            </p14:xfrm>
          </p:contentPart>
        </mc:Choice>
        <mc:Fallback xmlns="">
          <p:pic>
            <p:nvPicPr>
              <p:cNvPr id="3" name="インク 2">
                <a:extLst>
                  <a:ext uri="{FF2B5EF4-FFF2-40B4-BE49-F238E27FC236}">
                    <a16:creationId xmlns:a16="http://schemas.microsoft.com/office/drawing/2014/main" id="{830F84B9-6094-AE05-D038-36E114FB42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1096" y="64311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インク 3">
                <a:extLst>
                  <a:ext uri="{FF2B5EF4-FFF2-40B4-BE49-F238E27FC236}">
                    <a16:creationId xmlns:a16="http://schemas.microsoft.com/office/drawing/2014/main" id="{6A27FCA9-174B-A837-B3C3-D2DE516CA3D6}"/>
                  </a:ext>
                </a:extLst>
              </p14:cNvPr>
              <p14:cNvContentPartPr/>
              <p14:nvPr/>
            </p14:nvContentPartPr>
            <p14:xfrm>
              <a:off x="2314976" y="6458530"/>
              <a:ext cx="360" cy="360"/>
            </p14:xfrm>
          </p:contentPart>
        </mc:Choice>
        <mc:Fallback xmlns="">
          <p:pic>
            <p:nvPicPr>
              <p:cNvPr id="4" name="インク 3">
                <a:extLst>
                  <a:ext uri="{FF2B5EF4-FFF2-40B4-BE49-F238E27FC236}">
                    <a16:creationId xmlns:a16="http://schemas.microsoft.com/office/drawing/2014/main" id="{6A27FCA9-174B-A837-B3C3-D2DE516CA3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5976" y="644989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B30D3A4-D47D-68C5-357C-10C859B22D99}"/>
              </a:ext>
            </a:extLst>
          </p:cNvPr>
          <p:cNvSpPr/>
          <p:nvPr/>
        </p:nvSpPr>
        <p:spPr>
          <a:xfrm>
            <a:off x="837532" y="5104090"/>
            <a:ext cx="2781157" cy="3116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スライムのイラスト（キャラクター） | かわいいフリー素材集 ...">
            <a:extLst>
              <a:ext uri="{FF2B5EF4-FFF2-40B4-BE49-F238E27FC236}">
                <a16:creationId xmlns:a16="http://schemas.microsoft.com/office/drawing/2014/main" id="{EB7AF862-E03A-713F-ACE7-55E6607AE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257" y="3190738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873B441-D41F-9E86-6301-B7F03E41F60C}"/>
              </a:ext>
            </a:extLst>
          </p:cNvPr>
          <p:cNvSpPr/>
          <p:nvPr/>
        </p:nvSpPr>
        <p:spPr>
          <a:xfrm>
            <a:off x="2976249" y="3020385"/>
            <a:ext cx="905502" cy="2671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58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</TotalTime>
  <Words>9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櫻子 井上</dc:creator>
  <cp:lastModifiedBy>櫻子 井上</cp:lastModifiedBy>
  <cp:revision>2</cp:revision>
  <dcterms:created xsi:type="dcterms:W3CDTF">2025-07-02T01:57:34Z</dcterms:created>
  <dcterms:modified xsi:type="dcterms:W3CDTF">2025-07-02T02:41:38Z</dcterms:modified>
</cp:coreProperties>
</file>