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6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54C7A-B508-43DE-A526-4A6CCF78D840}" v="12" dt="2025-07-28T08:46:49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4660"/>
  </p:normalViewPr>
  <p:slideViewPr>
    <p:cSldViewPr snapToGrid="0">
      <p:cViewPr>
        <p:scale>
          <a:sx n="46" d="100"/>
          <a:sy n="46" d="100"/>
        </p:scale>
        <p:origin x="67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櫻子 井上" userId="b40aaa46c8b6fc92" providerId="LiveId" clId="{07854C7A-B508-43DE-A526-4A6CCF78D840}"/>
    <pc:docChg chg="undo custSel addSld delSld modSld">
      <pc:chgData name="櫻子 井上" userId="b40aaa46c8b6fc92" providerId="LiveId" clId="{07854C7A-B508-43DE-A526-4A6CCF78D840}" dt="2025-07-28T08:48:12.554" v="281" actId="1076"/>
      <pc:docMkLst>
        <pc:docMk/>
      </pc:docMkLst>
      <pc:sldChg chg="addSp delSp mod">
        <pc:chgData name="櫻子 井上" userId="b40aaa46c8b6fc92" providerId="LiveId" clId="{07854C7A-B508-43DE-A526-4A6CCF78D840}" dt="2025-07-24T09:59:13.695" v="2" actId="478"/>
        <pc:sldMkLst>
          <pc:docMk/>
          <pc:sldMk cId="149769642" sldId="260"/>
        </pc:sldMkLst>
      </pc:sldChg>
      <pc:sldChg chg="addSp modSp del mod">
        <pc:chgData name="櫻子 井上" userId="b40aaa46c8b6fc92" providerId="LiveId" clId="{07854C7A-B508-43DE-A526-4A6CCF78D840}" dt="2025-07-28T08:38:09.014" v="178" actId="47"/>
        <pc:sldMkLst>
          <pc:docMk/>
          <pc:sldMk cId="590203370" sldId="261"/>
        </pc:sldMkLst>
      </pc:sldChg>
      <pc:sldChg chg="addSp modSp mod">
        <pc:chgData name="櫻子 井上" userId="b40aaa46c8b6fc92" providerId="LiveId" clId="{07854C7A-B508-43DE-A526-4A6CCF78D840}" dt="2025-07-28T08:39:07.965" v="192" actId="1076"/>
        <pc:sldMkLst>
          <pc:docMk/>
          <pc:sldMk cId="2073242778" sldId="263"/>
        </pc:sldMkLst>
        <pc:spChg chg="mod">
          <ac:chgData name="櫻子 井上" userId="b40aaa46c8b6fc92" providerId="LiveId" clId="{07854C7A-B508-43DE-A526-4A6CCF78D840}" dt="2025-07-28T08:39:07.965" v="192" actId="1076"/>
          <ac:spMkLst>
            <pc:docMk/>
            <pc:sldMk cId="2073242778" sldId="263"/>
            <ac:spMk id="2" creationId="{75D83653-9783-1F12-914C-8B7BF5675C94}"/>
          </ac:spMkLst>
        </pc:spChg>
        <pc:picChg chg="add mod">
          <ac:chgData name="櫻子 井上" userId="b40aaa46c8b6fc92" providerId="LiveId" clId="{07854C7A-B508-43DE-A526-4A6CCF78D840}" dt="2025-07-28T08:38:33.628" v="181" actId="1076"/>
          <ac:picMkLst>
            <pc:docMk/>
            <pc:sldMk cId="2073242778" sldId="263"/>
            <ac:picMk id="3" creationId="{6D8E35D2-3E34-8422-0378-CFE76423210D}"/>
          </ac:picMkLst>
        </pc:picChg>
      </pc:sldChg>
      <pc:sldChg chg="addSp modSp mod">
        <pc:chgData name="櫻子 井上" userId="b40aaa46c8b6fc92" providerId="LiveId" clId="{07854C7A-B508-43DE-A526-4A6CCF78D840}" dt="2025-07-28T08:48:12.554" v="281" actId="1076"/>
        <pc:sldMkLst>
          <pc:docMk/>
          <pc:sldMk cId="35947487" sldId="264"/>
        </pc:sldMkLst>
        <pc:spChg chg="mod">
          <ac:chgData name="櫻子 井上" userId="b40aaa46c8b6fc92" providerId="LiveId" clId="{07854C7A-B508-43DE-A526-4A6CCF78D840}" dt="2025-07-28T08:47:19.446" v="260" actId="1076"/>
          <ac:spMkLst>
            <pc:docMk/>
            <pc:sldMk cId="35947487" sldId="264"/>
            <ac:spMk id="2" creationId="{41A33CB0-EF42-101F-816C-2A82EDE92D20}"/>
          </ac:spMkLst>
        </pc:spChg>
        <pc:picChg chg="add mod modCrop">
          <ac:chgData name="櫻子 井上" userId="b40aaa46c8b6fc92" providerId="LiveId" clId="{07854C7A-B508-43DE-A526-4A6CCF78D840}" dt="2025-07-28T08:48:06.084" v="279" actId="1076"/>
          <ac:picMkLst>
            <pc:docMk/>
            <pc:sldMk cId="35947487" sldId="264"/>
            <ac:picMk id="3" creationId="{CC8AA571-C20D-BCC8-4821-86AA95F3F8F5}"/>
          </ac:picMkLst>
        </pc:picChg>
        <pc:picChg chg="add mod modCrop">
          <ac:chgData name="櫻子 井上" userId="b40aaa46c8b6fc92" providerId="LiveId" clId="{07854C7A-B508-43DE-A526-4A6CCF78D840}" dt="2025-07-28T08:47:52.146" v="273" actId="1076"/>
          <ac:picMkLst>
            <pc:docMk/>
            <pc:sldMk cId="35947487" sldId="264"/>
            <ac:picMk id="4" creationId="{A75066F6-6E46-1002-30BF-5C7D61006077}"/>
          </ac:picMkLst>
        </pc:picChg>
        <pc:picChg chg="add mod modCrop">
          <ac:chgData name="櫻子 井上" userId="b40aaa46c8b6fc92" providerId="LiveId" clId="{07854C7A-B508-43DE-A526-4A6CCF78D840}" dt="2025-07-28T08:48:03.217" v="277" actId="1076"/>
          <ac:picMkLst>
            <pc:docMk/>
            <pc:sldMk cId="35947487" sldId="264"/>
            <ac:picMk id="5" creationId="{248AEA6D-C70F-04EA-4E8A-2C20B0D0D353}"/>
          </ac:picMkLst>
        </pc:picChg>
        <pc:picChg chg="add mod modCrop">
          <ac:chgData name="櫻子 井上" userId="b40aaa46c8b6fc92" providerId="LiveId" clId="{07854C7A-B508-43DE-A526-4A6CCF78D840}" dt="2025-07-28T08:47:53.949" v="274" actId="1076"/>
          <ac:picMkLst>
            <pc:docMk/>
            <pc:sldMk cId="35947487" sldId="264"/>
            <ac:picMk id="6" creationId="{CCECA808-3063-9589-1610-AA2EA070BF75}"/>
          </ac:picMkLst>
        </pc:picChg>
        <pc:picChg chg="add mod modCrop">
          <ac:chgData name="櫻子 井上" userId="b40aaa46c8b6fc92" providerId="LiveId" clId="{07854C7A-B508-43DE-A526-4A6CCF78D840}" dt="2025-07-28T08:48:12.554" v="281" actId="1076"/>
          <ac:picMkLst>
            <pc:docMk/>
            <pc:sldMk cId="35947487" sldId="264"/>
            <ac:picMk id="7" creationId="{F15F90E3-3E7B-CFD1-BDBF-4C7C9F528119}"/>
          </ac:picMkLst>
        </pc:picChg>
        <pc:picChg chg="add mod modCrop">
          <ac:chgData name="櫻子 井上" userId="b40aaa46c8b6fc92" providerId="LiveId" clId="{07854C7A-B508-43DE-A526-4A6CCF78D840}" dt="2025-07-28T08:47:48.579" v="272" actId="1076"/>
          <ac:picMkLst>
            <pc:docMk/>
            <pc:sldMk cId="35947487" sldId="264"/>
            <ac:picMk id="8" creationId="{03700708-5B12-368C-0A56-375E4B675CE3}"/>
          </ac:picMkLst>
        </pc:picChg>
      </pc:sldChg>
      <pc:sldChg chg="addSp delSp modSp mod modShow">
        <pc:chgData name="櫻子 井上" userId="b40aaa46c8b6fc92" providerId="LiveId" clId="{07854C7A-B508-43DE-A526-4A6CCF78D840}" dt="2025-07-28T08:47:09.852" v="258" actId="478"/>
        <pc:sldMkLst>
          <pc:docMk/>
          <pc:sldMk cId="2220163503" sldId="265"/>
        </pc:sldMkLst>
        <pc:spChg chg="del">
          <ac:chgData name="櫻子 井上" userId="b40aaa46c8b6fc92" providerId="LiveId" clId="{07854C7A-B508-43DE-A526-4A6CCF78D840}" dt="2025-07-28T08:46:40.358" v="251"/>
          <ac:spMkLst>
            <pc:docMk/>
            <pc:sldMk cId="2220163503" sldId="265"/>
            <ac:spMk id="3" creationId="{33151BAC-C294-DC19-049B-94C52C73212A}"/>
          </ac:spMkLst>
        </pc:spChg>
        <pc:picChg chg="add del mod">
          <ac:chgData name="櫻子 井上" userId="b40aaa46c8b6fc92" providerId="LiveId" clId="{07854C7A-B508-43DE-A526-4A6CCF78D840}" dt="2025-07-28T08:47:09.852" v="258" actId="478"/>
          <ac:picMkLst>
            <pc:docMk/>
            <pc:sldMk cId="2220163503" sldId="265"/>
            <ac:picMk id="6" creationId="{61569EAF-9BD5-0138-AE32-7EAFD9B5BC11}"/>
          </ac:picMkLst>
        </pc:picChg>
        <pc:picChg chg="add mod">
          <ac:chgData name="櫻子 井上" userId="b40aaa46c8b6fc92" providerId="LiveId" clId="{07854C7A-B508-43DE-A526-4A6CCF78D840}" dt="2025-07-28T08:46:40.358" v="251"/>
          <ac:picMkLst>
            <pc:docMk/>
            <pc:sldMk cId="2220163503" sldId="265"/>
            <ac:picMk id="8" creationId="{E81236FF-D369-F54D-4095-CF0457398229}"/>
          </ac:picMkLst>
        </pc:picChg>
        <pc:picChg chg="add del mod">
          <ac:chgData name="櫻子 井上" userId="b40aaa46c8b6fc92" providerId="LiveId" clId="{07854C7A-B508-43DE-A526-4A6CCF78D840}" dt="2025-07-28T08:47:04.042" v="256" actId="478"/>
          <ac:picMkLst>
            <pc:docMk/>
            <pc:sldMk cId="2220163503" sldId="265"/>
            <ac:picMk id="10" creationId="{744A301A-18EF-BB45-FE2C-58564CDB9A57}"/>
          </ac:picMkLst>
        </pc:picChg>
      </pc:sldChg>
      <pc:sldChg chg="addSp delSp modSp add mod">
        <pc:chgData name="櫻子 井上" userId="b40aaa46c8b6fc92" providerId="LiveId" clId="{07854C7A-B508-43DE-A526-4A6CCF78D840}" dt="2025-07-28T08:37:46.178" v="177" actId="20577"/>
        <pc:sldMkLst>
          <pc:docMk/>
          <pc:sldMk cId="585842122" sldId="266"/>
        </pc:sldMkLst>
        <pc:spChg chg="mod">
          <ac:chgData name="櫻子 井上" userId="b40aaa46c8b6fc92" providerId="LiveId" clId="{07854C7A-B508-43DE-A526-4A6CCF78D840}" dt="2025-07-24T09:59:49.760" v="19" actId="20577"/>
          <ac:spMkLst>
            <pc:docMk/>
            <pc:sldMk cId="585842122" sldId="266"/>
            <ac:spMk id="2" creationId="{3CE32DA6-31D4-0062-8C52-99C2C5C84143}"/>
          </ac:spMkLst>
        </pc:spChg>
        <pc:spChg chg="mod">
          <ac:chgData name="櫻子 井上" userId="b40aaa46c8b6fc92" providerId="LiveId" clId="{07854C7A-B508-43DE-A526-4A6CCF78D840}" dt="2025-07-28T08:37:46.178" v="177" actId="20577"/>
          <ac:spMkLst>
            <pc:docMk/>
            <pc:sldMk cId="585842122" sldId="266"/>
            <ac:spMk id="9" creationId="{3F6ACCAE-C55F-81C3-A9A2-FE6BD4C22A33}"/>
          </ac:spMkLst>
        </pc:spChg>
        <pc:spChg chg="mod">
          <ac:chgData name="櫻子 井上" userId="b40aaa46c8b6fc92" providerId="LiveId" clId="{07854C7A-B508-43DE-A526-4A6CCF78D840}" dt="2025-07-28T08:37:26.084" v="172" actId="1076"/>
          <ac:spMkLst>
            <pc:docMk/>
            <pc:sldMk cId="585842122" sldId="266"/>
            <ac:spMk id="11" creationId="{1C70B61E-62D0-17BD-72C8-15CB693C049B}"/>
          </ac:spMkLst>
        </pc:spChg>
        <pc:picChg chg="add mod modCrop">
          <ac:chgData name="櫻子 井上" userId="b40aaa46c8b6fc92" providerId="LiveId" clId="{07854C7A-B508-43DE-A526-4A6CCF78D840}" dt="2025-07-28T08:35:57.849" v="31" actId="1076"/>
          <ac:picMkLst>
            <pc:docMk/>
            <pc:sldMk cId="585842122" sldId="266"/>
            <ac:picMk id="4" creationId="{1C0835EF-49E1-8F82-1C48-99E4CB45276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59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06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5013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414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0390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301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831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67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71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47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90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0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09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05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2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36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3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AD7FAC-8C41-29AE-B8AB-0CDCA271C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019" y="2365815"/>
            <a:ext cx="5678280" cy="1646302"/>
          </a:xfrm>
        </p:spPr>
        <p:txBody>
          <a:bodyPr/>
          <a:lstStyle/>
          <a:p>
            <a:r>
              <a:rPr kumimoji="1" lang="ja-JP" altLang="en-US" sz="6000" dirty="0"/>
              <a:t>パズルゲーム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627876-8DDE-E63B-A903-740CBA78C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23309" y="4259184"/>
            <a:ext cx="7766936" cy="1096899"/>
          </a:xfrm>
        </p:spPr>
        <p:txBody>
          <a:bodyPr>
            <a:normAutofit/>
          </a:bodyPr>
          <a:lstStyle/>
          <a:p>
            <a:r>
              <a:rPr kumimoji="1" lang="en-US" altLang="ja-JP" sz="2400" b="1" dirty="0">
                <a:solidFill>
                  <a:schemeClr val="tx1"/>
                </a:solidFill>
              </a:rPr>
              <a:t>team5</a:t>
            </a:r>
            <a:r>
              <a:rPr lang="ja-JP" altLang="en-US" sz="2400" b="1" dirty="0">
                <a:solidFill>
                  <a:schemeClr val="tx1"/>
                </a:solidFill>
              </a:rPr>
              <a:t> </a:t>
            </a:r>
            <a:r>
              <a:rPr lang="en-US" altLang="ja-JP" sz="2400" b="1" dirty="0">
                <a:solidFill>
                  <a:schemeClr val="tx1"/>
                </a:solidFill>
              </a:rPr>
              <a:t>:</a:t>
            </a:r>
            <a:r>
              <a:rPr lang="ja-JP" altLang="en-US" sz="2400" b="1" dirty="0">
                <a:solidFill>
                  <a:schemeClr val="tx1"/>
                </a:solidFill>
              </a:rPr>
              <a:t> 井上櫻子、鈴木剛志、高橋大貴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378CB2E-4464-749D-C92A-98F79D7191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882" r="71132"/>
          <a:stretch>
            <a:fillRect/>
          </a:stretch>
        </p:blipFill>
        <p:spPr>
          <a:xfrm>
            <a:off x="5955693" y="1880372"/>
            <a:ext cx="2555789" cy="221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4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6383BF-C9DE-C694-9E8F-54869B70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E81236FF-D369-F54D-4095-CF0457398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300" y="2160588"/>
            <a:ext cx="3881437" cy="3881437"/>
          </a:xfr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B65059E-71BF-8FD6-5DEB-B0D40747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008" y="1636989"/>
            <a:ext cx="5400040" cy="299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6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A1407-BB84-76A0-38D2-836C2BC7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832A91-0613-C5B5-82AE-6BD1D0720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349" y="1930400"/>
            <a:ext cx="4905319" cy="1268411"/>
          </a:xfrm>
        </p:spPr>
        <p:txBody>
          <a:bodyPr>
            <a:noAutofit/>
          </a:bodyPr>
          <a:lstStyle/>
          <a:p>
            <a:r>
              <a:rPr kumimoji="1" lang="ja-JP" altLang="en-US" sz="4000" b="1" dirty="0"/>
              <a:t>アプリの概要</a:t>
            </a:r>
            <a:endParaRPr kumimoji="1" lang="en-US" altLang="ja-JP" sz="4000" b="1" dirty="0"/>
          </a:p>
          <a:p>
            <a:pPr marL="0" indent="0">
              <a:buNone/>
            </a:pPr>
            <a:endParaRPr kumimoji="1" lang="en-US" altLang="ja-JP" sz="2000" dirty="0"/>
          </a:p>
          <a:p>
            <a:r>
              <a:rPr lang="ja-JP" altLang="en-US" sz="4000" b="1" dirty="0"/>
              <a:t>操作方法</a:t>
            </a:r>
            <a:endParaRPr lang="en-US" altLang="ja-JP" sz="4000" b="1" dirty="0"/>
          </a:p>
          <a:p>
            <a:pPr marL="0" indent="0">
              <a:buNone/>
            </a:pPr>
            <a:endParaRPr lang="en-US" altLang="ja-JP" sz="2000" dirty="0"/>
          </a:p>
          <a:p>
            <a:r>
              <a:rPr lang="ja-JP" altLang="en-US" sz="4000" b="1" dirty="0"/>
              <a:t>実践！！</a:t>
            </a:r>
            <a:endParaRPr kumimoji="1" lang="ja-JP" altLang="en-US" sz="4000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5406713-D940-BFA6-C6AE-9AB0F4696F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755" t="52186" r="6093" b="3571"/>
          <a:stretch>
            <a:fillRect/>
          </a:stretch>
        </p:blipFill>
        <p:spPr>
          <a:xfrm>
            <a:off x="6728517" y="2564605"/>
            <a:ext cx="2713407" cy="287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6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9693F4-5A3B-65F8-A5A9-F3761B59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560288-3986-7AE2-DF03-C5AA362F1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84" y="1410340"/>
            <a:ext cx="8440439" cy="4241065"/>
          </a:xfrm>
        </p:spPr>
        <p:txBody>
          <a:bodyPr>
            <a:normAutofit/>
          </a:bodyPr>
          <a:lstStyle/>
          <a:p>
            <a:r>
              <a:rPr lang="ja-JP" altLang="en-US" sz="2400" b="1" dirty="0"/>
              <a:t>形式：対戦型のパズルゲーム</a:t>
            </a:r>
            <a:endParaRPr lang="en-US" altLang="ja-JP" sz="500" b="1" dirty="0"/>
          </a:p>
          <a:p>
            <a:r>
              <a:rPr lang="ja-JP" altLang="en-US" sz="2400" b="1" dirty="0"/>
              <a:t>パズルを入れ替え、横または縦に同じ色の</a:t>
            </a:r>
            <a:endParaRPr lang="en-US" altLang="ja-JP" sz="2400" b="1" dirty="0"/>
          </a:p>
          <a:p>
            <a:pPr marL="0" indent="0">
              <a:buNone/>
            </a:pPr>
            <a:r>
              <a:rPr lang="ja-JP" altLang="en-US" sz="2400" b="1" dirty="0"/>
              <a:t>パズルを３つ以上並べると消える！</a:t>
            </a:r>
            <a:endParaRPr lang="en-US" altLang="ja-JP" sz="500" b="1" dirty="0"/>
          </a:p>
          <a:p>
            <a:r>
              <a:rPr lang="ja-JP" altLang="en-US" sz="2400" b="1" dirty="0"/>
              <a:t>敵の</a:t>
            </a:r>
            <a:r>
              <a:rPr lang="en-US" altLang="ja-JP" sz="2400" b="1" dirty="0"/>
              <a:t>HP</a:t>
            </a:r>
            <a:r>
              <a:rPr lang="ja-JP" altLang="en-US" sz="2400" b="1" dirty="0"/>
              <a:t>が先になくなる</a:t>
            </a:r>
            <a:endParaRPr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　→ </a:t>
            </a:r>
            <a:r>
              <a:rPr kumimoji="1" lang="ja-JP" altLang="en-US" sz="2400" b="1" dirty="0">
                <a:solidFill>
                  <a:srgbClr val="C00000"/>
                </a:solidFill>
              </a:rPr>
              <a:t>勝利！ </a:t>
            </a:r>
            <a:r>
              <a:rPr kumimoji="1" lang="ja-JP" altLang="en-US" sz="2400" b="1" dirty="0"/>
              <a:t>→ </a:t>
            </a:r>
            <a:r>
              <a:rPr kumimoji="1" lang="ja-JP" altLang="en-US" sz="2400" b="1" dirty="0">
                <a:solidFill>
                  <a:srgbClr val="C00000"/>
                </a:solidFill>
              </a:rPr>
              <a:t>次のステージへ </a:t>
            </a:r>
            <a:r>
              <a:rPr kumimoji="1" lang="en-US" altLang="ja-JP" sz="2400" b="1" dirty="0"/>
              <a:t>or </a:t>
            </a:r>
            <a:r>
              <a:rPr kumimoji="1" lang="ja-JP" altLang="en-US" sz="2400" b="1" dirty="0"/>
              <a:t>ゲームをやめる</a:t>
            </a:r>
            <a:endParaRPr kumimoji="1" lang="en-US" altLang="ja-JP" sz="500" b="1" dirty="0"/>
          </a:p>
          <a:p>
            <a:r>
              <a:rPr lang="ja-JP" altLang="en-US" sz="2400" b="1" dirty="0"/>
              <a:t>自分の</a:t>
            </a:r>
            <a:r>
              <a:rPr lang="en-US" altLang="ja-JP" sz="2400" b="1" dirty="0"/>
              <a:t>HP</a:t>
            </a:r>
            <a:r>
              <a:rPr lang="ja-JP" altLang="en-US" sz="2400" b="1" dirty="0"/>
              <a:t>が先になくなる</a:t>
            </a:r>
            <a:endParaRPr lang="en-US" altLang="ja-JP" sz="2400" b="1" dirty="0"/>
          </a:p>
          <a:p>
            <a:pPr marL="0" indent="0">
              <a:buNone/>
            </a:pPr>
            <a:r>
              <a:rPr lang="ja-JP" altLang="en-US" sz="2400" b="1" dirty="0"/>
              <a:t>　→ </a:t>
            </a:r>
            <a:r>
              <a:rPr lang="ja-JP" altLang="en-US" sz="2400" b="1" dirty="0">
                <a:solidFill>
                  <a:srgbClr val="0070C0"/>
                </a:solidFill>
              </a:rPr>
              <a:t>敗北</a:t>
            </a:r>
            <a:r>
              <a:rPr lang="en-US" altLang="ja-JP" sz="2400" b="1" dirty="0">
                <a:solidFill>
                  <a:srgbClr val="0070C0"/>
                </a:solidFill>
              </a:rPr>
              <a:t>.. </a:t>
            </a:r>
            <a:r>
              <a:rPr lang="ja-JP" altLang="en-US" sz="2400" b="1" dirty="0"/>
              <a:t>→ </a:t>
            </a:r>
            <a:r>
              <a:rPr lang="ja-JP" altLang="en-US" sz="2400" b="1" dirty="0">
                <a:solidFill>
                  <a:srgbClr val="0070C0"/>
                </a:solidFill>
              </a:rPr>
              <a:t>もう一度</a:t>
            </a:r>
            <a:r>
              <a:rPr lang="ja-JP" altLang="en-US" sz="2400" b="1" dirty="0"/>
              <a:t> </a:t>
            </a:r>
            <a:r>
              <a:rPr lang="en-US" altLang="ja-JP" sz="2400" b="1" dirty="0"/>
              <a:t>or </a:t>
            </a:r>
            <a:r>
              <a:rPr lang="ja-JP" altLang="en-US" sz="2400" b="1" dirty="0"/>
              <a:t>ゲームをやめる</a:t>
            </a:r>
            <a:endParaRPr kumimoji="1" lang="en-US" altLang="ja-JP" sz="500" b="1" dirty="0"/>
          </a:p>
          <a:p>
            <a:r>
              <a:rPr lang="ja-JP" altLang="en-US" sz="2400" b="1" dirty="0"/>
              <a:t>敵は全部で６種類</a:t>
            </a:r>
            <a:endParaRPr lang="en-US" altLang="ja-JP" sz="2400" b="1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96E59FA-C367-2F54-99B3-8C0D6E059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115" y="178812"/>
            <a:ext cx="3659701" cy="650037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28891A9-E8ED-956B-2F29-766B146CB7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3430" t="52355" r="4544" b="5605"/>
          <a:stretch>
            <a:fillRect/>
          </a:stretch>
        </p:blipFill>
        <p:spPr>
          <a:xfrm>
            <a:off x="4174383" y="5210004"/>
            <a:ext cx="1189408" cy="125815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8B3EF43-999F-1086-E3EA-972255C785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39" t="2006" r="73571" b="48602"/>
          <a:stretch>
            <a:fillRect/>
          </a:stretch>
        </p:blipFill>
        <p:spPr>
          <a:xfrm>
            <a:off x="3021645" y="5221011"/>
            <a:ext cx="1089717" cy="139458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9518904-FB15-C559-8ED4-40ABC7B491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741" t="2696" r="36141" b="50440"/>
          <a:stretch>
            <a:fillRect/>
          </a:stretch>
        </p:blipFill>
        <p:spPr>
          <a:xfrm>
            <a:off x="1787548" y="5500491"/>
            <a:ext cx="1155031" cy="110622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0590C11-766E-09E7-27E1-DD6A3ED7AA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546" t="3473" r="6773" b="52394"/>
          <a:stretch>
            <a:fillRect/>
          </a:stretch>
        </p:blipFill>
        <p:spPr>
          <a:xfrm>
            <a:off x="5327121" y="5271588"/>
            <a:ext cx="1098886" cy="113498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9EF883B-6B12-AFD9-929A-E488854D50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57" t="57831" r="70593" b="4357"/>
          <a:stretch>
            <a:fillRect/>
          </a:stretch>
        </p:blipFill>
        <p:spPr>
          <a:xfrm>
            <a:off x="506077" y="5591397"/>
            <a:ext cx="1260845" cy="101042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99FEFEE-FB16-3CD6-FF21-9AD04C9539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414" t="58519" r="38433" b="1967"/>
          <a:stretch>
            <a:fillRect/>
          </a:stretch>
        </p:blipFill>
        <p:spPr>
          <a:xfrm>
            <a:off x="6516529" y="5224045"/>
            <a:ext cx="1196284" cy="118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2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B4081-E401-4871-FC69-B5AAEE1B5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509790-BF64-3E0A-FE3D-A70AEEF8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アプリの概要：</a:t>
            </a:r>
            <a:r>
              <a:rPr lang="ja-JP" altLang="en-US" dirty="0"/>
              <a:t>クラス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D8C66C-5C5B-D3B1-F312-DA79F05C8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84" y="1410340"/>
            <a:ext cx="10009481" cy="48380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500" b="1" dirty="0"/>
          </a:p>
          <a:p>
            <a:r>
              <a:rPr lang="en-US" altLang="ja-JP" sz="2400" b="1" dirty="0">
                <a:solidFill>
                  <a:srgbClr val="C00000"/>
                </a:solidFill>
              </a:rPr>
              <a:t>Chara</a:t>
            </a:r>
            <a:r>
              <a:rPr lang="ja-JP" altLang="en-US" sz="2400" b="1" dirty="0">
                <a:solidFill>
                  <a:srgbClr val="C00000"/>
                </a:solidFill>
              </a:rPr>
              <a:t>クラス</a:t>
            </a:r>
            <a:r>
              <a:rPr lang="en-US" altLang="ja-JP" sz="2400" b="1" dirty="0"/>
              <a:t>	</a:t>
            </a:r>
            <a:r>
              <a:rPr lang="ja-JP" altLang="en-US" sz="2400" b="1" dirty="0"/>
              <a:t>：最大体力、現時点体力、攻撃力を保持。</a:t>
            </a:r>
            <a:r>
              <a:rPr lang="en-US" altLang="ja-JP" sz="2400" b="1" dirty="0"/>
              <a:t>	</a:t>
            </a:r>
          </a:p>
          <a:p>
            <a:pPr marL="0" indent="0">
              <a:buNone/>
            </a:pPr>
            <a:r>
              <a:rPr lang="en-US" altLang="ja-JP" sz="2400" b="1" dirty="0"/>
              <a:t>					</a:t>
            </a:r>
            <a:r>
              <a:rPr lang="ja-JP" altLang="en-US" sz="2400" b="1" dirty="0"/>
              <a:t>　</a:t>
            </a:r>
            <a:r>
              <a:rPr lang="en-US" altLang="ja-JP" sz="2400" b="1" dirty="0"/>
              <a:t>Attack()</a:t>
            </a:r>
            <a:r>
              <a:rPr lang="ja-JP" altLang="en-US" sz="2400" b="1" dirty="0"/>
              <a:t>関数、</a:t>
            </a:r>
            <a:r>
              <a:rPr lang="en-US" altLang="ja-JP" sz="2400" b="1" dirty="0" err="1"/>
              <a:t>GetHP</a:t>
            </a:r>
            <a:r>
              <a:rPr lang="en-US" altLang="ja-JP" sz="2400" b="1" dirty="0"/>
              <a:t>()</a:t>
            </a:r>
            <a:r>
              <a:rPr lang="ja-JP" altLang="en-US" sz="2400" b="1" dirty="0"/>
              <a:t>関数、</a:t>
            </a:r>
            <a:r>
              <a:rPr lang="en-US" altLang="ja-JP" sz="2400" b="1" dirty="0" err="1"/>
              <a:t>SetHP</a:t>
            </a:r>
            <a:r>
              <a:rPr lang="en-US" altLang="ja-JP" sz="2400" b="1" dirty="0"/>
              <a:t>()</a:t>
            </a:r>
            <a:r>
              <a:rPr lang="ja-JP" altLang="en-US" sz="2400" b="1" dirty="0"/>
              <a:t>関数を用意</a:t>
            </a:r>
            <a:endParaRPr lang="en-US" altLang="ja-JP" sz="1800" b="1" dirty="0"/>
          </a:p>
          <a:p>
            <a:pPr marL="2286000" lvl="5" indent="0">
              <a:buNone/>
            </a:pPr>
            <a:r>
              <a:rPr lang="en-US" altLang="ja-JP" sz="100" b="1" dirty="0"/>
              <a:t>	</a:t>
            </a:r>
          </a:p>
          <a:p>
            <a:pPr marL="0" indent="0">
              <a:buNone/>
            </a:pPr>
            <a:r>
              <a:rPr lang="en-US" altLang="ja-JP" sz="2400" b="1" dirty="0"/>
              <a:t>		</a:t>
            </a:r>
            <a:r>
              <a:rPr lang="ja-JP" altLang="en-US" sz="2400" b="1" dirty="0"/>
              <a:t>・</a:t>
            </a:r>
            <a:r>
              <a:rPr lang="en-US" altLang="ja-JP" sz="2400" b="1" dirty="0">
                <a:solidFill>
                  <a:srgbClr val="C00000"/>
                </a:solidFill>
              </a:rPr>
              <a:t>Enemy</a:t>
            </a:r>
            <a:r>
              <a:rPr lang="ja-JP" altLang="en-US" sz="2400" b="1" dirty="0">
                <a:solidFill>
                  <a:srgbClr val="C00000"/>
                </a:solidFill>
              </a:rPr>
              <a:t>クラス</a:t>
            </a:r>
            <a:endParaRPr lang="en-US" altLang="ja-JP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ja-JP" sz="2400" b="1" dirty="0"/>
              <a:t>				</a:t>
            </a:r>
            <a:r>
              <a:rPr lang="ja-JP" altLang="en-US" sz="2400" b="1" dirty="0"/>
              <a:t>敵のステータス管理、描画を行う</a:t>
            </a:r>
            <a:endParaRPr lang="en-US" altLang="ja-JP" sz="2400" b="1" dirty="0"/>
          </a:p>
          <a:p>
            <a:pPr marL="0" indent="0">
              <a:buNone/>
            </a:pPr>
            <a:r>
              <a:rPr lang="en-US" altLang="ja-JP" sz="2400" b="1" dirty="0"/>
              <a:t>		</a:t>
            </a:r>
            <a:r>
              <a:rPr lang="ja-JP" altLang="en-US" sz="2400" b="1" dirty="0"/>
              <a:t>・</a:t>
            </a:r>
            <a:r>
              <a:rPr lang="en-US" altLang="ja-JP" sz="2400" b="1" dirty="0">
                <a:solidFill>
                  <a:srgbClr val="C00000"/>
                </a:solidFill>
              </a:rPr>
              <a:t>Player</a:t>
            </a:r>
            <a:r>
              <a:rPr lang="ja-JP" altLang="en-US" sz="2400" b="1" dirty="0">
                <a:solidFill>
                  <a:srgbClr val="C00000"/>
                </a:solidFill>
              </a:rPr>
              <a:t>クラス</a:t>
            </a:r>
            <a:endParaRPr lang="en-US" altLang="ja-JP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en-US" altLang="ja-JP" sz="2400" b="1" dirty="0"/>
              <a:t>				</a:t>
            </a:r>
            <a:r>
              <a:rPr kumimoji="1" lang="ja-JP" altLang="en-US" sz="2400" b="1" dirty="0"/>
              <a:t>プレイ</a:t>
            </a:r>
            <a:r>
              <a:rPr lang="ja-JP" altLang="en-US" sz="2400" b="1" dirty="0"/>
              <a:t>ヤーのステータス管理、</a:t>
            </a:r>
            <a:r>
              <a:rPr lang="en-US" altLang="ja-JP" sz="2400" b="1" dirty="0"/>
              <a:t>HP</a:t>
            </a:r>
            <a:r>
              <a:rPr lang="ja-JP" altLang="en-US" sz="2400" b="1" dirty="0"/>
              <a:t>バーの描画を行う</a:t>
            </a:r>
            <a:endParaRPr kumimoji="1" lang="en-US" altLang="ja-JP" sz="500" b="1" dirty="0"/>
          </a:p>
          <a:p>
            <a:r>
              <a:rPr lang="en-US" altLang="ja-JP" sz="2400" b="1" dirty="0">
                <a:solidFill>
                  <a:srgbClr val="C00000"/>
                </a:solidFill>
              </a:rPr>
              <a:t>Puzzle</a:t>
            </a:r>
            <a:r>
              <a:rPr lang="ja-JP" altLang="en-US" sz="2400" b="1" dirty="0">
                <a:solidFill>
                  <a:srgbClr val="C00000"/>
                </a:solidFill>
              </a:rPr>
              <a:t>クラス</a:t>
            </a:r>
            <a:r>
              <a:rPr lang="ja-JP" altLang="en-US" sz="2400" b="1" dirty="0"/>
              <a:t>：パズルの処理、描画を行う</a:t>
            </a:r>
            <a:endParaRPr lang="en-US" altLang="ja-JP" sz="2400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F988BA5-043D-B17E-CF02-997C27E2C4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3430" t="52355" r="4544" b="5605"/>
          <a:stretch>
            <a:fillRect/>
          </a:stretch>
        </p:blipFill>
        <p:spPr>
          <a:xfrm>
            <a:off x="4174383" y="5210004"/>
            <a:ext cx="1189408" cy="125815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CD44183-080F-93A7-F738-C53843F810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39" t="2006" r="73571" b="48602"/>
          <a:stretch>
            <a:fillRect/>
          </a:stretch>
        </p:blipFill>
        <p:spPr>
          <a:xfrm>
            <a:off x="3021645" y="5221011"/>
            <a:ext cx="1089717" cy="139458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37DF2A5-F65C-0E14-65F2-58BA731F83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741" t="2696" r="36141" b="50440"/>
          <a:stretch>
            <a:fillRect/>
          </a:stretch>
        </p:blipFill>
        <p:spPr>
          <a:xfrm>
            <a:off x="1787548" y="5500491"/>
            <a:ext cx="1155031" cy="110622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188FF9E-F3C0-C922-B37E-48FC126FB9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546" t="3473" r="6773" b="52394"/>
          <a:stretch>
            <a:fillRect/>
          </a:stretch>
        </p:blipFill>
        <p:spPr>
          <a:xfrm>
            <a:off x="5327121" y="5271588"/>
            <a:ext cx="1098886" cy="113498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733A89C-58E7-6AC6-0BCC-19E7474CE7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57" t="57831" r="70593" b="4357"/>
          <a:stretch>
            <a:fillRect/>
          </a:stretch>
        </p:blipFill>
        <p:spPr>
          <a:xfrm>
            <a:off x="506077" y="5591397"/>
            <a:ext cx="1260845" cy="101042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75AE2F6-16DA-6789-B68E-B5D8E321D6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414" t="58519" r="38433" b="1967"/>
          <a:stretch>
            <a:fillRect/>
          </a:stretch>
        </p:blipFill>
        <p:spPr>
          <a:xfrm>
            <a:off x="6516529" y="5224045"/>
            <a:ext cx="1196284" cy="118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9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48E92-2768-7514-C267-7945193C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操作方法（基本）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919761F-6351-1951-4090-B82FF6C62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"/>
          <a:stretch>
            <a:fillRect/>
          </a:stretch>
        </p:blipFill>
        <p:spPr>
          <a:xfrm>
            <a:off x="1335464" y="1272545"/>
            <a:ext cx="4405318" cy="5603195"/>
          </a:xfr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5A849A1-0D09-1879-01AA-DBE88F1B9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7"/>
          <a:stretch>
            <a:fillRect/>
          </a:stretch>
        </p:blipFill>
        <p:spPr>
          <a:xfrm>
            <a:off x="6614031" y="1254804"/>
            <a:ext cx="5115754" cy="5627179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AD4B26E-1D68-CE0A-20BF-30117149B691}"/>
              </a:ext>
            </a:extLst>
          </p:cNvPr>
          <p:cNvSpPr/>
          <p:nvPr/>
        </p:nvSpPr>
        <p:spPr>
          <a:xfrm>
            <a:off x="1426517" y="1375038"/>
            <a:ext cx="1086280" cy="603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敵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HP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E931357-C059-DCFB-3AF3-F2A8AA16F63A}"/>
              </a:ext>
            </a:extLst>
          </p:cNvPr>
          <p:cNvSpPr/>
          <p:nvPr/>
        </p:nvSpPr>
        <p:spPr>
          <a:xfrm>
            <a:off x="357509" y="3521900"/>
            <a:ext cx="1766001" cy="603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2000" b="1" dirty="0">
                <a:solidFill>
                  <a:schemeClr val="tx1"/>
                </a:solidFill>
              </a:rPr>
              <a:t>プレイヤー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HP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F04D2C3-6A92-1CCE-5078-C4138A47A6F0}"/>
              </a:ext>
            </a:extLst>
          </p:cNvPr>
          <p:cNvSpPr/>
          <p:nvPr/>
        </p:nvSpPr>
        <p:spPr>
          <a:xfrm>
            <a:off x="462215" y="5065273"/>
            <a:ext cx="1976144" cy="603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2000" b="1" dirty="0">
                <a:solidFill>
                  <a:schemeClr val="tx1"/>
                </a:solidFill>
              </a:rPr>
              <a:t>２つのボールを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r"/>
            <a:r>
              <a:rPr kumimoji="1" lang="ja-JP" altLang="en-US" sz="2000" b="1" dirty="0">
                <a:solidFill>
                  <a:schemeClr val="tx1"/>
                </a:solidFill>
              </a:rPr>
              <a:t>クリック！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DCF47A6-B460-F985-3E64-6A7E57074345}"/>
              </a:ext>
            </a:extLst>
          </p:cNvPr>
          <p:cNvSpPr/>
          <p:nvPr/>
        </p:nvSpPr>
        <p:spPr>
          <a:xfrm>
            <a:off x="6096000" y="1270000"/>
            <a:ext cx="2245463" cy="603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2000" b="1" dirty="0">
                <a:solidFill>
                  <a:schemeClr val="tx1"/>
                </a:solidFill>
              </a:rPr>
              <a:t>パズルが消えると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r"/>
            <a:r>
              <a:rPr kumimoji="1" lang="ja-JP" altLang="en-US" sz="2000" b="1" dirty="0">
                <a:solidFill>
                  <a:schemeClr val="tx1"/>
                </a:solidFill>
              </a:rPr>
              <a:t>敵にダメージ！</a:t>
            </a:r>
            <a:endParaRPr kumimoji="1" lang="en-US" altLang="ja-JP" sz="2000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58A08A0-F1C6-40A1-A2DD-C5E31DB11642}"/>
              </a:ext>
            </a:extLst>
          </p:cNvPr>
          <p:cNvSpPr/>
          <p:nvPr/>
        </p:nvSpPr>
        <p:spPr>
          <a:xfrm>
            <a:off x="5893400" y="3987396"/>
            <a:ext cx="2820687" cy="603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b="1" dirty="0">
                <a:solidFill>
                  <a:schemeClr val="tx1"/>
                </a:solidFill>
              </a:rPr>
              <a:t>３つ以上繋がった部分は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r"/>
            <a:r>
              <a:rPr kumimoji="1" lang="ja-JP" altLang="en-US" b="1" dirty="0">
                <a:solidFill>
                  <a:schemeClr val="tx1"/>
                </a:solidFill>
              </a:rPr>
              <a:t>自動で消える！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3B76203-B7B9-4274-CBC2-8E7D7C63A3BE}"/>
              </a:ext>
            </a:extLst>
          </p:cNvPr>
          <p:cNvSpPr/>
          <p:nvPr/>
        </p:nvSpPr>
        <p:spPr>
          <a:xfrm>
            <a:off x="6451220" y="4534609"/>
            <a:ext cx="1705048" cy="603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en-US" altLang="ja-JP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07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11A262-33A2-D459-CE1A-6B844DF8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操作方法（勝利した場合）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B5D7608-3E2E-CAB1-EC80-614F3BEDB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186" y="1220862"/>
            <a:ext cx="3030686" cy="549853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02318F3-80FB-1EB2-F22C-545F329E6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647" y="1184767"/>
            <a:ext cx="3086207" cy="5593749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6F7A38C4-5F31-3CAF-329E-77D21A1E0B4A}"/>
              </a:ext>
            </a:extLst>
          </p:cNvPr>
          <p:cNvSpPr/>
          <p:nvPr/>
        </p:nvSpPr>
        <p:spPr>
          <a:xfrm>
            <a:off x="6442052" y="3145104"/>
            <a:ext cx="611892" cy="13956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3915C78-63FB-F777-0FCE-DE0142DE3270}"/>
              </a:ext>
            </a:extLst>
          </p:cNvPr>
          <p:cNvSpPr/>
          <p:nvPr/>
        </p:nvSpPr>
        <p:spPr>
          <a:xfrm>
            <a:off x="98767" y="2897892"/>
            <a:ext cx="2410136" cy="603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勝利すると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endParaRPr kumimoji="1" lang="en-US" altLang="ja-JP" sz="500" b="1" dirty="0">
              <a:solidFill>
                <a:schemeClr val="tx1"/>
              </a:solidFill>
            </a:endParaRPr>
          </a:p>
          <a:p>
            <a:r>
              <a:rPr kumimoji="1" lang="en-US" altLang="ja-JP" b="1" dirty="0">
                <a:solidFill>
                  <a:schemeClr val="tx1"/>
                </a:solidFill>
                <a:highlight>
                  <a:srgbClr val="00FF00"/>
                </a:highlight>
              </a:rPr>
              <a:t>next</a:t>
            </a:r>
          </a:p>
          <a:p>
            <a:r>
              <a:rPr kumimoji="1" lang="en-US" altLang="ja-JP" b="1" dirty="0">
                <a:solidFill>
                  <a:schemeClr val="tx1"/>
                </a:solidFill>
              </a:rPr>
              <a:t>(</a:t>
            </a:r>
            <a:r>
              <a:rPr kumimoji="1" lang="ja-JP" altLang="en-US" b="1" dirty="0">
                <a:solidFill>
                  <a:schemeClr val="tx1"/>
                </a:solidFill>
              </a:rPr>
              <a:t>次のステージへ進む</a:t>
            </a:r>
            <a:r>
              <a:rPr kumimoji="1" lang="en-US" altLang="ja-JP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500" b="1" dirty="0">
              <a:solidFill>
                <a:schemeClr val="tx1"/>
              </a:solidFill>
            </a:endParaRPr>
          </a:p>
          <a:p>
            <a:r>
              <a:rPr kumimoji="1" lang="en-US" altLang="ja-JP" b="1" dirty="0">
                <a:solidFill>
                  <a:schemeClr val="tx1"/>
                </a:solidFill>
                <a:highlight>
                  <a:srgbClr val="FF0000"/>
                </a:highlight>
              </a:rPr>
              <a:t>quit</a:t>
            </a:r>
          </a:p>
          <a:p>
            <a:r>
              <a:rPr kumimoji="1" lang="en-US" altLang="ja-JP" b="1" dirty="0">
                <a:solidFill>
                  <a:schemeClr val="tx1"/>
                </a:solidFill>
              </a:rPr>
              <a:t>(</a:t>
            </a:r>
            <a:r>
              <a:rPr kumimoji="1" lang="ja-JP" altLang="en-US" b="1" dirty="0">
                <a:solidFill>
                  <a:schemeClr val="tx1"/>
                </a:solidFill>
              </a:rPr>
              <a:t>ゲームをやめる</a:t>
            </a:r>
            <a:r>
              <a:rPr kumimoji="1" lang="en-US" altLang="ja-JP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500" b="1" dirty="0">
              <a:solidFill>
                <a:schemeClr val="tx1"/>
              </a:solidFill>
            </a:endParaRPr>
          </a:p>
          <a:p>
            <a:r>
              <a:rPr kumimoji="1" lang="ja-JP" altLang="en-US" b="1" dirty="0">
                <a:solidFill>
                  <a:schemeClr val="tx1"/>
                </a:solidFill>
              </a:rPr>
              <a:t>            を選択できる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F017B97-2153-2FB6-A189-008AAA02104C}"/>
              </a:ext>
            </a:extLst>
          </p:cNvPr>
          <p:cNvSpPr txBox="1"/>
          <p:nvPr/>
        </p:nvSpPr>
        <p:spPr>
          <a:xfrm>
            <a:off x="5578872" y="2475004"/>
            <a:ext cx="24647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b="1" dirty="0">
                <a:solidFill>
                  <a:schemeClr val="tx1"/>
                </a:solidFill>
                <a:highlight>
                  <a:srgbClr val="00FF00"/>
                </a:highlight>
              </a:rPr>
              <a:t>next</a:t>
            </a:r>
          </a:p>
          <a:p>
            <a:r>
              <a:rPr kumimoji="1" lang="en-US" altLang="ja-JP" b="1" dirty="0">
                <a:solidFill>
                  <a:schemeClr val="tx1"/>
                </a:solidFill>
              </a:rPr>
              <a:t>(</a:t>
            </a:r>
            <a:r>
              <a:rPr kumimoji="1" lang="ja-JP" altLang="en-US" b="1" dirty="0">
                <a:solidFill>
                  <a:schemeClr val="tx1"/>
                </a:solidFill>
              </a:rPr>
              <a:t>次のステージへ進む</a:t>
            </a:r>
            <a:r>
              <a:rPr kumimoji="1" lang="en-US" altLang="ja-JP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76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128F8-6ADB-977C-7972-A5E779493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32DA6-31D4-0062-8C52-99C2C5C8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操作方法（</a:t>
            </a:r>
            <a:r>
              <a:rPr lang="ja-JP" altLang="en-US" dirty="0"/>
              <a:t>敗北</a:t>
            </a:r>
            <a:r>
              <a:rPr kumimoji="1" lang="ja-JP" altLang="en-US" dirty="0"/>
              <a:t>した場合）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E6353D7-DC3F-1924-3E73-FD2AA754D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647" y="1184767"/>
            <a:ext cx="3086207" cy="5593749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FD0FA6C0-5267-893B-9396-C7766F4E0F19}"/>
              </a:ext>
            </a:extLst>
          </p:cNvPr>
          <p:cNvSpPr/>
          <p:nvPr/>
        </p:nvSpPr>
        <p:spPr>
          <a:xfrm>
            <a:off x="6442052" y="3145104"/>
            <a:ext cx="611892" cy="13956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F6ACCAE-C55F-81C3-A9A2-FE6BD4C22A33}"/>
              </a:ext>
            </a:extLst>
          </p:cNvPr>
          <p:cNvSpPr/>
          <p:nvPr/>
        </p:nvSpPr>
        <p:spPr>
          <a:xfrm>
            <a:off x="76408" y="2683439"/>
            <a:ext cx="2410136" cy="603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勝利すると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endParaRPr kumimoji="1" lang="en-US" altLang="ja-JP" sz="500" b="1" dirty="0">
              <a:solidFill>
                <a:schemeClr val="tx1"/>
              </a:solidFill>
            </a:endParaRPr>
          </a:p>
          <a:p>
            <a:r>
              <a:rPr kumimoji="1" lang="en-US" altLang="ja-JP" b="1" dirty="0">
                <a:solidFill>
                  <a:schemeClr val="tx1"/>
                </a:solidFill>
                <a:highlight>
                  <a:srgbClr val="00FF00"/>
                </a:highlight>
              </a:rPr>
              <a:t>retry</a:t>
            </a:r>
          </a:p>
          <a:p>
            <a:r>
              <a:rPr kumimoji="1" lang="en-US" altLang="ja-JP" b="1" dirty="0">
                <a:solidFill>
                  <a:schemeClr val="tx1"/>
                </a:solidFill>
              </a:rPr>
              <a:t>(</a:t>
            </a:r>
            <a:r>
              <a:rPr kumimoji="1" lang="ja-JP" altLang="en-US" b="1" dirty="0">
                <a:solidFill>
                  <a:schemeClr val="tx1"/>
                </a:solidFill>
              </a:rPr>
              <a:t>もう一度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kumimoji="1" lang="ja-JP" altLang="en-US" b="1" dirty="0">
                <a:solidFill>
                  <a:schemeClr val="tx1"/>
                </a:solidFill>
              </a:rPr>
              <a:t>同じステージに進む</a:t>
            </a:r>
            <a:r>
              <a:rPr kumimoji="1" lang="en-US" altLang="ja-JP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500" b="1" dirty="0">
              <a:solidFill>
                <a:schemeClr val="tx1"/>
              </a:solidFill>
            </a:endParaRPr>
          </a:p>
          <a:p>
            <a:r>
              <a:rPr kumimoji="1" lang="en-US" altLang="ja-JP" b="1" dirty="0">
                <a:solidFill>
                  <a:schemeClr val="tx1"/>
                </a:solidFill>
                <a:highlight>
                  <a:srgbClr val="FF0000"/>
                </a:highlight>
              </a:rPr>
              <a:t>quit</a:t>
            </a:r>
          </a:p>
          <a:p>
            <a:r>
              <a:rPr kumimoji="1" lang="en-US" altLang="ja-JP" b="1" dirty="0">
                <a:solidFill>
                  <a:schemeClr val="tx1"/>
                </a:solidFill>
              </a:rPr>
              <a:t>(</a:t>
            </a:r>
            <a:r>
              <a:rPr kumimoji="1" lang="ja-JP" altLang="en-US" b="1" dirty="0">
                <a:solidFill>
                  <a:schemeClr val="tx1"/>
                </a:solidFill>
              </a:rPr>
              <a:t>ゲームをやめる</a:t>
            </a:r>
            <a:r>
              <a:rPr kumimoji="1" lang="en-US" altLang="ja-JP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500" b="1" dirty="0">
              <a:solidFill>
                <a:schemeClr val="tx1"/>
              </a:solidFill>
            </a:endParaRPr>
          </a:p>
          <a:p>
            <a:r>
              <a:rPr kumimoji="1" lang="ja-JP" altLang="en-US" b="1" dirty="0">
                <a:solidFill>
                  <a:schemeClr val="tx1"/>
                </a:solidFill>
              </a:rPr>
              <a:t>            を選択できる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70B61E-62D0-17BD-72C8-15CB693C049B}"/>
              </a:ext>
            </a:extLst>
          </p:cNvPr>
          <p:cNvSpPr txBox="1"/>
          <p:nvPr/>
        </p:nvSpPr>
        <p:spPr>
          <a:xfrm>
            <a:off x="5593892" y="2221774"/>
            <a:ext cx="24647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b="1" dirty="0">
                <a:highlight>
                  <a:srgbClr val="00FF00"/>
                </a:highlight>
              </a:rPr>
              <a:t>retry</a:t>
            </a:r>
            <a:endParaRPr kumimoji="1" lang="en-US" altLang="ja-JP" b="1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kumimoji="1" lang="en-US" altLang="ja-JP" b="1" dirty="0">
                <a:solidFill>
                  <a:schemeClr val="tx1"/>
                </a:solidFill>
              </a:rPr>
              <a:t>(</a:t>
            </a:r>
            <a:r>
              <a:rPr kumimoji="1" lang="ja-JP" altLang="en-US" b="1" dirty="0"/>
              <a:t>もう一度</a:t>
            </a:r>
            <a:endParaRPr kumimoji="1" lang="en-US" altLang="ja-JP" b="1" dirty="0"/>
          </a:p>
          <a:p>
            <a:r>
              <a:rPr kumimoji="1" lang="ja-JP" altLang="en-US" b="1" dirty="0">
                <a:solidFill>
                  <a:schemeClr val="tx1"/>
                </a:solidFill>
              </a:rPr>
              <a:t>同じステージに進む</a:t>
            </a:r>
            <a:r>
              <a:rPr kumimoji="1" lang="en-US" altLang="ja-JP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C0835EF-49E1-8F82-1C48-99E4CB4527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979"/>
          <a:stretch>
            <a:fillRect/>
          </a:stretch>
        </p:blipFill>
        <p:spPr>
          <a:xfrm>
            <a:off x="2486544" y="1184766"/>
            <a:ext cx="3092328" cy="559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4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83653-9783-1F12-914C-8B7BF5675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00" y="2614528"/>
            <a:ext cx="9044182" cy="1628943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実際にアプリで</a:t>
            </a:r>
            <a:br>
              <a:rPr kumimoji="1" lang="en-US" altLang="ja-JP" sz="4800" dirty="0"/>
            </a:br>
            <a:r>
              <a:rPr kumimoji="1" lang="ja-JP" altLang="en-US" sz="4800" dirty="0"/>
              <a:t>遊ぶ様子をご覧ください！</a:t>
            </a:r>
            <a:r>
              <a:rPr kumimoji="1" lang="en-US" altLang="ja-JP" sz="4800" dirty="0"/>
              <a:t>!</a:t>
            </a:r>
            <a:endParaRPr kumimoji="1" lang="ja-JP" altLang="en-US" sz="48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8E35D2-3E34-8422-0378-CFE764232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51" y="178812"/>
            <a:ext cx="3659701" cy="650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4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A33CB0-EF42-101F-816C-2A82EDE9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60" y="3033942"/>
            <a:ext cx="9800452" cy="1320800"/>
          </a:xfrm>
        </p:spPr>
        <p:txBody>
          <a:bodyPr>
            <a:noAutofit/>
          </a:bodyPr>
          <a:lstStyle/>
          <a:p>
            <a:r>
              <a:rPr lang="ja-JP" altLang="en-US" sz="4800" dirty="0"/>
              <a:t>ご清聴ありがとうございました！</a:t>
            </a:r>
            <a:endParaRPr kumimoji="1" lang="ja-JP" altLang="en-US" sz="48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C8AA571-C20D-BCC8-4821-86AA95F3F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774" t="53547" r="3399" b="5261"/>
          <a:stretch>
            <a:fillRect/>
          </a:stretch>
        </p:blipFill>
        <p:spPr>
          <a:xfrm>
            <a:off x="6690406" y="239245"/>
            <a:ext cx="2684337" cy="246833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75066F6-6E46-1002-30BF-5C7D610060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59" t="3422" r="71388" b="47185"/>
          <a:stretch>
            <a:fillRect/>
          </a:stretch>
        </p:blipFill>
        <p:spPr>
          <a:xfrm>
            <a:off x="3805249" y="4236950"/>
            <a:ext cx="2186310" cy="254084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48AEA6D-C70F-04EA-4E8A-2C20B0D0D3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250" t="2378" r="36905" b="49226"/>
          <a:stretch>
            <a:fillRect/>
          </a:stretch>
        </p:blipFill>
        <p:spPr>
          <a:xfrm>
            <a:off x="3567758" y="192243"/>
            <a:ext cx="2423801" cy="251533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CECA808-3063-9589-1610-AA2EA070BF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588" t="4446" r="4693" b="51546"/>
          <a:stretch>
            <a:fillRect/>
          </a:stretch>
        </p:blipFill>
        <p:spPr>
          <a:xfrm>
            <a:off x="6690406" y="4236950"/>
            <a:ext cx="2423801" cy="229862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15F90E3-3E7B-CFD1-BDBF-4C7C9F5281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9" t="55867" r="71663" b="2773"/>
          <a:stretch>
            <a:fillRect/>
          </a:stretch>
        </p:blipFill>
        <p:spPr>
          <a:xfrm>
            <a:off x="309383" y="610886"/>
            <a:ext cx="2255062" cy="200994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3700708-5B12-368C-0A56-375E4B675C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050" t="60040" r="37160" b="2772"/>
          <a:stretch>
            <a:fillRect/>
          </a:stretch>
        </p:blipFill>
        <p:spPr>
          <a:xfrm>
            <a:off x="487565" y="4169898"/>
            <a:ext cx="2753514" cy="249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487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299</Words>
  <Application>Microsoft Office PowerPoint</Application>
  <PresentationFormat>ワイド画面</PresentationFormat>
  <Paragraphs>64</Paragraphs>
  <Slides>10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ファセット</vt:lpstr>
      <vt:lpstr>パズルゲーム</vt:lpstr>
      <vt:lpstr>目次</vt:lpstr>
      <vt:lpstr>アプリの概要</vt:lpstr>
      <vt:lpstr>アプリの概要：クラス</vt:lpstr>
      <vt:lpstr>操作方法（基本）</vt:lpstr>
      <vt:lpstr>操作方法（勝利した場合）</vt:lpstr>
      <vt:lpstr>操作方法（敗北した場合）</vt:lpstr>
      <vt:lpstr>実際にアプリで 遊ぶ様子をご覧ください！!</vt:lpstr>
      <vt:lpstr>ご清聴ありがとうございました！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櫻子 井上</dc:creator>
  <cp:lastModifiedBy>TAKAHASHI Daiki</cp:lastModifiedBy>
  <cp:revision>2</cp:revision>
  <dcterms:created xsi:type="dcterms:W3CDTF">2025-07-23T01:54:52Z</dcterms:created>
  <dcterms:modified xsi:type="dcterms:W3CDTF">2025-08-05T10:28:59Z</dcterms:modified>
</cp:coreProperties>
</file>