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9DBDB-CC91-4286-ACCC-660278C4E0A2}" v="2" dt="2025-07-02T02:10:26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98C9DBDB-CC91-4286-ACCC-660278C4E0A2}"/>
    <pc:docChg chg="addSld delSld modSld">
      <pc:chgData name="櫻子 井上" userId="b40aaa46c8b6fc92" providerId="LiveId" clId="{98C9DBDB-CC91-4286-ACCC-660278C4E0A2}" dt="2025-07-02T02:13:08.594" v="20" actId="207"/>
      <pc:docMkLst>
        <pc:docMk/>
      </pc:docMkLst>
      <pc:sldChg chg="modSp mod">
        <pc:chgData name="櫻子 井上" userId="b40aaa46c8b6fc92" providerId="LiveId" clId="{98C9DBDB-CC91-4286-ACCC-660278C4E0A2}" dt="2025-07-02T02:13:08.594" v="20" actId="207"/>
        <pc:sldMkLst>
          <pc:docMk/>
          <pc:sldMk cId="865580008" sldId="256"/>
        </pc:sldMkLst>
        <pc:spChg chg="mod">
          <ac:chgData name="櫻子 井上" userId="b40aaa46c8b6fc92" providerId="LiveId" clId="{98C9DBDB-CC91-4286-ACCC-660278C4E0A2}" dt="2025-07-02T02:11:35.424" v="8" actId="207"/>
          <ac:spMkLst>
            <pc:docMk/>
            <pc:sldMk cId="865580008" sldId="256"/>
            <ac:spMk id="13" creationId="{D2941B9D-B649-7673-6212-D615E47B432E}"/>
          </ac:spMkLst>
        </pc:spChg>
        <pc:spChg chg="mod">
          <ac:chgData name="櫻子 井上" userId="b40aaa46c8b6fc92" providerId="LiveId" clId="{98C9DBDB-CC91-4286-ACCC-660278C4E0A2}" dt="2025-07-02T02:11:10.086" v="4" actId="207"/>
          <ac:spMkLst>
            <pc:docMk/>
            <pc:sldMk cId="865580008" sldId="256"/>
            <ac:spMk id="14" creationId="{4634CCDC-828D-15F1-2C5F-C810244FF36F}"/>
          </ac:spMkLst>
        </pc:spChg>
        <pc:spChg chg="mod">
          <ac:chgData name="櫻子 井上" userId="b40aaa46c8b6fc92" providerId="LiveId" clId="{98C9DBDB-CC91-4286-ACCC-660278C4E0A2}" dt="2025-07-02T02:11:20.414" v="6" actId="207"/>
          <ac:spMkLst>
            <pc:docMk/>
            <pc:sldMk cId="865580008" sldId="256"/>
            <ac:spMk id="15" creationId="{0B583E2F-5A33-D8AC-5734-96A937E0E722}"/>
          </ac:spMkLst>
        </pc:spChg>
        <pc:spChg chg="mod">
          <ac:chgData name="櫻子 井上" userId="b40aaa46c8b6fc92" providerId="LiveId" clId="{98C9DBDB-CC91-4286-ACCC-660278C4E0A2}" dt="2025-07-02T02:11:15.116" v="5" actId="207"/>
          <ac:spMkLst>
            <pc:docMk/>
            <pc:sldMk cId="865580008" sldId="256"/>
            <ac:spMk id="19" creationId="{887DB37D-D645-544D-D64C-C2D6A4D48408}"/>
          </ac:spMkLst>
        </pc:spChg>
        <pc:spChg chg="mod">
          <ac:chgData name="櫻子 井上" userId="b40aaa46c8b6fc92" providerId="LiveId" clId="{98C9DBDB-CC91-4286-ACCC-660278C4E0A2}" dt="2025-07-02T02:11:27.818" v="7" actId="207"/>
          <ac:spMkLst>
            <pc:docMk/>
            <pc:sldMk cId="865580008" sldId="256"/>
            <ac:spMk id="21" creationId="{55889740-277C-E14F-A7CE-382946EB24D8}"/>
          </ac:spMkLst>
        </pc:spChg>
        <pc:spChg chg="mod">
          <ac:chgData name="櫻子 井上" userId="b40aaa46c8b6fc92" providerId="LiveId" clId="{98C9DBDB-CC91-4286-ACCC-660278C4E0A2}" dt="2025-07-02T02:12:06.183" v="12" actId="208"/>
          <ac:spMkLst>
            <pc:docMk/>
            <pc:sldMk cId="865580008" sldId="256"/>
            <ac:spMk id="22" creationId="{C1F37395-8480-05D5-68EC-1D4EE7DC386A}"/>
          </ac:spMkLst>
        </pc:spChg>
        <pc:spChg chg="mod">
          <ac:chgData name="櫻子 井上" userId="b40aaa46c8b6fc92" providerId="LiveId" clId="{98C9DBDB-CC91-4286-ACCC-660278C4E0A2}" dt="2025-07-02T02:12:18.587" v="13" actId="207"/>
          <ac:spMkLst>
            <pc:docMk/>
            <pc:sldMk cId="865580008" sldId="256"/>
            <ac:spMk id="23" creationId="{CF2C9241-2437-AFE9-E6BF-6EE59E848CCF}"/>
          </ac:spMkLst>
        </pc:spChg>
        <pc:spChg chg="mod">
          <ac:chgData name="櫻子 井上" userId="b40aaa46c8b6fc92" providerId="LiveId" clId="{98C9DBDB-CC91-4286-ACCC-660278C4E0A2}" dt="2025-07-02T02:12:42.155" v="17" actId="207"/>
          <ac:spMkLst>
            <pc:docMk/>
            <pc:sldMk cId="865580008" sldId="256"/>
            <ac:spMk id="24" creationId="{7C13969B-9058-6D57-7DB0-2A6E617BA31A}"/>
          </ac:spMkLst>
        </pc:spChg>
        <pc:spChg chg="mod">
          <ac:chgData name="櫻子 井上" userId="b40aaa46c8b6fc92" providerId="LiveId" clId="{98C9DBDB-CC91-4286-ACCC-660278C4E0A2}" dt="2025-07-02T02:13:08.594" v="20" actId="207"/>
          <ac:spMkLst>
            <pc:docMk/>
            <pc:sldMk cId="865580008" sldId="256"/>
            <ac:spMk id="25" creationId="{DC5FC764-2C15-A7E6-0ADD-0D976B4665E8}"/>
          </ac:spMkLst>
        </pc:spChg>
        <pc:spChg chg="mod">
          <ac:chgData name="櫻子 井上" userId="b40aaa46c8b6fc92" providerId="LiveId" clId="{98C9DBDB-CC91-4286-ACCC-660278C4E0A2}" dt="2025-07-02T02:12:24.424" v="14" actId="207"/>
          <ac:spMkLst>
            <pc:docMk/>
            <pc:sldMk cId="865580008" sldId="256"/>
            <ac:spMk id="32" creationId="{D5F0FB58-C8D5-750B-CCDC-8DA1527E1D38}"/>
          </ac:spMkLst>
        </pc:spChg>
        <pc:spChg chg="mod">
          <ac:chgData name="櫻子 井上" userId="b40aaa46c8b6fc92" providerId="LiveId" clId="{98C9DBDB-CC91-4286-ACCC-660278C4E0A2}" dt="2025-07-02T02:12:00.518" v="11" actId="207"/>
          <ac:spMkLst>
            <pc:docMk/>
            <pc:sldMk cId="865580008" sldId="256"/>
            <ac:spMk id="33" creationId="{0F439522-6B27-6F73-EADC-9FD27FF97B89}"/>
          </ac:spMkLst>
        </pc:spChg>
        <pc:spChg chg="mod">
          <ac:chgData name="櫻子 井上" userId="b40aaa46c8b6fc92" providerId="LiveId" clId="{98C9DBDB-CC91-4286-ACCC-660278C4E0A2}" dt="2025-07-02T02:12:37.627" v="16" actId="207"/>
          <ac:spMkLst>
            <pc:docMk/>
            <pc:sldMk cId="865580008" sldId="256"/>
            <ac:spMk id="35" creationId="{C5121D00-1711-6A77-87FA-4502F21956AE}"/>
          </ac:spMkLst>
        </pc:spChg>
        <pc:spChg chg="mod">
          <ac:chgData name="櫻子 井上" userId="b40aaa46c8b6fc92" providerId="LiveId" clId="{98C9DBDB-CC91-4286-ACCC-660278C4E0A2}" dt="2025-07-02T02:13:02.995" v="19" actId="207"/>
          <ac:spMkLst>
            <pc:docMk/>
            <pc:sldMk cId="865580008" sldId="256"/>
            <ac:spMk id="36" creationId="{CCD0D824-0D86-F7FC-722D-096D4B93799B}"/>
          </ac:spMkLst>
        </pc:spChg>
        <pc:spChg chg="mod">
          <ac:chgData name="櫻子 井上" userId="b40aaa46c8b6fc92" providerId="LiveId" clId="{98C9DBDB-CC91-4286-ACCC-660278C4E0A2}" dt="2025-07-02T02:12:29.911" v="15" actId="207"/>
          <ac:spMkLst>
            <pc:docMk/>
            <pc:sldMk cId="865580008" sldId="256"/>
            <ac:spMk id="38" creationId="{A29989D6-1A67-AE27-A8CA-0CECA8A9EFA3}"/>
          </ac:spMkLst>
        </pc:spChg>
        <pc:spChg chg="mod">
          <ac:chgData name="櫻子 井上" userId="b40aaa46c8b6fc92" providerId="LiveId" clId="{98C9DBDB-CC91-4286-ACCC-660278C4E0A2}" dt="2025-07-02T02:12:55.584" v="18" actId="207"/>
          <ac:spMkLst>
            <pc:docMk/>
            <pc:sldMk cId="865580008" sldId="256"/>
            <ac:spMk id="40" creationId="{7BBDC10E-E048-6333-6CDF-2307643F6C38}"/>
          </ac:spMkLst>
        </pc:spChg>
      </pc:sldChg>
      <pc:sldChg chg="add del">
        <pc:chgData name="櫻子 井上" userId="b40aaa46c8b6fc92" providerId="LiveId" clId="{98C9DBDB-CC91-4286-ACCC-660278C4E0A2}" dt="2025-07-02T02:10:43.299" v="3" actId="47"/>
        <pc:sldMkLst>
          <pc:docMk/>
          <pc:sldMk cId="3522062627" sldId="257"/>
        </pc:sldMkLst>
      </pc:sldChg>
      <pc:sldChg chg="add del">
        <pc:chgData name="櫻子 井上" userId="b40aaa46c8b6fc92" providerId="LiveId" clId="{98C9DBDB-CC91-4286-ACCC-660278C4E0A2}" dt="2025-07-02T02:10:41.912" v="2" actId="47"/>
        <pc:sldMkLst>
          <pc:docMk/>
          <pc:sldMk cId="329669637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313BD6-9264-49E1-769B-E469E0DEC1ED}"/>
              </a:ext>
            </a:extLst>
          </p:cNvPr>
          <p:cNvSpPr/>
          <p:nvPr/>
        </p:nvSpPr>
        <p:spPr>
          <a:xfrm>
            <a:off x="75828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450CF44-3C91-735C-7C07-5E638FB1F584}"/>
              </a:ext>
            </a:extLst>
          </p:cNvPr>
          <p:cNvSpPr/>
          <p:nvPr/>
        </p:nvSpPr>
        <p:spPr>
          <a:xfrm>
            <a:off x="758283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F37395-8480-05D5-68EC-1D4EE7DC386A}"/>
              </a:ext>
            </a:extLst>
          </p:cNvPr>
          <p:cNvSpPr/>
          <p:nvPr/>
        </p:nvSpPr>
        <p:spPr>
          <a:xfrm>
            <a:off x="758283" y="8023301"/>
            <a:ext cx="970156" cy="9032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63017" y="8023300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1</cp:revision>
  <dcterms:created xsi:type="dcterms:W3CDTF">2025-07-02T01:57:34Z</dcterms:created>
  <dcterms:modified xsi:type="dcterms:W3CDTF">2025-07-02T02:13:09Z</dcterms:modified>
</cp:coreProperties>
</file>