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23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3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2:13:0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customXml" Target="../ink/ink3.xml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313BD6-9264-49E1-769B-E469E0DEC1ED}"/>
              </a:ext>
            </a:extLst>
          </p:cNvPr>
          <p:cNvSpPr/>
          <p:nvPr/>
        </p:nvSpPr>
        <p:spPr>
          <a:xfrm>
            <a:off x="758283" y="5841373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450CF44-3C91-735C-7C07-5E638FB1F584}"/>
              </a:ext>
            </a:extLst>
          </p:cNvPr>
          <p:cNvSpPr/>
          <p:nvPr/>
        </p:nvSpPr>
        <p:spPr>
          <a:xfrm>
            <a:off x="758283" y="6932337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F37395-8480-05D5-68EC-1D4EE7DC386A}"/>
              </a:ext>
            </a:extLst>
          </p:cNvPr>
          <p:cNvSpPr/>
          <p:nvPr/>
        </p:nvSpPr>
        <p:spPr>
          <a:xfrm>
            <a:off x="758283" y="8023301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29563" y="8023300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14:cNvPr>
              <p14:cNvContentPartPr/>
              <p14:nvPr/>
            </p14:nvContentPartPr>
            <p14:xfrm>
              <a:off x="-5486584" y="4143370"/>
              <a:ext cx="360" cy="360"/>
            </p14:xfrm>
          </p:contentPart>
        </mc:Choice>
        <mc:Fallback>
          <p:pic>
            <p:nvPicPr>
              <p:cNvPr id="2" name="インク 1">
                <a:extLst>
                  <a:ext uri="{FF2B5EF4-FFF2-40B4-BE49-F238E27FC236}">
                    <a16:creationId xmlns:a16="http://schemas.microsoft.com/office/drawing/2014/main" id="{98F522BE-125E-C1BF-E7E0-F3F5EB02DF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495584" y="413473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14:cNvPr>
              <p14:cNvContentPartPr/>
              <p14:nvPr/>
            </p14:nvContentPartPr>
            <p14:xfrm>
              <a:off x="2510096" y="6439810"/>
              <a:ext cx="360" cy="360"/>
            </p14:xfrm>
          </p:contentPart>
        </mc:Choice>
        <mc:Fallback>
          <p:pic>
            <p:nvPicPr>
              <p:cNvPr id="3" name="インク 2">
                <a:extLst>
                  <a:ext uri="{FF2B5EF4-FFF2-40B4-BE49-F238E27FC236}">
                    <a16:creationId xmlns:a16="http://schemas.microsoft.com/office/drawing/2014/main" id="{830F84B9-6094-AE05-D038-36E114FB42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1096" y="64311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14:cNvPr>
              <p14:cNvContentPartPr/>
              <p14:nvPr/>
            </p14:nvContentPartPr>
            <p14:xfrm>
              <a:off x="2314976" y="6458530"/>
              <a:ext cx="360" cy="360"/>
            </p14:xfrm>
          </p:contentPart>
        </mc:Choice>
        <mc:Fallback>
          <p:pic>
            <p:nvPicPr>
              <p:cNvPr id="4" name="インク 3">
                <a:extLst>
                  <a:ext uri="{FF2B5EF4-FFF2-40B4-BE49-F238E27FC236}">
                    <a16:creationId xmlns:a16="http://schemas.microsoft.com/office/drawing/2014/main" id="{6A27FCA9-174B-A837-B3C3-D2DE516CA3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05976" y="644989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B30D3A4-D47D-68C5-357C-10C859B22D99}"/>
              </a:ext>
            </a:extLst>
          </p:cNvPr>
          <p:cNvSpPr/>
          <p:nvPr/>
        </p:nvSpPr>
        <p:spPr>
          <a:xfrm>
            <a:off x="837532" y="5104090"/>
            <a:ext cx="2781157" cy="3116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スライムのイラスト（キャラクター） | かわいいフリー素材集 ...">
            <a:extLst>
              <a:ext uri="{FF2B5EF4-FFF2-40B4-BE49-F238E27FC236}">
                <a16:creationId xmlns:a16="http://schemas.microsoft.com/office/drawing/2014/main" id="{EB7AF862-E03A-713F-ACE7-55E6607AE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1257" y="3190738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873B441-D41F-9E86-6301-B7F03E41F60C}"/>
              </a:ext>
            </a:extLst>
          </p:cNvPr>
          <p:cNvSpPr/>
          <p:nvPr/>
        </p:nvSpPr>
        <p:spPr>
          <a:xfrm>
            <a:off x="2976249" y="3020385"/>
            <a:ext cx="905502" cy="2671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SUZUKI Tsuyoshi</cp:lastModifiedBy>
  <cp:revision>2</cp:revision>
  <dcterms:created xsi:type="dcterms:W3CDTF">2025-07-02T01:57:34Z</dcterms:created>
  <dcterms:modified xsi:type="dcterms:W3CDTF">2025-07-02T02:17:18Z</dcterms:modified>
</cp:coreProperties>
</file>