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60"/>
  </p:normalViewPr>
  <p:slideViewPr>
    <p:cSldViewPr snapToGrid="0">
      <p:cViewPr varScale="1">
        <p:scale>
          <a:sx n="44" d="100"/>
          <a:sy n="44" d="100"/>
        </p:scale>
        <p:origin x="268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D829B-A21C-4238-8AFD-254B96365975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C5FE9-69DB-4183-8136-495BA19E6F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3921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D829B-A21C-4238-8AFD-254B96365975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C5FE9-69DB-4183-8136-495BA19E6F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661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D829B-A21C-4238-8AFD-254B96365975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C5FE9-69DB-4183-8136-495BA19E6F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6895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D829B-A21C-4238-8AFD-254B96365975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C5FE9-69DB-4183-8136-495BA19E6F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820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D829B-A21C-4238-8AFD-254B96365975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C5FE9-69DB-4183-8136-495BA19E6F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9491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D829B-A21C-4238-8AFD-254B96365975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C5FE9-69DB-4183-8136-495BA19E6F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2479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D829B-A21C-4238-8AFD-254B96365975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C5FE9-69DB-4183-8136-495BA19E6F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283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D829B-A21C-4238-8AFD-254B96365975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C5FE9-69DB-4183-8136-495BA19E6F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6847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D829B-A21C-4238-8AFD-254B96365975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C5FE9-69DB-4183-8136-495BA19E6F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1356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D829B-A21C-4238-8AFD-254B96365975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C5FE9-69DB-4183-8136-495BA19E6F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6106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D829B-A21C-4238-8AFD-254B96365975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C5FE9-69DB-4183-8136-495BA19E6F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1487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CD829B-A21C-4238-8AFD-254B96365975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C5FE9-69DB-4183-8136-495BA19E6F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7250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47CAD0E-2F29-D3F1-D9C0-4D59FBC328D6}"/>
              </a:ext>
            </a:extLst>
          </p:cNvPr>
          <p:cNvSpPr/>
          <p:nvPr/>
        </p:nvSpPr>
        <p:spPr>
          <a:xfrm>
            <a:off x="635621" y="1025911"/>
            <a:ext cx="5653668" cy="101476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CB313BD6-9264-49E1-769B-E469E0DEC1ED}"/>
              </a:ext>
            </a:extLst>
          </p:cNvPr>
          <p:cNvSpPr/>
          <p:nvPr/>
        </p:nvSpPr>
        <p:spPr>
          <a:xfrm>
            <a:off x="758283" y="5841373"/>
            <a:ext cx="970156" cy="90324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D2941B9D-B649-7673-6212-D615E47B432E}"/>
              </a:ext>
            </a:extLst>
          </p:cNvPr>
          <p:cNvSpPr/>
          <p:nvPr/>
        </p:nvSpPr>
        <p:spPr>
          <a:xfrm>
            <a:off x="1851101" y="5841373"/>
            <a:ext cx="970156" cy="90324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4634CCDC-828D-15F1-2C5F-C810244FF36F}"/>
              </a:ext>
            </a:extLst>
          </p:cNvPr>
          <p:cNvSpPr/>
          <p:nvPr/>
        </p:nvSpPr>
        <p:spPr>
          <a:xfrm>
            <a:off x="2943923" y="5841373"/>
            <a:ext cx="970156" cy="9032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0B583E2F-5A33-D8AC-5734-96A937E0E722}"/>
              </a:ext>
            </a:extLst>
          </p:cNvPr>
          <p:cNvSpPr/>
          <p:nvPr/>
        </p:nvSpPr>
        <p:spPr>
          <a:xfrm>
            <a:off x="4036745" y="5841372"/>
            <a:ext cx="970156" cy="9032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8D520525-A9CD-7F55-83B8-A584429584C6}"/>
              </a:ext>
            </a:extLst>
          </p:cNvPr>
          <p:cNvSpPr/>
          <p:nvPr/>
        </p:nvSpPr>
        <p:spPr>
          <a:xfrm>
            <a:off x="5163017" y="5841372"/>
            <a:ext cx="970156" cy="90324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0450CF44-3C91-735C-7C07-5E638FB1F584}"/>
              </a:ext>
            </a:extLst>
          </p:cNvPr>
          <p:cNvSpPr/>
          <p:nvPr/>
        </p:nvSpPr>
        <p:spPr>
          <a:xfrm>
            <a:off x="758283" y="6932337"/>
            <a:ext cx="970156" cy="90324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23523744-D685-D45E-A070-FE1B9838AD95}"/>
              </a:ext>
            </a:extLst>
          </p:cNvPr>
          <p:cNvSpPr/>
          <p:nvPr/>
        </p:nvSpPr>
        <p:spPr>
          <a:xfrm>
            <a:off x="1851101" y="6932337"/>
            <a:ext cx="970156" cy="90324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887DB37D-D645-544D-D64C-C2D6A4D48408}"/>
              </a:ext>
            </a:extLst>
          </p:cNvPr>
          <p:cNvSpPr/>
          <p:nvPr/>
        </p:nvSpPr>
        <p:spPr>
          <a:xfrm>
            <a:off x="2943923" y="6932337"/>
            <a:ext cx="970156" cy="903249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07FFBFE5-E679-EE11-C252-C0E91C081A4F}"/>
              </a:ext>
            </a:extLst>
          </p:cNvPr>
          <p:cNvSpPr/>
          <p:nvPr/>
        </p:nvSpPr>
        <p:spPr>
          <a:xfrm>
            <a:off x="4036745" y="6932336"/>
            <a:ext cx="970156" cy="903249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55889740-277C-E14F-A7CE-382946EB24D8}"/>
              </a:ext>
            </a:extLst>
          </p:cNvPr>
          <p:cNvSpPr/>
          <p:nvPr/>
        </p:nvSpPr>
        <p:spPr>
          <a:xfrm>
            <a:off x="5163017" y="6932336"/>
            <a:ext cx="970156" cy="90324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C1F37395-8480-05D5-68EC-1D4EE7DC386A}"/>
              </a:ext>
            </a:extLst>
          </p:cNvPr>
          <p:cNvSpPr/>
          <p:nvPr/>
        </p:nvSpPr>
        <p:spPr>
          <a:xfrm>
            <a:off x="758283" y="8023301"/>
            <a:ext cx="970156" cy="9032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CF2C9241-2437-AFE9-E6BF-6EE59E848CCF}"/>
              </a:ext>
            </a:extLst>
          </p:cNvPr>
          <p:cNvSpPr/>
          <p:nvPr/>
        </p:nvSpPr>
        <p:spPr>
          <a:xfrm>
            <a:off x="1851101" y="8023301"/>
            <a:ext cx="970156" cy="9032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7C13969B-9058-6D57-7DB0-2A6E617BA31A}"/>
              </a:ext>
            </a:extLst>
          </p:cNvPr>
          <p:cNvSpPr/>
          <p:nvPr/>
        </p:nvSpPr>
        <p:spPr>
          <a:xfrm>
            <a:off x="2943923" y="8023301"/>
            <a:ext cx="970156" cy="90324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DC5FC764-2C15-A7E6-0ADD-0D976B4665E8}"/>
              </a:ext>
            </a:extLst>
          </p:cNvPr>
          <p:cNvSpPr/>
          <p:nvPr/>
        </p:nvSpPr>
        <p:spPr>
          <a:xfrm>
            <a:off x="4036745" y="8023300"/>
            <a:ext cx="970156" cy="90324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602467F9-9D5E-95DA-76FF-A03711F34829}"/>
              </a:ext>
            </a:extLst>
          </p:cNvPr>
          <p:cNvSpPr/>
          <p:nvPr/>
        </p:nvSpPr>
        <p:spPr>
          <a:xfrm>
            <a:off x="5163017" y="8023300"/>
            <a:ext cx="970156" cy="90324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楕円 31">
            <a:extLst>
              <a:ext uri="{FF2B5EF4-FFF2-40B4-BE49-F238E27FC236}">
                <a16:creationId xmlns:a16="http://schemas.microsoft.com/office/drawing/2014/main" id="{D5F0FB58-C8D5-750B-CCDC-8DA1527E1D38}"/>
              </a:ext>
            </a:extLst>
          </p:cNvPr>
          <p:cNvSpPr/>
          <p:nvPr/>
        </p:nvSpPr>
        <p:spPr>
          <a:xfrm>
            <a:off x="758283" y="9114265"/>
            <a:ext cx="970156" cy="90324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0F439522-6B27-6F73-EADC-9FD27FF97B89}"/>
              </a:ext>
            </a:extLst>
          </p:cNvPr>
          <p:cNvSpPr/>
          <p:nvPr/>
        </p:nvSpPr>
        <p:spPr>
          <a:xfrm>
            <a:off x="1851101" y="9114265"/>
            <a:ext cx="970156" cy="90324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957005A3-1412-4867-286F-1F76AD9ED2C8}"/>
              </a:ext>
            </a:extLst>
          </p:cNvPr>
          <p:cNvSpPr/>
          <p:nvPr/>
        </p:nvSpPr>
        <p:spPr>
          <a:xfrm>
            <a:off x="2943923" y="9114265"/>
            <a:ext cx="970156" cy="90324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C5121D00-1711-6A77-87FA-4502F21956AE}"/>
              </a:ext>
            </a:extLst>
          </p:cNvPr>
          <p:cNvSpPr/>
          <p:nvPr/>
        </p:nvSpPr>
        <p:spPr>
          <a:xfrm>
            <a:off x="4036745" y="9114264"/>
            <a:ext cx="970156" cy="90324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CCD0D824-0D86-F7FC-722D-096D4B93799B}"/>
              </a:ext>
            </a:extLst>
          </p:cNvPr>
          <p:cNvSpPr/>
          <p:nvPr/>
        </p:nvSpPr>
        <p:spPr>
          <a:xfrm>
            <a:off x="5163017" y="9114264"/>
            <a:ext cx="970156" cy="90324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797DFA5B-C1AE-F4F0-721D-6773E5A240D0}"/>
              </a:ext>
            </a:extLst>
          </p:cNvPr>
          <p:cNvSpPr/>
          <p:nvPr/>
        </p:nvSpPr>
        <p:spPr>
          <a:xfrm>
            <a:off x="758283" y="10205229"/>
            <a:ext cx="970156" cy="90324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A29989D6-1A67-AE27-A8CA-0CECA8A9EFA3}"/>
              </a:ext>
            </a:extLst>
          </p:cNvPr>
          <p:cNvSpPr/>
          <p:nvPr/>
        </p:nvSpPr>
        <p:spPr>
          <a:xfrm>
            <a:off x="1851101" y="10205229"/>
            <a:ext cx="970156" cy="903249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605BD1D3-EF56-138C-A831-CDB8D85B9D9D}"/>
              </a:ext>
            </a:extLst>
          </p:cNvPr>
          <p:cNvSpPr/>
          <p:nvPr/>
        </p:nvSpPr>
        <p:spPr>
          <a:xfrm>
            <a:off x="2943923" y="10205229"/>
            <a:ext cx="970156" cy="903249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7BBDC10E-E048-6333-6CDF-2307643F6C38}"/>
              </a:ext>
            </a:extLst>
          </p:cNvPr>
          <p:cNvSpPr/>
          <p:nvPr/>
        </p:nvSpPr>
        <p:spPr>
          <a:xfrm>
            <a:off x="4036745" y="10205228"/>
            <a:ext cx="970156" cy="9032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9EB634DA-A5A6-5633-B493-BE14D7673EA8}"/>
              </a:ext>
            </a:extLst>
          </p:cNvPr>
          <p:cNvSpPr/>
          <p:nvPr/>
        </p:nvSpPr>
        <p:spPr>
          <a:xfrm>
            <a:off x="5163017" y="10205228"/>
            <a:ext cx="970156" cy="90324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B751372C-1B6B-0739-489F-344FFEEF122A}"/>
              </a:ext>
            </a:extLst>
          </p:cNvPr>
          <p:cNvCxnSpPr/>
          <p:nvPr/>
        </p:nvCxnSpPr>
        <p:spPr>
          <a:xfrm>
            <a:off x="635621" y="5531005"/>
            <a:ext cx="565366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A7A2F6E8-BB8E-BC6D-6217-8EE9E79E6979}"/>
              </a:ext>
            </a:extLst>
          </p:cNvPr>
          <p:cNvSpPr/>
          <p:nvPr/>
        </p:nvSpPr>
        <p:spPr>
          <a:xfrm>
            <a:off x="1287971" y="2174486"/>
            <a:ext cx="4360124" cy="26428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敵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50B26731-4F25-5B83-16C7-3D05BA1FEE88}"/>
              </a:ext>
            </a:extLst>
          </p:cNvPr>
          <p:cNvSpPr txBox="1"/>
          <p:nvPr/>
        </p:nvSpPr>
        <p:spPr>
          <a:xfrm>
            <a:off x="2821257" y="2669378"/>
            <a:ext cx="1815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体力（敵）</a:t>
            </a: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D58E9582-C06A-2ED8-E9D5-57076FCDEFBC}"/>
              </a:ext>
            </a:extLst>
          </p:cNvPr>
          <p:cNvSpPr txBox="1"/>
          <p:nvPr/>
        </p:nvSpPr>
        <p:spPr>
          <a:xfrm>
            <a:off x="4521823" y="5127545"/>
            <a:ext cx="1815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体力（自分）</a:t>
            </a:r>
          </a:p>
        </p:txBody>
      </p:sp>
    </p:spTree>
    <p:extLst>
      <p:ext uri="{BB962C8B-B14F-4D97-AF65-F5344CB8AC3E}">
        <p14:creationId xmlns:p14="http://schemas.microsoft.com/office/powerpoint/2010/main" val="865580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11</TotalTime>
  <Words>9</Words>
  <Application>Microsoft Office PowerPoint</Application>
  <PresentationFormat>ワイド画面</PresentationFormat>
  <Paragraphs>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櫻子 井上</dc:creator>
  <cp:lastModifiedBy>TAKAHASHI Daiki</cp:lastModifiedBy>
  <cp:revision>2</cp:revision>
  <dcterms:created xsi:type="dcterms:W3CDTF">2025-07-02T01:57:34Z</dcterms:created>
  <dcterms:modified xsi:type="dcterms:W3CDTF">2025-07-02T02:16:05Z</dcterms:modified>
</cp:coreProperties>
</file>