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54C7A-B508-43DE-A526-4A6CCF78D840}" v="20" dt="2025-08-05T13:35:2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60160" autoAdjust="0"/>
  </p:normalViewPr>
  <p:slideViewPr>
    <p:cSldViewPr snapToGrid="0">
      <p:cViewPr varScale="1">
        <p:scale>
          <a:sx n="49" d="100"/>
          <a:sy n="49" d="100"/>
        </p:scale>
        <p:origin x="186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07854C7A-B508-43DE-A526-4A6CCF78D840}"/>
    <pc:docChg chg="undo custSel addSld delSld modSld">
      <pc:chgData name="櫻子 井上" userId="b40aaa46c8b6fc92" providerId="LiveId" clId="{07854C7A-B508-43DE-A526-4A6CCF78D840}" dt="2025-08-05T13:34:23.549" v="284" actId="22"/>
      <pc:docMkLst>
        <pc:docMk/>
      </pc:docMkLst>
      <pc:sldChg chg="addSp delSp mod">
        <pc:chgData name="櫻子 井上" userId="b40aaa46c8b6fc92" providerId="LiveId" clId="{07854C7A-B508-43DE-A526-4A6CCF78D840}" dt="2025-08-05T13:34:23.549" v="284" actId="22"/>
        <pc:sldMkLst>
          <pc:docMk/>
          <pc:sldMk cId="499048883" sldId="256"/>
        </pc:sldMkLst>
        <pc:spChg chg="add del">
          <ac:chgData name="櫻子 井上" userId="b40aaa46c8b6fc92" providerId="LiveId" clId="{07854C7A-B508-43DE-A526-4A6CCF78D840}" dt="2025-08-05T13:34:23.549" v="284" actId="22"/>
          <ac:spMkLst>
            <pc:docMk/>
            <pc:sldMk cId="499048883" sldId="256"/>
            <ac:spMk id="5" creationId="{636F4EF0-3F18-6883-AE39-C2D5C6C5C036}"/>
          </ac:spMkLst>
        </pc:spChg>
      </pc:sldChg>
      <pc:sldChg chg="addSp delSp mod">
        <pc:chgData name="櫻子 井上" userId="b40aaa46c8b6fc92" providerId="LiveId" clId="{07854C7A-B508-43DE-A526-4A6CCF78D840}" dt="2025-07-24T09:59:13.695" v="2" actId="478"/>
        <pc:sldMkLst>
          <pc:docMk/>
          <pc:sldMk cId="149769642" sldId="260"/>
        </pc:sldMkLst>
      </pc:sldChg>
      <pc:sldChg chg="addSp modSp del mod">
        <pc:chgData name="櫻子 井上" userId="b40aaa46c8b6fc92" providerId="LiveId" clId="{07854C7A-B508-43DE-A526-4A6CCF78D840}" dt="2025-07-28T08:38:09.014" v="178" actId="47"/>
        <pc:sldMkLst>
          <pc:docMk/>
          <pc:sldMk cId="590203370" sldId="261"/>
        </pc:sldMkLst>
      </pc:sldChg>
      <pc:sldChg chg="addSp modSp mod">
        <pc:chgData name="櫻子 井上" userId="b40aaa46c8b6fc92" providerId="LiveId" clId="{07854C7A-B508-43DE-A526-4A6CCF78D840}" dt="2025-07-28T08:39:07.965" v="192" actId="1076"/>
        <pc:sldMkLst>
          <pc:docMk/>
          <pc:sldMk cId="2073242778" sldId="263"/>
        </pc:sldMkLst>
        <pc:spChg chg="mod">
          <ac:chgData name="櫻子 井上" userId="b40aaa46c8b6fc92" providerId="LiveId" clId="{07854C7A-B508-43DE-A526-4A6CCF78D840}" dt="2025-07-28T08:39:07.965" v="192" actId="1076"/>
          <ac:spMkLst>
            <pc:docMk/>
            <pc:sldMk cId="2073242778" sldId="263"/>
            <ac:spMk id="2" creationId="{75D83653-9783-1F12-914C-8B7BF5675C94}"/>
          </ac:spMkLst>
        </pc:spChg>
        <pc:picChg chg="add mod">
          <ac:chgData name="櫻子 井上" userId="b40aaa46c8b6fc92" providerId="LiveId" clId="{07854C7A-B508-43DE-A526-4A6CCF78D840}" dt="2025-07-28T08:38:33.628" v="181" actId="1076"/>
          <ac:picMkLst>
            <pc:docMk/>
            <pc:sldMk cId="2073242778" sldId="263"/>
            <ac:picMk id="3" creationId="{6D8E35D2-3E34-8422-0378-CFE76423210D}"/>
          </ac:picMkLst>
        </pc:picChg>
      </pc:sldChg>
      <pc:sldChg chg="addSp modSp mod">
        <pc:chgData name="櫻子 井上" userId="b40aaa46c8b6fc92" providerId="LiveId" clId="{07854C7A-B508-43DE-A526-4A6CCF78D840}" dt="2025-07-28T08:48:12.554" v="281" actId="1076"/>
        <pc:sldMkLst>
          <pc:docMk/>
          <pc:sldMk cId="35947487" sldId="264"/>
        </pc:sldMkLst>
        <pc:spChg chg="mod">
          <ac:chgData name="櫻子 井上" userId="b40aaa46c8b6fc92" providerId="LiveId" clId="{07854C7A-B508-43DE-A526-4A6CCF78D840}" dt="2025-07-28T08:47:19.446" v="260" actId="1076"/>
          <ac:spMkLst>
            <pc:docMk/>
            <pc:sldMk cId="35947487" sldId="264"/>
            <ac:spMk id="2" creationId="{41A33CB0-EF42-101F-816C-2A82EDE92D20}"/>
          </ac:spMkLst>
        </pc:spChg>
        <pc:picChg chg="add mod modCrop">
          <ac:chgData name="櫻子 井上" userId="b40aaa46c8b6fc92" providerId="LiveId" clId="{07854C7A-B508-43DE-A526-4A6CCF78D840}" dt="2025-07-28T08:48:06.084" v="279" actId="1076"/>
          <ac:picMkLst>
            <pc:docMk/>
            <pc:sldMk cId="35947487" sldId="264"/>
            <ac:picMk id="3" creationId="{CC8AA571-C20D-BCC8-4821-86AA95F3F8F5}"/>
          </ac:picMkLst>
        </pc:picChg>
        <pc:picChg chg="add mod modCrop">
          <ac:chgData name="櫻子 井上" userId="b40aaa46c8b6fc92" providerId="LiveId" clId="{07854C7A-B508-43DE-A526-4A6CCF78D840}" dt="2025-07-28T08:47:52.146" v="273" actId="1076"/>
          <ac:picMkLst>
            <pc:docMk/>
            <pc:sldMk cId="35947487" sldId="264"/>
            <ac:picMk id="4" creationId="{A75066F6-6E46-1002-30BF-5C7D61006077}"/>
          </ac:picMkLst>
        </pc:picChg>
        <pc:picChg chg="add mod modCrop">
          <ac:chgData name="櫻子 井上" userId="b40aaa46c8b6fc92" providerId="LiveId" clId="{07854C7A-B508-43DE-A526-4A6CCF78D840}" dt="2025-07-28T08:48:03.217" v="277" actId="1076"/>
          <ac:picMkLst>
            <pc:docMk/>
            <pc:sldMk cId="35947487" sldId="264"/>
            <ac:picMk id="5" creationId="{248AEA6D-C70F-04EA-4E8A-2C20B0D0D353}"/>
          </ac:picMkLst>
        </pc:picChg>
        <pc:picChg chg="add mod modCrop">
          <ac:chgData name="櫻子 井上" userId="b40aaa46c8b6fc92" providerId="LiveId" clId="{07854C7A-B508-43DE-A526-4A6CCF78D840}" dt="2025-07-28T08:47:53.949" v="274" actId="1076"/>
          <ac:picMkLst>
            <pc:docMk/>
            <pc:sldMk cId="35947487" sldId="264"/>
            <ac:picMk id="6" creationId="{CCECA808-3063-9589-1610-AA2EA070BF75}"/>
          </ac:picMkLst>
        </pc:picChg>
        <pc:picChg chg="add mod modCrop">
          <ac:chgData name="櫻子 井上" userId="b40aaa46c8b6fc92" providerId="LiveId" clId="{07854C7A-B508-43DE-A526-4A6CCF78D840}" dt="2025-07-28T08:48:12.554" v="281" actId="1076"/>
          <ac:picMkLst>
            <pc:docMk/>
            <pc:sldMk cId="35947487" sldId="264"/>
            <ac:picMk id="7" creationId="{F15F90E3-3E7B-CFD1-BDBF-4C7C9F528119}"/>
          </ac:picMkLst>
        </pc:picChg>
        <pc:picChg chg="add mod modCrop">
          <ac:chgData name="櫻子 井上" userId="b40aaa46c8b6fc92" providerId="LiveId" clId="{07854C7A-B508-43DE-A526-4A6CCF78D840}" dt="2025-07-28T08:47:48.579" v="272" actId="1076"/>
          <ac:picMkLst>
            <pc:docMk/>
            <pc:sldMk cId="35947487" sldId="264"/>
            <ac:picMk id="8" creationId="{03700708-5B12-368C-0A56-375E4B675CE3}"/>
          </ac:picMkLst>
        </pc:picChg>
      </pc:sldChg>
      <pc:sldChg chg="addSp delSp modSp del mod modShow">
        <pc:chgData name="櫻子 井上" userId="b40aaa46c8b6fc92" providerId="LiveId" clId="{07854C7A-B508-43DE-A526-4A6CCF78D840}" dt="2025-08-05T13:33:50.241" v="282" actId="47"/>
        <pc:sldMkLst>
          <pc:docMk/>
          <pc:sldMk cId="2220163503" sldId="265"/>
        </pc:sldMkLst>
      </pc:sldChg>
      <pc:sldChg chg="addSp delSp modSp add mod">
        <pc:chgData name="櫻子 井上" userId="b40aaa46c8b6fc92" providerId="LiveId" clId="{07854C7A-B508-43DE-A526-4A6CCF78D840}" dt="2025-07-28T08:37:46.178" v="177" actId="20577"/>
        <pc:sldMkLst>
          <pc:docMk/>
          <pc:sldMk cId="585842122" sldId="266"/>
        </pc:sldMkLst>
        <pc:spChg chg="mod">
          <ac:chgData name="櫻子 井上" userId="b40aaa46c8b6fc92" providerId="LiveId" clId="{07854C7A-B508-43DE-A526-4A6CCF78D840}" dt="2025-07-24T09:59:49.760" v="19" actId="20577"/>
          <ac:spMkLst>
            <pc:docMk/>
            <pc:sldMk cId="585842122" sldId="266"/>
            <ac:spMk id="2" creationId="{3CE32DA6-31D4-0062-8C52-99C2C5C84143}"/>
          </ac:spMkLst>
        </pc:spChg>
        <pc:spChg chg="mod">
          <ac:chgData name="櫻子 井上" userId="b40aaa46c8b6fc92" providerId="LiveId" clId="{07854C7A-B508-43DE-A526-4A6CCF78D840}" dt="2025-07-28T08:37:46.178" v="177" actId="20577"/>
          <ac:spMkLst>
            <pc:docMk/>
            <pc:sldMk cId="585842122" sldId="266"/>
            <ac:spMk id="9" creationId="{3F6ACCAE-C55F-81C3-A9A2-FE6BD4C22A33}"/>
          </ac:spMkLst>
        </pc:spChg>
        <pc:spChg chg="mod">
          <ac:chgData name="櫻子 井上" userId="b40aaa46c8b6fc92" providerId="LiveId" clId="{07854C7A-B508-43DE-A526-4A6CCF78D840}" dt="2025-07-28T08:37:26.084" v="172" actId="1076"/>
          <ac:spMkLst>
            <pc:docMk/>
            <pc:sldMk cId="585842122" sldId="266"/>
            <ac:spMk id="11" creationId="{1C70B61E-62D0-17BD-72C8-15CB693C049B}"/>
          </ac:spMkLst>
        </pc:spChg>
        <pc:picChg chg="add mod modCrop">
          <ac:chgData name="櫻子 井上" userId="b40aaa46c8b6fc92" providerId="LiveId" clId="{07854C7A-B508-43DE-A526-4A6CCF78D840}" dt="2025-07-28T08:35:57.849" v="31" actId="1076"/>
          <ac:picMkLst>
            <pc:docMk/>
            <pc:sldMk cId="585842122" sldId="266"/>
            <ac:picMk id="4" creationId="{1C0835EF-49E1-8F82-1C48-99E4CB4527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E46D-8458-40B0-88A4-EC5BF16C2F75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2465-E7C7-4F1E-8C50-D20E735A8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38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これからチーム</a:t>
            </a:r>
            <a:r>
              <a:rPr kumimoji="1" lang="en-US" altLang="ja-JP" dirty="0"/>
              <a:t>5</a:t>
            </a:r>
            <a:r>
              <a:rPr kumimoji="1" lang="ja-JP" altLang="en-US" dirty="0"/>
              <a:t>班の発表を始めさせていただきます。よろしくお願いいたします。</a:t>
            </a:r>
            <a:endParaRPr kumimoji="1" lang="en-US" altLang="ja-JP" dirty="0"/>
          </a:p>
          <a:p>
            <a:r>
              <a:rPr kumimoji="1" lang="ja-JP" altLang="en-US" dirty="0"/>
              <a:t>私たち</a:t>
            </a:r>
            <a:r>
              <a:rPr kumimoji="1" lang="en-US" altLang="ja-JP" dirty="0"/>
              <a:t>5</a:t>
            </a:r>
            <a:r>
              <a:rPr kumimoji="1" lang="ja-JP" altLang="en-US" dirty="0"/>
              <a:t>班が今回作成したのは、パズルゲームです！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8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ざっくりとアプリの概要をご説明したのち、操作方法、実践！！という流れで進めて参ります。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1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まずはアプリの内容をざっくりとご説明いたします。</a:t>
            </a:r>
            <a:endParaRPr kumimoji="1" lang="en-US" altLang="ja-JP" dirty="0"/>
          </a:p>
          <a:p>
            <a:r>
              <a:rPr kumimoji="1" lang="ja-JP" altLang="en-US" dirty="0"/>
              <a:t>形式としては、対戦型のパズルゲームです。パズルを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つ選択して入れ替え、横または縦に同じ色のパズルを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つ以上並べると消すことができます。</a:t>
            </a:r>
            <a:endParaRPr kumimoji="1" lang="en-US" altLang="ja-JP" dirty="0"/>
          </a:p>
          <a:p>
            <a:r>
              <a:rPr kumimoji="1" lang="ja-JP" altLang="en-US" dirty="0"/>
              <a:t>そして、敵の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が先になくなると次のステージへまたはゲームをやめる、自分の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が先になくなると同じステージをもう一度実施またはゲームをやめるという選択ができます。</a:t>
            </a:r>
            <a:endParaRPr kumimoji="1" lang="en-US" altLang="ja-JP" dirty="0"/>
          </a:p>
          <a:p>
            <a:r>
              <a:rPr kumimoji="1" lang="ja-JP" altLang="en-US" dirty="0"/>
              <a:t>敵キャラはレベル別に全部で</a:t>
            </a:r>
            <a:r>
              <a:rPr kumimoji="1" lang="en-US" altLang="ja-JP" dirty="0"/>
              <a:t>6</a:t>
            </a:r>
            <a:r>
              <a:rPr kumimoji="1" lang="ja-JP" altLang="en-US" dirty="0"/>
              <a:t>種類です！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次に作成したクラスについて説明します。</a:t>
            </a:r>
            <a:endParaRPr kumimoji="1" lang="en-US" altLang="ja-JP" dirty="0"/>
          </a:p>
          <a:p>
            <a:r>
              <a:rPr kumimoji="1" lang="en-US" altLang="ja-JP" dirty="0"/>
              <a:t>Chara</a:t>
            </a:r>
            <a:r>
              <a:rPr kumimoji="1" lang="ja-JP" altLang="en-US" dirty="0"/>
              <a:t>クラスを親クラスとして、敵オブジェクトを管理する</a:t>
            </a:r>
            <a:r>
              <a:rPr kumimoji="1" lang="en-US" altLang="ja-JP" dirty="0"/>
              <a:t>Enemy</a:t>
            </a:r>
            <a:r>
              <a:rPr kumimoji="1" lang="ja-JP" altLang="en-US" dirty="0"/>
              <a:t>クラス、プレイヤー情報を管理する</a:t>
            </a:r>
            <a:r>
              <a:rPr kumimoji="1" lang="en-US" altLang="ja-JP" dirty="0"/>
              <a:t>Player</a:t>
            </a:r>
            <a:r>
              <a:rPr kumimoji="1" lang="ja-JP" altLang="en-US" dirty="0"/>
              <a:t>クラスを作成しました。</a:t>
            </a:r>
            <a:endParaRPr kumimoji="1" lang="en-US" altLang="ja-JP" dirty="0"/>
          </a:p>
          <a:p>
            <a:r>
              <a:rPr kumimoji="1" lang="ja-JP" altLang="en-US" dirty="0"/>
              <a:t>また、パズル部分の処理、描画を行う</a:t>
            </a:r>
            <a:r>
              <a:rPr kumimoji="1" lang="en-US" altLang="ja-JP" dirty="0"/>
              <a:t>Puzzle</a:t>
            </a:r>
            <a:r>
              <a:rPr kumimoji="1" lang="ja-JP" altLang="en-US" dirty="0"/>
              <a:t>クラスを作成しました。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1721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ここからはアプリの機能についてもう少し詳しく！ご説明していきます。</a:t>
            </a:r>
            <a:endParaRPr kumimoji="1" lang="en-US" altLang="ja-JP" dirty="0"/>
          </a:p>
          <a:p>
            <a:r>
              <a:rPr kumimoji="1" lang="ja-JP" altLang="en-US" dirty="0"/>
              <a:t>画面の上に敵の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、パズルの上にプレイヤーの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が表示されます。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つのボールをクリックにより選択することで、ボールを入れ替えることができます。</a:t>
            </a:r>
            <a:endParaRPr kumimoji="1" lang="en-US" altLang="ja-JP" dirty="0"/>
          </a:p>
          <a:p>
            <a:r>
              <a:rPr kumimoji="1" lang="ja-JP" altLang="en-US" dirty="0"/>
              <a:t>そして、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つ以上同じ色のボールが繋がると、画面右側のように自動で消えます。</a:t>
            </a:r>
            <a:endParaRPr kumimoji="1" lang="en-US" altLang="ja-JP" dirty="0"/>
          </a:p>
          <a:p>
            <a:r>
              <a:rPr kumimoji="1" lang="ja-JP" altLang="en-US" dirty="0"/>
              <a:t>パズルが消えると敵にダメージを与えることができます。また、相手のターンには敵からの攻撃も受けますので、自分の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になるよりも先に敵の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にする必要があります。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4798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次に勝利した場合の操作方法についてです。</a:t>
            </a:r>
            <a:endParaRPr kumimoji="1" lang="en-US" altLang="ja-JP" dirty="0"/>
          </a:p>
          <a:p>
            <a:r>
              <a:rPr kumimoji="1" lang="ja-JP" altLang="en-US" dirty="0"/>
              <a:t>勝利すると、スライド左側のように選択肢が出てきます。ここで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を選択するとスライド右側のように次のステージへ進み、</a:t>
            </a:r>
            <a:r>
              <a:rPr kumimoji="1" lang="en-US" altLang="ja-JP" dirty="0"/>
              <a:t>quit</a:t>
            </a:r>
            <a:r>
              <a:rPr kumimoji="1" lang="ja-JP" altLang="en-US" dirty="0"/>
              <a:t>を選択するとゲームを終了します。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1993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次に敗北した場合の操作方法についてです。</a:t>
            </a:r>
            <a:endParaRPr kumimoji="1" lang="en-US" altLang="ja-JP" dirty="0"/>
          </a:p>
          <a:p>
            <a:r>
              <a:rPr kumimoji="1" lang="ja-JP" altLang="en-US" dirty="0"/>
              <a:t>勝利すると、スライド左側のように選択肢が出てきます。ここで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を選択するとスライド右側のように次のステージへ進み、</a:t>
            </a:r>
            <a:r>
              <a:rPr kumimoji="1" lang="en-US" altLang="ja-JP" dirty="0"/>
              <a:t>quit</a:t>
            </a:r>
            <a:r>
              <a:rPr kumimoji="1" lang="ja-JP" altLang="en-US" dirty="0"/>
              <a:t>を選択するとゲームを終了します。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202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実際にアプリで遊ぶ様子をご覧ください！！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509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これで</a:t>
            </a:r>
            <a:r>
              <a:rPr kumimoji="1" lang="en-US" altLang="ja-JP" dirty="0"/>
              <a:t>5</a:t>
            </a:r>
            <a:r>
              <a:rPr kumimoji="1" lang="ja-JP" altLang="en-US"/>
              <a:t>班の発表を終わります！ご清聴ありがとうございました！！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35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1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1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39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0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4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0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0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D7FAC-8C41-29AE-B8AB-0CDCA271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19" y="2365815"/>
            <a:ext cx="5678280" cy="1646302"/>
          </a:xfrm>
        </p:spPr>
        <p:txBody>
          <a:bodyPr/>
          <a:lstStyle/>
          <a:p>
            <a:r>
              <a:rPr kumimoji="1" lang="ja-JP" altLang="en-US" sz="6000" dirty="0"/>
              <a:t>パズルゲーム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627876-8DDE-E63B-A903-740CBA78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3309" y="4259184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team5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:</a:t>
            </a:r>
            <a:r>
              <a:rPr lang="ja-JP" altLang="en-US" sz="2400" b="1" dirty="0">
                <a:solidFill>
                  <a:schemeClr val="tx1"/>
                </a:solidFill>
              </a:rPr>
              <a:t> 井上櫻子、鈴木剛志、高橋大貴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8CB2E-4464-749D-C92A-98F79D71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882" r="71132"/>
          <a:stretch>
            <a:fillRect/>
          </a:stretch>
        </p:blipFill>
        <p:spPr>
          <a:xfrm>
            <a:off x="5955693" y="1880372"/>
            <a:ext cx="2555789" cy="22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A1407-BB84-76A0-38D2-836C2BC7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32A91-0613-C5B5-82AE-6BD1D072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349" y="1930400"/>
            <a:ext cx="4905319" cy="1268411"/>
          </a:xfrm>
        </p:spPr>
        <p:txBody>
          <a:bodyPr>
            <a:noAutofit/>
          </a:bodyPr>
          <a:lstStyle/>
          <a:p>
            <a:r>
              <a:rPr kumimoji="1" lang="ja-JP" altLang="en-US" sz="4000" b="1" dirty="0"/>
              <a:t>アプリの概要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4000" b="1" dirty="0"/>
              <a:t>操作方法</a:t>
            </a:r>
            <a:endParaRPr lang="en-US" altLang="ja-JP" sz="4000" b="1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4000" b="1" dirty="0"/>
              <a:t>実践！！</a:t>
            </a:r>
            <a:endParaRPr kumimoji="1" lang="ja-JP" altLang="en-US" sz="40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406713-D940-BFA6-C6AE-9AB0F469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55" t="52186" r="6093" b="3571"/>
          <a:stretch>
            <a:fillRect/>
          </a:stretch>
        </p:blipFill>
        <p:spPr>
          <a:xfrm>
            <a:off x="6728517" y="2564605"/>
            <a:ext cx="2713407" cy="28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693F4-5A3B-65F8-A5A9-F3761B59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60288-3986-7AE2-DF03-C5AA362F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8440439" cy="424106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形式：対戦型のパズルゲーム</a:t>
            </a:r>
            <a:endParaRPr lang="en-US" altLang="ja-JP" sz="500" b="1" dirty="0"/>
          </a:p>
          <a:p>
            <a:r>
              <a:rPr lang="ja-JP" altLang="en-US" sz="2400" b="1" dirty="0"/>
              <a:t>パズルを入れ替え、横または縦に同じ色の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パズルを３つ以上並べると消える！</a:t>
            </a:r>
            <a:endParaRPr lang="en-US" altLang="ja-JP" sz="500" b="1" dirty="0"/>
          </a:p>
          <a:p>
            <a:r>
              <a:rPr lang="ja-JP" altLang="en-US" sz="2400" b="1" dirty="0"/>
              <a:t>敵の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　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勝利！ </a:t>
            </a:r>
            <a:r>
              <a:rPr kumimoji="1" lang="ja-JP" altLang="en-US" sz="2400" b="1" dirty="0"/>
              <a:t>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次のステージへ </a:t>
            </a:r>
            <a:r>
              <a:rPr kumimoji="1" lang="en-US" altLang="ja-JP" sz="2400" b="1" dirty="0"/>
              <a:t>or </a:t>
            </a:r>
            <a:r>
              <a:rPr kumimoji="1"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自分の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　→ </a:t>
            </a:r>
            <a:r>
              <a:rPr lang="ja-JP" altLang="en-US" sz="2400" b="1" dirty="0">
                <a:solidFill>
                  <a:srgbClr val="0070C0"/>
                </a:solidFill>
              </a:rPr>
              <a:t>敗北</a:t>
            </a:r>
            <a:r>
              <a:rPr lang="en-US" altLang="ja-JP" sz="2400" b="1" dirty="0">
                <a:solidFill>
                  <a:srgbClr val="0070C0"/>
                </a:solidFill>
              </a:rPr>
              <a:t>.. </a:t>
            </a:r>
            <a:r>
              <a:rPr lang="ja-JP" altLang="en-US" sz="2400" b="1" dirty="0"/>
              <a:t>→ </a:t>
            </a:r>
            <a:r>
              <a:rPr lang="ja-JP" altLang="en-US" sz="2400" b="1" dirty="0">
                <a:solidFill>
                  <a:srgbClr val="0070C0"/>
                </a:solidFill>
              </a:rPr>
              <a:t>もう一度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or </a:t>
            </a:r>
            <a:r>
              <a:rPr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敵は全部で６種類</a:t>
            </a:r>
            <a:endParaRPr lang="en-US" altLang="ja-JP" sz="2400" b="1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6E59FA-C367-2F54-99B3-8C0D6E05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115" y="178812"/>
            <a:ext cx="3659701" cy="650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28891A9-E8ED-956B-2F29-766B146CB7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B3EF43-999F-1086-E3EA-972255C785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518904-FB15-C559-8ED4-40ABC7B4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590C11-766E-09E7-27E1-DD6A3ED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9EF883B-6B12-AFD9-929A-E488854D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9FEFEE-FB16-3CD6-FF21-9AD04C9539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B4081-E401-4871-FC69-B5AAEE1B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09790-BF64-3E0A-FE3D-A70AEEF8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アプリの概要：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8C66C-5C5B-D3B1-F312-DA79F05C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10009481" cy="4838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" b="1" dirty="0"/>
          </a:p>
          <a:p>
            <a:r>
              <a:rPr lang="en-US" altLang="ja-JP" sz="2400" b="1" dirty="0">
                <a:solidFill>
                  <a:srgbClr val="C00000"/>
                </a:solidFill>
              </a:rPr>
              <a:t>Chara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r>
              <a:rPr lang="en-US" altLang="ja-JP" sz="2400" b="1" dirty="0"/>
              <a:t>	</a:t>
            </a:r>
            <a:r>
              <a:rPr lang="ja-JP" altLang="en-US" sz="2400" b="1" dirty="0"/>
              <a:t>：最大体力、現時点体力、攻撃力を保持。</a:t>
            </a:r>
            <a:r>
              <a:rPr lang="en-US" altLang="ja-JP" sz="2400" b="1" dirty="0"/>
              <a:t>	</a:t>
            </a:r>
          </a:p>
          <a:p>
            <a:pPr marL="0" indent="0">
              <a:buNone/>
            </a:pPr>
            <a:r>
              <a:rPr lang="en-US" altLang="ja-JP" sz="2400" b="1" dirty="0"/>
              <a:t>					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Attack()</a:t>
            </a:r>
            <a:r>
              <a:rPr lang="ja-JP" altLang="en-US" sz="2400" b="1" dirty="0"/>
              <a:t>関数、</a:t>
            </a:r>
            <a:r>
              <a:rPr lang="en-US" altLang="ja-JP" sz="2400" b="1" dirty="0" err="1"/>
              <a:t>GetHP</a:t>
            </a:r>
            <a:r>
              <a:rPr lang="en-US" altLang="ja-JP" sz="2400" b="1" dirty="0"/>
              <a:t>()</a:t>
            </a:r>
            <a:r>
              <a:rPr lang="ja-JP" altLang="en-US" sz="2400" b="1" dirty="0"/>
              <a:t>関数、</a:t>
            </a:r>
            <a:r>
              <a:rPr lang="en-US" altLang="ja-JP" sz="2400" b="1" dirty="0" err="1"/>
              <a:t>SetHP</a:t>
            </a:r>
            <a:r>
              <a:rPr lang="en-US" altLang="ja-JP" sz="2400" b="1" dirty="0"/>
              <a:t>()</a:t>
            </a:r>
            <a:r>
              <a:rPr lang="ja-JP" altLang="en-US" sz="2400" b="1" dirty="0"/>
              <a:t>関数を用意</a:t>
            </a:r>
            <a:endParaRPr lang="en-US" altLang="ja-JP" sz="1800" b="1" dirty="0"/>
          </a:p>
          <a:p>
            <a:pPr marL="2286000" lvl="5" indent="0">
              <a:buNone/>
            </a:pPr>
            <a:r>
              <a:rPr lang="en-US" altLang="ja-JP" sz="100" b="1" dirty="0"/>
              <a:t>	</a:t>
            </a:r>
          </a:p>
          <a:p>
            <a:pPr marL="0" indent="0">
              <a:buNone/>
            </a:pPr>
            <a:r>
              <a:rPr lang="en-US" altLang="ja-JP" sz="2400" b="1" dirty="0"/>
              <a:t>		</a:t>
            </a:r>
            <a:r>
              <a:rPr lang="ja-JP" altLang="en-US" sz="2400" b="1" dirty="0"/>
              <a:t>・</a:t>
            </a:r>
            <a:r>
              <a:rPr lang="en-US" altLang="ja-JP" sz="2400" b="1" dirty="0">
                <a:solidFill>
                  <a:srgbClr val="C00000"/>
                </a:solidFill>
              </a:rPr>
              <a:t>Enemy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sz="2400" b="1" dirty="0"/>
              <a:t>				</a:t>
            </a:r>
            <a:r>
              <a:rPr lang="ja-JP" altLang="en-US" sz="2400" b="1" dirty="0"/>
              <a:t>敵のステータス管理、描画を行う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		</a:t>
            </a:r>
            <a:r>
              <a:rPr lang="ja-JP" altLang="en-US" sz="2400" b="1" dirty="0"/>
              <a:t>・</a:t>
            </a:r>
            <a:r>
              <a:rPr lang="en-US" altLang="ja-JP" sz="2400" b="1" dirty="0">
                <a:solidFill>
                  <a:srgbClr val="C00000"/>
                </a:solidFill>
              </a:rPr>
              <a:t>Player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ja-JP" sz="2400" b="1" dirty="0"/>
              <a:t>				</a:t>
            </a:r>
            <a:r>
              <a:rPr kumimoji="1" lang="ja-JP" altLang="en-US" sz="2400" b="1" dirty="0"/>
              <a:t>プレイ</a:t>
            </a:r>
            <a:r>
              <a:rPr lang="ja-JP" altLang="en-US" sz="2400" b="1" dirty="0"/>
              <a:t>ヤーのステータス管理、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バーの描画を行う</a:t>
            </a:r>
            <a:endParaRPr kumimoji="1" lang="en-US" altLang="ja-JP" sz="500" b="1" dirty="0"/>
          </a:p>
          <a:p>
            <a:r>
              <a:rPr lang="en-US" altLang="ja-JP" sz="2400" b="1" dirty="0">
                <a:solidFill>
                  <a:srgbClr val="C00000"/>
                </a:solidFill>
              </a:rPr>
              <a:t>Puzzle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r>
              <a:rPr lang="ja-JP" altLang="en-US" sz="2400" b="1" dirty="0"/>
              <a:t>：パズルの処理、描画を行う</a:t>
            </a:r>
            <a:endParaRPr lang="en-US" altLang="ja-JP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F988BA5-043D-B17E-CF02-997C27E2C4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CD44183-080F-93A7-F738-C53843F8109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DF2A5-F65C-0E14-65F2-58BA731F831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88FF9E-F3C0-C922-B37E-48FC126FB94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733A89C-58E7-6AC6-0BCC-19E7474CE7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75AE2F6-16DA-6789-B68E-B5D8E321D6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8E92-2768-7514-C267-7945193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操作方法（基本）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19761F-6351-1951-4090-B82FF6C62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/>
          <a:stretch>
            <a:fillRect/>
          </a:stretch>
        </p:blipFill>
        <p:spPr>
          <a:xfrm>
            <a:off x="1335464" y="1272545"/>
            <a:ext cx="4405318" cy="5603195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A849A1-0D09-1879-01AA-DBE88F1B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/>
          <a:stretch>
            <a:fillRect/>
          </a:stretch>
        </p:blipFill>
        <p:spPr>
          <a:xfrm>
            <a:off x="6614031" y="1254804"/>
            <a:ext cx="5115754" cy="562717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D4B26E-1D68-CE0A-20BF-30117149B691}"/>
              </a:ext>
            </a:extLst>
          </p:cNvPr>
          <p:cNvSpPr/>
          <p:nvPr/>
        </p:nvSpPr>
        <p:spPr>
          <a:xfrm>
            <a:off x="1426517" y="1375038"/>
            <a:ext cx="1086280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敵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931357-C059-DCFB-3AF3-F2A8AA16F63A}"/>
              </a:ext>
            </a:extLst>
          </p:cNvPr>
          <p:cNvSpPr/>
          <p:nvPr/>
        </p:nvSpPr>
        <p:spPr>
          <a:xfrm>
            <a:off x="357509" y="3521900"/>
            <a:ext cx="1766001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プレイヤー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4D2C3-6A92-1CCE-5078-C4138A47A6F0}"/>
              </a:ext>
            </a:extLst>
          </p:cNvPr>
          <p:cNvSpPr/>
          <p:nvPr/>
        </p:nvSpPr>
        <p:spPr>
          <a:xfrm>
            <a:off x="462215" y="5065273"/>
            <a:ext cx="1976144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２つのボールを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クリック！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CF47A6-B460-F985-3E64-6A7E57074345}"/>
              </a:ext>
            </a:extLst>
          </p:cNvPr>
          <p:cNvSpPr/>
          <p:nvPr/>
        </p:nvSpPr>
        <p:spPr>
          <a:xfrm>
            <a:off x="6096000" y="1270000"/>
            <a:ext cx="2245463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パズルが消えると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敵にダメージ！</a:t>
            </a:r>
            <a:endParaRPr kumimoji="1"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8A08A0-F1C6-40A1-A2DD-C5E31DB11642}"/>
              </a:ext>
            </a:extLst>
          </p:cNvPr>
          <p:cNvSpPr/>
          <p:nvPr/>
        </p:nvSpPr>
        <p:spPr>
          <a:xfrm>
            <a:off x="5893400" y="3987396"/>
            <a:ext cx="2820687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３つ以上繋がった部分は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自動で消える！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B76203-B7B9-4274-CBC2-8E7D7C63A3BE}"/>
              </a:ext>
            </a:extLst>
          </p:cNvPr>
          <p:cNvSpPr/>
          <p:nvPr/>
        </p:nvSpPr>
        <p:spPr>
          <a:xfrm>
            <a:off x="6451220" y="4534609"/>
            <a:ext cx="1705048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1A262-33A2-D459-CE1A-6B844DF8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操作方法（勝利した場合）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5D7608-3E2E-CAB1-EC80-614F3BED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86" y="1220862"/>
            <a:ext cx="3030686" cy="54985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2318F3-80FB-1EB2-F22C-545F329E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F7A38C4-5F31-3CAF-329E-77D21A1E0B4A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915C78-63FB-F777-0FCE-DE0142DE3270}"/>
              </a:ext>
            </a:extLst>
          </p:cNvPr>
          <p:cNvSpPr/>
          <p:nvPr/>
        </p:nvSpPr>
        <p:spPr>
          <a:xfrm>
            <a:off x="98767" y="2897892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017B97-2153-2FB6-A189-008AAA02104C}"/>
              </a:ext>
            </a:extLst>
          </p:cNvPr>
          <p:cNvSpPr txBox="1"/>
          <p:nvPr/>
        </p:nvSpPr>
        <p:spPr>
          <a:xfrm>
            <a:off x="5578872" y="2475004"/>
            <a:ext cx="246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6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28F8-6ADB-977C-7972-A5E77949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2DA6-31D4-0062-8C52-99C2C5C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</a:t>
            </a:r>
            <a:r>
              <a:rPr lang="ja-JP" altLang="en-US" dirty="0"/>
              <a:t>敗北</a:t>
            </a:r>
            <a:r>
              <a:rPr kumimoji="1" lang="ja-JP" altLang="en-US" dirty="0"/>
              <a:t>した場合）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6353D7-DC3F-1924-3E73-FD2AA754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D0FA6C0-5267-893B-9396-C7766F4E0F19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6ACCAE-C55F-81C3-A9A2-FE6BD4C22A33}"/>
              </a:ext>
            </a:extLst>
          </p:cNvPr>
          <p:cNvSpPr/>
          <p:nvPr/>
        </p:nvSpPr>
        <p:spPr>
          <a:xfrm>
            <a:off x="76408" y="2683439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retry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もう一度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0B61E-62D0-17BD-72C8-15CB693C049B}"/>
              </a:ext>
            </a:extLst>
          </p:cNvPr>
          <p:cNvSpPr txBox="1"/>
          <p:nvPr/>
        </p:nvSpPr>
        <p:spPr>
          <a:xfrm>
            <a:off x="5593892" y="2221774"/>
            <a:ext cx="2464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highlight>
                  <a:srgbClr val="00FF00"/>
                </a:highlight>
              </a:rPr>
              <a:t>retry</a:t>
            </a:r>
            <a:endParaRPr kumimoji="1" lang="en-US" altLang="ja-JP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/>
              <a:t>もう一度</a:t>
            </a:r>
            <a:endParaRPr kumimoji="1" lang="en-US" altLang="ja-JP" b="1" dirty="0"/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0835EF-49E1-8F82-1C48-99E4CB4527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79"/>
          <a:stretch>
            <a:fillRect/>
          </a:stretch>
        </p:blipFill>
        <p:spPr>
          <a:xfrm>
            <a:off x="2486544" y="1184766"/>
            <a:ext cx="3092328" cy="55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83653-9783-1F12-914C-8B7BF567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00" y="2614528"/>
            <a:ext cx="9044182" cy="162894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実際にアプリで</a:t>
            </a:r>
            <a:br>
              <a:rPr kumimoji="1" lang="en-US" altLang="ja-JP" sz="4800" dirty="0"/>
            </a:br>
            <a:r>
              <a:rPr kumimoji="1" lang="ja-JP" altLang="en-US" sz="4800" dirty="0"/>
              <a:t>遊ぶ様子をご覧ください！</a:t>
            </a:r>
            <a:r>
              <a:rPr kumimoji="1" lang="en-US" altLang="ja-JP" sz="4800" dirty="0"/>
              <a:t>!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8E35D2-3E34-8422-0378-CFE76423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51" y="178812"/>
            <a:ext cx="3659701" cy="6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4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33CB0-EF42-101F-816C-2A82EDE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0" y="3033942"/>
            <a:ext cx="9800452" cy="1320800"/>
          </a:xfrm>
        </p:spPr>
        <p:txBody>
          <a:bodyPr>
            <a:noAutofit/>
          </a:bodyPr>
          <a:lstStyle/>
          <a:p>
            <a:r>
              <a:rPr lang="ja-JP" altLang="en-US" sz="4800" dirty="0"/>
              <a:t>ご清聴ありがとうございました！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C8AA571-C20D-BCC8-4821-86AA95F3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74" t="53547" r="3399" b="5261"/>
          <a:stretch>
            <a:fillRect/>
          </a:stretch>
        </p:blipFill>
        <p:spPr>
          <a:xfrm>
            <a:off x="6690406" y="239245"/>
            <a:ext cx="2684337" cy="24683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75066F6-6E46-1002-30BF-5C7D6100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59" t="3422" r="71388" b="47185"/>
          <a:stretch>
            <a:fillRect/>
          </a:stretch>
        </p:blipFill>
        <p:spPr>
          <a:xfrm>
            <a:off x="3805249" y="4236950"/>
            <a:ext cx="2186310" cy="25408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8AEA6D-C70F-04EA-4E8A-2C20B0D0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250" t="2378" r="36905" b="49226"/>
          <a:stretch>
            <a:fillRect/>
          </a:stretch>
        </p:blipFill>
        <p:spPr>
          <a:xfrm>
            <a:off x="3567758" y="192243"/>
            <a:ext cx="2423801" cy="25153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ECA808-3063-9589-1610-AA2EA070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88" t="4446" r="4693" b="51546"/>
          <a:stretch>
            <a:fillRect/>
          </a:stretch>
        </p:blipFill>
        <p:spPr>
          <a:xfrm>
            <a:off x="6690406" y="4236950"/>
            <a:ext cx="2423801" cy="22986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5F90E3-3E7B-CFD1-BDBF-4C7C9F52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" t="55867" r="71663" b="2773"/>
          <a:stretch>
            <a:fillRect/>
          </a:stretch>
        </p:blipFill>
        <p:spPr>
          <a:xfrm>
            <a:off x="309383" y="610886"/>
            <a:ext cx="2255062" cy="20099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3700708-5B12-368C-0A56-375E4B67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50" t="60040" r="37160" b="2772"/>
          <a:stretch>
            <a:fillRect/>
          </a:stretch>
        </p:blipFill>
        <p:spPr>
          <a:xfrm>
            <a:off x="487565" y="4169898"/>
            <a:ext cx="2753514" cy="24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85</TotalTime>
  <Words>774</Words>
  <Application>Microsoft Office PowerPoint</Application>
  <PresentationFormat>ワイド画面</PresentationFormat>
  <Paragraphs>93</Paragraphs>
  <Slides>9</Slides>
  <Notes>9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Trebuchet MS</vt:lpstr>
      <vt:lpstr>Wingdings 3</vt:lpstr>
      <vt:lpstr>ファセット</vt:lpstr>
      <vt:lpstr>パズルゲーム</vt:lpstr>
      <vt:lpstr>目次</vt:lpstr>
      <vt:lpstr>アプリの概要</vt:lpstr>
      <vt:lpstr>アプリの概要：クラス</vt:lpstr>
      <vt:lpstr>操作方法（基本）</vt:lpstr>
      <vt:lpstr>操作方法（勝利した場合）</vt:lpstr>
      <vt:lpstr>操作方法（敗北した場合）</vt:lpstr>
      <vt:lpstr>実際にアプリで 遊ぶ様子をご覧ください！!</vt:lpstr>
      <vt:lpstr>ご清聴ありがとうございました！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TAKAHASHI Daiki</cp:lastModifiedBy>
  <cp:revision>3</cp:revision>
  <dcterms:created xsi:type="dcterms:W3CDTF">2025-07-23T01:54:52Z</dcterms:created>
  <dcterms:modified xsi:type="dcterms:W3CDTF">2025-08-05T13:44:49Z</dcterms:modified>
</cp:coreProperties>
</file>