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57" d="100"/>
          <a:sy n="57" d="100"/>
        </p:scale>
        <p:origin x="232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313BD6-9264-49E1-769B-E469E0DEC1ED}"/>
              </a:ext>
            </a:extLst>
          </p:cNvPr>
          <p:cNvSpPr/>
          <p:nvPr/>
        </p:nvSpPr>
        <p:spPr>
          <a:xfrm>
            <a:off x="75828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450CF44-3C91-735C-7C07-5E638FB1F584}"/>
              </a:ext>
            </a:extLst>
          </p:cNvPr>
          <p:cNvSpPr/>
          <p:nvPr/>
        </p:nvSpPr>
        <p:spPr>
          <a:xfrm>
            <a:off x="758283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F37395-8480-05D5-68EC-1D4EE7DC386A}"/>
              </a:ext>
            </a:extLst>
          </p:cNvPr>
          <p:cNvSpPr/>
          <p:nvPr/>
        </p:nvSpPr>
        <p:spPr>
          <a:xfrm>
            <a:off x="758283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63017" y="8023300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1</cp:revision>
  <dcterms:created xsi:type="dcterms:W3CDTF">2025-07-02T01:57:34Z</dcterms:created>
  <dcterms:modified xsi:type="dcterms:W3CDTF">2025-07-02T02:07:21Z</dcterms:modified>
</cp:coreProperties>
</file>