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A39C65-18F4-45E6-A091-691A5BE974E9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17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0E070F-6F58-484E-9E54-43D8FD68C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0" y="1109753"/>
            <a:ext cx="6666667" cy="50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1A264D-E19F-482D-9006-B3073EFAB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0758" r="4704" b="-686"/>
          <a:stretch/>
        </p:blipFill>
        <p:spPr>
          <a:xfrm>
            <a:off x="4912242" y="1674966"/>
            <a:ext cx="2733465" cy="20788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CCC8715-0EB3-4903-A4C1-CDB5F87F07A1}"/>
              </a:ext>
            </a:extLst>
          </p:cNvPr>
          <p:cNvSpPr/>
          <p:nvPr/>
        </p:nvSpPr>
        <p:spPr>
          <a:xfrm>
            <a:off x="4040372" y="4210493"/>
            <a:ext cx="744279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39DEF4A-730A-40AE-9BDC-35DE712D5F3B}"/>
              </a:ext>
            </a:extLst>
          </p:cNvPr>
          <p:cNvCxnSpPr/>
          <p:nvPr/>
        </p:nvCxnSpPr>
        <p:spPr>
          <a:xfrm flipH="1">
            <a:off x="4125433" y="1892595"/>
            <a:ext cx="786809" cy="2317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9C05128-FEDE-49A6-BAF3-1DCCEBC35B64}"/>
              </a:ext>
            </a:extLst>
          </p:cNvPr>
          <p:cNvCxnSpPr>
            <a:cxnSpLocks/>
          </p:cNvCxnSpPr>
          <p:nvPr/>
        </p:nvCxnSpPr>
        <p:spPr>
          <a:xfrm flipV="1">
            <a:off x="4784651" y="3678865"/>
            <a:ext cx="2636875" cy="7492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CE8300-97FD-4BFC-9013-96D30FCEC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66" y="928999"/>
            <a:ext cx="6666667" cy="5110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5B7F16-C302-4413-8554-FEC6068FD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t="11191" r="7629"/>
          <a:stretch/>
        </p:blipFill>
        <p:spPr>
          <a:xfrm>
            <a:off x="6664308" y="1488558"/>
            <a:ext cx="2765025" cy="21584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89AEBDE-D507-4BCA-A671-08CE0C583EF9}"/>
              </a:ext>
            </a:extLst>
          </p:cNvPr>
          <p:cNvSpPr/>
          <p:nvPr/>
        </p:nvSpPr>
        <p:spPr>
          <a:xfrm>
            <a:off x="5837274" y="4061637"/>
            <a:ext cx="744279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083331E-3784-4E97-9F31-1E58B09BAB5A}"/>
              </a:ext>
            </a:extLst>
          </p:cNvPr>
          <p:cNvCxnSpPr>
            <a:cxnSpLocks/>
          </p:cNvCxnSpPr>
          <p:nvPr/>
        </p:nvCxnSpPr>
        <p:spPr>
          <a:xfrm flipH="1">
            <a:off x="5877500" y="1648047"/>
            <a:ext cx="786808" cy="2413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7DCC28-C41B-4B19-BB0E-6979CFF63F2B}"/>
              </a:ext>
            </a:extLst>
          </p:cNvPr>
          <p:cNvCxnSpPr>
            <a:cxnSpLocks/>
          </p:cNvCxnSpPr>
          <p:nvPr/>
        </p:nvCxnSpPr>
        <p:spPr>
          <a:xfrm flipV="1">
            <a:off x="6617894" y="3721394"/>
            <a:ext cx="2692342" cy="640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8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阴久晴</dc:creator>
  <cp:lastModifiedBy>俊龙 黄</cp:lastModifiedBy>
  <cp:revision>4</cp:revision>
  <dcterms:created xsi:type="dcterms:W3CDTF">2020-05-26T14:54:51Z</dcterms:created>
  <dcterms:modified xsi:type="dcterms:W3CDTF">2020-05-26T15:30:19Z</dcterms:modified>
</cp:coreProperties>
</file>